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257" r:id="rId3"/>
    <p:sldId id="305" r:id="rId4"/>
    <p:sldId id="306" r:id="rId5"/>
    <p:sldId id="307" r:id="rId6"/>
    <p:sldId id="308" r:id="rId7"/>
    <p:sldId id="309" r:id="rId8"/>
    <p:sldId id="310" r:id="rId9"/>
    <p:sldId id="312" r:id="rId10"/>
    <p:sldId id="311" r:id="rId11"/>
    <p:sldId id="313" r:id="rId12"/>
    <p:sldId id="314" r:id="rId13"/>
    <p:sldId id="315" r:id="rId14"/>
    <p:sldId id="317" r:id="rId15"/>
    <p:sldId id="316" r:id="rId16"/>
    <p:sldId id="318" r:id="rId17"/>
    <p:sldId id="319" r:id="rId18"/>
    <p:sldId id="320" r:id="rId19"/>
    <p:sldId id="322" r:id="rId20"/>
    <p:sldId id="321" r:id="rId21"/>
    <p:sldId id="323" r:id="rId22"/>
    <p:sldId id="325" r:id="rId23"/>
    <p:sldId id="324" r:id="rId24"/>
    <p:sldId id="326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AF27"/>
    <a:srgbClr val="349319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738" y="1014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-10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95DC8-8C2C-42C5-8E87-3FAC9F56F134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6E3E5-FF40-44D3-91E2-6FA1C820B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dirty="0"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>
              <a:effectLst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923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746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62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159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90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979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94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54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4478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040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27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99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642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283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634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dirty="0"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71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34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108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85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68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95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16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F0DC-75A7-4134-B143-A5AF11A468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962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B5E9B-92B7-65D6-2223-A538D2E66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16BB415-32BD-DFBB-903B-3D6D15CEC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3177D8-0914-08FC-5F85-E7A5C1FD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E29F1-1095-470B-9692-1B2067490762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2035F0-0E76-5ED2-FDFA-661EB5B3D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6C8794-DA3B-0E28-EB74-AAE6ACCC7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D4E7-C47D-42EC-8984-C9AB4BB20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465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FBA800-A788-8D99-9FD8-CD80D4447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94354A-10FD-720D-F172-52A70F6FD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BE41F2-2D4B-7B0E-8B5B-8A0724282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E29F1-1095-470B-9692-1B2067490762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FA766C-C9BD-780E-BF63-C54E537F6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C6DBDA-CFB9-BED0-8335-47F0D6732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D4E7-C47D-42EC-8984-C9AB4BB20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5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095C8-FCE8-976B-FEB3-E36ED540A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66377D-40B1-051C-92A1-B0579D28A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E29F1-1095-470B-9692-1B2067490762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DC15E67-6B27-9B7A-C531-00022DBA7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9B5229-8A9B-13B9-7DE1-6924A68E9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D4E7-C47D-42EC-8984-C9AB4BB20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63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1407A2-DE47-480D-D0E9-814831DFE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E29F1-1095-470B-9692-1B2067490762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725CC9-2D2B-DB83-50A6-2372ABF97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ECB68AF-53F0-6CAC-7F73-4658CB328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D4E7-C47D-42EC-8984-C9AB4BB20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526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5AF06B71-2E50-0122-4C4A-AF358A80EF56}"/>
              </a:ext>
            </a:extLst>
          </p:cNvPr>
          <p:cNvSpPr txBox="1"/>
          <p:nvPr userDrawn="1"/>
        </p:nvSpPr>
        <p:spPr>
          <a:xfrm>
            <a:off x="11220450" y="6858000"/>
            <a:ext cx="617082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A7107BE9-69CF-915F-179B-AB061F2B48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2FF140A-86D8-0AC5-A14F-6A8D1E3AABFD}"/>
              </a:ext>
            </a:extLst>
          </p:cNvPr>
          <p:cNvGrpSpPr/>
          <p:nvPr userDrawn="1"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AD48F4D-E5FD-D895-3F7A-2FB885904C14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solidFill>
              <a:srgbClr val="63AF27"/>
            </a:solidFill>
            <a:ln w="1270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1A62C8A-9FC5-C82C-8400-58685F4E1D21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图形 341">
            <a:extLst>
              <a:ext uri="{FF2B5EF4-FFF2-40B4-BE49-F238E27FC236}">
                <a16:creationId xmlns:a16="http://schemas.microsoft.com/office/drawing/2014/main" id="{9D9953D5-8549-481D-32B8-1D77A9C53171}"/>
              </a:ext>
            </a:extLst>
          </p:cNvPr>
          <p:cNvSpPr/>
          <p:nvPr userDrawn="1"/>
        </p:nvSpPr>
        <p:spPr>
          <a:xfrm rot="281755" flipH="1">
            <a:off x="9305489" y="5889846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63AF27"/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48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5817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43CBA92-B542-4BEB-BE66-F80CF3611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A62619-713C-52E4-0109-EFD758F52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E363A0-9C1A-731F-3110-95EB1FFF0E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E29F1-1095-470B-9692-1B2067490762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1BD613-46CE-10E2-B906-1D868B597F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53A0D5-BB7A-AE3A-958A-9C42FA6CA2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6D4E7-C47D-42EC-8984-C9AB4BB20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4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60" r:id="rId5"/>
    <p:sldLayoutId id="214748366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82830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图形 338" descr="D:\51PPT模板网\51pptmoban.com\图片002.jpg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DBAB33D9-A6F4-C7D5-32B6-1C6E370330F3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BF93D977-5147-A21A-956D-60856B64C8C9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5174D3E6-6AE1-6F6C-F9EA-3DC556A54787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2" name="椭圆 191">
            <a:extLst>
              <a:ext uri="{FF2B5EF4-FFF2-40B4-BE49-F238E27FC236}">
                <a16:creationId xmlns:a16="http://schemas.microsoft.com/office/drawing/2014/main" id="{615267C9-CB6B-B1B1-F961-650A0C8670D9}"/>
              </a:ext>
            </a:extLst>
          </p:cNvPr>
          <p:cNvSpPr/>
          <p:nvPr/>
        </p:nvSpPr>
        <p:spPr>
          <a:xfrm>
            <a:off x="1784528" y="-2685666"/>
            <a:ext cx="8616566" cy="8616566"/>
          </a:xfrm>
          <a:prstGeom prst="ellipse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图形 193">
            <a:extLst>
              <a:ext uri="{FF2B5EF4-FFF2-40B4-BE49-F238E27FC236}">
                <a16:creationId xmlns:a16="http://schemas.microsoft.com/office/drawing/2014/main" id="{ACA1EE46-6BB0-F055-184B-23AB4828903E}"/>
              </a:ext>
            </a:extLst>
          </p:cNvPr>
          <p:cNvSpPr/>
          <p:nvPr/>
        </p:nvSpPr>
        <p:spPr>
          <a:xfrm rot="11700000">
            <a:off x="1665569" y="444013"/>
            <a:ext cx="8319548" cy="5468626"/>
          </a:xfrm>
          <a:custGeom>
            <a:avLst/>
            <a:gdLst>
              <a:gd name="connsiteX0" fmla="*/ 2149481 w 6178099"/>
              <a:gd name="connsiteY0" fmla="*/ 177893 h 4061001"/>
              <a:gd name="connsiteX1" fmla="*/ 2546 w 6178099"/>
              <a:gd name="connsiteY1" fmla="*/ 3079018 h 4061001"/>
              <a:gd name="connsiteX2" fmla="*/ 115351 w 6178099"/>
              <a:gd name="connsiteY2" fmla="*/ 4060474 h 4061001"/>
              <a:gd name="connsiteX3" fmla="*/ 125497 w 6178099"/>
              <a:gd name="connsiteY3" fmla="*/ 4057025 h 4061001"/>
              <a:gd name="connsiteX4" fmla="*/ 16912 w 6178099"/>
              <a:gd name="connsiteY4" fmla="*/ 3088904 h 4061001"/>
              <a:gd name="connsiteX5" fmla="*/ 34291 w 6178099"/>
              <a:gd name="connsiteY5" fmla="*/ 2871744 h 4061001"/>
              <a:gd name="connsiteX6" fmla="*/ 788616 w 6178099"/>
              <a:gd name="connsiteY6" fmla="*/ 2948039 h 4061001"/>
              <a:gd name="connsiteX7" fmla="*/ 943378 w 6178099"/>
              <a:gd name="connsiteY7" fmla="*/ 3779143 h 4061001"/>
              <a:gd name="connsiteX8" fmla="*/ 950703 w 6178099"/>
              <a:gd name="connsiteY8" fmla="*/ 3776657 h 4061001"/>
              <a:gd name="connsiteX9" fmla="*/ 799160 w 6178099"/>
              <a:gd name="connsiteY9" fmla="*/ 2948544 h 4061001"/>
              <a:gd name="connsiteX10" fmla="*/ 1433754 w 6178099"/>
              <a:gd name="connsiteY10" fmla="*/ 2944486 h 4061001"/>
              <a:gd name="connsiteX11" fmla="*/ 1857873 w 6178099"/>
              <a:gd name="connsiteY11" fmla="*/ 2907577 h 4061001"/>
              <a:gd name="connsiteX12" fmla="*/ 1999120 w 6178099"/>
              <a:gd name="connsiteY12" fmla="*/ 3420422 h 4061001"/>
              <a:gd name="connsiteX13" fmla="*/ 2003349 w 6178099"/>
              <a:gd name="connsiteY13" fmla="*/ 3418993 h 4061001"/>
              <a:gd name="connsiteX14" fmla="*/ 1862674 w 6178099"/>
              <a:gd name="connsiteY14" fmla="*/ 2906901 h 4061001"/>
              <a:gd name="connsiteX15" fmla="*/ 3136167 w 6178099"/>
              <a:gd name="connsiteY15" fmla="*/ 2622875 h 4061001"/>
              <a:gd name="connsiteX16" fmla="*/ 3350736 w 6178099"/>
              <a:gd name="connsiteY16" fmla="*/ 3232151 h 4061001"/>
              <a:gd name="connsiteX17" fmla="*/ 3146311 w 6178099"/>
              <a:gd name="connsiteY17" fmla="*/ 2619427 h 4061001"/>
              <a:gd name="connsiteX18" fmla="*/ 4281977 w 6178099"/>
              <a:gd name="connsiteY18" fmla="*/ 2115659 h 4061001"/>
              <a:gd name="connsiteX19" fmla="*/ 4470486 w 6178099"/>
              <a:gd name="connsiteY19" fmla="*/ 2580688 h 4061001"/>
              <a:gd name="connsiteX20" fmla="*/ 4474715 w 6178099"/>
              <a:gd name="connsiteY20" fmla="*/ 2579250 h 4061001"/>
              <a:gd name="connsiteX21" fmla="*/ 4286206 w 6178099"/>
              <a:gd name="connsiteY21" fmla="*/ 2113278 h 4061001"/>
              <a:gd name="connsiteX22" fmla="*/ 5107775 w 6178099"/>
              <a:gd name="connsiteY22" fmla="*/ 1563133 h 4061001"/>
              <a:gd name="connsiteX23" fmla="*/ 5450694 w 6178099"/>
              <a:gd name="connsiteY23" fmla="*/ 2247628 h 4061001"/>
              <a:gd name="connsiteX24" fmla="*/ 5458581 w 6178099"/>
              <a:gd name="connsiteY24" fmla="*/ 2244942 h 4061001"/>
              <a:gd name="connsiteX25" fmla="*/ 5115919 w 6178099"/>
              <a:gd name="connsiteY25" fmla="*/ 1556589 h 4061001"/>
              <a:gd name="connsiteX26" fmla="*/ 5618372 w 6178099"/>
              <a:gd name="connsiteY26" fmla="*/ 1117391 h 4061001"/>
              <a:gd name="connsiteX27" fmla="*/ 6167670 w 6178099"/>
              <a:gd name="connsiteY27" fmla="*/ 2004007 h 4061001"/>
              <a:gd name="connsiteX28" fmla="*/ 6178099 w 6178099"/>
              <a:gd name="connsiteY28" fmla="*/ 2000464 h 4061001"/>
              <a:gd name="connsiteX29" fmla="*/ 3333077 w 6178099"/>
              <a:gd name="connsiteY29" fmla="*/ 2023 h 4061001"/>
              <a:gd name="connsiteX30" fmla="*/ 2388711 w 6178099"/>
              <a:gd name="connsiteY30" fmla="*/ 104731 h 4061001"/>
              <a:gd name="connsiteX31" fmla="*/ 2312207 w 6178099"/>
              <a:gd name="connsiteY31" fmla="*/ 124753 h 4061001"/>
              <a:gd name="connsiteX32" fmla="*/ 2254609 w 6178099"/>
              <a:gd name="connsiteY32" fmla="*/ 142127 h 4061001"/>
              <a:gd name="connsiteX33" fmla="*/ 2250189 w 6178099"/>
              <a:gd name="connsiteY33" fmla="*/ 143936 h 4061001"/>
              <a:gd name="connsiteX34" fmla="*/ 2210079 w 6178099"/>
              <a:gd name="connsiteY34" fmla="*/ 157252 h 4061001"/>
              <a:gd name="connsiteX35" fmla="*/ 2202278 w 6178099"/>
              <a:gd name="connsiteY35" fmla="*/ 160214 h 4061001"/>
              <a:gd name="connsiteX36" fmla="*/ 2149481 w 6178099"/>
              <a:gd name="connsiteY36" fmla="*/ 177845 h 4061001"/>
              <a:gd name="connsiteX37" fmla="*/ 2256152 w 6178099"/>
              <a:gd name="connsiteY37" fmla="*/ 197610 h 4061001"/>
              <a:gd name="connsiteX38" fmla="*/ 2279174 w 6178099"/>
              <a:gd name="connsiteY38" fmla="*/ 190418 h 4061001"/>
              <a:gd name="connsiteX39" fmla="*/ 2408657 w 6178099"/>
              <a:gd name="connsiteY39" fmla="*/ 557616 h 4061001"/>
              <a:gd name="connsiteX40" fmla="*/ 1832385 w 6178099"/>
              <a:gd name="connsiteY40" fmla="*/ 700930 h 4061001"/>
              <a:gd name="connsiteX41" fmla="*/ 2256152 w 6178099"/>
              <a:gd name="connsiteY41" fmla="*/ 197619 h 4061001"/>
              <a:gd name="connsiteX42" fmla="*/ 2330199 w 6178099"/>
              <a:gd name="connsiteY42" fmla="*/ 174969 h 4061001"/>
              <a:gd name="connsiteX43" fmla="*/ 2344296 w 6178099"/>
              <a:gd name="connsiteY43" fmla="*/ 171121 h 4061001"/>
              <a:gd name="connsiteX44" fmla="*/ 2792543 w 6178099"/>
              <a:gd name="connsiteY44" fmla="*/ 236671 h 4061001"/>
              <a:gd name="connsiteX45" fmla="*/ 2969031 w 6178099"/>
              <a:gd name="connsiteY45" fmla="*/ 333265 h 4061001"/>
              <a:gd name="connsiteX46" fmla="*/ 2475646 w 6178099"/>
              <a:gd name="connsiteY46" fmla="*/ 535490 h 4061001"/>
              <a:gd name="connsiteX47" fmla="*/ 2453005 w 6178099"/>
              <a:gd name="connsiteY47" fmla="*/ 542863 h 4061001"/>
              <a:gd name="connsiteX48" fmla="*/ 2330199 w 6178099"/>
              <a:gd name="connsiteY48" fmla="*/ 174969 h 4061001"/>
              <a:gd name="connsiteX49" fmla="*/ 2036410 w 6178099"/>
              <a:gd name="connsiteY49" fmla="*/ 286421 h 4061001"/>
              <a:gd name="connsiteX50" fmla="*/ 1799085 w 6178099"/>
              <a:gd name="connsiteY50" fmla="*/ 706578 h 4061001"/>
              <a:gd name="connsiteX51" fmla="*/ 1431592 w 6178099"/>
              <a:gd name="connsiteY51" fmla="*/ 752850 h 4061001"/>
              <a:gd name="connsiteX52" fmla="*/ 2036410 w 6178099"/>
              <a:gd name="connsiteY52" fmla="*/ 286421 h 4061001"/>
              <a:gd name="connsiteX53" fmla="*/ 2571991 w 6178099"/>
              <a:gd name="connsiteY53" fmla="*/ 122353 h 4061001"/>
              <a:gd name="connsiteX54" fmla="*/ 3121717 w 6178099"/>
              <a:gd name="connsiteY54" fmla="*/ 124810 h 4061001"/>
              <a:gd name="connsiteX55" fmla="*/ 3296329 w 6178099"/>
              <a:gd name="connsiteY55" fmla="*/ 157595 h 4061001"/>
              <a:gd name="connsiteX56" fmla="*/ 2999807 w 6178099"/>
              <a:gd name="connsiteY56" fmla="*/ 318387 h 4061001"/>
              <a:gd name="connsiteX57" fmla="*/ 2778712 w 6178099"/>
              <a:gd name="connsiteY57" fmla="*/ 190428 h 4061001"/>
              <a:gd name="connsiteX58" fmla="*/ 2571991 w 6178099"/>
              <a:gd name="connsiteY58" fmla="*/ 122343 h 4061001"/>
              <a:gd name="connsiteX59" fmla="*/ 1719980 w 6178099"/>
              <a:gd name="connsiteY59" fmla="*/ 421904 h 4061001"/>
              <a:gd name="connsiteX60" fmla="*/ 1372508 w 6178099"/>
              <a:gd name="connsiteY60" fmla="*/ 757508 h 4061001"/>
              <a:gd name="connsiteX61" fmla="*/ 1198715 w 6178099"/>
              <a:gd name="connsiteY61" fmla="*/ 765957 h 4061001"/>
              <a:gd name="connsiteX62" fmla="*/ 1719980 w 6178099"/>
              <a:gd name="connsiteY62" fmla="*/ 421904 h 4061001"/>
              <a:gd name="connsiteX63" fmla="*/ 2941371 w 6178099"/>
              <a:gd name="connsiteY63" fmla="*/ 60345 h 4061001"/>
              <a:gd name="connsiteX64" fmla="*/ 3344650 w 6178099"/>
              <a:gd name="connsiteY64" fmla="*/ 49058 h 4061001"/>
              <a:gd name="connsiteX65" fmla="*/ 3460560 w 6178099"/>
              <a:gd name="connsiteY65" fmla="*/ 55259 h 4061001"/>
              <a:gd name="connsiteX66" fmla="*/ 3346231 w 6178099"/>
              <a:gd name="connsiteY66" fmla="*/ 127744 h 4061001"/>
              <a:gd name="connsiteX67" fmla="*/ 3109030 w 6178099"/>
              <a:gd name="connsiteY67" fmla="*/ 78194 h 4061001"/>
              <a:gd name="connsiteX68" fmla="*/ 2941371 w 6178099"/>
              <a:gd name="connsiteY68" fmla="*/ 60345 h 4061001"/>
              <a:gd name="connsiteX69" fmla="*/ 1148099 w 6178099"/>
              <a:gd name="connsiteY69" fmla="*/ 807667 h 4061001"/>
              <a:gd name="connsiteX70" fmla="*/ 1338656 w 6178099"/>
              <a:gd name="connsiteY70" fmla="*/ 800438 h 4061001"/>
              <a:gd name="connsiteX71" fmla="*/ 1032627 w 6178099"/>
              <a:gd name="connsiteY71" fmla="*/ 1318130 h 4061001"/>
              <a:gd name="connsiteX72" fmla="*/ 681479 w 6178099"/>
              <a:gd name="connsiteY72" fmla="*/ 1292213 h 4061001"/>
              <a:gd name="connsiteX73" fmla="*/ 1148080 w 6178099"/>
              <a:gd name="connsiteY73" fmla="*/ 807667 h 4061001"/>
              <a:gd name="connsiteX74" fmla="*/ 3527063 w 6178099"/>
              <a:gd name="connsiteY74" fmla="*/ 60621 h 4061001"/>
              <a:gd name="connsiteX75" fmla="*/ 4289501 w 6178099"/>
              <a:gd name="connsiteY75" fmla="*/ 224680 h 4061001"/>
              <a:gd name="connsiteX76" fmla="*/ 4024306 w 6178099"/>
              <a:gd name="connsiteY76" fmla="*/ 427657 h 4061001"/>
              <a:gd name="connsiteX77" fmla="*/ 3399981 w 6178099"/>
              <a:gd name="connsiteY77" fmla="*/ 142774 h 4061001"/>
              <a:gd name="connsiteX78" fmla="*/ 3527063 w 6178099"/>
              <a:gd name="connsiteY78" fmla="*/ 60612 h 4061001"/>
              <a:gd name="connsiteX79" fmla="*/ 1393749 w 6178099"/>
              <a:gd name="connsiteY79" fmla="*/ 797103 h 4061001"/>
              <a:gd name="connsiteX80" fmla="*/ 1394025 w 6178099"/>
              <a:gd name="connsiteY80" fmla="*/ 797008 h 4061001"/>
              <a:gd name="connsiteX81" fmla="*/ 1785331 w 6178099"/>
              <a:gd name="connsiteY81" fmla="*/ 750507 h 4061001"/>
              <a:gd name="connsiteX82" fmla="*/ 1692110 w 6178099"/>
              <a:gd name="connsiteY82" fmla="*/ 1297747 h 4061001"/>
              <a:gd name="connsiteX83" fmla="*/ 1065622 w 6178099"/>
              <a:gd name="connsiteY83" fmla="*/ 1319159 h 4061001"/>
              <a:gd name="connsiteX84" fmla="*/ 1393739 w 6178099"/>
              <a:gd name="connsiteY84" fmla="*/ 797103 h 4061001"/>
              <a:gd name="connsiteX85" fmla="*/ 3353413 w 6178099"/>
              <a:gd name="connsiteY85" fmla="*/ 171473 h 4061001"/>
              <a:gd name="connsiteX86" fmla="*/ 3999684 w 6178099"/>
              <a:gd name="connsiteY86" fmla="*/ 445117 h 4061001"/>
              <a:gd name="connsiteX87" fmla="*/ 3473866 w 6178099"/>
              <a:gd name="connsiteY87" fmla="*/ 765566 h 4061001"/>
              <a:gd name="connsiteX88" fmla="*/ 3037212 w 6178099"/>
              <a:gd name="connsiteY88" fmla="*/ 345552 h 4061001"/>
              <a:gd name="connsiteX89" fmla="*/ 3353413 w 6178099"/>
              <a:gd name="connsiteY89" fmla="*/ 171473 h 4061001"/>
              <a:gd name="connsiteX90" fmla="*/ 1816754 w 6178099"/>
              <a:gd name="connsiteY90" fmla="*/ 745135 h 4061001"/>
              <a:gd name="connsiteX91" fmla="*/ 2421887 w 6178099"/>
              <a:gd name="connsiteY91" fmla="*/ 596107 h 4061001"/>
              <a:gd name="connsiteX92" fmla="*/ 2606015 w 6178099"/>
              <a:gd name="connsiteY92" fmla="*/ 1118591 h 4061001"/>
              <a:gd name="connsiteX93" fmla="*/ 2149939 w 6178099"/>
              <a:gd name="connsiteY93" fmla="*/ 1230786 h 4061001"/>
              <a:gd name="connsiteX94" fmla="*/ 1708760 w 6178099"/>
              <a:gd name="connsiteY94" fmla="*/ 1296128 h 4061001"/>
              <a:gd name="connsiteX95" fmla="*/ 1816735 w 6178099"/>
              <a:gd name="connsiteY95" fmla="*/ 745135 h 4061001"/>
              <a:gd name="connsiteX96" fmla="*/ 3008513 w 6178099"/>
              <a:gd name="connsiteY96" fmla="*/ 359373 h 4061001"/>
              <a:gd name="connsiteX97" fmla="*/ 3459445 w 6178099"/>
              <a:gd name="connsiteY97" fmla="*/ 773282 h 4061001"/>
              <a:gd name="connsiteX98" fmla="*/ 2641333 w 6178099"/>
              <a:gd name="connsiteY98" fmla="*/ 1107847 h 4061001"/>
              <a:gd name="connsiteX99" fmla="*/ 2465654 w 6178099"/>
              <a:gd name="connsiteY99" fmla="*/ 581543 h 4061001"/>
              <a:gd name="connsiteX100" fmla="*/ 2488010 w 6178099"/>
              <a:gd name="connsiteY100" fmla="*/ 574266 h 4061001"/>
              <a:gd name="connsiteX101" fmla="*/ 3008522 w 6178099"/>
              <a:gd name="connsiteY101" fmla="*/ 359363 h 4061001"/>
              <a:gd name="connsiteX102" fmla="*/ 665648 w 6178099"/>
              <a:gd name="connsiteY102" fmla="*/ 1312635 h 4061001"/>
              <a:gd name="connsiteX103" fmla="*/ 1024150 w 6178099"/>
              <a:gd name="connsiteY103" fmla="*/ 1337000 h 4061001"/>
              <a:gd name="connsiteX104" fmla="*/ 815067 w 6178099"/>
              <a:gd name="connsiteY104" fmla="*/ 2082674 h 4061001"/>
              <a:gd name="connsiteX105" fmla="*/ 253725 w 6178099"/>
              <a:gd name="connsiteY105" fmla="*/ 2023809 h 4061001"/>
              <a:gd name="connsiteX106" fmla="*/ 665648 w 6178099"/>
              <a:gd name="connsiteY106" fmla="*/ 1312635 h 4061001"/>
              <a:gd name="connsiteX107" fmla="*/ 4308675 w 6178099"/>
              <a:gd name="connsiteY107" fmla="*/ 231347 h 4061001"/>
              <a:gd name="connsiteX108" fmla="*/ 4962100 w 6178099"/>
              <a:gd name="connsiteY108" fmla="*/ 552873 h 4061001"/>
              <a:gd name="connsiteX109" fmla="*/ 4585986 w 6178099"/>
              <a:gd name="connsiteY109" fmla="*/ 880933 h 4061001"/>
              <a:gd name="connsiteX110" fmla="*/ 4037841 w 6178099"/>
              <a:gd name="connsiteY110" fmla="*/ 436239 h 4061001"/>
              <a:gd name="connsiteX111" fmla="*/ 4308675 w 6178099"/>
              <a:gd name="connsiteY111" fmla="*/ 231357 h 4061001"/>
              <a:gd name="connsiteX112" fmla="*/ 1056849 w 6178099"/>
              <a:gd name="connsiteY112" fmla="*/ 1337866 h 4061001"/>
              <a:gd name="connsiteX113" fmla="*/ 1691043 w 6178099"/>
              <a:gd name="connsiteY113" fmla="*/ 1313206 h 4061001"/>
              <a:gd name="connsiteX114" fmla="*/ 1710798 w 6178099"/>
              <a:gd name="connsiteY114" fmla="*/ 2058776 h 4061001"/>
              <a:gd name="connsiteX115" fmla="*/ 833383 w 6178099"/>
              <a:gd name="connsiteY115" fmla="*/ 2083721 h 4061001"/>
              <a:gd name="connsiteX116" fmla="*/ 1056849 w 6178099"/>
              <a:gd name="connsiteY116" fmla="*/ 1337866 h 4061001"/>
              <a:gd name="connsiteX117" fmla="*/ 4013505 w 6178099"/>
              <a:gd name="connsiteY117" fmla="*/ 453346 h 4061001"/>
              <a:gd name="connsiteX118" fmla="*/ 4572146 w 6178099"/>
              <a:gd name="connsiteY118" fmla="*/ 891953 h 4061001"/>
              <a:gd name="connsiteX119" fmla="*/ 3891356 w 6178099"/>
              <a:gd name="connsiteY119" fmla="*/ 1353068 h 4061001"/>
              <a:gd name="connsiteX120" fmla="*/ 3482315 w 6178099"/>
              <a:gd name="connsiteY120" fmla="*/ 775615 h 4061001"/>
              <a:gd name="connsiteX121" fmla="*/ 4013495 w 6178099"/>
              <a:gd name="connsiteY121" fmla="*/ 453346 h 4061001"/>
              <a:gd name="connsiteX122" fmla="*/ 1707693 w 6178099"/>
              <a:gd name="connsiteY122" fmla="*/ 1311320 h 4061001"/>
              <a:gd name="connsiteX123" fmla="*/ 2135689 w 6178099"/>
              <a:gd name="connsiteY123" fmla="*/ 1246998 h 4061001"/>
              <a:gd name="connsiteX124" fmla="*/ 2610177 w 6178099"/>
              <a:gd name="connsiteY124" fmla="*/ 1129774 h 4061001"/>
              <a:gd name="connsiteX125" fmla="*/ 2851255 w 6178099"/>
              <a:gd name="connsiteY125" fmla="*/ 1814307 h 4061001"/>
              <a:gd name="connsiteX126" fmla="*/ 2465683 w 6178099"/>
              <a:gd name="connsiteY126" fmla="*/ 1924873 h 4061001"/>
              <a:gd name="connsiteX127" fmla="*/ 1719532 w 6178099"/>
              <a:gd name="connsiteY127" fmla="*/ 2057690 h 4061001"/>
              <a:gd name="connsiteX128" fmla="*/ 1707683 w 6178099"/>
              <a:gd name="connsiteY128" fmla="*/ 1311320 h 4061001"/>
              <a:gd name="connsiteX129" fmla="*/ 3468094 w 6178099"/>
              <a:gd name="connsiteY129" fmla="*/ 782930 h 4061001"/>
              <a:gd name="connsiteX130" fmla="*/ 3883898 w 6178099"/>
              <a:gd name="connsiteY130" fmla="*/ 1357164 h 4061001"/>
              <a:gd name="connsiteX131" fmla="*/ 2874724 w 6178099"/>
              <a:gd name="connsiteY131" fmla="*/ 1806630 h 4061001"/>
              <a:gd name="connsiteX132" fmla="*/ 2645201 w 6178099"/>
              <a:gd name="connsiteY132" fmla="*/ 1119134 h 4061001"/>
              <a:gd name="connsiteX133" fmla="*/ 3468113 w 6178099"/>
              <a:gd name="connsiteY133" fmla="*/ 782930 h 4061001"/>
              <a:gd name="connsiteX134" fmla="*/ 242552 w 6178099"/>
              <a:gd name="connsiteY134" fmla="*/ 2051861 h 4061001"/>
              <a:gd name="connsiteX135" fmla="*/ 811314 w 6178099"/>
              <a:gd name="connsiteY135" fmla="*/ 2107582 h 4061001"/>
              <a:gd name="connsiteX136" fmla="*/ 779739 w 6178099"/>
              <a:gd name="connsiteY136" fmla="*/ 2814956 h 4061001"/>
              <a:gd name="connsiteX137" fmla="*/ 786987 w 6178099"/>
              <a:gd name="connsiteY137" fmla="*/ 2927865 h 4061001"/>
              <a:gd name="connsiteX138" fmla="*/ 36969 w 6178099"/>
              <a:gd name="connsiteY138" fmla="*/ 2846645 h 4061001"/>
              <a:gd name="connsiteX139" fmla="*/ 242556 w 6178099"/>
              <a:gd name="connsiteY139" fmla="*/ 2051851 h 4061001"/>
              <a:gd name="connsiteX140" fmla="*/ 4979807 w 6178099"/>
              <a:gd name="connsiteY140" fmla="*/ 564151 h 4061001"/>
              <a:gd name="connsiteX141" fmla="*/ 5596027 w 6178099"/>
              <a:gd name="connsiteY141" fmla="*/ 1092598 h 4061001"/>
              <a:gd name="connsiteX142" fmla="*/ 5100727 w 6178099"/>
              <a:gd name="connsiteY142" fmla="*/ 1532510 h 4061001"/>
              <a:gd name="connsiteX143" fmla="*/ 4598711 w 6178099"/>
              <a:gd name="connsiteY143" fmla="*/ 893268 h 4061001"/>
              <a:gd name="connsiteX144" fmla="*/ 4979807 w 6178099"/>
              <a:gd name="connsiteY144" fmla="*/ 564151 h 4061001"/>
              <a:gd name="connsiteX145" fmla="*/ 829478 w 6178099"/>
              <a:gd name="connsiteY145" fmla="*/ 2108249 h 4061001"/>
              <a:gd name="connsiteX146" fmla="*/ 1712693 w 6178099"/>
              <a:gd name="connsiteY146" fmla="*/ 2077245 h 4061001"/>
              <a:gd name="connsiteX147" fmla="*/ 1769243 w 6178099"/>
              <a:gd name="connsiteY147" fmla="*/ 2478657 h 4061001"/>
              <a:gd name="connsiteX148" fmla="*/ 1853997 w 6178099"/>
              <a:gd name="connsiteY148" fmla="*/ 2891861 h 4061001"/>
              <a:gd name="connsiteX149" fmla="*/ 1455280 w 6178099"/>
              <a:gd name="connsiteY149" fmla="*/ 2925798 h 4061001"/>
              <a:gd name="connsiteX150" fmla="*/ 797808 w 6178099"/>
              <a:gd name="connsiteY150" fmla="*/ 2928189 h 4061001"/>
              <a:gd name="connsiteX151" fmla="*/ 791569 w 6178099"/>
              <a:gd name="connsiteY151" fmla="*/ 2825624 h 4061001"/>
              <a:gd name="connsiteX152" fmla="*/ 829488 w 6178099"/>
              <a:gd name="connsiteY152" fmla="*/ 2108239 h 4061001"/>
              <a:gd name="connsiteX153" fmla="*/ 4584910 w 6178099"/>
              <a:gd name="connsiteY153" fmla="*/ 904479 h 4061001"/>
              <a:gd name="connsiteX154" fmla="*/ 5092545 w 6178099"/>
              <a:gd name="connsiteY154" fmla="*/ 1538977 h 4061001"/>
              <a:gd name="connsiteX155" fmla="*/ 4277214 w 6178099"/>
              <a:gd name="connsiteY155" fmla="*/ 2093589 h 4061001"/>
              <a:gd name="connsiteX156" fmla="*/ 3898548 w 6178099"/>
              <a:gd name="connsiteY156" fmla="*/ 1364975 h 4061001"/>
              <a:gd name="connsiteX157" fmla="*/ 4584910 w 6178099"/>
              <a:gd name="connsiteY157" fmla="*/ 904470 h 4061001"/>
              <a:gd name="connsiteX158" fmla="*/ 1721114 w 6178099"/>
              <a:gd name="connsiteY158" fmla="*/ 2076245 h 4061001"/>
              <a:gd name="connsiteX159" fmla="*/ 2449938 w 6178099"/>
              <a:gd name="connsiteY159" fmla="*/ 1944285 h 4061001"/>
              <a:gd name="connsiteX160" fmla="*/ 2855617 w 6178099"/>
              <a:gd name="connsiteY160" fmla="*/ 1827185 h 4061001"/>
              <a:gd name="connsiteX161" fmla="*/ 3130585 w 6178099"/>
              <a:gd name="connsiteY161" fmla="*/ 2607711 h 4061001"/>
              <a:gd name="connsiteX162" fmla="*/ 1858797 w 6178099"/>
              <a:gd name="connsiteY162" fmla="*/ 2891156 h 4061001"/>
              <a:gd name="connsiteX163" fmla="*/ 1777692 w 6178099"/>
              <a:gd name="connsiteY163" fmla="*/ 2490544 h 4061001"/>
              <a:gd name="connsiteX164" fmla="*/ 1721171 w 6178099"/>
              <a:gd name="connsiteY164" fmla="*/ 2076245 h 4061001"/>
              <a:gd name="connsiteX165" fmla="*/ 3891109 w 6178099"/>
              <a:gd name="connsiteY165" fmla="*/ 1369089 h 4061001"/>
              <a:gd name="connsiteX166" fmla="*/ 4272957 w 6178099"/>
              <a:gd name="connsiteY166" fmla="*/ 2095999 h 4061001"/>
              <a:gd name="connsiteX167" fmla="*/ 3141015 w 6178099"/>
              <a:gd name="connsiteY167" fmla="*/ 2604168 h 4061001"/>
              <a:gd name="connsiteX168" fmla="*/ 2879125 w 6178099"/>
              <a:gd name="connsiteY168" fmla="*/ 1819517 h 4061001"/>
              <a:gd name="connsiteX169" fmla="*/ 3891156 w 6178099"/>
              <a:gd name="connsiteY169" fmla="*/ 1369089 h 406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178099" h="4061001">
                <a:moveTo>
                  <a:pt x="2149481" y="177893"/>
                </a:moveTo>
                <a:cubicBezTo>
                  <a:pt x="942759" y="599412"/>
                  <a:pt x="56172" y="1724372"/>
                  <a:pt x="2546" y="3079018"/>
                </a:cubicBezTo>
                <a:cubicBezTo>
                  <a:pt x="-10914" y="3419155"/>
                  <a:pt x="29321" y="3749054"/>
                  <a:pt x="115351" y="4060474"/>
                </a:cubicBezTo>
                <a:lnTo>
                  <a:pt x="125497" y="4057025"/>
                </a:lnTo>
                <a:cubicBezTo>
                  <a:pt x="40606" y="3750140"/>
                  <a:pt x="1891" y="3424680"/>
                  <a:pt x="16912" y="3088904"/>
                </a:cubicBezTo>
                <a:cubicBezTo>
                  <a:pt x="20181" y="3015800"/>
                  <a:pt x="26120" y="2943439"/>
                  <a:pt x="34291" y="2871744"/>
                </a:cubicBezTo>
                <a:cubicBezTo>
                  <a:pt x="281675" y="2911549"/>
                  <a:pt x="533384" y="2937019"/>
                  <a:pt x="788616" y="2948039"/>
                </a:cubicBezTo>
                <a:cubicBezTo>
                  <a:pt x="811933" y="3232103"/>
                  <a:pt x="865035" y="3511043"/>
                  <a:pt x="943378" y="3779143"/>
                </a:cubicBezTo>
                <a:lnTo>
                  <a:pt x="950703" y="3776657"/>
                </a:lnTo>
                <a:cubicBezTo>
                  <a:pt x="872617" y="3509719"/>
                  <a:pt x="820715" y="3231865"/>
                  <a:pt x="799160" y="2948544"/>
                </a:cubicBezTo>
                <a:cubicBezTo>
                  <a:pt x="1008501" y="2957240"/>
                  <a:pt x="1220251" y="2956136"/>
                  <a:pt x="1433754" y="2944486"/>
                </a:cubicBezTo>
                <a:cubicBezTo>
                  <a:pt x="1576553" y="2936704"/>
                  <a:pt x="1717846" y="2924284"/>
                  <a:pt x="1857873" y="2907577"/>
                </a:cubicBezTo>
                <a:cubicBezTo>
                  <a:pt x="1898974" y="3080255"/>
                  <a:pt x="1946218" y="3251687"/>
                  <a:pt x="1999120" y="3420422"/>
                </a:cubicBezTo>
                <a:lnTo>
                  <a:pt x="2003349" y="3418993"/>
                </a:lnTo>
                <a:cubicBezTo>
                  <a:pt x="1950523" y="3250592"/>
                  <a:pt x="1903355" y="3079332"/>
                  <a:pt x="1862674" y="2906901"/>
                </a:cubicBezTo>
                <a:cubicBezTo>
                  <a:pt x="2302939" y="2854037"/>
                  <a:pt x="2728840" y="2757863"/>
                  <a:pt x="3136167" y="2622875"/>
                </a:cubicBezTo>
                <a:lnTo>
                  <a:pt x="3350736" y="3232151"/>
                </a:lnTo>
                <a:lnTo>
                  <a:pt x="3146311" y="2619427"/>
                </a:lnTo>
                <a:cubicBezTo>
                  <a:pt x="3543789" y="2486982"/>
                  <a:pt x="3923675" y="2317722"/>
                  <a:pt x="4281977" y="2115659"/>
                </a:cubicBezTo>
                <a:cubicBezTo>
                  <a:pt x="4349061" y="2266182"/>
                  <a:pt x="4412184" y="2421611"/>
                  <a:pt x="4470486" y="2580688"/>
                </a:cubicBezTo>
                <a:lnTo>
                  <a:pt x="4474715" y="2579250"/>
                </a:lnTo>
                <a:cubicBezTo>
                  <a:pt x="4416308" y="2419935"/>
                  <a:pt x="4353109" y="2264220"/>
                  <a:pt x="4286206" y="2113278"/>
                </a:cubicBezTo>
                <a:cubicBezTo>
                  <a:pt x="4574661" y="1950324"/>
                  <a:pt x="4849229" y="1766244"/>
                  <a:pt x="5107775" y="1563133"/>
                </a:cubicBezTo>
                <a:cubicBezTo>
                  <a:pt x="5241230" y="1776245"/>
                  <a:pt x="5356759" y="2006007"/>
                  <a:pt x="5450694" y="2247628"/>
                </a:cubicBezTo>
                <a:lnTo>
                  <a:pt x="5458581" y="2244942"/>
                </a:lnTo>
                <a:cubicBezTo>
                  <a:pt x="5364169" y="2002264"/>
                  <a:pt x="5248840" y="1771254"/>
                  <a:pt x="5115919" y="1556589"/>
                </a:cubicBezTo>
                <a:cubicBezTo>
                  <a:pt x="5290912" y="1418667"/>
                  <a:pt x="5458676" y="1272020"/>
                  <a:pt x="5618372" y="1117391"/>
                </a:cubicBezTo>
                <a:cubicBezTo>
                  <a:pt x="5848591" y="1378652"/>
                  <a:pt x="6035272" y="1677842"/>
                  <a:pt x="6167670" y="2004007"/>
                </a:cubicBezTo>
                <a:lnTo>
                  <a:pt x="6178099" y="2000464"/>
                </a:lnTo>
                <a:cubicBezTo>
                  <a:pt x="5718861" y="870132"/>
                  <a:pt x="4631525" y="53363"/>
                  <a:pt x="3333077" y="2023"/>
                </a:cubicBezTo>
                <a:cubicBezTo>
                  <a:pt x="3006379" y="-10902"/>
                  <a:pt x="2689263" y="25578"/>
                  <a:pt x="2388711" y="104731"/>
                </a:cubicBezTo>
                <a:cubicBezTo>
                  <a:pt x="2362975" y="110856"/>
                  <a:pt x="2337514" y="117523"/>
                  <a:pt x="2312207" y="124753"/>
                </a:cubicBezTo>
                <a:cubicBezTo>
                  <a:pt x="2292623" y="129458"/>
                  <a:pt x="2273383" y="135307"/>
                  <a:pt x="2254609" y="142127"/>
                </a:cubicBezTo>
                <a:cubicBezTo>
                  <a:pt x="2253104" y="142670"/>
                  <a:pt x="2251685" y="143384"/>
                  <a:pt x="2250189" y="143936"/>
                </a:cubicBezTo>
                <a:cubicBezTo>
                  <a:pt x="2236807" y="148308"/>
                  <a:pt x="2223338" y="152585"/>
                  <a:pt x="2210079" y="157252"/>
                </a:cubicBezTo>
                <a:cubicBezTo>
                  <a:pt x="2207460" y="158176"/>
                  <a:pt x="2204898" y="159281"/>
                  <a:pt x="2202278" y="160214"/>
                </a:cubicBezTo>
                <a:cubicBezTo>
                  <a:pt x="2184667" y="166024"/>
                  <a:pt x="2166960" y="171740"/>
                  <a:pt x="2149481" y="177845"/>
                </a:cubicBezTo>
                <a:close/>
                <a:moveTo>
                  <a:pt x="2256152" y="197610"/>
                </a:moveTo>
                <a:cubicBezTo>
                  <a:pt x="2263829" y="195181"/>
                  <a:pt x="2271478" y="192790"/>
                  <a:pt x="2279174" y="190418"/>
                </a:cubicBezTo>
                <a:lnTo>
                  <a:pt x="2408657" y="557616"/>
                </a:lnTo>
                <a:cubicBezTo>
                  <a:pt x="2217671" y="619120"/>
                  <a:pt x="2025209" y="666678"/>
                  <a:pt x="1832385" y="700930"/>
                </a:cubicBezTo>
                <a:cubicBezTo>
                  <a:pt x="1928320" y="444555"/>
                  <a:pt x="2072529" y="270628"/>
                  <a:pt x="2256152" y="197619"/>
                </a:cubicBezTo>
                <a:close/>
                <a:moveTo>
                  <a:pt x="2330199" y="174969"/>
                </a:moveTo>
                <a:cubicBezTo>
                  <a:pt x="2334867" y="173607"/>
                  <a:pt x="2339610" y="172454"/>
                  <a:pt x="2344296" y="171121"/>
                </a:cubicBezTo>
                <a:cubicBezTo>
                  <a:pt x="2477056" y="143155"/>
                  <a:pt x="2627246" y="162806"/>
                  <a:pt x="2792543" y="236671"/>
                </a:cubicBezTo>
                <a:cubicBezTo>
                  <a:pt x="2851150" y="262856"/>
                  <a:pt x="2910005" y="295326"/>
                  <a:pt x="2969031" y="333265"/>
                </a:cubicBezTo>
                <a:cubicBezTo>
                  <a:pt x="2810612" y="409722"/>
                  <a:pt x="2646124" y="477559"/>
                  <a:pt x="2475646" y="535490"/>
                </a:cubicBezTo>
                <a:cubicBezTo>
                  <a:pt x="2468112" y="538052"/>
                  <a:pt x="2460549" y="540348"/>
                  <a:pt x="2453005" y="542863"/>
                </a:cubicBezTo>
                <a:lnTo>
                  <a:pt x="2330199" y="174969"/>
                </a:lnTo>
                <a:close/>
                <a:moveTo>
                  <a:pt x="2036410" y="286421"/>
                </a:moveTo>
                <a:cubicBezTo>
                  <a:pt x="1937722" y="387252"/>
                  <a:pt x="1857711" y="529013"/>
                  <a:pt x="1799085" y="706578"/>
                </a:cubicBezTo>
                <a:cubicBezTo>
                  <a:pt x="1676651" y="727343"/>
                  <a:pt x="1553959" y="742678"/>
                  <a:pt x="1431592" y="752850"/>
                </a:cubicBezTo>
                <a:cubicBezTo>
                  <a:pt x="1605623" y="555102"/>
                  <a:pt x="1809487" y="397092"/>
                  <a:pt x="2036410" y="286421"/>
                </a:cubicBezTo>
                <a:close/>
                <a:moveTo>
                  <a:pt x="2571991" y="122353"/>
                </a:moveTo>
                <a:cubicBezTo>
                  <a:pt x="2747585" y="97445"/>
                  <a:pt x="2931512" y="97445"/>
                  <a:pt x="3121717" y="124810"/>
                </a:cubicBezTo>
                <a:cubicBezTo>
                  <a:pt x="3180334" y="133240"/>
                  <a:pt x="3238503" y="144317"/>
                  <a:pt x="3296329" y="157595"/>
                </a:cubicBezTo>
                <a:cubicBezTo>
                  <a:pt x="3200156" y="214640"/>
                  <a:pt x="3101276" y="268428"/>
                  <a:pt x="2999807" y="318387"/>
                </a:cubicBezTo>
                <a:cubicBezTo>
                  <a:pt x="2925931" y="266742"/>
                  <a:pt x="2851979" y="223832"/>
                  <a:pt x="2778712" y="190428"/>
                </a:cubicBezTo>
                <a:cubicBezTo>
                  <a:pt x="2706894" y="157672"/>
                  <a:pt x="2637923" y="135135"/>
                  <a:pt x="2571991" y="122343"/>
                </a:cubicBezTo>
                <a:close/>
                <a:moveTo>
                  <a:pt x="1719980" y="421904"/>
                </a:moveTo>
                <a:cubicBezTo>
                  <a:pt x="1593555" y="517373"/>
                  <a:pt x="1477074" y="629787"/>
                  <a:pt x="1372508" y="757508"/>
                </a:cubicBezTo>
                <a:cubicBezTo>
                  <a:pt x="1314472" y="761547"/>
                  <a:pt x="1256608" y="764261"/>
                  <a:pt x="1198715" y="765957"/>
                </a:cubicBezTo>
                <a:cubicBezTo>
                  <a:pt x="1360354" y="635321"/>
                  <a:pt x="1534928" y="519878"/>
                  <a:pt x="1719980" y="421904"/>
                </a:cubicBezTo>
                <a:close/>
                <a:moveTo>
                  <a:pt x="2941371" y="60345"/>
                </a:moveTo>
                <a:cubicBezTo>
                  <a:pt x="3073854" y="48496"/>
                  <a:pt x="3208404" y="44362"/>
                  <a:pt x="3344650" y="49058"/>
                </a:cubicBezTo>
                <a:cubicBezTo>
                  <a:pt x="3383445" y="50401"/>
                  <a:pt x="3422145" y="52573"/>
                  <a:pt x="3460560" y="55259"/>
                </a:cubicBezTo>
                <a:cubicBezTo>
                  <a:pt x="3422907" y="79938"/>
                  <a:pt x="3384779" y="104170"/>
                  <a:pt x="3346231" y="127744"/>
                </a:cubicBezTo>
                <a:cubicBezTo>
                  <a:pt x="3267974" y="106836"/>
                  <a:pt x="3188764" y="90167"/>
                  <a:pt x="3109030" y="78194"/>
                </a:cubicBezTo>
                <a:cubicBezTo>
                  <a:pt x="3052566" y="69718"/>
                  <a:pt x="2996663" y="64021"/>
                  <a:pt x="2941371" y="60345"/>
                </a:cubicBezTo>
                <a:close/>
                <a:moveTo>
                  <a:pt x="1148099" y="807667"/>
                </a:moveTo>
                <a:cubicBezTo>
                  <a:pt x="1211497" y="806638"/>
                  <a:pt x="1275039" y="804266"/>
                  <a:pt x="1338656" y="800438"/>
                </a:cubicBezTo>
                <a:cubicBezTo>
                  <a:pt x="1219536" y="953561"/>
                  <a:pt x="1116647" y="1127116"/>
                  <a:pt x="1032627" y="1318130"/>
                </a:cubicBezTo>
                <a:cubicBezTo>
                  <a:pt x="914813" y="1313730"/>
                  <a:pt x="797684" y="1305043"/>
                  <a:pt x="681479" y="1292213"/>
                </a:cubicBezTo>
                <a:cubicBezTo>
                  <a:pt x="819668" y="1114953"/>
                  <a:pt x="976173" y="952456"/>
                  <a:pt x="1148080" y="807667"/>
                </a:cubicBezTo>
                <a:close/>
                <a:moveTo>
                  <a:pt x="3527063" y="60621"/>
                </a:moveTo>
                <a:cubicBezTo>
                  <a:pt x="3792715" y="84672"/>
                  <a:pt x="4048004" y="140631"/>
                  <a:pt x="4289501" y="224680"/>
                </a:cubicBezTo>
                <a:cubicBezTo>
                  <a:pt x="4203653" y="295127"/>
                  <a:pt x="4115203" y="363011"/>
                  <a:pt x="4024306" y="427657"/>
                </a:cubicBezTo>
                <a:cubicBezTo>
                  <a:pt x="3825386" y="303013"/>
                  <a:pt x="3616084" y="206296"/>
                  <a:pt x="3399981" y="142774"/>
                </a:cubicBezTo>
                <a:cubicBezTo>
                  <a:pt x="3442891" y="116028"/>
                  <a:pt x="3485296" y="88691"/>
                  <a:pt x="3527063" y="60612"/>
                </a:cubicBezTo>
                <a:close/>
                <a:moveTo>
                  <a:pt x="1393749" y="797103"/>
                </a:moveTo>
                <a:cubicBezTo>
                  <a:pt x="1393796" y="797027"/>
                  <a:pt x="1393968" y="797075"/>
                  <a:pt x="1394025" y="797008"/>
                </a:cubicBezTo>
                <a:cubicBezTo>
                  <a:pt x="1524260" y="787512"/>
                  <a:pt x="1654781" y="772005"/>
                  <a:pt x="1785331" y="750507"/>
                </a:cubicBezTo>
                <a:cubicBezTo>
                  <a:pt x="1737906" y="908079"/>
                  <a:pt x="1706312" y="1091645"/>
                  <a:pt x="1692110" y="1297747"/>
                </a:cubicBezTo>
                <a:cubicBezTo>
                  <a:pt x="1481826" y="1318540"/>
                  <a:pt x="1272658" y="1325493"/>
                  <a:pt x="1065622" y="1319159"/>
                </a:cubicBezTo>
                <a:cubicBezTo>
                  <a:pt x="1155938" y="1125316"/>
                  <a:pt x="1266161" y="950189"/>
                  <a:pt x="1393739" y="797103"/>
                </a:cubicBezTo>
                <a:close/>
                <a:moveTo>
                  <a:pt x="3353413" y="171473"/>
                </a:moveTo>
                <a:cubicBezTo>
                  <a:pt x="3577203" y="229147"/>
                  <a:pt x="3794011" y="322063"/>
                  <a:pt x="3999684" y="445117"/>
                </a:cubicBezTo>
                <a:cubicBezTo>
                  <a:pt x="3832482" y="562465"/>
                  <a:pt x="3656898" y="669383"/>
                  <a:pt x="3473866" y="765566"/>
                </a:cubicBezTo>
                <a:cubicBezTo>
                  <a:pt x="3330629" y="596078"/>
                  <a:pt x="3184011" y="453946"/>
                  <a:pt x="3037212" y="345552"/>
                </a:cubicBezTo>
                <a:cubicBezTo>
                  <a:pt x="3145663" y="291545"/>
                  <a:pt x="3251153" y="233433"/>
                  <a:pt x="3353413" y="171473"/>
                </a:cubicBezTo>
                <a:close/>
                <a:moveTo>
                  <a:pt x="1816754" y="745135"/>
                </a:moveTo>
                <a:cubicBezTo>
                  <a:pt x="2018979" y="710312"/>
                  <a:pt x="2221119" y="660848"/>
                  <a:pt x="2421887" y="596107"/>
                </a:cubicBezTo>
                <a:lnTo>
                  <a:pt x="2606015" y="1118591"/>
                </a:lnTo>
                <a:cubicBezTo>
                  <a:pt x="2457368" y="1162768"/>
                  <a:pt x="2305329" y="1200440"/>
                  <a:pt x="2149939" y="1230786"/>
                </a:cubicBezTo>
                <a:cubicBezTo>
                  <a:pt x="2002625" y="1259571"/>
                  <a:pt x="1855368" y="1281116"/>
                  <a:pt x="1708760" y="1296128"/>
                </a:cubicBezTo>
                <a:cubicBezTo>
                  <a:pt x="1726533" y="1086778"/>
                  <a:pt x="1763319" y="901888"/>
                  <a:pt x="1816735" y="745135"/>
                </a:cubicBezTo>
                <a:close/>
                <a:moveTo>
                  <a:pt x="3008513" y="359373"/>
                </a:moveTo>
                <a:cubicBezTo>
                  <a:pt x="3159998" y="463109"/>
                  <a:pt x="3311531" y="603470"/>
                  <a:pt x="3459445" y="773282"/>
                </a:cubicBezTo>
                <a:cubicBezTo>
                  <a:pt x="3201099" y="907898"/>
                  <a:pt x="2927855" y="1020293"/>
                  <a:pt x="2641333" y="1107847"/>
                </a:cubicBezTo>
                <a:lnTo>
                  <a:pt x="2465654" y="581543"/>
                </a:lnTo>
                <a:cubicBezTo>
                  <a:pt x="2473103" y="579057"/>
                  <a:pt x="2480561" y="576800"/>
                  <a:pt x="2488010" y="574266"/>
                </a:cubicBezTo>
                <a:cubicBezTo>
                  <a:pt x="2668318" y="513002"/>
                  <a:pt x="2841854" y="440878"/>
                  <a:pt x="3008522" y="359363"/>
                </a:cubicBezTo>
                <a:close/>
                <a:moveTo>
                  <a:pt x="665648" y="1312635"/>
                </a:moveTo>
                <a:cubicBezTo>
                  <a:pt x="784235" y="1325122"/>
                  <a:pt x="903849" y="1333171"/>
                  <a:pt x="1024150" y="1337000"/>
                </a:cubicBezTo>
                <a:cubicBezTo>
                  <a:pt x="926738" y="1563181"/>
                  <a:pt x="855843" y="1813402"/>
                  <a:pt x="815067" y="2082674"/>
                </a:cubicBezTo>
                <a:cubicBezTo>
                  <a:pt x="626215" y="2072511"/>
                  <a:pt x="438910" y="2052689"/>
                  <a:pt x="253725" y="2023809"/>
                </a:cubicBezTo>
                <a:cubicBezTo>
                  <a:pt x="360081" y="1768073"/>
                  <a:pt x="499308" y="1529576"/>
                  <a:pt x="665648" y="1312635"/>
                </a:cubicBezTo>
                <a:close/>
                <a:moveTo>
                  <a:pt x="4308675" y="231347"/>
                </a:moveTo>
                <a:cubicBezTo>
                  <a:pt x="4540742" y="313796"/>
                  <a:pt x="4759570" y="422266"/>
                  <a:pt x="4962100" y="552873"/>
                </a:cubicBezTo>
                <a:cubicBezTo>
                  <a:pt x="4842066" y="667516"/>
                  <a:pt x="4716507" y="776958"/>
                  <a:pt x="4585986" y="880933"/>
                </a:cubicBezTo>
                <a:cubicBezTo>
                  <a:pt x="4415727" y="709121"/>
                  <a:pt x="4231885" y="559369"/>
                  <a:pt x="4037841" y="436239"/>
                </a:cubicBezTo>
                <a:cubicBezTo>
                  <a:pt x="4130577" y="370840"/>
                  <a:pt x="4221083" y="302642"/>
                  <a:pt x="4308675" y="231357"/>
                </a:cubicBezTo>
                <a:close/>
                <a:moveTo>
                  <a:pt x="1056849" y="1337866"/>
                </a:moveTo>
                <a:cubicBezTo>
                  <a:pt x="1266333" y="1343153"/>
                  <a:pt x="1478083" y="1335276"/>
                  <a:pt x="1691043" y="1313206"/>
                </a:cubicBezTo>
                <a:cubicBezTo>
                  <a:pt x="1676641" y="1537034"/>
                  <a:pt x="1682613" y="1786970"/>
                  <a:pt x="1710798" y="2058776"/>
                </a:cubicBezTo>
                <a:cubicBezTo>
                  <a:pt x="1416247" y="2090475"/>
                  <a:pt x="1123096" y="2098361"/>
                  <a:pt x="833383" y="2083721"/>
                </a:cubicBezTo>
                <a:cubicBezTo>
                  <a:pt x="877856" y="1813697"/>
                  <a:pt x="953922" y="1563399"/>
                  <a:pt x="1056849" y="1337866"/>
                </a:cubicBezTo>
                <a:close/>
                <a:moveTo>
                  <a:pt x="4013505" y="453346"/>
                </a:moveTo>
                <a:cubicBezTo>
                  <a:pt x="4211520" y="573380"/>
                  <a:pt x="4398829" y="721294"/>
                  <a:pt x="4572146" y="891953"/>
                </a:cubicBezTo>
                <a:cubicBezTo>
                  <a:pt x="4358424" y="1061098"/>
                  <a:pt x="4131243" y="1215556"/>
                  <a:pt x="3891356" y="1353068"/>
                </a:cubicBezTo>
                <a:cubicBezTo>
                  <a:pt x="3760854" y="1138384"/>
                  <a:pt x="3623342" y="943713"/>
                  <a:pt x="3482315" y="775615"/>
                </a:cubicBezTo>
                <a:cubicBezTo>
                  <a:pt x="3667214" y="678955"/>
                  <a:pt x="3844388" y="571075"/>
                  <a:pt x="4013495" y="453346"/>
                </a:cubicBezTo>
                <a:close/>
                <a:moveTo>
                  <a:pt x="1707693" y="1311320"/>
                </a:moveTo>
                <a:cubicBezTo>
                  <a:pt x="1849911" y="1296090"/>
                  <a:pt x="1992690" y="1274935"/>
                  <a:pt x="2135689" y="1246998"/>
                </a:cubicBezTo>
                <a:cubicBezTo>
                  <a:pt x="2297443" y="1215394"/>
                  <a:pt x="2455510" y="1176027"/>
                  <a:pt x="2610177" y="1129774"/>
                </a:cubicBezTo>
                <a:lnTo>
                  <a:pt x="2851255" y="1814307"/>
                </a:lnTo>
                <a:cubicBezTo>
                  <a:pt x="2725039" y="1855407"/>
                  <a:pt x="2596547" y="1892345"/>
                  <a:pt x="2465683" y="1924873"/>
                </a:cubicBezTo>
                <a:cubicBezTo>
                  <a:pt x="2217033" y="1986681"/>
                  <a:pt x="1967697" y="2030582"/>
                  <a:pt x="1719532" y="2057690"/>
                </a:cubicBezTo>
                <a:cubicBezTo>
                  <a:pt x="1693205" y="1784770"/>
                  <a:pt x="1689805" y="1534434"/>
                  <a:pt x="1707683" y="1311320"/>
                </a:cubicBezTo>
                <a:close/>
                <a:moveTo>
                  <a:pt x="3468094" y="782930"/>
                </a:moveTo>
                <a:cubicBezTo>
                  <a:pt x="3611531" y="948856"/>
                  <a:pt x="3751415" y="1142556"/>
                  <a:pt x="3883898" y="1357164"/>
                </a:cubicBezTo>
                <a:cubicBezTo>
                  <a:pt x="3568287" y="1537463"/>
                  <a:pt x="3231074" y="1688825"/>
                  <a:pt x="2874724" y="1806630"/>
                </a:cubicBezTo>
                <a:lnTo>
                  <a:pt x="2645201" y="1119134"/>
                </a:lnTo>
                <a:cubicBezTo>
                  <a:pt x="2933036" y="1030752"/>
                  <a:pt x="3208042" y="917804"/>
                  <a:pt x="3468113" y="782930"/>
                </a:cubicBezTo>
                <a:close/>
                <a:moveTo>
                  <a:pt x="242552" y="2051861"/>
                </a:moveTo>
                <a:cubicBezTo>
                  <a:pt x="430100" y="2079769"/>
                  <a:pt x="619957" y="2098676"/>
                  <a:pt x="811314" y="2107582"/>
                </a:cubicBezTo>
                <a:cubicBezTo>
                  <a:pt x="779139" y="2331352"/>
                  <a:pt x="767728" y="2568058"/>
                  <a:pt x="779739" y="2814956"/>
                </a:cubicBezTo>
                <a:cubicBezTo>
                  <a:pt x="781577" y="2852722"/>
                  <a:pt x="784092" y="2890261"/>
                  <a:pt x="786987" y="2927865"/>
                </a:cubicBezTo>
                <a:cubicBezTo>
                  <a:pt x="533317" y="2915445"/>
                  <a:pt x="282941" y="2888051"/>
                  <a:pt x="36969" y="2846645"/>
                </a:cubicBezTo>
                <a:cubicBezTo>
                  <a:pt x="70894" y="2568858"/>
                  <a:pt x="141210" y="2302320"/>
                  <a:pt x="242556" y="2051851"/>
                </a:cubicBezTo>
                <a:close/>
                <a:moveTo>
                  <a:pt x="4979807" y="564151"/>
                </a:moveTo>
                <a:cubicBezTo>
                  <a:pt x="5208140" y="713550"/>
                  <a:pt x="5415061" y="891573"/>
                  <a:pt x="5596027" y="1092598"/>
                </a:cubicBezTo>
                <a:cubicBezTo>
                  <a:pt x="5438721" y="1247503"/>
                  <a:pt x="5273291" y="1394216"/>
                  <a:pt x="5100727" y="1532510"/>
                </a:cubicBezTo>
                <a:cubicBezTo>
                  <a:pt x="4952898" y="1297461"/>
                  <a:pt x="4784049" y="1082206"/>
                  <a:pt x="4598711" y="893268"/>
                </a:cubicBezTo>
                <a:cubicBezTo>
                  <a:pt x="4730899" y="788988"/>
                  <a:pt x="4858096" y="679070"/>
                  <a:pt x="4979807" y="564151"/>
                </a:cubicBezTo>
                <a:close/>
                <a:moveTo>
                  <a:pt x="829478" y="2108249"/>
                </a:moveTo>
                <a:cubicBezTo>
                  <a:pt x="1120953" y="2120869"/>
                  <a:pt x="1416113" y="2110916"/>
                  <a:pt x="1712693" y="2077245"/>
                </a:cubicBezTo>
                <a:cubicBezTo>
                  <a:pt x="1726514" y="2206356"/>
                  <a:pt x="1745231" y="2340287"/>
                  <a:pt x="1769243" y="2478657"/>
                </a:cubicBezTo>
                <a:cubicBezTo>
                  <a:pt x="1793180" y="2616607"/>
                  <a:pt x="1821659" y="2754634"/>
                  <a:pt x="1853997" y="2891861"/>
                </a:cubicBezTo>
                <a:cubicBezTo>
                  <a:pt x="1722380" y="2907234"/>
                  <a:pt x="1589430" y="2918473"/>
                  <a:pt x="1455280" y="2925798"/>
                </a:cubicBezTo>
                <a:cubicBezTo>
                  <a:pt x="1234005" y="2937866"/>
                  <a:pt x="1014711" y="2938447"/>
                  <a:pt x="797808" y="2928189"/>
                </a:cubicBezTo>
                <a:cubicBezTo>
                  <a:pt x="795398" y="2894099"/>
                  <a:pt x="793093" y="2859866"/>
                  <a:pt x="791569" y="2825624"/>
                </a:cubicBezTo>
                <a:cubicBezTo>
                  <a:pt x="780386" y="2574935"/>
                  <a:pt x="793931" y="2334782"/>
                  <a:pt x="829488" y="2108239"/>
                </a:cubicBezTo>
                <a:close/>
                <a:moveTo>
                  <a:pt x="4584910" y="904479"/>
                </a:moveTo>
                <a:cubicBezTo>
                  <a:pt x="4772638" y="1091274"/>
                  <a:pt x="4943545" y="1304796"/>
                  <a:pt x="5092545" y="1538977"/>
                </a:cubicBezTo>
                <a:cubicBezTo>
                  <a:pt x="4836160" y="1743765"/>
                  <a:pt x="4563831" y="1929379"/>
                  <a:pt x="4277214" y="2093589"/>
                </a:cubicBezTo>
                <a:cubicBezTo>
                  <a:pt x="4161104" y="1833662"/>
                  <a:pt x="4033745" y="1588593"/>
                  <a:pt x="3898548" y="1364975"/>
                </a:cubicBezTo>
                <a:cubicBezTo>
                  <a:pt x="4140035" y="1227281"/>
                  <a:pt x="4369302" y="1073443"/>
                  <a:pt x="4584910" y="904470"/>
                </a:cubicBezTo>
                <a:close/>
                <a:moveTo>
                  <a:pt x="1721114" y="2076245"/>
                </a:moveTo>
                <a:cubicBezTo>
                  <a:pt x="1963553" y="2048346"/>
                  <a:pt x="2206784" y="2004731"/>
                  <a:pt x="2449938" y="1944285"/>
                </a:cubicBezTo>
                <a:cubicBezTo>
                  <a:pt x="2587689" y="1910043"/>
                  <a:pt x="2722867" y="1870714"/>
                  <a:pt x="2855617" y="1827185"/>
                </a:cubicBezTo>
                <a:lnTo>
                  <a:pt x="3130585" y="2607711"/>
                </a:lnTo>
                <a:cubicBezTo>
                  <a:pt x="2724220" y="2743328"/>
                  <a:pt x="2298853" y="2839416"/>
                  <a:pt x="1858797" y="2891156"/>
                </a:cubicBezTo>
                <a:cubicBezTo>
                  <a:pt x="1827727" y="2758101"/>
                  <a:pt x="1800590" y="2624361"/>
                  <a:pt x="1777692" y="2490544"/>
                </a:cubicBezTo>
                <a:cubicBezTo>
                  <a:pt x="1753213" y="2347469"/>
                  <a:pt x="1734468" y="2209252"/>
                  <a:pt x="1721171" y="2076245"/>
                </a:cubicBezTo>
                <a:close/>
                <a:moveTo>
                  <a:pt x="3891109" y="1369089"/>
                </a:moveTo>
                <a:cubicBezTo>
                  <a:pt x="4027640" y="1591517"/>
                  <a:pt x="4156189" y="1836138"/>
                  <a:pt x="4272957" y="2095999"/>
                </a:cubicBezTo>
                <a:cubicBezTo>
                  <a:pt x="3916197" y="2300063"/>
                  <a:pt x="3537702" y="2471018"/>
                  <a:pt x="3141015" y="2604168"/>
                </a:cubicBezTo>
                <a:lnTo>
                  <a:pt x="2879125" y="1819517"/>
                </a:lnTo>
                <a:cubicBezTo>
                  <a:pt x="3235960" y="1700807"/>
                  <a:pt x="3574183" y="1549178"/>
                  <a:pt x="3891156" y="1369089"/>
                </a:cubicBezTo>
                <a:close/>
              </a:path>
            </a:pathLst>
          </a:custGeom>
          <a:solidFill>
            <a:srgbClr val="34931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44477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 descr="D:\51PPT模板网\51pptmoban.com\图片002.jpg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7778722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081FC9EF-8DA7-8F54-F8DC-088534A1CCE3}"/>
              </a:ext>
            </a:extLst>
          </p:cNvPr>
          <p:cNvSpPr txBox="1"/>
          <p:nvPr/>
        </p:nvSpPr>
        <p:spPr>
          <a:xfrm>
            <a:off x="2983434" y="1371600"/>
            <a:ext cx="45656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爱护环境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6F1802D9-7364-647C-FD07-54D6A2942A49}"/>
              </a:ext>
            </a:extLst>
          </p:cNvPr>
          <p:cNvSpPr txBox="1"/>
          <p:nvPr/>
        </p:nvSpPr>
        <p:spPr>
          <a:xfrm>
            <a:off x="4177234" y="2654023"/>
            <a:ext cx="50249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保护地球</a:t>
            </a:r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1B088CBC-140C-F37A-909E-3D8B3814BA8A}"/>
              </a:ext>
            </a:extLst>
          </p:cNvPr>
          <p:cNvGrpSpPr/>
          <p:nvPr/>
        </p:nvGrpSpPr>
        <p:grpSpPr>
          <a:xfrm>
            <a:off x="3961326" y="4165191"/>
            <a:ext cx="4269347" cy="311767"/>
            <a:chOff x="4289813" y="5868701"/>
            <a:chExt cx="2304729" cy="311767"/>
          </a:xfrm>
        </p:grpSpPr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F65EEDB0-0B3E-61B5-511D-0D7D9890C12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E8B83B83-59CF-B4CD-13AA-0875EC88FBE0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2023.06.29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7213733" y="940064"/>
            <a:ext cx="1726331" cy="1033999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83EEF7C2-48B2-F6C6-2679-C5F96E999A0C}"/>
              </a:ext>
            </a:extLst>
          </p:cNvPr>
          <p:cNvGrpSpPr/>
          <p:nvPr/>
        </p:nvGrpSpPr>
        <p:grpSpPr>
          <a:xfrm>
            <a:off x="3138151" y="2470718"/>
            <a:ext cx="978152" cy="824100"/>
            <a:chOff x="3102225" y="2386113"/>
            <a:chExt cx="1171923" cy="987354"/>
          </a:xfrm>
        </p:grpSpPr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73AD2347-78CF-662E-F3E3-A30405452EBF}"/>
                </a:ext>
              </a:extLst>
            </p:cNvPr>
            <p:cNvSpPr/>
            <p:nvPr/>
          </p:nvSpPr>
          <p:spPr>
            <a:xfrm>
              <a:off x="3207979" y="2386113"/>
              <a:ext cx="1066169" cy="908489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gradFill>
              <a:gsLst>
                <a:gs pos="100000">
                  <a:srgbClr val="00D400">
                    <a:alpha val="0"/>
                  </a:srgbClr>
                </a:gs>
                <a:gs pos="0">
                  <a:srgbClr val="CCFF00"/>
                </a:gs>
              </a:gsLst>
              <a:lin ang="7345410" scaled="1"/>
            </a:gradFill>
            <a:ln w="449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F2325E04-4DCE-E09A-B43B-A30C6DCA56C5}"/>
                </a:ext>
              </a:extLst>
            </p:cNvPr>
            <p:cNvGrpSpPr/>
            <p:nvPr/>
          </p:nvGrpSpPr>
          <p:grpSpPr>
            <a:xfrm>
              <a:off x="3102225" y="2410511"/>
              <a:ext cx="1130102" cy="962956"/>
              <a:chOff x="5384998" y="7505188"/>
              <a:chExt cx="2132152" cy="1816799"/>
            </a:xfrm>
            <a:gradFill flip="none" rotWithShape="1">
              <a:gsLst>
                <a:gs pos="100000">
                  <a:schemeClr val="bg1">
                    <a:alpha val="66000"/>
                  </a:schemeClr>
                </a:gs>
                <a:gs pos="0">
                  <a:srgbClr val="CCFF00"/>
                </a:gs>
              </a:gsLst>
              <a:lin ang="2700000" scaled="1"/>
              <a:tileRect/>
            </a:gradFill>
          </p:grpSpPr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1C734A6-E342-163E-8C7B-78326423539B}"/>
                  </a:ext>
                </a:extLst>
              </p:cNvPr>
              <p:cNvSpPr/>
              <p:nvPr/>
            </p:nvSpPr>
            <p:spPr>
              <a:xfrm>
                <a:off x="5834164" y="7763536"/>
                <a:ext cx="1682986" cy="1209418"/>
              </a:xfrm>
              <a:custGeom>
                <a:avLst/>
                <a:gdLst>
                  <a:gd name="connsiteX0" fmla="*/ 1201290 w 1682986"/>
                  <a:gd name="connsiteY0" fmla="*/ 254064 h 1209418"/>
                  <a:gd name="connsiteX1" fmla="*/ 0 w 1682986"/>
                  <a:gd name="connsiteY1" fmla="*/ 0 h 1209418"/>
                  <a:gd name="connsiteX2" fmla="*/ 1216277 w 1682986"/>
                  <a:gd name="connsiteY2" fmla="*/ 376359 h 1209418"/>
                  <a:gd name="connsiteX3" fmla="*/ 1615409 w 1682986"/>
                  <a:gd name="connsiteY3" fmla="*/ 1209419 h 1209418"/>
                  <a:gd name="connsiteX4" fmla="*/ 1673816 w 1682986"/>
                  <a:gd name="connsiteY4" fmla="*/ 1102656 h 1209418"/>
                  <a:gd name="connsiteX5" fmla="*/ 1201282 w 1682986"/>
                  <a:gd name="connsiteY5" fmla="*/ 254121 h 120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2986" h="1209418">
                    <a:moveTo>
                      <a:pt x="1201290" y="254064"/>
                    </a:moveTo>
                    <a:cubicBezTo>
                      <a:pt x="764325" y="29574"/>
                      <a:pt x="281569" y="47428"/>
                      <a:pt x="0" y="0"/>
                    </a:cubicBezTo>
                    <a:cubicBezTo>
                      <a:pt x="263756" y="88079"/>
                      <a:pt x="779499" y="90987"/>
                      <a:pt x="1216277" y="376359"/>
                    </a:cubicBezTo>
                    <a:cubicBezTo>
                      <a:pt x="1610677" y="633990"/>
                      <a:pt x="1643297" y="1019114"/>
                      <a:pt x="1615409" y="1209419"/>
                    </a:cubicBezTo>
                    <a:cubicBezTo>
                      <a:pt x="1642051" y="1183339"/>
                      <a:pt x="1664555" y="1148707"/>
                      <a:pt x="1673816" y="1102656"/>
                    </a:cubicBezTo>
                    <a:cubicBezTo>
                      <a:pt x="1703732" y="952863"/>
                      <a:pt x="1687141" y="503672"/>
                      <a:pt x="1201282" y="254121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C4C37C3C-F5C1-59E1-3A2B-F4ACCF4020E2}"/>
                  </a:ext>
                </a:extLst>
              </p:cNvPr>
              <p:cNvSpPr/>
              <p:nvPr/>
            </p:nvSpPr>
            <p:spPr>
              <a:xfrm>
                <a:off x="5384998" y="7505188"/>
                <a:ext cx="1883538" cy="1816799"/>
              </a:xfrm>
              <a:custGeom>
                <a:avLst/>
                <a:gdLst>
                  <a:gd name="connsiteX0" fmla="*/ 1698593 w 1883538"/>
                  <a:gd name="connsiteY0" fmla="*/ 1686335 h 1816799"/>
                  <a:gd name="connsiteX1" fmla="*/ 6247 w 1883538"/>
                  <a:gd name="connsiteY1" fmla="*/ 9139 h 1816799"/>
                  <a:gd name="connsiteX2" fmla="*/ 0 w 1883538"/>
                  <a:gd name="connsiteY2" fmla="*/ 0 h 1816799"/>
                  <a:gd name="connsiteX3" fmla="*/ 1597213 w 1883538"/>
                  <a:gd name="connsiteY3" fmla="*/ 1816800 h 1816799"/>
                  <a:gd name="connsiteX4" fmla="*/ 1883539 w 1883538"/>
                  <a:gd name="connsiteY4" fmla="*/ 1705427 h 1816799"/>
                  <a:gd name="connsiteX5" fmla="*/ 1881193 w 1883538"/>
                  <a:gd name="connsiteY5" fmla="*/ 1673328 h 1816799"/>
                  <a:gd name="connsiteX6" fmla="*/ 1698560 w 1883538"/>
                  <a:gd name="connsiteY6" fmla="*/ 1686286 h 18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3538" h="1816799">
                    <a:moveTo>
                      <a:pt x="1698593" y="1686335"/>
                    </a:moveTo>
                    <a:cubicBezTo>
                      <a:pt x="444035" y="1648795"/>
                      <a:pt x="66519" y="269938"/>
                      <a:pt x="6247" y="9139"/>
                    </a:cubicBezTo>
                    <a:cubicBezTo>
                      <a:pt x="2118" y="3331"/>
                      <a:pt x="0" y="0"/>
                      <a:pt x="0" y="0"/>
                    </a:cubicBezTo>
                    <a:cubicBezTo>
                      <a:pt x="0" y="0"/>
                      <a:pt x="216247" y="1796356"/>
                      <a:pt x="1597213" y="1816800"/>
                    </a:cubicBezTo>
                    <a:cubicBezTo>
                      <a:pt x="1757008" y="1807205"/>
                      <a:pt x="1840599" y="1759036"/>
                      <a:pt x="1883539" y="1705427"/>
                    </a:cubicBezTo>
                    <a:cubicBezTo>
                      <a:pt x="1882896" y="1694920"/>
                      <a:pt x="1882130" y="1684168"/>
                      <a:pt x="1881193" y="1673328"/>
                    </a:cubicBezTo>
                    <a:cubicBezTo>
                      <a:pt x="1820571" y="1676740"/>
                      <a:pt x="1756145" y="1679477"/>
                      <a:pt x="1698560" y="1686286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3" name="图形 341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9051638" y="5700549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>
              <a:alpha val="64000"/>
            </a:srgbClr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321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A0D81A69-302E-9C5E-1DEF-CA3072DAFD6A}"/>
              </a:ext>
            </a:extLst>
          </p:cNvPr>
          <p:cNvSpPr/>
          <p:nvPr/>
        </p:nvSpPr>
        <p:spPr>
          <a:xfrm>
            <a:off x="4288485" y="2317375"/>
            <a:ext cx="3677687" cy="4540626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ABD15A4-9454-8CD4-3627-081BDB2C7434}"/>
              </a:ext>
            </a:extLst>
          </p:cNvPr>
          <p:cNvSpPr>
            <a:spLocks noChangeAspect="1"/>
          </p:cNvSpPr>
          <p:nvPr/>
        </p:nvSpPr>
        <p:spPr>
          <a:xfrm>
            <a:off x="5881416" y="1651805"/>
            <a:ext cx="582192" cy="582190"/>
          </a:xfrm>
          <a:prstGeom prst="ellipse">
            <a:avLst/>
          </a:prstGeom>
          <a:solidFill>
            <a:srgbClr val="63AF2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B0D785B-DCDD-0662-828E-79946669B279}"/>
              </a:ext>
            </a:extLst>
          </p:cNvPr>
          <p:cNvSpPr>
            <a:spLocks noChangeAspect="1"/>
          </p:cNvSpPr>
          <p:nvPr/>
        </p:nvSpPr>
        <p:spPr>
          <a:xfrm>
            <a:off x="7675076" y="2787336"/>
            <a:ext cx="582192" cy="582190"/>
          </a:xfrm>
          <a:prstGeom prst="ellipse">
            <a:avLst/>
          </a:prstGeom>
          <a:solidFill>
            <a:srgbClr val="63AF2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ECBCFBF-5422-8AEB-56AE-160C807E3CC2}"/>
              </a:ext>
            </a:extLst>
          </p:cNvPr>
          <p:cNvSpPr>
            <a:spLocks noChangeAspect="1"/>
          </p:cNvSpPr>
          <p:nvPr/>
        </p:nvSpPr>
        <p:spPr>
          <a:xfrm>
            <a:off x="3997389" y="2404317"/>
            <a:ext cx="582192" cy="582190"/>
          </a:xfrm>
          <a:prstGeom prst="ellipse">
            <a:avLst/>
          </a:pr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DA654CA-A0C1-4BAE-B414-D08532C77CE8}"/>
              </a:ext>
            </a:extLst>
          </p:cNvPr>
          <p:cNvSpPr>
            <a:spLocks noChangeAspect="1"/>
          </p:cNvSpPr>
          <p:nvPr/>
        </p:nvSpPr>
        <p:spPr>
          <a:xfrm>
            <a:off x="3934731" y="4632677"/>
            <a:ext cx="582192" cy="58219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0FEA42D-9611-E238-B79B-CD9CF8C0BEF5}"/>
              </a:ext>
            </a:extLst>
          </p:cNvPr>
          <p:cNvSpPr>
            <a:spLocks noChangeAspect="1"/>
          </p:cNvSpPr>
          <p:nvPr/>
        </p:nvSpPr>
        <p:spPr>
          <a:xfrm>
            <a:off x="7383980" y="4779167"/>
            <a:ext cx="582192" cy="582190"/>
          </a:xfrm>
          <a:prstGeom prst="ellipse">
            <a:avLst/>
          </a:pr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7A73F11-F5BE-D060-C175-1FAE2BF93934}"/>
              </a:ext>
            </a:extLst>
          </p:cNvPr>
          <p:cNvSpPr>
            <a:spLocks noChangeAspect="1"/>
          </p:cNvSpPr>
          <p:nvPr/>
        </p:nvSpPr>
        <p:spPr>
          <a:xfrm>
            <a:off x="6833118" y="3002171"/>
            <a:ext cx="582192" cy="58219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B884100-68E8-0A18-4259-E6E7DB8E11FD}"/>
              </a:ext>
            </a:extLst>
          </p:cNvPr>
          <p:cNvSpPr>
            <a:spLocks noChangeAspect="1"/>
          </p:cNvSpPr>
          <p:nvPr/>
        </p:nvSpPr>
        <p:spPr>
          <a:xfrm>
            <a:off x="6196785" y="3806310"/>
            <a:ext cx="291096" cy="291095"/>
          </a:xfrm>
          <a:prstGeom prst="ellipse">
            <a:avLst/>
          </a:prstGeom>
          <a:solidFill>
            <a:srgbClr val="C5E0B4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5600ABF-6DDA-9DFC-EA4C-E54222836C00}"/>
              </a:ext>
            </a:extLst>
          </p:cNvPr>
          <p:cNvSpPr>
            <a:spLocks noChangeAspect="1"/>
          </p:cNvSpPr>
          <p:nvPr/>
        </p:nvSpPr>
        <p:spPr>
          <a:xfrm>
            <a:off x="7342288" y="3723669"/>
            <a:ext cx="291096" cy="291095"/>
          </a:xfrm>
          <a:prstGeom prst="ellipse">
            <a:avLst/>
          </a:prstGeom>
          <a:solidFill>
            <a:srgbClr val="C5E0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DEB8555-D903-84B1-5580-4FE7218F2AA9}"/>
              </a:ext>
            </a:extLst>
          </p:cNvPr>
          <p:cNvSpPr>
            <a:spLocks noChangeAspect="1"/>
          </p:cNvSpPr>
          <p:nvPr/>
        </p:nvSpPr>
        <p:spPr>
          <a:xfrm>
            <a:off x="5826023" y="3145235"/>
            <a:ext cx="291096" cy="291095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0EFEFE1-5D84-D257-BA1F-A34A49794ADB}"/>
              </a:ext>
            </a:extLst>
          </p:cNvPr>
          <p:cNvSpPr>
            <a:spLocks noChangeAspect="1"/>
          </p:cNvSpPr>
          <p:nvPr/>
        </p:nvSpPr>
        <p:spPr>
          <a:xfrm>
            <a:off x="4799297" y="3600025"/>
            <a:ext cx="291096" cy="291095"/>
          </a:xfrm>
          <a:prstGeom prst="ellipse">
            <a:avLst/>
          </a:prstGeom>
          <a:solidFill>
            <a:srgbClr val="C5E0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A6ADA6B-967F-A35B-CF7E-1832E72304C0}"/>
              </a:ext>
            </a:extLst>
          </p:cNvPr>
          <p:cNvSpPr>
            <a:spLocks noChangeAspect="1"/>
          </p:cNvSpPr>
          <p:nvPr/>
        </p:nvSpPr>
        <p:spPr>
          <a:xfrm>
            <a:off x="4628974" y="4488072"/>
            <a:ext cx="291096" cy="291095"/>
          </a:xfrm>
          <a:prstGeom prst="ellipse">
            <a:avLst/>
          </a:prstGeom>
          <a:solidFill>
            <a:srgbClr val="C5E0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91AAFDB-D223-A5A8-8352-5BA1D75B8556}"/>
              </a:ext>
            </a:extLst>
          </p:cNvPr>
          <p:cNvSpPr>
            <a:spLocks noChangeAspect="1"/>
          </p:cNvSpPr>
          <p:nvPr/>
        </p:nvSpPr>
        <p:spPr>
          <a:xfrm>
            <a:off x="5397153" y="5117255"/>
            <a:ext cx="291096" cy="291095"/>
          </a:xfrm>
          <a:prstGeom prst="ellipse">
            <a:avLst/>
          </a:prstGeom>
          <a:solidFill>
            <a:srgbClr val="C5E0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D20C636-8411-6688-8A95-F5EAEEB6F560}"/>
              </a:ext>
            </a:extLst>
          </p:cNvPr>
          <p:cNvSpPr>
            <a:spLocks noChangeAspect="1"/>
          </p:cNvSpPr>
          <p:nvPr/>
        </p:nvSpPr>
        <p:spPr>
          <a:xfrm>
            <a:off x="6335812" y="4779167"/>
            <a:ext cx="291096" cy="291095"/>
          </a:xfrm>
          <a:prstGeom prst="ellipse">
            <a:avLst/>
          </a:prstGeom>
          <a:solidFill>
            <a:srgbClr val="C5E0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3BA7F9A-4A10-2B68-3C9B-1C1754B0CF28}"/>
              </a:ext>
            </a:extLst>
          </p:cNvPr>
          <p:cNvSpPr>
            <a:spLocks noChangeAspect="1"/>
          </p:cNvSpPr>
          <p:nvPr/>
        </p:nvSpPr>
        <p:spPr>
          <a:xfrm>
            <a:off x="6778368" y="5594576"/>
            <a:ext cx="291096" cy="291095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BCC6B66-5301-E90B-A2E4-EDD4E9967AD9}"/>
              </a:ext>
            </a:extLst>
          </p:cNvPr>
          <p:cNvGrpSpPr/>
          <p:nvPr/>
        </p:nvGrpSpPr>
        <p:grpSpPr>
          <a:xfrm>
            <a:off x="952960" y="3170103"/>
            <a:ext cx="3281361" cy="816522"/>
            <a:chOff x="-316195" y="1906534"/>
            <a:chExt cx="328136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3B8B228-BBD0-99ED-908F-AF430F89C3A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690206-84DC-FF3C-6915-406C5C143CD7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6EBFAAD-C09C-DBBC-D9FF-6CFDECC40AAC}"/>
              </a:ext>
            </a:extLst>
          </p:cNvPr>
          <p:cNvGrpSpPr/>
          <p:nvPr/>
        </p:nvGrpSpPr>
        <p:grpSpPr>
          <a:xfrm>
            <a:off x="6616587" y="1468576"/>
            <a:ext cx="3281361" cy="816522"/>
            <a:chOff x="-328895" y="1906534"/>
            <a:chExt cx="3281361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7D9D4D-CEF4-60DD-2EF9-58D9428F2BE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F7F270F-B874-C51B-B3AA-D6ABEA43C98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914DE18-5A01-421E-0D2C-A94F65633361}"/>
              </a:ext>
            </a:extLst>
          </p:cNvPr>
          <p:cNvGrpSpPr/>
          <p:nvPr/>
        </p:nvGrpSpPr>
        <p:grpSpPr>
          <a:xfrm>
            <a:off x="8359312" y="2619808"/>
            <a:ext cx="3281361" cy="816522"/>
            <a:chOff x="-328895" y="1906534"/>
            <a:chExt cx="3281361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FD64606-8DA0-519C-998F-178C25A6BA5D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CF0FACB-8CB6-11E8-D569-35C4BF0B511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D64625B-8626-7515-9E9C-B6B575D98472}"/>
              </a:ext>
            </a:extLst>
          </p:cNvPr>
          <p:cNvGrpSpPr/>
          <p:nvPr/>
        </p:nvGrpSpPr>
        <p:grpSpPr>
          <a:xfrm>
            <a:off x="8144380" y="4662001"/>
            <a:ext cx="3281361" cy="816522"/>
            <a:chOff x="-328895" y="1906534"/>
            <a:chExt cx="3281361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E063360-9F53-E83A-1890-43230547FF44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0EF126A-D7FA-2F66-FA55-FA41E1E1A2C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982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pic>
        <p:nvPicPr>
          <p:cNvPr id="3" name="图形 2" descr="D:\51PPT模板网\51pptmoban.com\图片002.jpg">
            <a:extLst>
              <a:ext uri="{FF2B5EF4-FFF2-40B4-BE49-F238E27FC236}">
                <a16:creationId xmlns:a16="http://schemas.microsoft.com/office/drawing/2014/main" id="{84F01A9A-E73F-71E3-91BA-BDA68C57B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57600" y="1130163"/>
            <a:ext cx="4876800" cy="4876800"/>
          </a:xfrm>
          <a:prstGeom prst="rect">
            <a:avLst/>
          </a:prstGeom>
        </p:spPr>
      </p:pic>
      <p:sp>
        <p:nvSpPr>
          <p:cNvPr id="271" name="椭圆 270">
            <a:extLst>
              <a:ext uri="{FF2B5EF4-FFF2-40B4-BE49-F238E27FC236}">
                <a16:creationId xmlns:a16="http://schemas.microsoft.com/office/drawing/2014/main" id="{708FA056-86E2-408E-AB6B-94A77DECAF73}"/>
              </a:ext>
            </a:extLst>
          </p:cNvPr>
          <p:cNvSpPr/>
          <p:nvPr/>
        </p:nvSpPr>
        <p:spPr>
          <a:xfrm>
            <a:off x="3867846" y="2336800"/>
            <a:ext cx="592882" cy="592882"/>
          </a:xfrm>
          <a:prstGeom prst="ellipse">
            <a:avLst/>
          </a:pr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51BE3F89-28FD-C5A1-B0A8-37F9F9DFF834}"/>
              </a:ext>
            </a:extLst>
          </p:cNvPr>
          <p:cNvGrpSpPr/>
          <p:nvPr/>
        </p:nvGrpSpPr>
        <p:grpSpPr>
          <a:xfrm>
            <a:off x="444370" y="2224980"/>
            <a:ext cx="3281361" cy="816522"/>
            <a:chOff x="-316195" y="1906534"/>
            <a:chExt cx="3281361" cy="816522"/>
          </a:xfrm>
        </p:grpSpPr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C2178222-B76D-B8A8-EEC7-E5F1E488CDB7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108C8A34-1A6F-85CB-EC82-CBFA2470B7F5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5" name="文本框 274">
            <a:extLst>
              <a:ext uri="{FF2B5EF4-FFF2-40B4-BE49-F238E27FC236}">
                <a16:creationId xmlns:a16="http://schemas.microsoft.com/office/drawing/2014/main" id="{C6D9D393-A002-E2D4-3E74-E2CA91785FB0}"/>
              </a:ext>
            </a:extLst>
          </p:cNvPr>
          <p:cNvSpPr txBox="1"/>
          <p:nvPr/>
        </p:nvSpPr>
        <p:spPr>
          <a:xfrm>
            <a:off x="3943714" y="244857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E44FE933-5F14-9CBC-E257-332A7424AE58}"/>
              </a:ext>
            </a:extLst>
          </p:cNvPr>
          <p:cNvGrpSpPr/>
          <p:nvPr/>
        </p:nvGrpSpPr>
        <p:grpSpPr>
          <a:xfrm>
            <a:off x="8534400" y="2224980"/>
            <a:ext cx="3268661" cy="816522"/>
            <a:chOff x="-316195" y="1906534"/>
            <a:chExt cx="3268661" cy="816522"/>
          </a:xfrm>
        </p:grpSpPr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66B5D80D-D8C1-237E-0E07-DEE2900E7981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CEF52E0B-2E8F-3774-5264-74AE46EDCF7D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6637C6B6-F3D8-8DC2-EF9E-E2C4A161631E}"/>
              </a:ext>
            </a:extLst>
          </p:cNvPr>
          <p:cNvGrpSpPr/>
          <p:nvPr/>
        </p:nvGrpSpPr>
        <p:grpSpPr>
          <a:xfrm>
            <a:off x="7834345" y="2336800"/>
            <a:ext cx="592882" cy="592882"/>
            <a:chOff x="11541061" y="2336800"/>
            <a:chExt cx="592882" cy="592882"/>
          </a:xfrm>
        </p:grpSpPr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39F87B7E-5365-B07C-71FA-A0A61F163212}"/>
                </a:ext>
              </a:extLst>
            </p:cNvPr>
            <p:cNvSpPr/>
            <p:nvPr/>
          </p:nvSpPr>
          <p:spPr>
            <a:xfrm>
              <a:off x="11541061" y="2336800"/>
              <a:ext cx="592882" cy="592882"/>
            </a:xfrm>
            <a:prstGeom prst="ellipse">
              <a:avLst/>
            </a:pr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文本框 280">
              <a:extLst>
                <a:ext uri="{FF2B5EF4-FFF2-40B4-BE49-F238E27FC236}">
                  <a16:creationId xmlns:a16="http://schemas.microsoft.com/office/drawing/2014/main" id="{72212300-2364-AD57-EADB-DEBC757A66FE}"/>
                </a:ext>
              </a:extLst>
            </p:cNvPr>
            <p:cNvSpPr txBox="1"/>
            <p:nvPr/>
          </p:nvSpPr>
          <p:spPr>
            <a:xfrm>
              <a:off x="11616929" y="2448575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3" name="椭圆 282">
            <a:extLst>
              <a:ext uri="{FF2B5EF4-FFF2-40B4-BE49-F238E27FC236}">
                <a16:creationId xmlns:a16="http://schemas.microsoft.com/office/drawing/2014/main" id="{7ED7C2F3-936C-CABE-7663-4917EE51DA9F}"/>
              </a:ext>
            </a:extLst>
          </p:cNvPr>
          <p:cNvSpPr/>
          <p:nvPr/>
        </p:nvSpPr>
        <p:spPr>
          <a:xfrm>
            <a:off x="3867846" y="4397829"/>
            <a:ext cx="592882" cy="592882"/>
          </a:xfrm>
          <a:prstGeom prst="ellipse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283">
            <a:extLst>
              <a:ext uri="{FF2B5EF4-FFF2-40B4-BE49-F238E27FC236}">
                <a16:creationId xmlns:a16="http://schemas.microsoft.com/office/drawing/2014/main" id="{A0C870CD-A6CD-BAF6-6C8B-3A8F483242A6}"/>
              </a:ext>
            </a:extLst>
          </p:cNvPr>
          <p:cNvGrpSpPr/>
          <p:nvPr/>
        </p:nvGrpSpPr>
        <p:grpSpPr>
          <a:xfrm>
            <a:off x="444370" y="4286009"/>
            <a:ext cx="3281361" cy="816522"/>
            <a:chOff x="-316195" y="1906534"/>
            <a:chExt cx="3281361" cy="816522"/>
          </a:xfrm>
        </p:grpSpPr>
        <p:sp>
          <p:nvSpPr>
            <p:cNvPr id="285" name="文本框 284">
              <a:extLst>
                <a:ext uri="{FF2B5EF4-FFF2-40B4-BE49-F238E27FC236}">
                  <a16:creationId xmlns:a16="http://schemas.microsoft.com/office/drawing/2014/main" id="{056149E6-0DA7-B2DB-9575-D0095B2CBBC0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6" name="文本框 285">
              <a:extLst>
                <a:ext uri="{FF2B5EF4-FFF2-40B4-BE49-F238E27FC236}">
                  <a16:creationId xmlns:a16="http://schemas.microsoft.com/office/drawing/2014/main" id="{02FBC43B-C9D1-442E-DF14-1D1566DD3A3B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7" name="文本框 286">
            <a:extLst>
              <a:ext uri="{FF2B5EF4-FFF2-40B4-BE49-F238E27FC236}">
                <a16:creationId xmlns:a16="http://schemas.microsoft.com/office/drawing/2014/main" id="{E4E2CC29-0C5D-C75D-8EFA-114A8D3596C3}"/>
              </a:ext>
            </a:extLst>
          </p:cNvPr>
          <p:cNvSpPr txBox="1"/>
          <p:nvPr/>
        </p:nvSpPr>
        <p:spPr>
          <a:xfrm>
            <a:off x="3943714" y="450960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8" name="组合 287">
            <a:extLst>
              <a:ext uri="{FF2B5EF4-FFF2-40B4-BE49-F238E27FC236}">
                <a16:creationId xmlns:a16="http://schemas.microsoft.com/office/drawing/2014/main" id="{E002549E-865E-9F5D-4B2D-FE8B98B79905}"/>
              </a:ext>
            </a:extLst>
          </p:cNvPr>
          <p:cNvGrpSpPr/>
          <p:nvPr/>
        </p:nvGrpSpPr>
        <p:grpSpPr>
          <a:xfrm>
            <a:off x="8534400" y="4286009"/>
            <a:ext cx="3268661" cy="816522"/>
            <a:chOff x="-316195" y="1906534"/>
            <a:chExt cx="3268661" cy="816522"/>
          </a:xfrm>
        </p:grpSpPr>
        <p:sp>
          <p:nvSpPr>
            <p:cNvPr id="289" name="文本框 288">
              <a:extLst>
                <a:ext uri="{FF2B5EF4-FFF2-40B4-BE49-F238E27FC236}">
                  <a16:creationId xmlns:a16="http://schemas.microsoft.com/office/drawing/2014/main" id="{0EA8251B-6211-5CB9-162F-43E8BAD1F0E4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E6ECA601-981E-B959-C322-54A21450C88B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5E6EAE46-06B9-5D0D-2D90-A5E1CFD30788}"/>
              </a:ext>
            </a:extLst>
          </p:cNvPr>
          <p:cNvGrpSpPr/>
          <p:nvPr/>
        </p:nvGrpSpPr>
        <p:grpSpPr>
          <a:xfrm>
            <a:off x="7834345" y="4397829"/>
            <a:ext cx="592882" cy="592882"/>
            <a:chOff x="11541061" y="2336800"/>
            <a:chExt cx="592882" cy="592882"/>
          </a:xfrm>
        </p:grpSpPr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E3774BE8-65CD-CE8E-5780-EAA4290B08B0}"/>
                </a:ext>
              </a:extLst>
            </p:cNvPr>
            <p:cNvSpPr/>
            <p:nvPr/>
          </p:nvSpPr>
          <p:spPr>
            <a:xfrm>
              <a:off x="11541061" y="2336800"/>
              <a:ext cx="592882" cy="592882"/>
            </a:xfrm>
            <a:prstGeom prst="ellipse">
              <a:avLst/>
            </a:pr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文本框 292">
              <a:extLst>
                <a:ext uri="{FF2B5EF4-FFF2-40B4-BE49-F238E27FC236}">
                  <a16:creationId xmlns:a16="http://schemas.microsoft.com/office/drawing/2014/main" id="{E31C4C8D-4196-C110-B8CD-873236D27BBB}"/>
                </a:ext>
              </a:extLst>
            </p:cNvPr>
            <p:cNvSpPr txBox="1"/>
            <p:nvPr/>
          </p:nvSpPr>
          <p:spPr>
            <a:xfrm>
              <a:off x="11616929" y="2448575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2956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3" name="图形 2" descr="D:\51PPT模板网\51pptmoban.com\图片002.jpg">
            <a:extLst>
              <a:ext uri="{FF2B5EF4-FFF2-40B4-BE49-F238E27FC236}">
                <a16:creationId xmlns:a16="http://schemas.microsoft.com/office/drawing/2014/main" id="{D4656462-5C81-00F2-B82D-DC8E112841E1}"/>
              </a:ext>
            </a:extLst>
          </p:cNvPr>
          <p:cNvGrpSpPr/>
          <p:nvPr/>
        </p:nvGrpSpPr>
        <p:grpSpPr>
          <a:xfrm>
            <a:off x="2349520" y="1651471"/>
            <a:ext cx="2878269" cy="3634249"/>
            <a:chOff x="7732513" y="4894840"/>
            <a:chExt cx="1508945" cy="190527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91A38EE-03B0-DD6F-BDED-CAA934297606}"/>
                </a:ext>
              </a:extLst>
            </p:cNvPr>
            <p:cNvSpPr/>
            <p:nvPr/>
          </p:nvSpPr>
          <p:spPr>
            <a:xfrm>
              <a:off x="7795083" y="5383472"/>
              <a:ext cx="1396854" cy="1416638"/>
            </a:xfrm>
            <a:custGeom>
              <a:avLst/>
              <a:gdLst>
                <a:gd name="connsiteX0" fmla="*/ 1396854 w 1396854"/>
                <a:gd name="connsiteY0" fmla="*/ 104379 h 1416638"/>
                <a:gd name="connsiteX1" fmla="*/ 1267603 w 1396854"/>
                <a:gd name="connsiteY1" fmla="*/ 1267545 h 1416638"/>
                <a:gd name="connsiteX2" fmla="*/ 1210313 w 1396854"/>
                <a:gd name="connsiteY2" fmla="*/ 1326058 h 1416638"/>
                <a:gd name="connsiteX3" fmla="*/ 614068 w 1396854"/>
                <a:gd name="connsiteY3" fmla="*/ 1416587 h 1416638"/>
                <a:gd name="connsiteX4" fmla="*/ 608739 w 1396854"/>
                <a:gd name="connsiteY4" fmla="*/ 1416416 h 1416638"/>
                <a:gd name="connsiteX5" fmla="*/ 572538 w 1396854"/>
                <a:gd name="connsiteY5" fmla="*/ 1412653 h 1416638"/>
                <a:gd name="connsiteX6" fmla="*/ 88180 w 1396854"/>
                <a:gd name="connsiteY6" fmla="*/ 1185364 h 1416638"/>
                <a:gd name="connsiteX7" fmla="*/ 60519 w 1396854"/>
                <a:gd name="connsiteY7" fmla="*/ 1139593 h 1416638"/>
                <a:gd name="connsiteX8" fmla="*/ 0 w 1396854"/>
                <a:gd name="connsiteY8" fmla="*/ 0 h 1416638"/>
                <a:gd name="connsiteX9" fmla="*/ 27012 w 1396854"/>
                <a:gd name="connsiteY9" fmla="*/ 2025 h 1416638"/>
                <a:gd name="connsiteX10" fmla="*/ 76508 w 1396854"/>
                <a:gd name="connsiteY10" fmla="*/ 5731 h 1416638"/>
                <a:gd name="connsiteX11" fmla="*/ 1396854 w 1396854"/>
                <a:gd name="connsiteY11" fmla="*/ 104379 h 141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6854" h="1416638">
                  <a:moveTo>
                    <a:pt x="1396854" y="104379"/>
                  </a:moveTo>
                  <a:cubicBezTo>
                    <a:pt x="1377981" y="342575"/>
                    <a:pt x="1290680" y="1075330"/>
                    <a:pt x="1267603" y="1267545"/>
                  </a:cubicBezTo>
                  <a:cubicBezTo>
                    <a:pt x="1264222" y="1295703"/>
                    <a:pt x="1241375" y="1319048"/>
                    <a:pt x="1210313" y="1326058"/>
                  </a:cubicBezTo>
                  <a:cubicBezTo>
                    <a:pt x="1088512" y="1353547"/>
                    <a:pt x="781144" y="1418727"/>
                    <a:pt x="614068" y="1416587"/>
                  </a:cubicBezTo>
                  <a:cubicBezTo>
                    <a:pt x="612292" y="1416549"/>
                    <a:pt x="610515" y="1416492"/>
                    <a:pt x="608739" y="1416416"/>
                  </a:cubicBezTo>
                  <a:cubicBezTo>
                    <a:pt x="597181" y="1415919"/>
                    <a:pt x="585070" y="1414639"/>
                    <a:pt x="572538" y="1412653"/>
                  </a:cubicBezTo>
                  <a:cubicBezTo>
                    <a:pt x="406972" y="1386367"/>
                    <a:pt x="166999" y="1236847"/>
                    <a:pt x="88180" y="1185364"/>
                  </a:cubicBezTo>
                  <a:cubicBezTo>
                    <a:pt x="71617" y="1174571"/>
                    <a:pt x="61493" y="1157741"/>
                    <a:pt x="60519" y="1139593"/>
                  </a:cubicBezTo>
                  <a:lnTo>
                    <a:pt x="0" y="0"/>
                  </a:lnTo>
                  <a:lnTo>
                    <a:pt x="27012" y="2025"/>
                  </a:lnTo>
                  <a:lnTo>
                    <a:pt x="76508" y="5731"/>
                  </a:lnTo>
                  <a:lnTo>
                    <a:pt x="1396854" y="104379"/>
                  </a:lnTo>
                  <a:close/>
                </a:path>
              </a:pathLst>
            </a:custGeom>
            <a:solidFill>
              <a:srgbClr val="55AD79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6A0AFD1-A773-B032-CA52-E5AC245119BF}"/>
                </a:ext>
              </a:extLst>
            </p:cNvPr>
            <p:cNvSpPr/>
            <p:nvPr/>
          </p:nvSpPr>
          <p:spPr>
            <a:xfrm>
              <a:off x="7795083" y="5383510"/>
              <a:ext cx="608738" cy="1416416"/>
            </a:xfrm>
            <a:custGeom>
              <a:avLst/>
              <a:gdLst>
                <a:gd name="connsiteX0" fmla="*/ 608739 w 608738"/>
                <a:gd name="connsiteY0" fmla="*/ 1416416 h 1416416"/>
                <a:gd name="connsiteX1" fmla="*/ 572538 w 608738"/>
                <a:gd name="connsiteY1" fmla="*/ 1412653 h 1416416"/>
                <a:gd name="connsiteX2" fmla="*/ 88180 w 608738"/>
                <a:gd name="connsiteY2" fmla="*/ 1185364 h 1416416"/>
                <a:gd name="connsiteX3" fmla="*/ 60519 w 608738"/>
                <a:gd name="connsiteY3" fmla="*/ 1139593 h 1416416"/>
                <a:gd name="connsiteX4" fmla="*/ 0 w 608738"/>
                <a:gd name="connsiteY4" fmla="*/ 0 h 1416416"/>
                <a:gd name="connsiteX5" fmla="*/ 27012 w 608738"/>
                <a:gd name="connsiteY5" fmla="*/ 2025 h 1416416"/>
                <a:gd name="connsiteX6" fmla="*/ 76508 w 608738"/>
                <a:gd name="connsiteY6" fmla="*/ 5731 h 1416416"/>
                <a:gd name="connsiteX7" fmla="*/ 558383 w 608738"/>
                <a:gd name="connsiteY7" fmla="*/ 152404 h 1416416"/>
                <a:gd name="connsiteX8" fmla="*/ 608739 w 608738"/>
                <a:gd name="connsiteY8" fmla="*/ 1416416 h 141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738" h="1416416">
                  <a:moveTo>
                    <a:pt x="608739" y="1416416"/>
                  </a:moveTo>
                  <a:cubicBezTo>
                    <a:pt x="597181" y="1415920"/>
                    <a:pt x="585070" y="1414639"/>
                    <a:pt x="572538" y="1412653"/>
                  </a:cubicBezTo>
                  <a:cubicBezTo>
                    <a:pt x="406972" y="1386367"/>
                    <a:pt x="166999" y="1236847"/>
                    <a:pt x="88180" y="1185364"/>
                  </a:cubicBezTo>
                  <a:cubicBezTo>
                    <a:pt x="71617" y="1174571"/>
                    <a:pt x="61493" y="1157741"/>
                    <a:pt x="60519" y="1139593"/>
                  </a:cubicBezTo>
                  <a:lnTo>
                    <a:pt x="0" y="0"/>
                  </a:lnTo>
                  <a:lnTo>
                    <a:pt x="27012" y="2025"/>
                  </a:lnTo>
                  <a:lnTo>
                    <a:pt x="76508" y="5731"/>
                  </a:lnTo>
                  <a:lnTo>
                    <a:pt x="558383" y="152404"/>
                  </a:lnTo>
                  <a:lnTo>
                    <a:pt x="608739" y="1416416"/>
                  </a:lnTo>
                  <a:close/>
                </a:path>
              </a:pathLst>
            </a:custGeom>
            <a:solidFill>
              <a:srgbClr val="4C9B6E">
                <a:alpha val="35000"/>
              </a:srgbClr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D559E07-ED59-811A-0B8B-5914A233B988}"/>
                </a:ext>
              </a:extLst>
            </p:cNvPr>
            <p:cNvSpPr/>
            <p:nvPr/>
          </p:nvSpPr>
          <p:spPr>
            <a:xfrm>
              <a:off x="7732513" y="5219505"/>
              <a:ext cx="1508945" cy="445080"/>
            </a:xfrm>
            <a:custGeom>
              <a:avLst/>
              <a:gdLst>
                <a:gd name="connsiteX0" fmla="*/ 1200960 w 1508945"/>
                <a:gd name="connsiteY0" fmla="*/ 81652 h 445080"/>
                <a:gd name="connsiteX1" fmla="*/ 1491021 w 1508945"/>
                <a:gd name="connsiteY1" fmla="*/ 333583 h 445080"/>
                <a:gd name="connsiteX2" fmla="*/ 533384 w 1508945"/>
                <a:gd name="connsiteY2" fmla="*/ 442547 h 445080"/>
                <a:gd name="connsiteX3" fmla="*/ 5643 w 1508945"/>
                <a:gd name="connsiteY3" fmla="*/ 251459 h 445080"/>
                <a:gd name="connsiteX4" fmla="*/ 28758 w 1508945"/>
                <a:gd name="connsiteY4" fmla="*/ 40218 h 445080"/>
                <a:gd name="connsiteX5" fmla="*/ 1200960 w 1508945"/>
                <a:gd name="connsiteY5" fmla="*/ 81652 h 44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8945" h="445080">
                  <a:moveTo>
                    <a:pt x="1200960" y="81652"/>
                  </a:moveTo>
                  <a:cubicBezTo>
                    <a:pt x="1484698" y="86810"/>
                    <a:pt x="1545102" y="114739"/>
                    <a:pt x="1491021" y="333583"/>
                  </a:cubicBezTo>
                  <a:cubicBezTo>
                    <a:pt x="1070448" y="405621"/>
                    <a:pt x="623589" y="457333"/>
                    <a:pt x="533384" y="442547"/>
                  </a:cubicBezTo>
                  <a:cubicBezTo>
                    <a:pt x="410838" y="422470"/>
                    <a:pt x="143968" y="334252"/>
                    <a:pt x="5643" y="251459"/>
                  </a:cubicBezTo>
                  <a:cubicBezTo>
                    <a:pt x="5643" y="251459"/>
                    <a:pt x="-17109" y="81175"/>
                    <a:pt x="28758" y="40218"/>
                  </a:cubicBezTo>
                  <a:cubicBezTo>
                    <a:pt x="231556" y="-72835"/>
                    <a:pt x="1020245" y="89140"/>
                    <a:pt x="1200960" y="81652"/>
                  </a:cubicBezTo>
                  <a:close/>
                </a:path>
              </a:pathLst>
            </a:custGeom>
            <a:solidFill>
              <a:srgbClr val="3D875B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2EDB132-F2DB-BA84-30DB-18EE65A4D4D2}"/>
                </a:ext>
              </a:extLst>
            </p:cNvPr>
            <p:cNvSpPr/>
            <p:nvPr/>
          </p:nvSpPr>
          <p:spPr>
            <a:xfrm>
              <a:off x="7839841" y="4894840"/>
              <a:ext cx="1290966" cy="555813"/>
            </a:xfrm>
            <a:custGeom>
              <a:avLst/>
              <a:gdLst>
                <a:gd name="connsiteX0" fmla="*/ 1290966 w 1290966"/>
                <a:gd name="connsiteY0" fmla="*/ 468765 h 555813"/>
                <a:gd name="connsiteX1" fmla="*/ 1093498 w 1290966"/>
                <a:gd name="connsiteY1" fmla="*/ 50790 h 555813"/>
                <a:gd name="connsiteX2" fmla="*/ 338583 w 1290966"/>
                <a:gd name="connsiteY2" fmla="*/ 6624 h 555813"/>
                <a:gd name="connsiteX3" fmla="*/ 96 w 1290966"/>
                <a:gd name="connsiteY3" fmla="*/ 398561 h 555813"/>
                <a:gd name="connsiteX4" fmla="*/ 441702 w 1290966"/>
                <a:gd name="connsiteY4" fmla="*/ 553659 h 555813"/>
                <a:gd name="connsiteX5" fmla="*/ 1290966 w 1290966"/>
                <a:gd name="connsiteY5" fmla="*/ 468765 h 55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966" h="555813">
                  <a:moveTo>
                    <a:pt x="1290966" y="468765"/>
                  </a:moveTo>
                  <a:cubicBezTo>
                    <a:pt x="1290966" y="347461"/>
                    <a:pt x="1256982" y="99312"/>
                    <a:pt x="1093498" y="50790"/>
                  </a:cubicBezTo>
                  <a:cubicBezTo>
                    <a:pt x="929995" y="2268"/>
                    <a:pt x="575537" y="-9117"/>
                    <a:pt x="338583" y="6624"/>
                  </a:cubicBezTo>
                  <a:cubicBezTo>
                    <a:pt x="3802" y="28860"/>
                    <a:pt x="-1107" y="203156"/>
                    <a:pt x="96" y="398561"/>
                  </a:cubicBezTo>
                  <a:cubicBezTo>
                    <a:pt x="131812" y="481851"/>
                    <a:pt x="292946" y="527144"/>
                    <a:pt x="441702" y="553659"/>
                  </a:cubicBezTo>
                  <a:cubicBezTo>
                    <a:pt x="528315" y="569094"/>
                    <a:pt x="1058960" y="497515"/>
                    <a:pt x="1290966" y="468765"/>
                  </a:cubicBezTo>
                  <a:close/>
                </a:path>
              </a:pathLst>
            </a:custGeom>
            <a:solidFill>
              <a:srgbClr val="55AD79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A9B1984-E181-D39F-6F20-AC2609D9123A}"/>
                </a:ext>
              </a:extLst>
            </p:cNvPr>
            <p:cNvSpPr/>
            <p:nvPr/>
          </p:nvSpPr>
          <p:spPr>
            <a:xfrm>
              <a:off x="8353448" y="5043216"/>
              <a:ext cx="710692" cy="369159"/>
            </a:xfrm>
            <a:custGeom>
              <a:avLst/>
              <a:gdLst>
                <a:gd name="connsiteX0" fmla="*/ 710498 w 710692"/>
                <a:gd name="connsiteY0" fmla="*/ 283482 h 369159"/>
                <a:gd name="connsiteX1" fmla="*/ 630017 w 710692"/>
                <a:gd name="connsiteY1" fmla="*/ 795 h 369159"/>
                <a:gd name="connsiteX2" fmla="*/ 62446 w 710692"/>
                <a:gd name="connsiteY2" fmla="*/ 37052 h 369159"/>
                <a:gd name="connsiteX3" fmla="*/ 2424 w 710692"/>
                <a:gd name="connsiteY3" fmla="*/ 369159 h 369159"/>
                <a:gd name="connsiteX4" fmla="*/ 710498 w 710692"/>
                <a:gd name="connsiteY4" fmla="*/ 283482 h 3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92" h="369159">
                  <a:moveTo>
                    <a:pt x="710498" y="283482"/>
                  </a:moveTo>
                  <a:cubicBezTo>
                    <a:pt x="710498" y="283482"/>
                    <a:pt x="718598" y="5016"/>
                    <a:pt x="630017" y="795"/>
                  </a:cubicBezTo>
                  <a:cubicBezTo>
                    <a:pt x="521761" y="-4363"/>
                    <a:pt x="216608" y="16497"/>
                    <a:pt x="62446" y="37052"/>
                  </a:cubicBezTo>
                  <a:cubicBezTo>
                    <a:pt x="-18474" y="47846"/>
                    <a:pt x="2424" y="369159"/>
                    <a:pt x="2424" y="369159"/>
                  </a:cubicBezTo>
                  <a:cubicBezTo>
                    <a:pt x="2424" y="369159"/>
                    <a:pt x="530414" y="318039"/>
                    <a:pt x="710498" y="283482"/>
                  </a:cubicBezTo>
                  <a:close/>
                </a:path>
              </a:pathLst>
            </a:custGeom>
            <a:solidFill>
              <a:srgbClr val="4C9B6E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1CCDDD8-2834-1D54-9AC6-E2BB4D3B3F6F}"/>
                </a:ext>
              </a:extLst>
            </p:cNvPr>
            <p:cNvSpPr/>
            <p:nvPr/>
          </p:nvSpPr>
          <p:spPr>
            <a:xfrm>
              <a:off x="7875968" y="5364882"/>
              <a:ext cx="1314143" cy="147403"/>
            </a:xfrm>
            <a:custGeom>
              <a:avLst/>
              <a:gdLst>
                <a:gd name="connsiteX0" fmla="*/ 1298833 w 1314143"/>
                <a:gd name="connsiteY0" fmla="*/ 21456 h 147403"/>
                <a:gd name="connsiteX1" fmla="*/ 1295452 w 1314143"/>
                <a:gd name="connsiteY1" fmla="*/ 47378 h 147403"/>
                <a:gd name="connsiteX2" fmla="*/ 552248 w 1314143"/>
                <a:gd name="connsiteY2" fmla="*/ 144746 h 147403"/>
                <a:gd name="connsiteX3" fmla="*/ 513 w 1314143"/>
                <a:gd name="connsiteY3" fmla="*/ 499 h 147403"/>
                <a:gd name="connsiteX4" fmla="*/ 464411 w 1314143"/>
                <a:gd name="connsiteY4" fmla="*/ 118385 h 147403"/>
                <a:gd name="connsiteX5" fmla="*/ 1298833 w 1314143"/>
                <a:gd name="connsiteY5" fmla="*/ 21456 h 14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143" h="147403">
                  <a:moveTo>
                    <a:pt x="1298833" y="21456"/>
                  </a:moveTo>
                  <a:cubicBezTo>
                    <a:pt x="1317115" y="26556"/>
                    <a:pt x="1322483" y="45029"/>
                    <a:pt x="1295452" y="47378"/>
                  </a:cubicBezTo>
                  <a:cubicBezTo>
                    <a:pt x="1268421" y="49728"/>
                    <a:pt x="1131300" y="94945"/>
                    <a:pt x="552248" y="144746"/>
                  </a:cubicBezTo>
                  <a:cubicBezTo>
                    <a:pt x="311816" y="165416"/>
                    <a:pt x="75129" y="60560"/>
                    <a:pt x="513" y="499"/>
                  </a:cubicBezTo>
                  <a:cubicBezTo>
                    <a:pt x="-10529" y="-8384"/>
                    <a:pt x="157158" y="104038"/>
                    <a:pt x="464411" y="118385"/>
                  </a:cubicBezTo>
                  <a:cubicBezTo>
                    <a:pt x="646693" y="126885"/>
                    <a:pt x="1141367" y="49881"/>
                    <a:pt x="1298833" y="21456"/>
                  </a:cubicBezTo>
                  <a:close/>
                </a:path>
              </a:pathLst>
            </a:custGeom>
            <a:solidFill>
              <a:srgbClr val="4C9B6E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8A81A5D-E6EE-9D34-9A8C-447CF6B09586}"/>
                </a:ext>
              </a:extLst>
            </p:cNvPr>
            <p:cNvSpPr/>
            <p:nvPr/>
          </p:nvSpPr>
          <p:spPr>
            <a:xfrm>
              <a:off x="7995608" y="4963090"/>
              <a:ext cx="972281" cy="444509"/>
            </a:xfrm>
            <a:custGeom>
              <a:avLst/>
              <a:gdLst>
                <a:gd name="connsiteX0" fmla="*/ 388270 w 972281"/>
                <a:gd name="connsiteY0" fmla="*/ 38225 h 444509"/>
                <a:gd name="connsiteX1" fmla="*/ 0 w 972281"/>
                <a:gd name="connsiteY1" fmla="*/ 0 h 444509"/>
                <a:gd name="connsiteX2" fmla="*/ 66364 w 972281"/>
                <a:gd name="connsiteY2" fmla="*/ 27298 h 444509"/>
                <a:gd name="connsiteX3" fmla="*/ 298562 w 972281"/>
                <a:gd name="connsiteY3" fmla="*/ 444509 h 444509"/>
                <a:gd name="connsiteX4" fmla="*/ 323415 w 972281"/>
                <a:gd name="connsiteY4" fmla="*/ 164114 h 444509"/>
                <a:gd name="connsiteX5" fmla="*/ 445274 w 972281"/>
                <a:gd name="connsiteY5" fmla="*/ 69191 h 444509"/>
                <a:gd name="connsiteX6" fmla="*/ 970455 w 972281"/>
                <a:gd name="connsiteY6" fmla="*/ 19160 h 444509"/>
                <a:gd name="connsiteX7" fmla="*/ 388270 w 972281"/>
                <a:gd name="connsiteY7" fmla="*/ 38225 h 44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281" h="444509">
                  <a:moveTo>
                    <a:pt x="388270" y="38225"/>
                  </a:moveTo>
                  <a:cubicBezTo>
                    <a:pt x="302459" y="36353"/>
                    <a:pt x="0" y="0"/>
                    <a:pt x="0" y="0"/>
                  </a:cubicBezTo>
                  <a:cubicBezTo>
                    <a:pt x="0" y="0"/>
                    <a:pt x="20631" y="10315"/>
                    <a:pt x="66364" y="27298"/>
                  </a:cubicBezTo>
                  <a:cubicBezTo>
                    <a:pt x="295276" y="112345"/>
                    <a:pt x="298562" y="444509"/>
                    <a:pt x="298562" y="444509"/>
                  </a:cubicBezTo>
                  <a:cubicBezTo>
                    <a:pt x="298562" y="444509"/>
                    <a:pt x="306203" y="202473"/>
                    <a:pt x="323415" y="164114"/>
                  </a:cubicBezTo>
                  <a:cubicBezTo>
                    <a:pt x="347581" y="110225"/>
                    <a:pt x="353312" y="78284"/>
                    <a:pt x="445274" y="69191"/>
                  </a:cubicBezTo>
                  <a:cubicBezTo>
                    <a:pt x="537255" y="60098"/>
                    <a:pt x="940310" y="34653"/>
                    <a:pt x="970455" y="19160"/>
                  </a:cubicBezTo>
                  <a:cubicBezTo>
                    <a:pt x="1007706" y="0"/>
                    <a:pt x="463689" y="39868"/>
                    <a:pt x="388270" y="38225"/>
                  </a:cubicBezTo>
                  <a:close/>
                </a:path>
              </a:pathLst>
            </a:custGeom>
            <a:solidFill>
              <a:srgbClr val="4C9B6E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2DA62E3-D63A-F92E-B472-23466F06FD7E}"/>
                </a:ext>
              </a:extLst>
            </p:cNvPr>
            <p:cNvSpPr/>
            <p:nvPr/>
          </p:nvSpPr>
          <p:spPr>
            <a:xfrm>
              <a:off x="8544095" y="5830522"/>
              <a:ext cx="389377" cy="458836"/>
            </a:xfrm>
            <a:custGeom>
              <a:avLst/>
              <a:gdLst>
                <a:gd name="connsiteX0" fmla="*/ 389378 w 389377"/>
                <a:gd name="connsiteY0" fmla="*/ 445121 h 458836"/>
                <a:gd name="connsiteX1" fmla="*/ 0 w 389377"/>
                <a:gd name="connsiteY1" fmla="*/ 0 h 458836"/>
                <a:gd name="connsiteX2" fmla="*/ 60576 w 389377"/>
                <a:gd name="connsiteY2" fmla="*/ 208873 h 458836"/>
                <a:gd name="connsiteX3" fmla="*/ 298524 w 389377"/>
                <a:gd name="connsiteY3" fmla="*/ 321868 h 458836"/>
                <a:gd name="connsiteX4" fmla="*/ 354763 w 389377"/>
                <a:gd name="connsiteY4" fmla="*/ 458837 h 458836"/>
                <a:gd name="connsiteX5" fmla="*/ 389378 w 389377"/>
                <a:gd name="connsiteY5" fmla="*/ 445121 h 45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7" h="458836">
                  <a:moveTo>
                    <a:pt x="389378" y="445121"/>
                  </a:moveTo>
                  <a:cubicBezTo>
                    <a:pt x="389378" y="445121"/>
                    <a:pt x="255255" y="116414"/>
                    <a:pt x="0" y="0"/>
                  </a:cubicBezTo>
                  <a:cubicBezTo>
                    <a:pt x="47586" y="75324"/>
                    <a:pt x="64893" y="140388"/>
                    <a:pt x="60576" y="208873"/>
                  </a:cubicBezTo>
                  <a:cubicBezTo>
                    <a:pt x="56258" y="277358"/>
                    <a:pt x="95191" y="390352"/>
                    <a:pt x="298524" y="321868"/>
                  </a:cubicBezTo>
                  <a:cubicBezTo>
                    <a:pt x="328802" y="400630"/>
                    <a:pt x="354763" y="458837"/>
                    <a:pt x="354763" y="458837"/>
                  </a:cubicBezTo>
                  <a:lnTo>
                    <a:pt x="389378" y="445121"/>
                  </a:lnTo>
                  <a:close/>
                </a:path>
              </a:pathLst>
            </a:custGeom>
            <a:solidFill>
              <a:srgbClr val="D9FC5B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CE8E1EE-A648-21DB-7851-6FF7133B64E4}"/>
                </a:ext>
              </a:extLst>
            </p:cNvPr>
            <p:cNvSpPr/>
            <p:nvPr/>
          </p:nvSpPr>
          <p:spPr>
            <a:xfrm>
              <a:off x="8570037" y="5830503"/>
              <a:ext cx="414078" cy="291054"/>
            </a:xfrm>
            <a:custGeom>
              <a:avLst/>
              <a:gdLst>
                <a:gd name="connsiteX0" fmla="*/ 315831 w 414078"/>
                <a:gd name="connsiteY0" fmla="*/ 291055 h 291054"/>
                <a:gd name="connsiteX1" fmla="*/ 0 w 414078"/>
                <a:gd name="connsiteY1" fmla="*/ 0 h 291054"/>
                <a:gd name="connsiteX2" fmla="*/ 333138 w 414078"/>
                <a:gd name="connsiteY2" fmla="*/ 112995 h 291054"/>
                <a:gd name="connsiteX3" fmla="*/ 315831 w 414078"/>
                <a:gd name="connsiteY3" fmla="*/ 291055 h 29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78" h="291054">
                  <a:moveTo>
                    <a:pt x="315831" y="291055"/>
                  </a:moveTo>
                  <a:cubicBezTo>
                    <a:pt x="315831" y="291055"/>
                    <a:pt x="216323" y="102736"/>
                    <a:pt x="0" y="0"/>
                  </a:cubicBezTo>
                  <a:cubicBezTo>
                    <a:pt x="181708" y="47930"/>
                    <a:pt x="246601" y="75324"/>
                    <a:pt x="333138" y="112995"/>
                  </a:cubicBezTo>
                  <a:cubicBezTo>
                    <a:pt x="419675" y="150666"/>
                    <a:pt x="467261" y="260241"/>
                    <a:pt x="315831" y="291055"/>
                  </a:cubicBezTo>
                  <a:close/>
                </a:path>
              </a:pathLst>
            </a:custGeom>
            <a:solidFill>
              <a:srgbClr val="D9FC5B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0A6D2F9-9E79-DCAC-8611-3E35CF2BF467}"/>
              </a:ext>
            </a:extLst>
          </p:cNvPr>
          <p:cNvGrpSpPr/>
          <p:nvPr/>
        </p:nvGrpSpPr>
        <p:grpSpPr>
          <a:xfrm>
            <a:off x="6487427" y="1781656"/>
            <a:ext cx="3268661" cy="963719"/>
            <a:chOff x="6096000" y="1736683"/>
            <a:chExt cx="3268661" cy="963719"/>
          </a:xfrm>
        </p:grpSpPr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A25DD1B6-F584-BF34-7F08-6BAE287176C6}"/>
                </a:ext>
              </a:extLst>
            </p:cNvPr>
            <p:cNvSpPr/>
            <p:nvPr/>
          </p:nvSpPr>
          <p:spPr>
            <a:xfrm>
              <a:off x="6139725" y="1736683"/>
              <a:ext cx="2351132" cy="37827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4ABCA9B-5B8F-D43E-1B5D-FD2BE24660CC}"/>
                </a:ext>
              </a:extLst>
            </p:cNvPr>
            <p:cNvGrpSpPr/>
            <p:nvPr/>
          </p:nvGrpSpPr>
          <p:grpSpPr>
            <a:xfrm>
              <a:off x="6096000" y="1776405"/>
              <a:ext cx="3268661" cy="923997"/>
              <a:chOff x="-810702" y="1877506"/>
              <a:chExt cx="3268661" cy="923997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F42F46A-81CD-8583-855D-DEF5DB63E0D2}"/>
                  </a:ext>
                </a:extLst>
              </p:cNvPr>
              <p:cNvSpPr txBox="1"/>
              <p:nvPr/>
            </p:nvSpPr>
            <p:spPr>
              <a:xfrm>
                <a:off x="-810702" y="2269050"/>
                <a:ext cx="326866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B56F3C3-BABA-DBA1-7E80-2857C26ACC7D}"/>
                  </a:ext>
                </a:extLst>
              </p:cNvPr>
              <p:cNvSpPr txBox="1"/>
              <p:nvPr/>
            </p:nvSpPr>
            <p:spPr>
              <a:xfrm>
                <a:off x="-316195" y="1877506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BFCC79A-09A9-A834-7715-B447997A49BD}"/>
              </a:ext>
            </a:extLst>
          </p:cNvPr>
          <p:cNvGrpSpPr/>
          <p:nvPr/>
        </p:nvGrpSpPr>
        <p:grpSpPr>
          <a:xfrm>
            <a:off x="6487427" y="3074315"/>
            <a:ext cx="3268661" cy="963719"/>
            <a:chOff x="6096000" y="1736683"/>
            <a:chExt cx="3268661" cy="963719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FC314B83-3041-FA09-0B67-FCEFB2BC3C7D}"/>
                </a:ext>
              </a:extLst>
            </p:cNvPr>
            <p:cNvSpPr/>
            <p:nvPr/>
          </p:nvSpPr>
          <p:spPr>
            <a:xfrm>
              <a:off x="6139725" y="1736683"/>
              <a:ext cx="2351132" cy="37827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2FE7AE1-1C7C-4E6F-B879-53A12DD21E43}"/>
                </a:ext>
              </a:extLst>
            </p:cNvPr>
            <p:cNvGrpSpPr/>
            <p:nvPr/>
          </p:nvGrpSpPr>
          <p:grpSpPr>
            <a:xfrm>
              <a:off x="6096000" y="1776405"/>
              <a:ext cx="3268661" cy="923997"/>
              <a:chOff x="-810702" y="1877506"/>
              <a:chExt cx="3268661" cy="92399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06EAFEA-7618-F818-4F8E-A8DCCC715B69}"/>
                  </a:ext>
                </a:extLst>
              </p:cNvPr>
              <p:cNvSpPr txBox="1"/>
              <p:nvPr/>
            </p:nvSpPr>
            <p:spPr>
              <a:xfrm>
                <a:off x="-810702" y="2269050"/>
                <a:ext cx="326866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A2D9E58A-28BD-4E58-0BC9-8FA69D0E8AA8}"/>
                  </a:ext>
                </a:extLst>
              </p:cNvPr>
              <p:cNvSpPr txBox="1"/>
              <p:nvPr/>
            </p:nvSpPr>
            <p:spPr>
              <a:xfrm>
                <a:off x="-316195" y="1877506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51DF726-76B2-5C26-D4E3-B9130CC3BE1C}"/>
              </a:ext>
            </a:extLst>
          </p:cNvPr>
          <p:cNvGrpSpPr/>
          <p:nvPr/>
        </p:nvGrpSpPr>
        <p:grpSpPr>
          <a:xfrm>
            <a:off x="6487427" y="4366974"/>
            <a:ext cx="3268661" cy="963719"/>
            <a:chOff x="6096000" y="1736683"/>
            <a:chExt cx="3268661" cy="963719"/>
          </a:xfrm>
        </p:grpSpPr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id="{37EE0E40-B7FC-09B9-1749-AA23CFC421E1}"/>
                </a:ext>
              </a:extLst>
            </p:cNvPr>
            <p:cNvSpPr/>
            <p:nvPr/>
          </p:nvSpPr>
          <p:spPr>
            <a:xfrm>
              <a:off x="6139725" y="1736683"/>
              <a:ext cx="2351132" cy="37827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D7B5A70-7060-34A3-252C-D10762E0B5F6}"/>
                </a:ext>
              </a:extLst>
            </p:cNvPr>
            <p:cNvGrpSpPr/>
            <p:nvPr/>
          </p:nvGrpSpPr>
          <p:grpSpPr>
            <a:xfrm>
              <a:off x="6096000" y="1776405"/>
              <a:ext cx="3268661" cy="923997"/>
              <a:chOff x="-810702" y="1877506"/>
              <a:chExt cx="3268661" cy="923997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D0E4C5D-F449-D0D1-63DA-833DBFE91E0C}"/>
                  </a:ext>
                </a:extLst>
              </p:cNvPr>
              <p:cNvSpPr txBox="1"/>
              <p:nvPr/>
            </p:nvSpPr>
            <p:spPr>
              <a:xfrm>
                <a:off x="-810702" y="2269050"/>
                <a:ext cx="326866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9EC76124-7619-2D11-B428-C716CE0BAA83}"/>
                  </a:ext>
                </a:extLst>
              </p:cNvPr>
              <p:cNvSpPr txBox="1"/>
              <p:nvPr/>
            </p:nvSpPr>
            <p:spPr>
              <a:xfrm>
                <a:off x="-316195" y="1877506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1361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图形 338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239F23-D420-BC3D-C87C-6EFAF90DFFC2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D03DB6-A023-6C34-2110-E6FB584967FD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DCE78A-0F08-8446-7711-0B7B796A1138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2859FE9-8F8B-CFA5-FD7E-B7C3CF3D1509}"/>
              </a:ext>
            </a:extLst>
          </p:cNvPr>
          <p:cNvGrpSpPr/>
          <p:nvPr/>
        </p:nvGrpSpPr>
        <p:grpSpPr>
          <a:xfrm>
            <a:off x="1630893" y="-2719870"/>
            <a:ext cx="8804878" cy="8684974"/>
            <a:chOff x="975401" y="-3366435"/>
            <a:chExt cx="10115862" cy="9978104"/>
          </a:xfrm>
        </p:grpSpPr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615267C9-CB6B-B1B1-F961-650A0C8670D9}"/>
                </a:ext>
              </a:extLst>
            </p:cNvPr>
            <p:cNvSpPr/>
            <p:nvPr/>
          </p:nvSpPr>
          <p:spPr>
            <a:xfrm>
              <a:off x="1113157" y="-3366435"/>
              <a:ext cx="9978106" cy="9978104"/>
            </a:xfrm>
            <a:prstGeom prst="ellipse">
              <a:avLst/>
            </a:pr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图形 193">
              <a:extLst>
                <a:ext uri="{FF2B5EF4-FFF2-40B4-BE49-F238E27FC236}">
                  <a16:creationId xmlns:a16="http://schemas.microsoft.com/office/drawing/2014/main" id="{ACA1EE46-6BB0-F055-184B-23AB4828903E}"/>
                </a:ext>
              </a:extLst>
            </p:cNvPr>
            <p:cNvSpPr/>
            <p:nvPr/>
          </p:nvSpPr>
          <p:spPr>
            <a:xfrm rot="11700000">
              <a:off x="975401" y="257777"/>
              <a:ext cx="9634155" cy="6332746"/>
            </a:xfrm>
            <a:custGeom>
              <a:avLst/>
              <a:gdLst>
                <a:gd name="connsiteX0" fmla="*/ 2149481 w 6178099"/>
                <a:gd name="connsiteY0" fmla="*/ 177893 h 4061001"/>
                <a:gd name="connsiteX1" fmla="*/ 2546 w 6178099"/>
                <a:gd name="connsiteY1" fmla="*/ 3079018 h 4061001"/>
                <a:gd name="connsiteX2" fmla="*/ 115351 w 6178099"/>
                <a:gd name="connsiteY2" fmla="*/ 4060474 h 4061001"/>
                <a:gd name="connsiteX3" fmla="*/ 125497 w 6178099"/>
                <a:gd name="connsiteY3" fmla="*/ 4057025 h 4061001"/>
                <a:gd name="connsiteX4" fmla="*/ 16912 w 6178099"/>
                <a:gd name="connsiteY4" fmla="*/ 3088904 h 4061001"/>
                <a:gd name="connsiteX5" fmla="*/ 34291 w 6178099"/>
                <a:gd name="connsiteY5" fmla="*/ 2871744 h 4061001"/>
                <a:gd name="connsiteX6" fmla="*/ 788616 w 6178099"/>
                <a:gd name="connsiteY6" fmla="*/ 2948039 h 4061001"/>
                <a:gd name="connsiteX7" fmla="*/ 943378 w 6178099"/>
                <a:gd name="connsiteY7" fmla="*/ 3779143 h 4061001"/>
                <a:gd name="connsiteX8" fmla="*/ 950703 w 6178099"/>
                <a:gd name="connsiteY8" fmla="*/ 3776657 h 4061001"/>
                <a:gd name="connsiteX9" fmla="*/ 799160 w 6178099"/>
                <a:gd name="connsiteY9" fmla="*/ 2948544 h 4061001"/>
                <a:gd name="connsiteX10" fmla="*/ 1433754 w 6178099"/>
                <a:gd name="connsiteY10" fmla="*/ 2944486 h 4061001"/>
                <a:gd name="connsiteX11" fmla="*/ 1857873 w 6178099"/>
                <a:gd name="connsiteY11" fmla="*/ 2907577 h 4061001"/>
                <a:gd name="connsiteX12" fmla="*/ 1999120 w 6178099"/>
                <a:gd name="connsiteY12" fmla="*/ 3420422 h 4061001"/>
                <a:gd name="connsiteX13" fmla="*/ 2003349 w 6178099"/>
                <a:gd name="connsiteY13" fmla="*/ 3418993 h 4061001"/>
                <a:gd name="connsiteX14" fmla="*/ 1862674 w 6178099"/>
                <a:gd name="connsiteY14" fmla="*/ 2906901 h 4061001"/>
                <a:gd name="connsiteX15" fmla="*/ 3136167 w 6178099"/>
                <a:gd name="connsiteY15" fmla="*/ 2622875 h 4061001"/>
                <a:gd name="connsiteX16" fmla="*/ 3350736 w 6178099"/>
                <a:gd name="connsiteY16" fmla="*/ 3232151 h 4061001"/>
                <a:gd name="connsiteX17" fmla="*/ 3146311 w 6178099"/>
                <a:gd name="connsiteY17" fmla="*/ 2619427 h 4061001"/>
                <a:gd name="connsiteX18" fmla="*/ 4281977 w 6178099"/>
                <a:gd name="connsiteY18" fmla="*/ 2115659 h 4061001"/>
                <a:gd name="connsiteX19" fmla="*/ 4470486 w 6178099"/>
                <a:gd name="connsiteY19" fmla="*/ 2580688 h 4061001"/>
                <a:gd name="connsiteX20" fmla="*/ 4474715 w 6178099"/>
                <a:gd name="connsiteY20" fmla="*/ 2579250 h 4061001"/>
                <a:gd name="connsiteX21" fmla="*/ 4286206 w 6178099"/>
                <a:gd name="connsiteY21" fmla="*/ 2113278 h 4061001"/>
                <a:gd name="connsiteX22" fmla="*/ 5107775 w 6178099"/>
                <a:gd name="connsiteY22" fmla="*/ 1563133 h 4061001"/>
                <a:gd name="connsiteX23" fmla="*/ 5450694 w 6178099"/>
                <a:gd name="connsiteY23" fmla="*/ 2247628 h 4061001"/>
                <a:gd name="connsiteX24" fmla="*/ 5458581 w 6178099"/>
                <a:gd name="connsiteY24" fmla="*/ 2244942 h 4061001"/>
                <a:gd name="connsiteX25" fmla="*/ 5115919 w 6178099"/>
                <a:gd name="connsiteY25" fmla="*/ 1556589 h 4061001"/>
                <a:gd name="connsiteX26" fmla="*/ 5618372 w 6178099"/>
                <a:gd name="connsiteY26" fmla="*/ 1117391 h 4061001"/>
                <a:gd name="connsiteX27" fmla="*/ 6167670 w 6178099"/>
                <a:gd name="connsiteY27" fmla="*/ 2004007 h 4061001"/>
                <a:gd name="connsiteX28" fmla="*/ 6178099 w 6178099"/>
                <a:gd name="connsiteY28" fmla="*/ 2000464 h 4061001"/>
                <a:gd name="connsiteX29" fmla="*/ 3333077 w 6178099"/>
                <a:gd name="connsiteY29" fmla="*/ 2023 h 4061001"/>
                <a:gd name="connsiteX30" fmla="*/ 2388711 w 6178099"/>
                <a:gd name="connsiteY30" fmla="*/ 104731 h 4061001"/>
                <a:gd name="connsiteX31" fmla="*/ 2312207 w 6178099"/>
                <a:gd name="connsiteY31" fmla="*/ 124753 h 4061001"/>
                <a:gd name="connsiteX32" fmla="*/ 2254609 w 6178099"/>
                <a:gd name="connsiteY32" fmla="*/ 142127 h 4061001"/>
                <a:gd name="connsiteX33" fmla="*/ 2250189 w 6178099"/>
                <a:gd name="connsiteY33" fmla="*/ 143936 h 4061001"/>
                <a:gd name="connsiteX34" fmla="*/ 2210079 w 6178099"/>
                <a:gd name="connsiteY34" fmla="*/ 157252 h 4061001"/>
                <a:gd name="connsiteX35" fmla="*/ 2202278 w 6178099"/>
                <a:gd name="connsiteY35" fmla="*/ 160214 h 4061001"/>
                <a:gd name="connsiteX36" fmla="*/ 2149481 w 6178099"/>
                <a:gd name="connsiteY36" fmla="*/ 177845 h 4061001"/>
                <a:gd name="connsiteX37" fmla="*/ 2256152 w 6178099"/>
                <a:gd name="connsiteY37" fmla="*/ 197610 h 4061001"/>
                <a:gd name="connsiteX38" fmla="*/ 2279174 w 6178099"/>
                <a:gd name="connsiteY38" fmla="*/ 190418 h 4061001"/>
                <a:gd name="connsiteX39" fmla="*/ 2408657 w 6178099"/>
                <a:gd name="connsiteY39" fmla="*/ 557616 h 4061001"/>
                <a:gd name="connsiteX40" fmla="*/ 1832385 w 6178099"/>
                <a:gd name="connsiteY40" fmla="*/ 700930 h 4061001"/>
                <a:gd name="connsiteX41" fmla="*/ 2256152 w 6178099"/>
                <a:gd name="connsiteY41" fmla="*/ 197619 h 4061001"/>
                <a:gd name="connsiteX42" fmla="*/ 2330199 w 6178099"/>
                <a:gd name="connsiteY42" fmla="*/ 174969 h 4061001"/>
                <a:gd name="connsiteX43" fmla="*/ 2344296 w 6178099"/>
                <a:gd name="connsiteY43" fmla="*/ 171121 h 4061001"/>
                <a:gd name="connsiteX44" fmla="*/ 2792543 w 6178099"/>
                <a:gd name="connsiteY44" fmla="*/ 236671 h 4061001"/>
                <a:gd name="connsiteX45" fmla="*/ 2969031 w 6178099"/>
                <a:gd name="connsiteY45" fmla="*/ 333265 h 4061001"/>
                <a:gd name="connsiteX46" fmla="*/ 2475646 w 6178099"/>
                <a:gd name="connsiteY46" fmla="*/ 535490 h 4061001"/>
                <a:gd name="connsiteX47" fmla="*/ 2453005 w 6178099"/>
                <a:gd name="connsiteY47" fmla="*/ 542863 h 4061001"/>
                <a:gd name="connsiteX48" fmla="*/ 2330199 w 6178099"/>
                <a:gd name="connsiteY48" fmla="*/ 174969 h 4061001"/>
                <a:gd name="connsiteX49" fmla="*/ 2036410 w 6178099"/>
                <a:gd name="connsiteY49" fmla="*/ 286421 h 4061001"/>
                <a:gd name="connsiteX50" fmla="*/ 1799085 w 6178099"/>
                <a:gd name="connsiteY50" fmla="*/ 706578 h 4061001"/>
                <a:gd name="connsiteX51" fmla="*/ 1431592 w 6178099"/>
                <a:gd name="connsiteY51" fmla="*/ 752850 h 4061001"/>
                <a:gd name="connsiteX52" fmla="*/ 2036410 w 6178099"/>
                <a:gd name="connsiteY52" fmla="*/ 286421 h 4061001"/>
                <a:gd name="connsiteX53" fmla="*/ 2571991 w 6178099"/>
                <a:gd name="connsiteY53" fmla="*/ 122353 h 4061001"/>
                <a:gd name="connsiteX54" fmla="*/ 3121717 w 6178099"/>
                <a:gd name="connsiteY54" fmla="*/ 124810 h 4061001"/>
                <a:gd name="connsiteX55" fmla="*/ 3296329 w 6178099"/>
                <a:gd name="connsiteY55" fmla="*/ 157595 h 4061001"/>
                <a:gd name="connsiteX56" fmla="*/ 2999807 w 6178099"/>
                <a:gd name="connsiteY56" fmla="*/ 318387 h 4061001"/>
                <a:gd name="connsiteX57" fmla="*/ 2778712 w 6178099"/>
                <a:gd name="connsiteY57" fmla="*/ 190428 h 4061001"/>
                <a:gd name="connsiteX58" fmla="*/ 2571991 w 6178099"/>
                <a:gd name="connsiteY58" fmla="*/ 122343 h 4061001"/>
                <a:gd name="connsiteX59" fmla="*/ 1719980 w 6178099"/>
                <a:gd name="connsiteY59" fmla="*/ 421904 h 4061001"/>
                <a:gd name="connsiteX60" fmla="*/ 1372508 w 6178099"/>
                <a:gd name="connsiteY60" fmla="*/ 757508 h 4061001"/>
                <a:gd name="connsiteX61" fmla="*/ 1198715 w 6178099"/>
                <a:gd name="connsiteY61" fmla="*/ 765957 h 4061001"/>
                <a:gd name="connsiteX62" fmla="*/ 1719980 w 6178099"/>
                <a:gd name="connsiteY62" fmla="*/ 421904 h 4061001"/>
                <a:gd name="connsiteX63" fmla="*/ 2941371 w 6178099"/>
                <a:gd name="connsiteY63" fmla="*/ 60345 h 4061001"/>
                <a:gd name="connsiteX64" fmla="*/ 3344650 w 6178099"/>
                <a:gd name="connsiteY64" fmla="*/ 49058 h 4061001"/>
                <a:gd name="connsiteX65" fmla="*/ 3460560 w 6178099"/>
                <a:gd name="connsiteY65" fmla="*/ 55259 h 4061001"/>
                <a:gd name="connsiteX66" fmla="*/ 3346231 w 6178099"/>
                <a:gd name="connsiteY66" fmla="*/ 127744 h 4061001"/>
                <a:gd name="connsiteX67" fmla="*/ 3109030 w 6178099"/>
                <a:gd name="connsiteY67" fmla="*/ 78194 h 4061001"/>
                <a:gd name="connsiteX68" fmla="*/ 2941371 w 6178099"/>
                <a:gd name="connsiteY68" fmla="*/ 60345 h 4061001"/>
                <a:gd name="connsiteX69" fmla="*/ 1148099 w 6178099"/>
                <a:gd name="connsiteY69" fmla="*/ 807667 h 4061001"/>
                <a:gd name="connsiteX70" fmla="*/ 1338656 w 6178099"/>
                <a:gd name="connsiteY70" fmla="*/ 800438 h 4061001"/>
                <a:gd name="connsiteX71" fmla="*/ 1032627 w 6178099"/>
                <a:gd name="connsiteY71" fmla="*/ 1318130 h 4061001"/>
                <a:gd name="connsiteX72" fmla="*/ 681479 w 6178099"/>
                <a:gd name="connsiteY72" fmla="*/ 1292213 h 4061001"/>
                <a:gd name="connsiteX73" fmla="*/ 1148080 w 6178099"/>
                <a:gd name="connsiteY73" fmla="*/ 807667 h 4061001"/>
                <a:gd name="connsiteX74" fmla="*/ 3527063 w 6178099"/>
                <a:gd name="connsiteY74" fmla="*/ 60621 h 4061001"/>
                <a:gd name="connsiteX75" fmla="*/ 4289501 w 6178099"/>
                <a:gd name="connsiteY75" fmla="*/ 224680 h 4061001"/>
                <a:gd name="connsiteX76" fmla="*/ 4024306 w 6178099"/>
                <a:gd name="connsiteY76" fmla="*/ 427657 h 4061001"/>
                <a:gd name="connsiteX77" fmla="*/ 3399981 w 6178099"/>
                <a:gd name="connsiteY77" fmla="*/ 142774 h 4061001"/>
                <a:gd name="connsiteX78" fmla="*/ 3527063 w 6178099"/>
                <a:gd name="connsiteY78" fmla="*/ 60612 h 4061001"/>
                <a:gd name="connsiteX79" fmla="*/ 1393749 w 6178099"/>
                <a:gd name="connsiteY79" fmla="*/ 797103 h 4061001"/>
                <a:gd name="connsiteX80" fmla="*/ 1394025 w 6178099"/>
                <a:gd name="connsiteY80" fmla="*/ 797008 h 4061001"/>
                <a:gd name="connsiteX81" fmla="*/ 1785331 w 6178099"/>
                <a:gd name="connsiteY81" fmla="*/ 750507 h 4061001"/>
                <a:gd name="connsiteX82" fmla="*/ 1692110 w 6178099"/>
                <a:gd name="connsiteY82" fmla="*/ 1297747 h 4061001"/>
                <a:gd name="connsiteX83" fmla="*/ 1065622 w 6178099"/>
                <a:gd name="connsiteY83" fmla="*/ 1319159 h 4061001"/>
                <a:gd name="connsiteX84" fmla="*/ 1393739 w 6178099"/>
                <a:gd name="connsiteY84" fmla="*/ 797103 h 4061001"/>
                <a:gd name="connsiteX85" fmla="*/ 3353413 w 6178099"/>
                <a:gd name="connsiteY85" fmla="*/ 171473 h 4061001"/>
                <a:gd name="connsiteX86" fmla="*/ 3999684 w 6178099"/>
                <a:gd name="connsiteY86" fmla="*/ 445117 h 4061001"/>
                <a:gd name="connsiteX87" fmla="*/ 3473866 w 6178099"/>
                <a:gd name="connsiteY87" fmla="*/ 765566 h 4061001"/>
                <a:gd name="connsiteX88" fmla="*/ 3037212 w 6178099"/>
                <a:gd name="connsiteY88" fmla="*/ 345552 h 4061001"/>
                <a:gd name="connsiteX89" fmla="*/ 3353413 w 6178099"/>
                <a:gd name="connsiteY89" fmla="*/ 171473 h 4061001"/>
                <a:gd name="connsiteX90" fmla="*/ 1816754 w 6178099"/>
                <a:gd name="connsiteY90" fmla="*/ 745135 h 4061001"/>
                <a:gd name="connsiteX91" fmla="*/ 2421887 w 6178099"/>
                <a:gd name="connsiteY91" fmla="*/ 596107 h 4061001"/>
                <a:gd name="connsiteX92" fmla="*/ 2606015 w 6178099"/>
                <a:gd name="connsiteY92" fmla="*/ 1118591 h 4061001"/>
                <a:gd name="connsiteX93" fmla="*/ 2149939 w 6178099"/>
                <a:gd name="connsiteY93" fmla="*/ 1230786 h 4061001"/>
                <a:gd name="connsiteX94" fmla="*/ 1708760 w 6178099"/>
                <a:gd name="connsiteY94" fmla="*/ 1296128 h 4061001"/>
                <a:gd name="connsiteX95" fmla="*/ 1816735 w 6178099"/>
                <a:gd name="connsiteY95" fmla="*/ 745135 h 4061001"/>
                <a:gd name="connsiteX96" fmla="*/ 3008513 w 6178099"/>
                <a:gd name="connsiteY96" fmla="*/ 359373 h 4061001"/>
                <a:gd name="connsiteX97" fmla="*/ 3459445 w 6178099"/>
                <a:gd name="connsiteY97" fmla="*/ 773282 h 4061001"/>
                <a:gd name="connsiteX98" fmla="*/ 2641333 w 6178099"/>
                <a:gd name="connsiteY98" fmla="*/ 1107847 h 4061001"/>
                <a:gd name="connsiteX99" fmla="*/ 2465654 w 6178099"/>
                <a:gd name="connsiteY99" fmla="*/ 581543 h 4061001"/>
                <a:gd name="connsiteX100" fmla="*/ 2488010 w 6178099"/>
                <a:gd name="connsiteY100" fmla="*/ 574266 h 4061001"/>
                <a:gd name="connsiteX101" fmla="*/ 3008522 w 6178099"/>
                <a:gd name="connsiteY101" fmla="*/ 359363 h 4061001"/>
                <a:gd name="connsiteX102" fmla="*/ 665648 w 6178099"/>
                <a:gd name="connsiteY102" fmla="*/ 1312635 h 4061001"/>
                <a:gd name="connsiteX103" fmla="*/ 1024150 w 6178099"/>
                <a:gd name="connsiteY103" fmla="*/ 1337000 h 4061001"/>
                <a:gd name="connsiteX104" fmla="*/ 815067 w 6178099"/>
                <a:gd name="connsiteY104" fmla="*/ 2082674 h 4061001"/>
                <a:gd name="connsiteX105" fmla="*/ 253725 w 6178099"/>
                <a:gd name="connsiteY105" fmla="*/ 2023809 h 4061001"/>
                <a:gd name="connsiteX106" fmla="*/ 665648 w 6178099"/>
                <a:gd name="connsiteY106" fmla="*/ 1312635 h 4061001"/>
                <a:gd name="connsiteX107" fmla="*/ 4308675 w 6178099"/>
                <a:gd name="connsiteY107" fmla="*/ 231347 h 4061001"/>
                <a:gd name="connsiteX108" fmla="*/ 4962100 w 6178099"/>
                <a:gd name="connsiteY108" fmla="*/ 552873 h 4061001"/>
                <a:gd name="connsiteX109" fmla="*/ 4585986 w 6178099"/>
                <a:gd name="connsiteY109" fmla="*/ 880933 h 4061001"/>
                <a:gd name="connsiteX110" fmla="*/ 4037841 w 6178099"/>
                <a:gd name="connsiteY110" fmla="*/ 436239 h 4061001"/>
                <a:gd name="connsiteX111" fmla="*/ 4308675 w 6178099"/>
                <a:gd name="connsiteY111" fmla="*/ 231357 h 4061001"/>
                <a:gd name="connsiteX112" fmla="*/ 1056849 w 6178099"/>
                <a:gd name="connsiteY112" fmla="*/ 1337866 h 4061001"/>
                <a:gd name="connsiteX113" fmla="*/ 1691043 w 6178099"/>
                <a:gd name="connsiteY113" fmla="*/ 1313206 h 4061001"/>
                <a:gd name="connsiteX114" fmla="*/ 1710798 w 6178099"/>
                <a:gd name="connsiteY114" fmla="*/ 2058776 h 4061001"/>
                <a:gd name="connsiteX115" fmla="*/ 833383 w 6178099"/>
                <a:gd name="connsiteY115" fmla="*/ 2083721 h 4061001"/>
                <a:gd name="connsiteX116" fmla="*/ 1056849 w 6178099"/>
                <a:gd name="connsiteY116" fmla="*/ 1337866 h 4061001"/>
                <a:gd name="connsiteX117" fmla="*/ 4013505 w 6178099"/>
                <a:gd name="connsiteY117" fmla="*/ 453346 h 4061001"/>
                <a:gd name="connsiteX118" fmla="*/ 4572146 w 6178099"/>
                <a:gd name="connsiteY118" fmla="*/ 891953 h 4061001"/>
                <a:gd name="connsiteX119" fmla="*/ 3891356 w 6178099"/>
                <a:gd name="connsiteY119" fmla="*/ 1353068 h 4061001"/>
                <a:gd name="connsiteX120" fmla="*/ 3482315 w 6178099"/>
                <a:gd name="connsiteY120" fmla="*/ 775615 h 4061001"/>
                <a:gd name="connsiteX121" fmla="*/ 4013495 w 6178099"/>
                <a:gd name="connsiteY121" fmla="*/ 453346 h 4061001"/>
                <a:gd name="connsiteX122" fmla="*/ 1707693 w 6178099"/>
                <a:gd name="connsiteY122" fmla="*/ 1311320 h 4061001"/>
                <a:gd name="connsiteX123" fmla="*/ 2135689 w 6178099"/>
                <a:gd name="connsiteY123" fmla="*/ 1246998 h 4061001"/>
                <a:gd name="connsiteX124" fmla="*/ 2610177 w 6178099"/>
                <a:gd name="connsiteY124" fmla="*/ 1129774 h 4061001"/>
                <a:gd name="connsiteX125" fmla="*/ 2851255 w 6178099"/>
                <a:gd name="connsiteY125" fmla="*/ 1814307 h 4061001"/>
                <a:gd name="connsiteX126" fmla="*/ 2465683 w 6178099"/>
                <a:gd name="connsiteY126" fmla="*/ 1924873 h 4061001"/>
                <a:gd name="connsiteX127" fmla="*/ 1719532 w 6178099"/>
                <a:gd name="connsiteY127" fmla="*/ 2057690 h 4061001"/>
                <a:gd name="connsiteX128" fmla="*/ 1707683 w 6178099"/>
                <a:gd name="connsiteY128" fmla="*/ 1311320 h 4061001"/>
                <a:gd name="connsiteX129" fmla="*/ 3468094 w 6178099"/>
                <a:gd name="connsiteY129" fmla="*/ 782930 h 4061001"/>
                <a:gd name="connsiteX130" fmla="*/ 3883898 w 6178099"/>
                <a:gd name="connsiteY130" fmla="*/ 1357164 h 4061001"/>
                <a:gd name="connsiteX131" fmla="*/ 2874724 w 6178099"/>
                <a:gd name="connsiteY131" fmla="*/ 1806630 h 4061001"/>
                <a:gd name="connsiteX132" fmla="*/ 2645201 w 6178099"/>
                <a:gd name="connsiteY132" fmla="*/ 1119134 h 4061001"/>
                <a:gd name="connsiteX133" fmla="*/ 3468113 w 6178099"/>
                <a:gd name="connsiteY133" fmla="*/ 782930 h 4061001"/>
                <a:gd name="connsiteX134" fmla="*/ 242552 w 6178099"/>
                <a:gd name="connsiteY134" fmla="*/ 2051861 h 4061001"/>
                <a:gd name="connsiteX135" fmla="*/ 811314 w 6178099"/>
                <a:gd name="connsiteY135" fmla="*/ 2107582 h 4061001"/>
                <a:gd name="connsiteX136" fmla="*/ 779739 w 6178099"/>
                <a:gd name="connsiteY136" fmla="*/ 2814956 h 4061001"/>
                <a:gd name="connsiteX137" fmla="*/ 786987 w 6178099"/>
                <a:gd name="connsiteY137" fmla="*/ 2927865 h 4061001"/>
                <a:gd name="connsiteX138" fmla="*/ 36969 w 6178099"/>
                <a:gd name="connsiteY138" fmla="*/ 2846645 h 4061001"/>
                <a:gd name="connsiteX139" fmla="*/ 242556 w 6178099"/>
                <a:gd name="connsiteY139" fmla="*/ 2051851 h 4061001"/>
                <a:gd name="connsiteX140" fmla="*/ 4979807 w 6178099"/>
                <a:gd name="connsiteY140" fmla="*/ 564151 h 4061001"/>
                <a:gd name="connsiteX141" fmla="*/ 5596027 w 6178099"/>
                <a:gd name="connsiteY141" fmla="*/ 1092598 h 4061001"/>
                <a:gd name="connsiteX142" fmla="*/ 5100727 w 6178099"/>
                <a:gd name="connsiteY142" fmla="*/ 1532510 h 4061001"/>
                <a:gd name="connsiteX143" fmla="*/ 4598711 w 6178099"/>
                <a:gd name="connsiteY143" fmla="*/ 893268 h 4061001"/>
                <a:gd name="connsiteX144" fmla="*/ 4979807 w 6178099"/>
                <a:gd name="connsiteY144" fmla="*/ 564151 h 4061001"/>
                <a:gd name="connsiteX145" fmla="*/ 829478 w 6178099"/>
                <a:gd name="connsiteY145" fmla="*/ 2108249 h 4061001"/>
                <a:gd name="connsiteX146" fmla="*/ 1712693 w 6178099"/>
                <a:gd name="connsiteY146" fmla="*/ 2077245 h 4061001"/>
                <a:gd name="connsiteX147" fmla="*/ 1769243 w 6178099"/>
                <a:gd name="connsiteY147" fmla="*/ 2478657 h 4061001"/>
                <a:gd name="connsiteX148" fmla="*/ 1853997 w 6178099"/>
                <a:gd name="connsiteY148" fmla="*/ 2891861 h 4061001"/>
                <a:gd name="connsiteX149" fmla="*/ 1455280 w 6178099"/>
                <a:gd name="connsiteY149" fmla="*/ 2925798 h 4061001"/>
                <a:gd name="connsiteX150" fmla="*/ 797808 w 6178099"/>
                <a:gd name="connsiteY150" fmla="*/ 2928189 h 4061001"/>
                <a:gd name="connsiteX151" fmla="*/ 791569 w 6178099"/>
                <a:gd name="connsiteY151" fmla="*/ 2825624 h 4061001"/>
                <a:gd name="connsiteX152" fmla="*/ 829488 w 6178099"/>
                <a:gd name="connsiteY152" fmla="*/ 2108239 h 4061001"/>
                <a:gd name="connsiteX153" fmla="*/ 4584910 w 6178099"/>
                <a:gd name="connsiteY153" fmla="*/ 904479 h 4061001"/>
                <a:gd name="connsiteX154" fmla="*/ 5092545 w 6178099"/>
                <a:gd name="connsiteY154" fmla="*/ 1538977 h 4061001"/>
                <a:gd name="connsiteX155" fmla="*/ 4277214 w 6178099"/>
                <a:gd name="connsiteY155" fmla="*/ 2093589 h 4061001"/>
                <a:gd name="connsiteX156" fmla="*/ 3898548 w 6178099"/>
                <a:gd name="connsiteY156" fmla="*/ 1364975 h 4061001"/>
                <a:gd name="connsiteX157" fmla="*/ 4584910 w 6178099"/>
                <a:gd name="connsiteY157" fmla="*/ 904470 h 4061001"/>
                <a:gd name="connsiteX158" fmla="*/ 1721114 w 6178099"/>
                <a:gd name="connsiteY158" fmla="*/ 2076245 h 4061001"/>
                <a:gd name="connsiteX159" fmla="*/ 2449938 w 6178099"/>
                <a:gd name="connsiteY159" fmla="*/ 1944285 h 4061001"/>
                <a:gd name="connsiteX160" fmla="*/ 2855617 w 6178099"/>
                <a:gd name="connsiteY160" fmla="*/ 1827185 h 4061001"/>
                <a:gd name="connsiteX161" fmla="*/ 3130585 w 6178099"/>
                <a:gd name="connsiteY161" fmla="*/ 2607711 h 4061001"/>
                <a:gd name="connsiteX162" fmla="*/ 1858797 w 6178099"/>
                <a:gd name="connsiteY162" fmla="*/ 2891156 h 4061001"/>
                <a:gd name="connsiteX163" fmla="*/ 1777692 w 6178099"/>
                <a:gd name="connsiteY163" fmla="*/ 2490544 h 4061001"/>
                <a:gd name="connsiteX164" fmla="*/ 1721171 w 6178099"/>
                <a:gd name="connsiteY164" fmla="*/ 2076245 h 4061001"/>
                <a:gd name="connsiteX165" fmla="*/ 3891109 w 6178099"/>
                <a:gd name="connsiteY165" fmla="*/ 1369089 h 4061001"/>
                <a:gd name="connsiteX166" fmla="*/ 4272957 w 6178099"/>
                <a:gd name="connsiteY166" fmla="*/ 2095999 h 4061001"/>
                <a:gd name="connsiteX167" fmla="*/ 3141015 w 6178099"/>
                <a:gd name="connsiteY167" fmla="*/ 2604168 h 4061001"/>
                <a:gd name="connsiteX168" fmla="*/ 2879125 w 6178099"/>
                <a:gd name="connsiteY168" fmla="*/ 1819517 h 4061001"/>
                <a:gd name="connsiteX169" fmla="*/ 3891156 w 6178099"/>
                <a:gd name="connsiteY169" fmla="*/ 1369089 h 406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178099" h="4061001">
                  <a:moveTo>
                    <a:pt x="2149481" y="177893"/>
                  </a:moveTo>
                  <a:cubicBezTo>
                    <a:pt x="942759" y="599412"/>
                    <a:pt x="56172" y="1724372"/>
                    <a:pt x="2546" y="3079018"/>
                  </a:cubicBezTo>
                  <a:cubicBezTo>
                    <a:pt x="-10914" y="3419155"/>
                    <a:pt x="29321" y="3749054"/>
                    <a:pt x="115351" y="4060474"/>
                  </a:cubicBezTo>
                  <a:lnTo>
                    <a:pt x="125497" y="4057025"/>
                  </a:lnTo>
                  <a:cubicBezTo>
                    <a:pt x="40606" y="3750140"/>
                    <a:pt x="1891" y="3424680"/>
                    <a:pt x="16912" y="3088904"/>
                  </a:cubicBezTo>
                  <a:cubicBezTo>
                    <a:pt x="20181" y="3015800"/>
                    <a:pt x="26120" y="2943439"/>
                    <a:pt x="34291" y="2871744"/>
                  </a:cubicBezTo>
                  <a:cubicBezTo>
                    <a:pt x="281675" y="2911549"/>
                    <a:pt x="533384" y="2937019"/>
                    <a:pt x="788616" y="2948039"/>
                  </a:cubicBezTo>
                  <a:cubicBezTo>
                    <a:pt x="811933" y="3232103"/>
                    <a:pt x="865035" y="3511043"/>
                    <a:pt x="943378" y="3779143"/>
                  </a:cubicBezTo>
                  <a:lnTo>
                    <a:pt x="950703" y="3776657"/>
                  </a:lnTo>
                  <a:cubicBezTo>
                    <a:pt x="872617" y="3509719"/>
                    <a:pt x="820715" y="3231865"/>
                    <a:pt x="799160" y="2948544"/>
                  </a:cubicBezTo>
                  <a:cubicBezTo>
                    <a:pt x="1008501" y="2957240"/>
                    <a:pt x="1220251" y="2956136"/>
                    <a:pt x="1433754" y="2944486"/>
                  </a:cubicBezTo>
                  <a:cubicBezTo>
                    <a:pt x="1576553" y="2936704"/>
                    <a:pt x="1717846" y="2924284"/>
                    <a:pt x="1857873" y="2907577"/>
                  </a:cubicBezTo>
                  <a:cubicBezTo>
                    <a:pt x="1898974" y="3080255"/>
                    <a:pt x="1946218" y="3251687"/>
                    <a:pt x="1999120" y="3420422"/>
                  </a:cubicBezTo>
                  <a:lnTo>
                    <a:pt x="2003349" y="3418993"/>
                  </a:lnTo>
                  <a:cubicBezTo>
                    <a:pt x="1950523" y="3250592"/>
                    <a:pt x="1903355" y="3079332"/>
                    <a:pt x="1862674" y="2906901"/>
                  </a:cubicBezTo>
                  <a:cubicBezTo>
                    <a:pt x="2302939" y="2854037"/>
                    <a:pt x="2728840" y="2757863"/>
                    <a:pt x="3136167" y="2622875"/>
                  </a:cubicBezTo>
                  <a:lnTo>
                    <a:pt x="3350736" y="3232151"/>
                  </a:lnTo>
                  <a:lnTo>
                    <a:pt x="3146311" y="2619427"/>
                  </a:lnTo>
                  <a:cubicBezTo>
                    <a:pt x="3543789" y="2486982"/>
                    <a:pt x="3923675" y="2317722"/>
                    <a:pt x="4281977" y="2115659"/>
                  </a:cubicBezTo>
                  <a:cubicBezTo>
                    <a:pt x="4349061" y="2266182"/>
                    <a:pt x="4412184" y="2421611"/>
                    <a:pt x="4470486" y="2580688"/>
                  </a:cubicBezTo>
                  <a:lnTo>
                    <a:pt x="4474715" y="2579250"/>
                  </a:lnTo>
                  <a:cubicBezTo>
                    <a:pt x="4416308" y="2419935"/>
                    <a:pt x="4353109" y="2264220"/>
                    <a:pt x="4286206" y="2113278"/>
                  </a:cubicBezTo>
                  <a:cubicBezTo>
                    <a:pt x="4574661" y="1950324"/>
                    <a:pt x="4849229" y="1766244"/>
                    <a:pt x="5107775" y="1563133"/>
                  </a:cubicBezTo>
                  <a:cubicBezTo>
                    <a:pt x="5241230" y="1776245"/>
                    <a:pt x="5356759" y="2006007"/>
                    <a:pt x="5450694" y="2247628"/>
                  </a:cubicBezTo>
                  <a:lnTo>
                    <a:pt x="5458581" y="2244942"/>
                  </a:lnTo>
                  <a:cubicBezTo>
                    <a:pt x="5364169" y="2002264"/>
                    <a:pt x="5248840" y="1771254"/>
                    <a:pt x="5115919" y="1556589"/>
                  </a:cubicBezTo>
                  <a:cubicBezTo>
                    <a:pt x="5290912" y="1418667"/>
                    <a:pt x="5458676" y="1272020"/>
                    <a:pt x="5618372" y="1117391"/>
                  </a:cubicBezTo>
                  <a:cubicBezTo>
                    <a:pt x="5848591" y="1378652"/>
                    <a:pt x="6035272" y="1677842"/>
                    <a:pt x="6167670" y="2004007"/>
                  </a:cubicBezTo>
                  <a:lnTo>
                    <a:pt x="6178099" y="2000464"/>
                  </a:lnTo>
                  <a:cubicBezTo>
                    <a:pt x="5718861" y="870132"/>
                    <a:pt x="4631525" y="53363"/>
                    <a:pt x="3333077" y="2023"/>
                  </a:cubicBezTo>
                  <a:cubicBezTo>
                    <a:pt x="3006379" y="-10902"/>
                    <a:pt x="2689263" y="25578"/>
                    <a:pt x="2388711" y="104731"/>
                  </a:cubicBezTo>
                  <a:cubicBezTo>
                    <a:pt x="2362975" y="110856"/>
                    <a:pt x="2337514" y="117523"/>
                    <a:pt x="2312207" y="124753"/>
                  </a:cubicBezTo>
                  <a:cubicBezTo>
                    <a:pt x="2292623" y="129458"/>
                    <a:pt x="2273383" y="135307"/>
                    <a:pt x="2254609" y="142127"/>
                  </a:cubicBezTo>
                  <a:cubicBezTo>
                    <a:pt x="2253104" y="142670"/>
                    <a:pt x="2251685" y="143384"/>
                    <a:pt x="2250189" y="143936"/>
                  </a:cubicBezTo>
                  <a:cubicBezTo>
                    <a:pt x="2236807" y="148308"/>
                    <a:pt x="2223338" y="152585"/>
                    <a:pt x="2210079" y="157252"/>
                  </a:cubicBezTo>
                  <a:cubicBezTo>
                    <a:pt x="2207460" y="158176"/>
                    <a:pt x="2204898" y="159281"/>
                    <a:pt x="2202278" y="160214"/>
                  </a:cubicBezTo>
                  <a:cubicBezTo>
                    <a:pt x="2184667" y="166024"/>
                    <a:pt x="2166960" y="171740"/>
                    <a:pt x="2149481" y="177845"/>
                  </a:cubicBezTo>
                  <a:close/>
                  <a:moveTo>
                    <a:pt x="2256152" y="197610"/>
                  </a:moveTo>
                  <a:cubicBezTo>
                    <a:pt x="2263829" y="195181"/>
                    <a:pt x="2271478" y="192790"/>
                    <a:pt x="2279174" y="190418"/>
                  </a:cubicBezTo>
                  <a:lnTo>
                    <a:pt x="2408657" y="557616"/>
                  </a:lnTo>
                  <a:cubicBezTo>
                    <a:pt x="2217671" y="619120"/>
                    <a:pt x="2025209" y="666678"/>
                    <a:pt x="1832385" y="700930"/>
                  </a:cubicBezTo>
                  <a:cubicBezTo>
                    <a:pt x="1928320" y="444555"/>
                    <a:pt x="2072529" y="270628"/>
                    <a:pt x="2256152" y="197619"/>
                  </a:cubicBezTo>
                  <a:close/>
                  <a:moveTo>
                    <a:pt x="2330199" y="174969"/>
                  </a:moveTo>
                  <a:cubicBezTo>
                    <a:pt x="2334867" y="173607"/>
                    <a:pt x="2339610" y="172454"/>
                    <a:pt x="2344296" y="171121"/>
                  </a:cubicBezTo>
                  <a:cubicBezTo>
                    <a:pt x="2477056" y="143155"/>
                    <a:pt x="2627246" y="162806"/>
                    <a:pt x="2792543" y="236671"/>
                  </a:cubicBezTo>
                  <a:cubicBezTo>
                    <a:pt x="2851150" y="262856"/>
                    <a:pt x="2910005" y="295326"/>
                    <a:pt x="2969031" y="333265"/>
                  </a:cubicBezTo>
                  <a:cubicBezTo>
                    <a:pt x="2810612" y="409722"/>
                    <a:pt x="2646124" y="477559"/>
                    <a:pt x="2475646" y="535490"/>
                  </a:cubicBezTo>
                  <a:cubicBezTo>
                    <a:pt x="2468112" y="538052"/>
                    <a:pt x="2460549" y="540348"/>
                    <a:pt x="2453005" y="542863"/>
                  </a:cubicBezTo>
                  <a:lnTo>
                    <a:pt x="2330199" y="174969"/>
                  </a:lnTo>
                  <a:close/>
                  <a:moveTo>
                    <a:pt x="2036410" y="286421"/>
                  </a:moveTo>
                  <a:cubicBezTo>
                    <a:pt x="1937722" y="387252"/>
                    <a:pt x="1857711" y="529013"/>
                    <a:pt x="1799085" y="706578"/>
                  </a:cubicBezTo>
                  <a:cubicBezTo>
                    <a:pt x="1676651" y="727343"/>
                    <a:pt x="1553959" y="742678"/>
                    <a:pt x="1431592" y="752850"/>
                  </a:cubicBezTo>
                  <a:cubicBezTo>
                    <a:pt x="1605623" y="555102"/>
                    <a:pt x="1809487" y="397092"/>
                    <a:pt x="2036410" y="286421"/>
                  </a:cubicBezTo>
                  <a:close/>
                  <a:moveTo>
                    <a:pt x="2571991" y="122353"/>
                  </a:moveTo>
                  <a:cubicBezTo>
                    <a:pt x="2747585" y="97445"/>
                    <a:pt x="2931512" y="97445"/>
                    <a:pt x="3121717" y="124810"/>
                  </a:cubicBezTo>
                  <a:cubicBezTo>
                    <a:pt x="3180334" y="133240"/>
                    <a:pt x="3238503" y="144317"/>
                    <a:pt x="3296329" y="157595"/>
                  </a:cubicBezTo>
                  <a:cubicBezTo>
                    <a:pt x="3200156" y="214640"/>
                    <a:pt x="3101276" y="268428"/>
                    <a:pt x="2999807" y="318387"/>
                  </a:cubicBezTo>
                  <a:cubicBezTo>
                    <a:pt x="2925931" y="266742"/>
                    <a:pt x="2851979" y="223832"/>
                    <a:pt x="2778712" y="190428"/>
                  </a:cubicBezTo>
                  <a:cubicBezTo>
                    <a:pt x="2706894" y="157672"/>
                    <a:pt x="2637923" y="135135"/>
                    <a:pt x="2571991" y="122343"/>
                  </a:cubicBezTo>
                  <a:close/>
                  <a:moveTo>
                    <a:pt x="1719980" y="421904"/>
                  </a:moveTo>
                  <a:cubicBezTo>
                    <a:pt x="1593555" y="517373"/>
                    <a:pt x="1477074" y="629787"/>
                    <a:pt x="1372508" y="757508"/>
                  </a:cubicBezTo>
                  <a:cubicBezTo>
                    <a:pt x="1314472" y="761547"/>
                    <a:pt x="1256608" y="764261"/>
                    <a:pt x="1198715" y="765957"/>
                  </a:cubicBezTo>
                  <a:cubicBezTo>
                    <a:pt x="1360354" y="635321"/>
                    <a:pt x="1534928" y="519878"/>
                    <a:pt x="1719980" y="421904"/>
                  </a:cubicBezTo>
                  <a:close/>
                  <a:moveTo>
                    <a:pt x="2941371" y="60345"/>
                  </a:moveTo>
                  <a:cubicBezTo>
                    <a:pt x="3073854" y="48496"/>
                    <a:pt x="3208404" y="44362"/>
                    <a:pt x="3344650" y="49058"/>
                  </a:cubicBezTo>
                  <a:cubicBezTo>
                    <a:pt x="3383445" y="50401"/>
                    <a:pt x="3422145" y="52573"/>
                    <a:pt x="3460560" y="55259"/>
                  </a:cubicBezTo>
                  <a:cubicBezTo>
                    <a:pt x="3422907" y="79938"/>
                    <a:pt x="3384779" y="104170"/>
                    <a:pt x="3346231" y="127744"/>
                  </a:cubicBezTo>
                  <a:cubicBezTo>
                    <a:pt x="3267974" y="106836"/>
                    <a:pt x="3188764" y="90167"/>
                    <a:pt x="3109030" y="78194"/>
                  </a:cubicBezTo>
                  <a:cubicBezTo>
                    <a:pt x="3052566" y="69718"/>
                    <a:pt x="2996663" y="64021"/>
                    <a:pt x="2941371" y="60345"/>
                  </a:cubicBezTo>
                  <a:close/>
                  <a:moveTo>
                    <a:pt x="1148099" y="807667"/>
                  </a:moveTo>
                  <a:cubicBezTo>
                    <a:pt x="1211497" y="806638"/>
                    <a:pt x="1275039" y="804266"/>
                    <a:pt x="1338656" y="800438"/>
                  </a:cubicBezTo>
                  <a:cubicBezTo>
                    <a:pt x="1219536" y="953561"/>
                    <a:pt x="1116647" y="1127116"/>
                    <a:pt x="1032627" y="1318130"/>
                  </a:cubicBezTo>
                  <a:cubicBezTo>
                    <a:pt x="914813" y="1313730"/>
                    <a:pt x="797684" y="1305043"/>
                    <a:pt x="681479" y="1292213"/>
                  </a:cubicBezTo>
                  <a:cubicBezTo>
                    <a:pt x="819668" y="1114953"/>
                    <a:pt x="976173" y="952456"/>
                    <a:pt x="1148080" y="807667"/>
                  </a:cubicBezTo>
                  <a:close/>
                  <a:moveTo>
                    <a:pt x="3527063" y="60621"/>
                  </a:moveTo>
                  <a:cubicBezTo>
                    <a:pt x="3792715" y="84672"/>
                    <a:pt x="4048004" y="140631"/>
                    <a:pt x="4289501" y="224680"/>
                  </a:cubicBezTo>
                  <a:cubicBezTo>
                    <a:pt x="4203653" y="295127"/>
                    <a:pt x="4115203" y="363011"/>
                    <a:pt x="4024306" y="427657"/>
                  </a:cubicBezTo>
                  <a:cubicBezTo>
                    <a:pt x="3825386" y="303013"/>
                    <a:pt x="3616084" y="206296"/>
                    <a:pt x="3399981" y="142774"/>
                  </a:cubicBezTo>
                  <a:cubicBezTo>
                    <a:pt x="3442891" y="116028"/>
                    <a:pt x="3485296" y="88691"/>
                    <a:pt x="3527063" y="60612"/>
                  </a:cubicBezTo>
                  <a:close/>
                  <a:moveTo>
                    <a:pt x="1393749" y="797103"/>
                  </a:moveTo>
                  <a:cubicBezTo>
                    <a:pt x="1393796" y="797027"/>
                    <a:pt x="1393968" y="797075"/>
                    <a:pt x="1394025" y="797008"/>
                  </a:cubicBezTo>
                  <a:cubicBezTo>
                    <a:pt x="1524260" y="787512"/>
                    <a:pt x="1654781" y="772005"/>
                    <a:pt x="1785331" y="750507"/>
                  </a:cubicBezTo>
                  <a:cubicBezTo>
                    <a:pt x="1737906" y="908079"/>
                    <a:pt x="1706312" y="1091645"/>
                    <a:pt x="1692110" y="1297747"/>
                  </a:cubicBezTo>
                  <a:cubicBezTo>
                    <a:pt x="1481826" y="1318540"/>
                    <a:pt x="1272658" y="1325493"/>
                    <a:pt x="1065622" y="1319159"/>
                  </a:cubicBezTo>
                  <a:cubicBezTo>
                    <a:pt x="1155938" y="1125316"/>
                    <a:pt x="1266161" y="950189"/>
                    <a:pt x="1393739" y="797103"/>
                  </a:cubicBezTo>
                  <a:close/>
                  <a:moveTo>
                    <a:pt x="3353413" y="171473"/>
                  </a:moveTo>
                  <a:cubicBezTo>
                    <a:pt x="3577203" y="229147"/>
                    <a:pt x="3794011" y="322063"/>
                    <a:pt x="3999684" y="445117"/>
                  </a:cubicBezTo>
                  <a:cubicBezTo>
                    <a:pt x="3832482" y="562465"/>
                    <a:pt x="3656898" y="669383"/>
                    <a:pt x="3473866" y="765566"/>
                  </a:cubicBezTo>
                  <a:cubicBezTo>
                    <a:pt x="3330629" y="596078"/>
                    <a:pt x="3184011" y="453946"/>
                    <a:pt x="3037212" y="345552"/>
                  </a:cubicBezTo>
                  <a:cubicBezTo>
                    <a:pt x="3145663" y="291545"/>
                    <a:pt x="3251153" y="233433"/>
                    <a:pt x="3353413" y="171473"/>
                  </a:cubicBezTo>
                  <a:close/>
                  <a:moveTo>
                    <a:pt x="1816754" y="745135"/>
                  </a:moveTo>
                  <a:cubicBezTo>
                    <a:pt x="2018979" y="710312"/>
                    <a:pt x="2221119" y="660848"/>
                    <a:pt x="2421887" y="596107"/>
                  </a:cubicBezTo>
                  <a:lnTo>
                    <a:pt x="2606015" y="1118591"/>
                  </a:lnTo>
                  <a:cubicBezTo>
                    <a:pt x="2457368" y="1162768"/>
                    <a:pt x="2305329" y="1200440"/>
                    <a:pt x="2149939" y="1230786"/>
                  </a:cubicBezTo>
                  <a:cubicBezTo>
                    <a:pt x="2002625" y="1259571"/>
                    <a:pt x="1855368" y="1281116"/>
                    <a:pt x="1708760" y="1296128"/>
                  </a:cubicBezTo>
                  <a:cubicBezTo>
                    <a:pt x="1726533" y="1086778"/>
                    <a:pt x="1763319" y="901888"/>
                    <a:pt x="1816735" y="745135"/>
                  </a:cubicBezTo>
                  <a:close/>
                  <a:moveTo>
                    <a:pt x="3008513" y="359373"/>
                  </a:moveTo>
                  <a:cubicBezTo>
                    <a:pt x="3159998" y="463109"/>
                    <a:pt x="3311531" y="603470"/>
                    <a:pt x="3459445" y="773282"/>
                  </a:cubicBezTo>
                  <a:cubicBezTo>
                    <a:pt x="3201099" y="907898"/>
                    <a:pt x="2927855" y="1020293"/>
                    <a:pt x="2641333" y="1107847"/>
                  </a:cubicBezTo>
                  <a:lnTo>
                    <a:pt x="2465654" y="581543"/>
                  </a:lnTo>
                  <a:cubicBezTo>
                    <a:pt x="2473103" y="579057"/>
                    <a:pt x="2480561" y="576800"/>
                    <a:pt x="2488010" y="574266"/>
                  </a:cubicBezTo>
                  <a:cubicBezTo>
                    <a:pt x="2668318" y="513002"/>
                    <a:pt x="2841854" y="440878"/>
                    <a:pt x="3008522" y="359363"/>
                  </a:cubicBezTo>
                  <a:close/>
                  <a:moveTo>
                    <a:pt x="665648" y="1312635"/>
                  </a:moveTo>
                  <a:cubicBezTo>
                    <a:pt x="784235" y="1325122"/>
                    <a:pt x="903849" y="1333171"/>
                    <a:pt x="1024150" y="1337000"/>
                  </a:cubicBezTo>
                  <a:cubicBezTo>
                    <a:pt x="926738" y="1563181"/>
                    <a:pt x="855843" y="1813402"/>
                    <a:pt x="815067" y="2082674"/>
                  </a:cubicBezTo>
                  <a:cubicBezTo>
                    <a:pt x="626215" y="2072511"/>
                    <a:pt x="438910" y="2052689"/>
                    <a:pt x="253725" y="2023809"/>
                  </a:cubicBezTo>
                  <a:cubicBezTo>
                    <a:pt x="360081" y="1768073"/>
                    <a:pt x="499308" y="1529576"/>
                    <a:pt x="665648" y="1312635"/>
                  </a:cubicBezTo>
                  <a:close/>
                  <a:moveTo>
                    <a:pt x="4308675" y="231347"/>
                  </a:moveTo>
                  <a:cubicBezTo>
                    <a:pt x="4540742" y="313796"/>
                    <a:pt x="4759570" y="422266"/>
                    <a:pt x="4962100" y="552873"/>
                  </a:cubicBezTo>
                  <a:cubicBezTo>
                    <a:pt x="4842066" y="667516"/>
                    <a:pt x="4716507" y="776958"/>
                    <a:pt x="4585986" y="880933"/>
                  </a:cubicBezTo>
                  <a:cubicBezTo>
                    <a:pt x="4415727" y="709121"/>
                    <a:pt x="4231885" y="559369"/>
                    <a:pt x="4037841" y="436239"/>
                  </a:cubicBezTo>
                  <a:cubicBezTo>
                    <a:pt x="4130577" y="370840"/>
                    <a:pt x="4221083" y="302642"/>
                    <a:pt x="4308675" y="231357"/>
                  </a:cubicBezTo>
                  <a:close/>
                  <a:moveTo>
                    <a:pt x="1056849" y="1337866"/>
                  </a:moveTo>
                  <a:cubicBezTo>
                    <a:pt x="1266333" y="1343153"/>
                    <a:pt x="1478083" y="1335276"/>
                    <a:pt x="1691043" y="1313206"/>
                  </a:cubicBezTo>
                  <a:cubicBezTo>
                    <a:pt x="1676641" y="1537034"/>
                    <a:pt x="1682613" y="1786970"/>
                    <a:pt x="1710798" y="2058776"/>
                  </a:cubicBezTo>
                  <a:cubicBezTo>
                    <a:pt x="1416247" y="2090475"/>
                    <a:pt x="1123096" y="2098361"/>
                    <a:pt x="833383" y="2083721"/>
                  </a:cubicBezTo>
                  <a:cubicBezTo>
                    <a:pt x="877856" y="1813697"/>
                    <a:pt x="953922" y="1563399"/>
                    <a:pt x="1056849" y="1337866"/>
                  </a:cubicBezTo>
                  <a:close/>
                  <a:moveTo>
                    <a:pt x="4013505" y="453346"/>
                  </a:moveTo>
                  <a:cubicBezTo>
                    <a:pt x="4211520" y="573380"/>
                    <a:pt x="4398829" y="721294"/>
                    <a:pt x="4572146" y="891953"/>
                  </a:cubicBezTo>
                  <a:cubicBezTo>
                    <a:pt x="4358424" y="1061098"/>
                    <a:pt x="4131243" y="1215556"/>
                    <a:pt x="3891356" y="1353068"/>
                  </a:cubicBezTo>
                  <a:cubicBezTo>
                    <a:pt x="3760854" y="1138384"/>
                    <a:pt x="3623342" y="943713"/>
                    <a:pt x="3482315" y="775615"/>
                  </a:cubicBezTo>
                  <a:cubicBezTo>
                    <a:pt x="3667214" y="678955"/>
                    <a:pt x="3844388" y="571075"/>
                    <a:pt x="4013495" y="453346"/>
                  </a:cubicBezTo>
                  <a:close/>
                  <a:moveTo>
                    <a:pt x="1707693" y="1311320"/>
                  </a:moveTo>
                  <a:cubicBezTo>
                    <a:pt x="1849911" y="1296090"/>
                    <a:pt x="1992690" y="1274935"/>
                    <a:pt x="2135689" y="1246998"/>
                  </a:cubicBezTo>
                  <a:cubicBezTo>
                    <a:pt x="2297443" y="1215394"/>
                    <a:pt x="2455510" y="1176027"/>
                    <a:pt x="2610177" y="1129774"/>
                  </a:cubicBezTo>
                  <a:lnTo>
                    <a:pt x="2851255" y="1814307"/>
                  </a:lnTo>
                  <a:cubicBezTo>
                    <a:pt x="2725039" y="1855407"/>
                    <a:pt x="2596547" y="1892345"/>
                    <a:pt x="2465683" y="1924873"/>
                  </a:cubicBezTo>
                  <a:cubicBezTo>
                    <a:pt x="2217033" y="1986681"/>
                    <a:pt x="1967697" y="2030582"/>
                    <a:pt x="1719532" y="2057690"/>
                  </a:cubicBezTo>
                  <a:cubicBezTo>
                    <a:pt x="1693205" y="1784770"/>
                    <a:pt x="1689805" y="1534434"/>
                    <a:pt x="1707683" y="1311320"/>
                  </a:cubicBezTo>
                  <a:close/>
                  <a:moveTo>
                    <a:pt x="3468094" y="782930"/>
                  </a:moveTo>
                  <a:cubicBezTo>
                    <a:pt x="3611531" y="948856"/>
                    <a:pt x="3751415" y="1142556"/>
                    <a:pt x="3883898" y="1357164"/>
                  </a:cubicBezTo>
                  <a:cubicBezTo>
                    <a:pt x="3568287" y="1537463"/>
                    <a:pt x="3231074" y="1688825"/>
                    <a:pt x="2874724" y="1806630"/>
                  </a:cubicBezTo>
                  <a:lnTo>
                    <a:pt x="2645201" y="1119134"/>
                  </a:lnTo>
                  <a:cubicBezTo>
                    <a:pt x="2933036" y="1030752"/>
                    <a:pt x="3208042" y="917804"/>
                    <a:pt x="3468113" y="782930"/>
                  </a:cubicBezTo>
                  <a:close/>
                  <a:moveTo>
                    <a:pt x="242552" y="2051861"/>
                  </a:moveTo>
                  <a:cubicBezTo>
                    <a:pt x="430100" y="2079769"/>
                    <a:pt x="619957" y="2098676"/>
                    <a:pt x="811314" y="2107582"/>
                  </a:cubicBezTo>
                  <a:cubicBezTo>
                    <a:pt x="779139" y="2331352"/>
                    <a:pt x="767728" y="2568058"/>
                    <a:pt x="779739" y="2814956"/>
                  </a:cubicBezTo>
                  <a:cubicBezTo>
                    <a:pt x="781577" y="2852722"/>
                    <a:pt x="784092" y="2890261"/>
                    <a:pt x="786987" y="2927865"/>
                  </a:cubicBezTo>
                  <a:cubicBezTo>
                    <a:pt x="533317" y="2915445"/>
                    <a:pt x="282941" y="2888051"/>
                    <a:pt x="36969" y="2846645"/>
                  </a:cubicBezTo>
                  <a:cubicBezTo>
                    <a:pt x="70894" y="2568858"/>
                    <a:pt x="141210" y="2302320"/>
                    <a:pt x="242556" y="2051851"/>
                  </a:cubicBezTo>
                  <a:close/>
                  <a:moveTo>
                    <a:pt x="4979807" y="564151"/>
                  </a:moveTo>
                  <a:cubicBezTo>
                    <a:pt x="5208140" y="713550"/>
                    <a:pt x="5415061" y="891573"/>
                    <a:pt x="5596027" y="1092598"/>
                  </a:cubicBezTo>
                  <a:cubicBezTo>
                    <a:pt x="5438721" y="1247503"/>
                    <a:pt x="5273291" y="1394216"/>
                    <a:pt x="5100727" y="1532510"/>
                  </a:cubicBezTo>
                  <a:cubicBezTo>
                    <a:pt x="4952898" y="1297461"/>
                    <a:pt x="4784049" y="1082206"/>
                    <a:pt x="4598711" y="893268"/>
                  </a:cubicBezTo>
                  <a:cubicBezTo>
                    <a:pt x="4730899" y="788988"/>
                    <a:pt x="4858096" y="679070"/>
                    <a:pt x="4979807" y="564151"/>
                  </a:cubicBezTo>
                  <a:close/>
                  <a:moveTo>
                    <a:pt x="829478" y="2108249"/>
                  </a:moveTo>
                  <a:cubicBezTo>
                    <a:pt x="1120953" y="2120869"/>
                    <a:pt x="1416113" y="2110916"/>
                    <a:pt x="1712693" y="2077245"/>
                  </a:cubicBezTo>
                  <a:cubicBezTo>
                    <a:pt x="1726514" y="2206356"/>
                    <a:pt x="1745231" y="2340287"/>
                    <a:pt x="1769243" y="2478657"/>
                  </a:cubicBezTo>
                  <a:cubicBezTo>
                    <a:pt x="1793180" y="2616607"/>
                    <a:pt x="1821659" y="2754634"/>
                    <a:pt x="1853997" y="2891861"/>
                  </a:cubicBezTo>
                  <a:cubicBezTo>
                    <a:pt x="1722380" y="2907234"/>
                    <a:pt x="1589430" y="2918473"/>
                    <a:pt x="1455280" y="2925798"/>
                  </a:cubicBezTo>
                  <a:cubicBezTo>
                    <a:pt x="1234005" y="2937866"/>
                    <a:pt x="1014711" y="2938447"/>
                    <a:pt x="797808" y="2928189"/>
                  </a:cubicBezTo>
                  <a:cubicBezTo>
                    <a:pt x="795398" y="2894099"/>
                    <a:pt x="793093" y="2859866"/>
                    <a:pt x="791569" y="2825624"/>
                  </a:cubicBezTo>
                  <a:cubicBezTo>
                    <a:pt x="780386" y="2574935"/>
                    <a:pt x="793931" y="2334782"/>
                    <a:pt x="829488" y="2108239"/>
                  </a:cubicBezTo>
                  <a:close/>
                  <a:moveTo>
                    <a:pt x="4584910" y="904479"/>
                  </a:moveTo>
                  <a:cubicBezTo>
                    <a:pt x="4772638" y="1091274"/>
                    <a:pt x="4943545" y="1304796"/>
                    <a:pt x="5092545" y="1538977"/>
                  </a:cubicBezTo>
                  <a:cubicBezTo>
                    <a:pt x="4836160" y="1743765"/>
                    <a:pt x="4563831" y="1929379"/>
                    <a:pt x="4277214" y="2093589"/>
                  </a:cubicBezTo>
                  <a:cubicBezTo>
                    <a:pt x="4161104" y="1833662"/>
                    <a:pt x="4033745" y="1588593"/>
                    <a:pt x="3898548" y="1364975"/>
                  </a:cubicBezTo>
                  <a:cubicBezTo>
                    <a:pt x="4140035" y="1227281"/>
                    <a:pt x="4369302" y="1073443"/>
                    <a:pt x="4584910" y="904470"/>
                  </a:cubicBezTo>
                  <a:close/>
                  <a:moveTo>
                    <a:pt x="1721114" y="2076245"/>
                  </a:moveTo>
                  <a:cubicBezTo>
                    <a:pt x="1963553" y="2048346"/>
                    <a:pt x="2206784" y="2004731"/>
                    <a:pt x="2449938" y="1944285"/>
                  </a:cubicBezTo>
                  <a:cubicBezTo>
                    <a:pt x="2587689" y="1910043"/>
                    <a:pt x="2722867" y="1870714"/>
                    <a:pt x="2855617" y="1827185"/>
                  </a:cubicBezTo>
                  <a:lnTo>
                    <a:pt x="3130585" y="2607711"/>
                  </a:lnTo>
                  <a:cubicBezTo>
                    <a:pt x="2724220" y="2743328"/>
                    <a:pt x="2298853" y="2839416"/>
                    <a:pt x="1858797" y="2891156"/>
                  </a:cubicBezTo>
                  <a:cubicBezTo>
                    <a:pt x="1827727" y="2758101"/>
                    <a:pt x="1800590" y="2624361"/>
                    <a:pt x="1777692" y="2490544"/>
                  </a:cubicBezTo>
                  <a:cubicBezTo>
                    <a:pt x="1753213" y="2347469"/>
                    <a:pt x="1734468" y="2209252"/>
                    <a:pt x="1721171" y="2076245"/>
                  </a:cubicBezTo>
                  <a:close/>
                  <a:moveTo>
                    <a:pt x="3891109" y="1369089"/>
                  </a:moveTo>
                  <a:cubicBezTo>
                    <a:pt x="4027640" y="1591517"/>
                    <a:pt x="4156189" y="1836138"/>
                    <a:pt x="4272957" y="2095999"/>
                  </a:cubicBezTo>
                  <a:cubicBezTo>
                    <a:pt x="3916197" y="2300063"/>
                    <a:pt x="3537702" y="2471018"/>
                    <a:pt x="3141015" y="2604168"/>
                  </a:cubicBezTo>
                  <a:lnTo>
                    <a:pt x="2879125" y="1819517"/>
                  </a:lnTo>
                  <a:cubicBezTo>
                    <a:pt x="3235960" y="1700807"/>
                    <a:pt x="3574183" y="1549178"/>
                    <a:pt x="3891156" y="1369089"/>
                  </a:cubicBezTo>
                  <a:close/>
                </a:path>
              </a:pathLst>
            </a:custGeom>
            <a:solidFill>
              <a:srgbClr val="349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157985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7884979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7510999" y="1032140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3" name="图形 341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9290139" y="5658296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/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F4D8CE-0300-5150-E202-7B96A2E6D99E}"/>
              </a:ext>
            </a:extLst>
          </p:cNvPr>
          <p:cNvGrpSpPr/>
          <p:nvPr/>
        </p:nvGrpSpPr>
        <p:grpSpPr>
          <a:xfrm>
            <a:off x="3483245" y="2074648"/>
            <a:ext cx="3291162" cy="764626"/>
            <a:chOff x="2380694" y="2255344"/>
            <a:chExt cx="3291162" cy="7646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C335E5D-1B98-8750-3494-0F48C4885332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83744-9833-C868-6193-4E25BDF5690F}"/>
                </a:ext>
              </a:extLst>
            </p:cNvPr>
            <p:cNvSpPr txBox="1"/>
            <p:nvPr/>
          </p:nvSpPr>
          <p:spPr>
            <a:xfrm>
              <a:off x="3014114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6574032" y="1305366"/>
            <a:ext cx="26072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13800" dirty="0"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13800" dirty="0"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3A85F6-3F1C-5711-B650-ADA914E57ADD}"/>
              </a:ext>
            </a:extLst>
          </p:cNvPr>
          <p:cNvSpPr txBox="1"/>
          <p:nvPr/>
        </p:nvSpPr>
        <p:spPr>
          <a:xfrm>
            <a:off x="3424742" y="3132585"/>
            <a:ext cx="558403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96339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F55D08EF-8A0B-DD58-03CA-32284E22ED08}"/>
              </a:ext>
            </a:extLst>
          </p:cNvPr>
          <p:cNvSpPr/>
          <p:nvPr/>
        </p:nvSpPr>
        <p:spPr>
          <a:xfrm>
            <a:off x="5945124" y="1375920"/>
            <a:ext cx="5227701" cy="4125658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A337C2FA-E4A3-39C5-C84D-173F933C95F1}"/>
              </a:ext>
            </a:extLst>
          </p:cNvPr>
          <p:cNvSpPr/>
          <p:nvPr/>
        </p:nvSpPr>
        <p:spPr>
          <a:xfrm>
            <a:off x="1019175" y="1375920"/>
            <a:ext cx="5227701" cy="4125658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F5339E3F-8237-A095-030A-F99497DA8890}"/>
              </a:ext>
            </a:extLst>
          </p:cNvPr>
          <p:cNvSpPr/>
          <p:nvPr/>
        </p:nvSpPr>
        <p:spPr>
          <a:xfrm>
            <a:off x="4455116" y="1375920"/>
            <a:ext cx="3281768" cy="412565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49319"/>
          </a:solidFill>
          <a:ln>
            <a:solidFill>
              <a:srgbClr val="34931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3" name="图形 2" descr="D:\51PPT模板网\51pptmoban.com\图片002.jpg">
            <a:extLst>
              <a:ext uri="{FF2B5EF4-FFF2-40B4-BE49-F238E27FC236}">
                <a16:creationId xmlns:a16="http://schemas.microsoft.com/office/drawing/2014/main" id="{C0EBB6A3-763D-A820-394E-397CBB4C487A}"/>
              </a:ext>
            </a:extLst>
          </p:cNvPr>
          <p:cNvGrpSpPr/>
          <p:nvPr/>
        </p:nvGrpSpPr>
        <p:grpSpPr>
          <a:xfrm>
            <a:off x="5097742" y="1803225"/>
            <a:ext cx="1996515" cy="2990291"/>
            <a:chOff x="4905935" y="3"/>
            <a:chExt cx="1708559" cy="255900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AC4EC64-1CB5-12E5-68F6-61B21787A37D}"/>
                </a:ext>
              </a:extLst>
            </p:cNvPr>
            <p:cNvSpPr/>
            <p:nvPr/>
          </p:nvSpPr>
          <p:spPr>
            <a:xfrm>
              <a:off x="5337802" y="3"/>
              <a:ext cx="679912" cy="928214"/>
            </a:xfrm>
            <a:custGeom>
              <a:avLst/>
              <a:gdLst>
                <a:gd name="connsiteX0" fmla="*/ 28249 w 679912"/>
                <a:gd name="connsiteY0" fmla="*/ 928215 h 928214"/>
                <a:gd name="connsiteX1" fmla="*/ 67544 w 679912"/>
                <a:gd name="connsiteY1" fmla="*/ 922445 h 928214"/>
                <a:gd name="connsiteX2" fmla="*/ 334070 w 679912"/>
                <a:gd name="connsiteY2" fmla="*/ 39903 h 928214"/>
                <a:gd name="connsiteX3" fmla="*/ 640235 w 679912"/>
                <a:gd name="connsiteY3" fmla="*/ 872052 h 928214"/>
                <a:gd name="connsiteX4" fmla="*/ 679912 w 679912"/>
                <a:gd name="connsiteY4" fmla="*/ 870409 h 928214"/>
                <a:gd name="connsiteX5" fmla="*/ 337547 w 679912"/>
                <a:gd name="connsiteY5" fmla="*/ 360 h 928214"/>
                <a:gd name="connsiteX6" fmla="*/ 28249 w 679912"/>
                <a:gd name="connsiteY6" fmla="*/ 928215 h 92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9912" h="928214">
                  <a:moveTo>
                    <a:pt x="28249" y="928215"/>
                  </a:moveTo>
                  <a:lnTo>
                    <a:pt x="67544" y="922445"/>
                  </a:lnTo>
                  <a:cubicBezTo>
                    <a:pt x="16425" y="482502"/>
                    <a:pt x="6090" y="37630"/>
                    <a:pt x="334070" y="39903"/>
                  </a:cubicBezTo>
                  <a:cubicBezTo>
                    <a:pt x="648335" y="78529"/>
                    <a:pt x="631429" y="632786"/>
                    <a:pt x="640235" y="872052"/>
                  </a:cubicBezTo>
                  <a:lnTo>
                    <a:pt x="679912" y="870409"/>
                  </a:lnTo>
                  <a:cubicBezTo>
                    <a:pt x="671010" y="618802"/>
                    <a:pt x="688127" y="42043"/>
                    <a:pt x="337547" y="360"/>
                  </a:cubicBezTo>
                  <a:cubicBezTo>
                    <a:pt x="-90457" y="-18266"/>
                    <a:pt x="-1399" y="691700"/>
                    <a:pt x="28249" y="928215"/>
                  </a:cubicBezTo>
                  <a:close/>
                </a:path>
              </a:pathLst>
            </a:custGeom>
            <a:solidFill>
              <a:srgbClr val="E2A171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087D46A-C356-15F7-33A0-D92BC048847B}"/>
                </a:ext>
              </a:extLst>
            </p:cNvPr>
            <p:cNvSpPr/>
            <p:nvPr/>
          </p:nvSpPr>
          <p:spPr>
            <a:xfrm>
              <a:off x="4905935" y="768649"/>
              <a:ext cx="1708559" cy="1790358"/>
            </a:xfrm>
            <a:custGeom>
              <a:avLst/>
              <a:gdLst>
                <a:gd name="connsiteX0" fmla="*/ 0 w 1708559"/>
                <a:gd name="connsiteY0" fmla="*/ 1629491 h 1790358"/>
                <a:gd name="connsiteX1" fmla="*/ 361927 w 1708559"/>
                <a:gd name="connsiteY1" fmla="*/ 1790358 h 1790358"/>
                <a:gd name="connsiteX2" fmla="*/ 1708559 w 1708559"/>
                <a:gd name="connsiteY2" fmla="*/ 1627772 h 1790358"/>
                <a:gd name="connsiteX3" fmla="*/ 1615451 w 1708559"/>
                <a:gd name="connsiteY3" fmla="*/ 87740 h 1790358"/>
                <a:gd name="connsiteX4" fmla="*/ 1414295 w 1708559"/>
                <a:gd name="connsiteY4" fmla="*/ 0 h 1790358"/>
                <a:gd name="connsiteX5" fmla="*/ 127360 w 1708559"/>
                <a:gd name="connsiteY5" fmla="*/ 94465 h 179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8559" h="1790358">
                  <a:moveTo>
                    <a:pt x="0" y="1629491"/>
                  </a:moveTo>
                  <a:lnTo>
                    <a:pt x="361927" y="1790358"/>
                  </a:lnTo>
                  <a:lnTo>
                    <a:pt x="1708559" y="1627772"/>
                  </a:lnTo>
                  <a:lnTo>
                    <a:pt x="1615451" y="87740"/>
                  </a:lnTo>
                  <a:lnTo>
                    <a:pt x="1414295" y="0"/>
                  </a:lnTo>
                  <a:lnTo>
                    <a:pt x="127360" y="94465"/>
                  </a:lnTo>
                  <a:close/>
                </a:path>
              </a:pathLst>
            </a:custGeom>
            <a:solidFill>
              <a:srgbClr val="EFAD78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615580E-7025-7F0F-6A88-11AF9C88E9C0}"/>
                </a:ext>
              </a:extLst>
            </p:cNvPr>
            <p:cNvSpPr/>
            <p:nvPr/>
          </p:nvSpPr>
          <p:spPr>
            <a:xfrm>
              <a:off x="4905935" y="863114"/>
              <a:ext cx="361926" cy="1695893"/>
            </a:xfrm>
            <a:custGeom>
              <a:avLst/>
              <a:gdLst>
                <a:gd name="connsiteX0" fmla="*/ 0 w 361926"/>
                <a:gd name="connsiteY0" fmla="*/ 1535027 h 1695893"/>
                <a:gd name="connsiteX1" fmla="*/ 361927 w 361926"/>
                <a:gd name="connsiteY1" fmla="*/ 1695894 h 1695893"/>
                <a:gd name="connsiteX2" fmla="*/ 328439 w 361926"/>
                <a:gd name="connsiteY2" fmla="*/ 80424 h 1695893"/>
                <a:gd name="connsiteX3" fmla="*/ 127360 w 361926"/>
                <a:gd name="connsiteY3" fmla="*/ 0 h 169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26" h="1695893">
                  <a:moveTo>
                    <a:pt x="0" y="1535027"/>
                  </a:moveTo>
                  <a:lnTo>
                    <a:pt x="361927" y="1695894"/>
                  </a:lnTo>
                  <a:lnTo>
                    <a:pt x="328439" y="80424"/>
                  </a:lnTo>
                  <a:lnTo>
                    <a:pt x="127360" y="0"/>
                  </a:lnTo>
                  <a:close/>
                </a:path>
              </a:pathLst>
            </a:custGeom>
            <a:solidFill>
              <a:srgbClr val="EDAE7E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E956157-11EB-89D0-0ACF-E03759A630D3}"/>
                </a:ext>
              </a:extLst>
            </p:cNvPr>
            <p:cNvSpPr/>
            <p:nvPr/>
          </p:nvSpPr>
          <p:spPr>
            <a:xfrm>
              <a:off x="5033295" y="768649"/>
              <a:ext cx="1488090" cy="174888"/>
            </a:xfrm>
            <a:custGeom>
              <a:avLst/>
              <a:gdLst>
                <a:gd name="connsiteX0" fmla="*/ 1488091 w 1488090"/>
                <a:gd name="connsiteY0" fmla="*/ 87740 h 174888"/>
                <a:gd name="connsiteX1" fmla="*/ 1284357 w 1488090"/>
                <a:gd name="connsiteY1" fmla="*/ 0 h 174888"/>
                <a:gd name="connsiteX2" fmla="*/ 0 w 1488090"/>
                <a:gd name="connsiteY2" fmla="*/ 94465 h 174888"/>
                <a:gd name="connsiteX3" fmla="*/ 201079 w 1488090"/>
                <a:gd name="connsiteY3" fmla="*/ 174889 h 17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090" h="174888">
                  <a:moveTo>
                    <a:pt x="1488091" y="87740"/>
                  </a:moveTo>
                  <a:lnTo>
                    <a:pt x="1284357" y="0"/>
                  </a:lnTo>
                  <a:lnTo>
                    <a:pt x="0" y="94465"/>
                  </a:lnTo>
                  <a:lnTo>
                    <a:pt x="201079" y="174889"/>
                  </a:lnTo>
                  <a:close/>
                </a:path>
              </a:pathLst>
            </a:custGeom>
            <a:solidFill>
              <a:srgbClr val="B56E47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72D2FCF-030D-EACD-0A7A-3F09F625EDD0}"/>
                </a:ext>
              </a:extLst>
            </p:cNvPr>
            <p:cNvSpPr/>
            <p:nvPr/>
          </p:nvSpPr>
          <p:spPr>
            <a:xfrm>
              <a:off x="4905935" y="906669"/>
              <a:ext cx="361926" cy="1652338"/>
            </a:xfrm>
            <a:custGeom>
              <a:avLst/>
              <a:gdLst>
                <a:gd name="connsiteX0" fmla="*/ 236267 w 361926"/>
                <a:gd name="connsiteY0" fmla="*/ 0 h 1652338"/>
                <a:gd name="connsiteX1" fmla="*/ 186198 w 361926"/>
                <a:gd name="connsiteY1" fmla="*/ 1373224 h 1652338"/>
                <a:gd name="connsiteX2" fmla="*/ 361927 w 361926"/>
                <a:gd name="connsiteY2" fmla="*/ 1652339 h 1652338"/>
                <a:gd name="connsiteX3" fmla="*/ 163962 w 361926"/>
                <a:gd name="connsiteY3" fmla="*/ 1417696 h 1652338"/>
                <a:gd name="connsiteX4" fmla="*/ 0 w 361926"/>
                <a:gd name="connsiteY4" fmla="*/ 1491472 h 1652338"/>
                <a:gd name="connsiteX5" fmla="*/ 147285 w 361926"/>
                <a:gd name="connsiteY5" fmla="*/ 1356547 h 165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26" h="1652338">
                  <a:moveTo>
                    <a:pt x="236267" y="0"/>
                  </a:moveTo>
                  <a:lnTo>
                    <a:pt x="186198" y="1373224"/>
                  </a:lnTo>
                  <a:lnTo>
                    <a:pt x="361927" y="1652339"/>
                  </a:lnTo>
                  <a:lnTo>
                    <a:pt x="163962" y="1417696"/>
                  </a:lnTo>
                  <a:lnTo>
                    <a:pt x="0" y="1491472"/>
                  </a:lnTo>
                  <a:lnTo>
                    <a:pt x="147285" y="1356547"/>
                  </a:lnTo>
                  <a:close/>
                </a:path>
              </a:pathLst>
            </a:custGeom>
            <a:solidFill>
              <a:srgbClr val="B56E47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8B27F38-F5C8-54B9-602C-ECB997E40FFB}"/>
                </a:ext>
              </a:extLst>
            </p:cNvPr>
            <p:cNvSpPr/>
            <p:nvPr/>
          </p:nvSpPr>
          <p:spPr>
            <a:xfrm>
              <a:off x="5554109" y="109824"/>
              <a:ext cx="670442" cy="934617"/>
            </a:xfrm>
            <a:custGeom>
              <a:avLst/>
              <a:gdLst>
                <a:gd name="connsiteX0" fmla="*/ 33271 w 670442"/>
                <a:gd name="connsiteY0" fmla="*/ 934578 h 934617"/>
                <a:gd name="connsiteX1" fmla="*/ 54170 w 670442"/>
                <a:gd name="connsiteY1" fmla="*/ 912705 h 934617"/>
                <a:gd name="connsiteX2" fmla="*/ 177805 w 670442"/>
                <a:gd name="connsiteY2" fmla="*/ 97711 h 934617"/>
                <a:gd name="connsiteX3" fmla="*/ 357278 w 670442"/>
                <a:gd name="connsiteY3" fmla="*/ 42064 h 934617"/>
                <a:gd name="connsiteX4" fmla="*/ 628446 w 670442"/>
                <a:gd name="connsiteY4" fmla="*/ 886247 h 934617"/>
                <a:gd name="connsiteX5" fmla="*/ 668161 w 670442"/>
                <a:gd name="connsiteY5" fmla="*/ 886247 h 934617"/>
                <a:gd name="connsiteX6" fmla="*/ 362379 w 670442"/>
                <a:gd name="connsiteY6" fmla="*/ 2673 h 934617"/>
                <a:gd name="connsiteX7" fmla="*/ 150086 w 670442"/>
                <a:gd name="connsiteY7" fmla="*/ 69286 h 934617"/>
                <a:gd name="connsiteX8" fmla="*/ 14684 w 670442"/>
                <a:gd name="connsiteY8" fmla="*/ 916812 h 934617"/>
                <a:gd name="connsiteX9" fmla="*/ 33271 w 670442"/>
                <a:gd name="connsiteY9" fmla="*/ 934578 h 93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0442" h="934617">
                  <a:moveTo>
                    <a:pt x="33271" y="934578"/>
                  </a:moveTo>
                  <a:cubicBezTo>
                    <a:pt x="45382" y="935342"/>
                    <a:pt x="55526" y="924759"/>
                    <a:pt x="54170" y="912705"/>
                  </a:cubicBezTo>
                  <a:cubicBezTo>
                    <a:pt x="13022" y="518055"/>
                    <a:pt x="59251" y="213380"/>
                    <a:pt x="177805" y="97711"/>
                  </a:cubicBezTo>
                  <a:cubicBezTo>
                    <a:pt x="225830" y="50851"/>
                    <a:pt x="284534" y="32646"/>
                    <a:pt x="357278" y="42064"/>
                  </a:cubicBezTo>
                  <a:cubicBezTo>
                    <a:pt x="669651" y="93757"/>
                    <a:pt x="629650" y="646790"/>
                    <a:pt x="628446" y="886247"/>
                  </a:cubicBezTo>
                  <a:cubicBezTo>
                    <a:pt x="627892" y="911865"/>
                    <a:pt x="668658" y="912132"/>
                    <a:pt x="668161" y="886247"/>
                  </a:cubicBezTo>
                  <a:cubicBezTo>
                    <a:pt x="669785" y="634393"/>
                    <a:pt x="710895" y="59008"/>
                    <a:pt x="362379" y="2673"/>
                  </a:cubicBezTo>
                  <a:cubicBezTo>
                    <a:pt x="277981" y="-8215"/>
                    <a:pt x="206555" y="14192"/>
                    <a:pt x="150086" y="69286"/>
                  </a:cubicBezTo>
                  <a:cubicBezTo>
                    <a:pt x="-33227" y="248129"/>
                    <a:pt x="-5661" y="721560"/>
                    <a:pt x="14684" y="916812"/>
                  </a:cubicBezTo>
                  <a:cubicBezTo>
                    <a:pt x="15715" y="926631"/>
                    <a:pt x="23739" y="934043"/>
                    <a:pt x="33271" y="934578"/>
                  </a:cubicBezTo>
                  <a:close/>
                </a:path>
              </a:pathLst>
            </a:custGeom>
            <a:solidFill>
              <a:srgbClr val="F8C79C"/>
            </a:solidFill>
            <a:ln w="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5AD95796-7F98-7432-D58D-369A48E69AAC}"/>
                </a:ext>
              </a:extLst>
            </p:cNvPr>
            <p:cNvGrpSpPr/>
            <p:nvPr/>
          </p:nvGrpSpPr>
          <p:grpSpPr>
            <a:xfrm>
              <a:off x="5494299" y="1210957"/>
              <a:ext cx="913874" cy="905719"/>
              <a:chOff x="5494299" y="1210957"/>
              <a:chExt cx="913874" cy="905719"/>
            </a:xfrm>
            <a:solidFill>
              <a:srgbClr val="FFFFFF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52242C1-B34C-261D-F751-299DBFA5B04B}"/>
                  </a:ext>
                </a:extLst>
              </p:cNvPr>
              <p:cNvSpPr/>
              <p:nvPr/>
            </p:nvSpPr>
            <p:spPr>
              <a:xfrm>
                <a:off x="5494299" y="1586471"/>
                <a:ext cx="578718" cy="530205"/>
              </a:xfrm>
              <a:custGeom>
                <a:avLst/>
                <a:gdLst>
                  <a:gd name="connsiteX0" fmla="*/ 42114 w 578718"/>
                  <a:gd name="connsiteY0" fmla="*/ 0 h 530205"/>
                  <a:gd name="connsiteX1" fmla="*/ 115317 w 578718"/>
                  <a:gd name="connsiteY1" fmla="*/ 124667 h 530205"/>
                  <a:gd name="connsiteX2" fmla="*/ 303673 w 578718"/>
                  <a:gd name="connsiteY2" fmla="*/ 61760 h 530205"/>
                  <a:gd name="connsiteX3" fmla="*/ 243670 w 578718"/>
                  <a:gd name="connsiteY3" fmla="*/ 199665 h 530205"/>
                  <a:gd name="connsiteX4" fmla="*/ 33594 w 578718"/>
                  <a:gd name="connsiteY4" fmla="*/ 185090 h 530205"/>
                  <a:gd name="connsiteX5" fmla="*/ 375157 w 578718"/>
                  <a:gd name="connsiteY5" fmla="*/ 242552 h 530205"/>
                  <a:gd name="connsiteX6" fmla="*/ 361097 w 578718"/>
                  <a:gd name="connsiteY6" fmla="*/ 181078 h 530205"/>
                  <a:gd name="connsiteX7" fmla="*/ 578719 w 578718"/>
                  <a:gd name="connsiteY7" fmla="*/ 341009 h 530205"/>
                  <a:gd name="connsiteX8" fmla="*/ 470768 w 578718"/>
                  <a:gd name="connsiteY8" fmla="*/ 530206 h 530205"/>
                  <a:gd name="connsiteX9" fmla="*/ 445093 w 578718"/>
                  <a:gd name="connsiteY9" fmla="*/ 473469 h 530205"/>
                  <a:gd name="connsiteX10" fmla="*/ 179675 w 578718"/>
                  <a:gd name="connsiteY10" fmla="*/ 477748 h 530205"/>
                  <a:gd name="connsiteX11" fmla="*/ 106 w 578718"/>
                  <a:gd name="connsiteY11" fmla="*/ 201308 h 530205"/>
                  <a:gd name="connsiteX12" fmla="*/ 42114 w 578718"/>
                  <a:gd name="connsiteY12" fmla="*/ 0 h 5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718" h="530205">
                    <a:moveTo>
                      <a:pt x="42114" y="0"/>
                    </a:moveTo>
                    <a:lnTo>
                      <a:pt x="115317" y="124667"/>
                    </a:lnTo>
                    <a:lnTo>
                      <a:pt x="303673" y="61760"/>
                    </a:lnTo>
                    <a:lnTo>
                      <a:pt x="243670" y="199665"/>
                    </a:lnTo>
                    <a:cubicBezTo>
                      <a:pt x="243670" y="199665"/>
                      <a:pt x="86605" y="229676"/>
                      <a:pt x="33594" y="185090"/>
                    </a:cubicBezTo>
                    <a:cubicBezTo>
                      <a:pt x="87121" y="270614"/>
                      <a:pt x="375157" y="242552"/>
                      <a:pt x="375157" y="242552"/>
                    </a:cubicBezTo>
                    <a:lnTo>
                      <a:pt x="361097" y="181078"/>
                    </a:lnTo>
                    <a:lnTo>
                      <a:pt x="578719" y="341009"/>
                    </a:lnTo>
                    <a:lnTo>
                      <a:pt x="470768" y="530206"/>
                    </a:lnTo>
                    <a:lnTo>
                      <a:pt x="445093" y="473469"/>
                    </a:lnTo>
                    <a:cubicBezTo>
                      <a:pt x="445093" y="473469"/>
                      <a:pt x="217748" y="508619"/>
                      <a:pt x="179675" y="477748"/>
                    </a:cubicBezTo>
                    <a:cubicBezTo>
                      <a:pt x="141603" y="446878"/>
                      <a:pt x="2666" y="240890"/>
                      <a:pt x="106" y="201308"/>
                    </a:cubicBezTo>
                    <a:cubicBezTo>
                      <a:pt x="-2454" y="161727"/>
                      <a:pt x="42114" y="0"/>
                      <a:pt x="421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5B80A01-6889-2873-E57E-978A0CE6BC2F}"/>
                  </a:ext>
                </a:extLst>
              </p:cNvPr>
              <p:cNvSpPr/>
              <p:nvPr/>
            </p:nvSpPr>
            <p:spPr>
              <a:xfrm>
                <a:off x="5985602" y="1399777"/>
                <a:ext cx="422571" cy="636361"/>
              </a:xfrm>
              <a:custGeom>
                <a:avLst/>
                <a:gdLst>
                  <a:gd name="connsiteX0" fmla="*/ 77310 w 422571"/>
                  <a:gd name="connsiteY0" fmla="*/ 636361 h 636361"/>
                  <a:gd name="connsiteX1" fmla="*/ 148660 w 422571"/>
                  <a:gd name="connsiteY1" fmla="*/ 510625 h 636361"/>
                  <a:gd name="connsiteX2" fmla="*/ 0 w 422571"/>
                  <a:gd name="connsiteY2" fmla="*/ 378947 h 636361"/>
                  <a:gd name="connsiteX3" fmla="*/ 149443 w 422571"/>
                  <a:gd name="connsiteY3" fmla="*/ 361965 h 636361"/>
                  <a:gd name="connsiteX4" fmla="*/ 241845 w 422571"/>
                  <a:gd name="connsiteY4" fmla="*/ 551181 h 636361"/>
                  <a:gd name="connsiteX5" fmla="*/ 120827 w 422571"/>
                  <a:gd name="connsiteY5" fmla="*/ 226639 h 636361"/>
                  <a:gd name="connsiteX6" fmla="*/ 74617 w 422571"/>
                  <a:gd name="connsiteY6" fmla="*/ 269544 h 636361"/>
                  <a:gd name="connsiteX7" fmla="*/ 104322 w 422571"/>
                  <a:gd name="connsiteY7" fmla="*/ 1108 h 636361"/>
                  <a:gd name="connsiteX8" fmla="*/ 322154 w 422571"/>
                  <a:gd name="connsiteY8" fmla="*/ 0 h 636361"/>
                  <a:gd name="connsiteX9" fmla="*/ 285858 w 422571"/>
                  <a:gd name="connsiteY9" fmla="*/ 50604 h 636361"/>
                  <a:gd name="connsiteX10" fmla="*/ 422273 w 422571"/>
                  <a:gd name="connsiteY10" fmla="*/ 278332 h 636361"/>
                  <a:gd name="connsiteX11" fmla="*/ 272658 w 422571"/>
                  <a:gd name="connsiteY11" fmla="*/ 572060 h 636361"/>
                  <a:gd name="connsiteX12" fmla="*/ 77310 w 422571"/>
                  <a:gd name="connsiteY12" fmla="*/ 636361 h 63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2571" h="636361">
                    <a:moveTo>
                      <a:pt x="77310" y="636361"/>
                    </a:moveTo>
                    <a:lnTo>
                      <a:pt x="148660" y="510625"/>
                    </a:lnTo>
                    <a:lnTo>
                      <a:pt x="0" y="378947"/>
                    </a:lnTo>
                    <a:lnTo>
                      <a:pt x="149443" y="361965"/>
                    </a:lnTo>
                    <a:cubicBezTo>
                      <a:pt x="149443" y="361965"/>
                      <a:pt x="253956" y="482983"/>
                      <a:pt x="241845" y="551181"/>
                    </a:cubicBezTo>
                    <a:cubicBezTo>
                      <a:pt x="289144" y="462065"/>
                      <a:pt x="120827" y="226639"/>
                      <a:pt x="120827" y="226639"/>
                    </a:cubicBezTo>
                    <a:lnTo>
                      <a:pt x="74617" y="269544"/>
                    </a:lnTo>
                    <a:lnTo>
                      <a:pt x="104322" y="1108"/>
                    </a:lnTo>
                    <a:lnTo>
                      <a:pt x="322154" y="0"/>
                    </a:lnTo>
                    <a:lnTo>
                      <a:pt x="285858" y="50604"/>
                    </a:lnTo>
                    <a:cubicBezTo>
                      <a:pt x="285858" y="50604"/>
                      <a:pt x="429972" y="229924"/>
                      <a:pt x="422273" y="278332"/>
                    </a:cubicBezTo>
                    <a:cubicBezTo>
                      <a:pt x="414575" y="326739"/>
                      <a:pt x="305649" y="550054"/>
                      <a:pt x="272658" y="572060"/>
                    </a:cubicBezTo>
                    <a:cubicBezTo>
                      <a:pt x="239648" y="594105"/>
                      <a:pt x="77310" y="636361"/>
                      <a:pt x="77310" y="6363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4742AEA-9740-2FFD-C612-1ED5624EFA8F}"/>
                  </a:ext>
                </a:extLst>
              </p:cNvPr>
              <p:cNvSpPr/>
              <p:nvPr/>
            </p:nvSpPr>
            <p:spPr>
              <a:xfrm>
                <a:off x="5515610" y="1210957"/>
                <a:ext cx="673459" cy="438592"/>
              </a:xfrm>
              <a:custGeom>
                <a:avLst/>
                <a:gdLst>
                  <a:gd name="connsiteX0" fmla="*/ 673459 w 673459"/>
                  <a:gd name="connsiteY0" fmla="*/ 144386 h 438592"/>
                  <a:gd name="connsiteX1" fmla="*/ 528907 w 673459"/>
                  <a:gd name="connsiteY1" fmla="*/ 145456 h 438592"/>
                  <a:gd name="connsiteX2" fmla="*/ 489210 w 673459"/>
                  <a:gd name="connsiteY2" fmla="*/ 340040 h 438592"/>
                  <a:gd name="connsiteX3" fmla="*/ 399789 w 673459"/>
                  <a:gd name="connsiteY3" fmla="*/ 219117 h 438592"/>
                  <a:gd name="connsiteX4" fmla="*/ 517464 w 673459"/>
                  <a:gd name="connsiteY4" fmla="*/ 44477 h 438592"/>
                  <a:gd name="connsiteX5" fmla="*/ 296919 w 673459"/>
                  <a:gd name="connsiteY5" fmla="*/ 311538 h 438592"/>
                  <a:gd name="connsiteX6" fmla="*/ 357189 w 673459"/>
                  <a:gd name="connsiteY6" fmla="*/ 330106 h 438592"/>
                  <a:gd name="connsiteX7" fmla="*/ 109862 w 673459"/>
                  <a:gd name="connsiteY7" fmla="*/ 438593 h 438592"/>
                  <a:gd name="connsiteX8" fmla="*/ 0 w 673459"/>
                  <a:gd name="connsiteY8" fmla="*/ 250504 h 438592"/>
                  <a:gd name="connsiteX9" fmla="*/ 61970 w 673459"/>
                  <a:gd name="connsiteY9" fmla="*/ 256636 h 438592"/>
                  <a:gd name="connsiteX10" fmla="*/ 190973 w 673459"/>
                  <a:gd name="connsiteY10" fmla="*/ 24629 h 438592"/>
                  <a:gd name="connsiteX11" fmla="*/ 520157 w 673459"/>
                  <a:gd name="connsiteY11" fmla="*/ 7341 h 438592"/>
                  <a:gd name="connsiteX12" fmla="*/ 673459 w 673459"/>
                  <a:gd name="connsiteY12" fmla="*/ 144386 h 43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3459" h="438592">
                    <a:moveTo>
                      <a:pt x="673459" y="144386"/>
                    </a:moveTo>
                    <a:lnTo>
                      <a:pt x="528907" y="145456"/>
                    </a:lnTo>
                    <a:lnTo>
                      <a:pt x="489210" y="340040"/>
                    </a:lnTo>
                    <a:lnTo>
                      <a:pt x="399789" y="219117"/>
                    </a:lnTo>
                    <a:cubicBezTo>
                      <a:pt x="399789" y="219117"/>
                      <a:pt x="452341" y="68108"/>
                      <a:pt x="517464" y="44477"/>
                    </a:cubicBezTo>
                    <a:cubicBezTo>
                      <a:pt x="416638" y="48069"/>
                      <a:pt x="296919" y="311538"/>
                      <a:pt x="296919" y="311538"/>
                    </a:cubicBezTo>
                    <a:lnTo>
                      <a:pt x="357189" y="330106"/>
                    </a:lnTo>
                    <a:lnTo>
                      <a:pt x="109862" y="438593"/>
                    </a:lnTo>
                    <a:lnTo>
                      <a:pt x="0" y="250504"/>
                    </a:lnTo>
                    <a:lnTo>
                      <a:pt x="61970" y="256636"/>
                    </a:lnTo>
                    <a:cubicBezTo>
                      <a:pt x="61970" y="256636"/>
                      <a:pt x="145202" y="42166"/>
                      <a:pt x="190973" y="24629"/>
                    </a:cubicBezTo>
                    <a:cubicBezTo>
                      <a:pt x="236744" y="7093"/>
                      <a:pt x="484606" y="-10253"/>
                      <a:pt x="520157" y="7341"/>
                    </a:cubicBezTo>
                    <a:cubicBezTo>
                      <a:pt x="555708" y="24916"/>
                      <a:pt x="673459" y="144386"/>
                      <a:pt x="673459" y="1443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04A503D-B8BC-FB2B-7A59-2758FBAF761F}"/>
              </a:ext>
            </a:extLst>
          </p:cNvPr>
          <p:cNvGrpSpPr/>
          <p:nvPr/>
        </p:nvGrpSpPr>
        <p:grpSpPr>
          <a:xfrm>
            <a:off x="1701822" y="3729115"/>
            <a:ext cx="2097845" cy="1047355"/>
            <a:chOff x="-316195" y="1906534"/>
            <a:chExt cx="2097845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034306-5B0D-6343-2540-57A196E507E3}"/>
                </a:ext>
              </a:extLst>
            </p:cNvPr>
            <p:cNvSpPr txBox="1"/>
            <p:nvPr/>
          </p:nvSpPr>
          <p:spPr>
            <a:xfrm>
              <a:off x="-316195" y="2190603"/>
              <a:ext cx="20978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2E4C01-7D67-05EC-506D-8E1168ABFBA4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9FA9C7E-521B-D5FA-59A5-6B3829A4F600}"/>
              </a:ext>
            </a:extLst>
          </p:cNvPr>
          <p:cNvGrpSpPr/>
          <p:nvPr/>
        </p:nvGrpSpPr>
        <p:grpSpPr>
          <a:xfrm>
            <a:off x="8558974" y="3729115"/>
            <a:ext cx="2097845" cy="1047355"/>
            <a:chOff x="-316195" y="1906534"/>
            <a:chExt cx="2097845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BB5C24D-0656-AB6E-008A-8144CDE90D35}"/>
                </a:ext>
              </a:extLst>
            </p:cNvPr>
            <p:cNvSpPr txBox="1"/>
            <p:nvPr/>
          </p:nvSpPr>
          <p:spPr>
            <a:xfrm>
              <a:off x="-316195" y="2190603"/>
              <a:ext cx="20978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81D4F8-E7FF-7329-06F9-A0A3CD119090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DEFEA5E-8C1E-1C50-21B8-F6F759E940EA}"/>
              </a:ext>
            </a:extLst>
          </p:cNvPr>
          <p:cNvGrpSpPr/>
          <p:nvPr/>
        </p:nvGrpSpPr>
        <p:grpSpPr>
          <a:xfrm>
            <a:off x="2186151" y="2184374"/>
            <a:ext cx="1523961" cy="1034083"/>
            <a:chOff x="2741861" y="4696860"/>
            <a:chExt cx="1523961" cy="103408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2A7AF64-2F6A-229C-4B8D-71B9400269F7}"/>
                </a:ext>
              </a:extLst>
            </p:cNvPr>
            <p:cNvSpPr/>
            <p:nvPr/>
          </p:nvSpPr>
          <p:spPr>
            <a:xfrm>
              <a:off x="2753354" y="4866631"/>
              <a:ext cx="915611" cy="852784"/>
            </a:xfrm>
            <a:custGeom>
              <a:avLst/>
              <a:gdLst>
                <a:gd name="connsiteX0" fmla="*/ 604114 w 604113"/>
                <a:gd name="connsiteY0" fmla="*/ 281330 h 562660"/>
                <a:gd name="connsiteX1" fmla="*/ 302057 w 604113"/>
                <a:gd name="connsiteY1" fmla="*/ 562661 h 562660"/>
                <a:gd name="connsiteX2" fmla="*/ 0 w 604113"/>
                <a:gd name="connsiteY2" fmla="*/ 281330 h 562660"/>
                <a:gd name="connsiteX3" fmla="*/ 302057 w 604113"/>
                <a:gd name="connsiteY3" fmla="*/ 0 h 562660"/>
                <a:gd name="connsiteX4" fmla="*/ 604114 w 604113"/>
                <a:gd name="connsiteY4" fmla="*/ 281330 h 56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113" h="562660">
                  <a:moveTo>
                    <a:pt x="604114" y="281330"/>
                  </a:moveTo>
                  <a:cubicBezTo>
                    <a:pt x="604114" y="436727"/>
                    <a:pt x="468884" y="562661"/>
                    <a:pt x="302057" y="562661"/>
                  </a:cubicBezTo>
                  <a:cubicBezTo>
                    <a:pt x="135230" y="562661"/>
                    <a:pt x="0" y="436727"/>
                    <a:pt x="0" y="281330"/>
                  </a:cubicBezTo>
                  <a:cubicBezTo>
                    <a:pt x="0" y="125933"/>
                    <a:pt x="135230" y="0"/>
                    <a:pt x="302057" y="0"/>
                  </a:cubicBezTo>
                  <a:cubicBezTo>
                    <a:pt x="468884" y="0"/>
                    <a:pt x="604114" y="125933"/>
                    <a:pt x="604114" y="28133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5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5FB1815-816C-74F2-9B61-5A896E7DA5FC}"/>
                </a:ext>
              </a:extLst>
            </p:cNvPr>
            <p:cNvSpPr/>
            <p:nvPr/>
          </p:nvSpPr>
          <p:spPr>
            <a:xfrm>
              <a:off x="2741861" y="4855052"/>
              <a:ext cx="938653" cy="875891"/>
            </a:xfrm>
            <a:custGeom>
              <a:avLst/>
              <a:gdLst>
                <a:gd name="connsiteX0" fmla="*/ 604127 w 619316"/>
                <a:gd name="connsiteY0" fmla="*/ 288259 h 577906"/>
                <a:gd name="connsiteX1" fmla="*/ 550229 w 619316"/>
                <a:gd name="connsiteY1" fmla="*/ 446856 h 577906"/>
                <a:gd name="connsiteX2" fmla="*/ 411798 w 619316"/>
                <a:gd name="connsiteY2" fmla="*/ 545815 h 577906"/>
                <a:gd name="connsiteX3" fmla="*/ 230290 w 619316"/>
                <a:gd name="connsiteY3" fmla="*/ 552672 h 577906"/>
                <a:gd name="connsiteX4" fmla="*/ 82767 w 619316"/>
                <a:gd name="connsiteY4" fmla="*/ 463468 h 577906"/>
                <a:gd name="connsiteX5" fmla="*/ 16067 w 619316"/>
                <a:gd name="connsiteY5" fmla="*/ 310712 h 577906"/>
                <a:gd name="connsiteX6" fmla="*/ 57265 w 619316"/>
                <a:gd name="connsiteY6" fmla="*/ 147898 h 577906"/>
                <a:gd name="connsiteX7" fmla="*/ 187364 w 619316"/>
                <a:gd name="connsiteY7" fmla="*/ 39897 h 577906"/>
                <a:gd name="connsiteX8" fmla="*/ 367603 w 619316"/>
                <a:gd name="connsiteY8" fmla="*/ 20542 h 577906"/>
                <a:gd name="connsiteX9" fmla="*/ 521628 w 619316"/>
                <a:gd name="connsiteY9" fmla="*/ 98978 h 577906"/>
                <a:gd name="connsiteX10" fmla="*/ 600521 w 619316"/>
                <a:gd name="connsiteY10" fmla="*/ 246298 h 577906"/>
                <a:gd name="connsiteX11" fmla="*/ 604127 w 619316"/>
                <a:gd name="connsiteY11" fmla="*/ 288259 h 577906"/>
                <a:gd name="connsiteX12" fmla="*/ 619317 w 619316"/>
                <a:gd name="connsiteY12" fmla="*/ 289681 h 577906"/>
                <a:gd name="connsiteX13" fmla="*/ 562268 w 619316"/>
                <a:gd name="connsiteY13" fmla="*/ 121787 h 577906"/>
                <a:gd name="connsiteX14" fmla="*/ 416878 w 619316"/>
                <a:gd name="connsiteY14" fmla="*/ 17799 h 577906"/>
                <a:gd name="connsiteX15" fmla="*/ 225464 w 619316"/>
                <a:gd name="connsiteY15" fmla="*/ 10840 h 577906"/>
                <a:gd name="connsiteX16" fmla="*/ 71286 w 619316"/>
                <a:gd name="connsiteY16" fmla="*/ 104566 h 577906"/>
                <a:gd name="connsiteX17" fmla="*/ 928 w 619316"/>
                <a:gd name="connsiteY17" fmla="*/ 266008 h 577906"/>
                <a:gd name="connsiteX18" fmla="*/ 44261 w 619316"/>
                <a:gd name="connsiteY18" fmla="*/ 437814 h 577906"/>
                <a:gd name="connsiteX19" fmla="*/ 181471 w 619316"/>
                <a:gd name="connsiteY19" fmla="*/ 552063 h 577906"/>
                <a:gd name="connsiteX20" fmla="*/ 370549 w 619316"/>
                <a:gd name="connsiteY20" fmla="*/ 572332 h 577906"/>
                <a:gd name="connsiteX21" fmla="*/ 533007 w 619316"/>
                <a:gd name="connsiteY21" fmla="*/ 489122 h 577906"/>
                <a:gd name="connsiteX22" fmla="*/ 615507 w 619316"/>
                <a:gd name="connsiteY22" fmla="*/ 334487 h 577906"/>
                <a:gd name="connsiteX23" fmla="*/ 619317 w 619316"/>
                <a:gd name="connsiteY23" fmla="*/ 289681 h 577906"/>
                <a:gd name="connsiteX24" fmla="*/ 604127 w 619316"/>
                <a:gd name="connsiteY24" fmla="*/ 288259 h 57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19316" h="577906">
                  <a:moveTo>
                    <a:pt x="604127" y="288259"/>
                  </a:moveTo>
                  <a:cubicBezTo>
                    <a:pt x="603924" y="345662"/>
                    <a:pt x="584925" y="401136"/>
                    <a:pt x="550229" y="446856"/>
                  </a:cubicBezTo>
                  <a:cubicBezTo>
                    <a:pt x="515278" y="492881"/>
                    <a:pt x="466205" y="526968"/>
                    <a:pt x="411798" y="545815"/>
                  </a:cubicBezTo>
                  <a:cubicBezTo>
                    <a:pt x="353988" y="565881"/>
                    <a:pt x="289472" y="568167"/>
                    <a:pt x="230290" y="552672"/>
                  </a:cubicBezTo>
                  <a:cubicBezTo>
                    <a:pt x="173801" y="537890"/>
                    <a:pt x="121680" y="507207"/>
                    <a:pt x="82767" y="463468"/>
                  </a:cubicBezTo>
                  <a:cubicBezTo>
                    <a:pt x="44972" y="420999"/>
                    <a:pt x="20994" y="367507"/>
                    <a:pt x="16067" y="310712"/>
                  </a:cubicBezTo>
                  <a:cubicBezTo>
                    <a:pt x="11088" y="253664"/>
                    <a:pt x="26074" y="195853"/>
                    <a:pt x="57265" y="147898"/>
                  </a:cubicBezTo>
                  <a:cubicBezTo>
                    <a:pt x="88558" y="99740"/>
                    <a:pt x="134634" y="62402"/>
                    <a:pt x="187364" y="39897"/>
                  </a:cubicBezTo>
                  <a:cubicBezTo>
                    <a:pt x="243854" y="15818"/>
                    <a:pt x="307252" y="9468"/>
                    <a:pt x="367603" y="20542"/>
                  </a:cubicBezTo>
                  <a:cubicBezTo>
                    <a:pt x="424956" y="31058"/>
                    <a:pt x="479667" y="58338"/>
                    <a:pt x="521628" y="98978"/>
                  </a:cubicBezTo>
                  <a:cubicBezTo>
                    <a:pt x="562471" y="138551"/>
                    <a:pt x="591072" y="190062"/>
                    <a:pt x="600521" y="246298"/>
                  </a:cubicBezTo>
                  <a:cubicBezTo>
                    <a:pt x="602857" y="260166"/>
                    <a:pt x="604077" y="274187"/>
                    <a:pt x="604127" y="288259"/>
                  </a:cubicBezTo>
                  <a:cubicBezTo>
                    <a:pt x="604178" y="298012"/>
                    <a:pt x="619317" y="299485"/>
                    <a:pt x="619317" y="289681"/>
                  </a:cubicBezTo>
                  <a:cubicBezTo>
                    <a:pt x="619113" y="228924"/>
                    <a:pt x="598997" y="170149"/>
                    <a:pt x="562268" y="121787"/>
                  </a:cubicBezTo>
                  <a:cubicBezTo>
                    <a:pt x="525692" y="73578"/>
                    <a:pt x="473978" y="37408"/>
                    <a:pt x="416878" y="17799"/>
                  </a:cubicBezTo>
                  <a:cubicBezTo>
                    <a:pt x="355665" y="-3232"/>
                    <a:pt x="288050" y="-5721"/>
                    <a:pt x="225464" y="10840"/>
                  </a:cubicBezTo>
                  <a:cubicBezTo>
                    <a:pt x="166231" y="26537"/>
                    <a:pt x="112180" y="58846"/>
                    <a:pt x="71286" y="104566"/>
                  </a:cubicBezTo>
                  <a:cubicBezTo>
                    <a:pt x="31357" y="149168"/>
                    <a:pt x="5907" y="206267"/>
                    <a:pt x="928" y="266008"/>
                  </a:cubicBezTo>
                  <a:cubicBezTo>
                    <a:pt x="-4101" y="326308"/>
                    <a:pt x="11444" y="387014"/>
                    <a:pt x="44261" y="437814"/>
                  </a:cubicBezTo>
                  <a:cubicBezTo>
                    <a:pt x="77179" y="488766"/>
                    <a:pt x="125795" y="528339"/>
                    <a:pt x="181471" y="552063"/>
                  </a:cubicBezTo>
                  <a:cubicBezTo>
                    <a:pt x="240653" y="577260"/>
                    <a:pt x="307405" y="584067"/>
                    <a:pt x="370549" y="572332"/>
                  </a:cubicBezTo>
                  <a:cubicBezTo>
                    <a:pt x="431204" y="561055"/>
                    <a:pt x="488710" y="532251"/>
                    <a:pt x="533007" y="489122"/>
                  </a:cubicBezTo>
                  <a:cubicBezTo>
                    <a:pt x="575781" y="447466"/>
                    <a:pt x="605397" y="393465"/>
                    <a:pt x="615507" y="334487"/>
                  </a:cubicBezTo>
                  <a:cubicBezTo>
                    <a:pt x="618047" y="319704"/>
                    <a:pt x="619266" y="304718"/>
                    <a:pt x="619317" y="289681"/>
                  </a:cubicBezTo>
                  <a:cubicBezTo>
                    <a:pt x="619317" y="279927"/>
                    <a:pt x="604178" y="278403"/>
                    <a:pt x="604127" y="288259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5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" name="图形 4">
              <a:extLst>
                <a:ext uri="{FF2B5EF4-FFF2-40B4-BE49-F238E27FC236}">
                  <a16:creationId xmlns:a16="http://schemas.microsoft.com/office/drawing/2014/main" id="{0F65A0F2-9A30-6C25-4B3D-455F8036370D}"/>
                </a:ext>
              </a:extLst>
            </p:cNvPr>
            <p:cNvGrpSpPr/>
            <p:nvPr/>
          </p:nvGrpSpPr>
          <p:grpSpPr>
            <a:xfrm>
              <a:off x="2757973" y="4866631"/>
              <a:ext cx="911069" cy="848396"/>
              <a:chOff x="3871671" y="3042615"/>
              <a:chExt cx="601116" cy="559765"/>
            </a:xfrm>
            <a:solidFill>
              <a:schemeClr val="bg1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1FD680A-A0E8-8022-9A4D-AA954CCF348E}"/>
                  </a:ext>
                </a:extLst>
              </p:cNvPr>
              <p:cNvSpPr/>
              <p:nvPr/>
            </p:nvSpPr>
            <p:spPr>
              <a:xfrm>
                <a:off x="4161790" y="3042615"/>
                <a:ext cx="18999" cy="559765"/>
              </a:xfrm>
              <a:custGeom>
                <a:avLst/>
                <a:gdLst>
                  <a:gd name="connsiteX0" fmla="*/ 0 w 18999"/>
                  <a:gd name="connsiteY0" fmla="*/ 0 h 559765"/>
                  <a:gd name="connsiteX1" fmla="*/ 18999 w 18999"/>
                  <a:gd name="connsiteY1" fmla="*/ 0 h 559765"/>
                  <a:gd name="connsiteX2" fmla="*/ 18999 w 18999"/>
                  <a:gd name="connsiteY2" fmla="*/ 559765 h 559765"/>
                  <a:gd name="connsiteX3" fmla="*/ 0 w 18999"/>
                  <a:gd name="connsiteY3" fmla="*/ 559765 h 559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99" h="559765">
                    <a:moveTo>
                      <a:pt x="0" y="0"/>
                    </a:moveTo>
                    <a:lnTo>
                      <a:pt x="18999" y="0"/>
                    </a:lnTo>
                    <a:lnTo>
                      <a:pt x="18999" y="559765"/>
                    </a:lnTo>
                    <a:lnTo>
                      <a:pt x="0" y="559765"/>
                    </a:lnTo>
                    <a:close/>
                  </a:path>
                </a:pathLst>
              </a:custGeom>
              <a:grpFill/>
              <a:ln w="5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F83F52B8-9E14-0F40-C5EB-D7B759150F24}"/>
                  </a:ext>
                </a:extLst>
              </p:cNvPr>
              <p:cNvSpPr/>
              <p:nvPr/>
            </p:nvSpPr>
            <p:spPr>
              <a:xfrm>
                <a:off x="3871772" y="3150802"/>
                <a:ext cx="597306" cy="147184"/>
              </a:xfrm>
              <a:custGeom>
                <a:avLst/>
                <a:gdLst>
                  <a:gd name="connsiteX0" fmla="*/ 5131 w 597306"/>
                  <a:gd name="connsiteY0" fmla="*/ 103293 h 147184"/>
                  <a:gd name="connsiteX1" fmla="*/ 592176 w 597306"/>
                  <a:gd name="connsiteY1" fmla="*/ 117009 h 147184"/>
                  <a:gd name="connsiteX2" fmla="*/ 597306 w 597306"/>
                  <a:gd name="connsiteY2" fmla="*/ 147184 h 147184"/>
                  <a:gd name="connsiteX3" fmla="*/ 0 w 597306"/>
                  <a:gd name="connsiteY3" fmla="*/ 138955 h 147184"/>
                  <a:gd name="connsiteX4" fmla="*/ 5131 w 597306"/>
                  <a:gd name="connsiteY4" fmla="*/ 103293 h 147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306" h="147184">
                    <a:moveTo>
                      <a:pt x="5131" y="103293"/>
                    </a:moveTo>
                    <a:cubicBezTo>
                      <a:pt x="5131" y="103293"/>
                      <a:pt x="284582" y="-138007"/>
                      <a:pt x="592176" y="117009"/>
                    </a:cubicBezTo>
                    <a:lnTo>
                      <a:pt x="597306" y="147184"/>
                    </a:lnTo>
                    <a:cubicBezTo>
                      <a:pt x="597306" y="147184"/>
                      <a:pt x="320446" y="-132520"/>
                      <a:pt x="0" y="138955"/>
                    </a:cubicBezTo>
                    <a:lnTo>
                      <a:pt x="5131" y="103293"/>
                    </a:lnTo>
                    <a:close/>
                  </a:path>
                </a:pathLst>
              </a:custGeom>
              <a:grpFill/>
              <a:ln w="5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C049451-858A-706E-20B0-B36ADBFDC7AC}"/>
                  </a:ext>
                </a:extLst>
              </p:cNvPr>
              <p:cNvSpPr/>
              <p:nvPr/>
            </p:nvSpPr>
            <p:spPr>
              <a:xfrm>
                <a:off x="3871671" y="3357168"/>
                <a:ext cx="597255" cy="148271"/>
              </a:xfrm>
              <a:custGeom>
                <a:avLst/>
                <a:gdLst>
                  <a:gd name="connsiteX0" fmla="*/ 592023 w 597255"/>
                  <a:gd name="connsiteY0" fmla="*/ 46025 h 148271"/>
                  <a:gd name="connsiteX1" fmla="*/ 5029 w 597255"/>
                  <a:gd name="connsiteY1" fmla="*/ 30175 h 148271"/>
                  <a:gd name="connsiteX2" fmla="*/ 0 w 597255"/>
                  <a:gd name="connsiteY2" fmla="*/ 0 h 148271"/>
                  <a:gd name="connsiteX3" fmla="*/ 597256 w 597255"/>
                  <a:gd name="connsiteY3" fmla="*/ 10414 h 148271"/>
                  <a:gd name="connsiteX4" fmla="*/ 592023 w 597255"/>
                  <a:gd name="connsiteY4" fmla="*/ 46025 h 14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255" h="148271">
                    <a:moveTo>
                      <a:pt x="592023" y="46025"/>
                    </a:moveTo>
                    <a:cubicBezTo>
                      <a:pt x="592023" y="46025"/>
                      <a:pt x="311810" y="286309"/>
                      <a:pt x="5029" y="30175"/>
                    </a:cubicBezTo>
                    <a:lnTo>
                      <a:pt x="0" y="0"/>
                    </a:lnTo>
                    <a:cubicBezTo>
                      <a:pt x="0" y="0"/>
                      <a:pt x="275946" y="280721"/>
                      <a:pt x="597256" y="10414"/>
                    </a:cubicBezTo>
                    <a:lnTo>
                      <a:pt x="592023" y="46025"/>
                    </a:lnTo>
                    <a:close/>
                  </a:path>
                </a:pathLst>
              </a:custGeom>
              <a:grpFill/>
              <a:ln w="5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3093DFA-5858-D962-818F-771CF39FB51B}"/>
                  </a:ext>
                </a:extLst>
              </p:cNvPr>
              <p:cNvSpPr/>
              <p:nvPr/>
            </p:nvSpPr>
            <p:spPr>
              <a:xfrm>
                <a:off x="3975493" y="3045663"/>
                <a:ext cx="162928" cy="556666"/>
              </a:xfrm>
              <a:custGeom>
                <a:avLst/>
                <a:gdLst>
                  <a:gd name="connsiteX0" fmla="*/ 160337 w 162928"/>
                  <a:gd name="connsiteY0" fmla="*/ 2743 h 556666"/>
                  <a:gd name="connsiteX1" fmla="*/ 162928 w 162928"/>
                  <a:gd name="connsiteY1" fmla="*/ 556667 h 556666"/>
                  <a:gd name="connsiteX2" fmla="*/ 119342 w 162928"/>
                  <a:gd name="connsiteY2" fmla="*/ 553923 h 556666"/>
                  <a:gd name="connsiteX3" fmla="*/ 132143 w 162928"/>
                  <a:gd name="connsiteY3" fmla="*/ 0 h 556666"/>
                  <a:gd name="connsiteX4" fmla="*/ 160337 w 162928"/>
                  <a:gd name="connsiteY4" fmla="*/ 2743 h 55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928" h="556666">
                    <a:moveTo>
                      <a:pt x="160337" y="2743"/>
                    </a:moveTo>
                    <a:cubicBezTo>
                      <a:pt x="160337" y="2743"/>
                      <a:pt x="-154978" y="246786"/>
                      <a:pt x="162928" y="556667"/>
                    </a:cubicBezTo>
                    <a:lnTo>
                      <a:pt x="119342" y="553923"/>
                    </a:lnTo>
                    <a:cubicBezTo>
                      <a:pt x="119342" y="553923"/>
                      <a:pt x="-157518" y="276962"/>
                      <a:pt x="132143" y="0"/>
                    </a:cubicBezTo>
                    <a:lnTo>
                      <a:pt x="160337" y="2743"/>
                    </a:lnTo>
                    <a:close/>
                  </a:path>
                </a:pathLst>
              </a:custGeom>
              <a:grpFill/>
              <a:ln w="5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810AE3F-7B60-B080-7E1D-A763F1A94AAC}"/>
                  </a:ext>
                </a:extLst>
              </p:cNvPr>
              <p:cNvSpPr/>
              <p:nvPr/>
            </p:nvSpPr>
            <p:spPr>
              <a:xfrm>
                <a:off x="4217670" y="3044291"/>
                <a:ext cx="165217" cy="556666"/>
              </a:xfrm>
              <a:custGeom>
                <a:avLst/>
                <a:gdLst>
                  <a:gd name="connsiteX0" fmla="*/ 2591 w 165217"/>
                  <a:gd name="connsiteY0" fmla="*/ 2743 h 556666"/>
                  <a:gd name="connsiteX1" fmla="*/ 0 w 165217"/>
                  <a:gd name="connsiteY1" fmla="*/ 556666 h 556666"/>
                  <a:gd name="connsiteX2" fmla="*/ 44196 w 165217"/>
                  <a:gd name="connsiteY2" fmla="*/ 553923 h 556666"/>
                  <a:gd name="connsiteX3" fmla="*/ 31191 w 165217"/>
                  <a:gd name="connsiteY3" fmla="*/ 0 h 556666"/>
                  <a:gd name="connsiteX4" fmla="*/ 2591 w 165217"/>
                  <a:gd name="connsiteY4" fmla="*/ 2743 h 55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217" h="556666">
                    <a:moveTo>
                      <a:pt x="2591" y="2743"/>
                    </a:moveTo>
                    <a:cubicBezTo>
                      <a:pt x="2591" y="2743"/>
                      <a:pt x="322326" y="246786"/>
                      <a:pt x="0" y="556666"/>
                    </a:cubicBezTo>
                    <a:lnTo>
                      <a:pt x="44196" y="553923"/>
                    </a:lnTo>
                    <a:cubicBezTo>
                      <a:pt x="44196" y="553923"/>
                      <a:pt x="324968" y="276961"/>
                      <a:pt x="31191" y="0"/>
                    </a:cubicBezTo>
                    <a:lnTo>
                      <a:pt x="2591" y="2743"/>
                    </a:lnTo>
                    <a:close/>
                  </a:path>
                </a:pathLst>
              </a:custGeom>
              <a:grpFill/>
              <a:ln w="5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A13362D-C266-B790-A22A-E173C9B6CD86}"/>
                  </a:ext>
                </a:extLst>
              </p:cNvPr>
              <p:cNvSpPr/>
              <p:nvPr/>
            </p:nvSpPr>
            <p:spPr>
              <a:xfrm>
                <a:off x="3871823" y="3306165"/>
                <a:ext cx="600963" cy="17729"/>
              </a:xfrm>
              <a:custGeom>
                <a:avLst/>
                <a:gdLst>
                  <a:gd name="connsiteX0" fmla="*/ 0 w 600963"/>
                  <a:gd name="connsiteY0" fmla="*/ 0 h 17729"/>
                  <a:gd name="connsiteX1" fmla="*/ 600964 w 600963"/>
                  <a:gd name="connsiteY1" fmla="*/ 0 h 17729"/>
                  <a:gd name="connsiteX2" fmla="*/ 600964 w 600963"/>
                  <a:gd name="connsiteY2" fmla="*/ 17729 h 17729"/>
                  <a:gd name="connsiteX3" fmla="*/ 0 w 600963"/>
                  <a:gd name="connsiteY3" fmla="*/ 17729 h 17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963" h="17729">
                    <a:moveTo>
                      <a:pt x="0" y="0"/>
                    </a:moveTo>
                    <a:lnTo>
                      <a:pt x="600964" y="0"/>
                    </a:lnTo>
                    <a:lnTo>
                      <a:pt x="600964" y="17729"/>
                    </a:lnTo>
                    <a:lnTo>
                      <a:pt x="0" y="17729"/>
                    </a:lnTo>
                    <a:close/>
                  </a:path>
                </a:pathLst>
              </a:custGeom>
              <a:grpFill/>
              <a:ln w="5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554755B-BAEC-F3F3-56FB-83583ED471BF}"/>
                </a:ext>
              </a:extLst>
            </p:cNvPr>
            <p:cNvSpPr/>
            <p:nvPr/>
          </p:nvSpPr>
          <p:spPr>
            <a:xfrm>
              <a:off x="3702304" y="5040281"/>
              <a:ext cx="563518" cy="392856"/>
            </a:xfrm>
            <a:custGeom>
              <a:avLst/>
              <a:gdLst>
                <a:gd name="connsiteX0" fmla="*/ 1067 w 371805"/>
                <a:gd name="connsiteY0" fmla="*/ 107067 h 259203"/>
                <a:gd name="connsiteX1" fmla="*/ 371805 w 371805"/>
                <a:gd name="connsiteY1" fmla="*/ 112604 h 259203"/>
                <a:gd name="connsiteX2" fmla="*/ 0 w 371805"/>
                <a:gd name="connsiteY2" fmla="*/ 147199 h 259203"/>
                <a:gd name="connsiteX3" fmla="*/ 187757 w 371805"/>
                <a:gd name="connsiteY3" fmla="*/ 122866 h 259203"/>
                <a:gd name="connsiteX4" fmla="*/ 1067 w 371805"/>
                <a:gd name="connsiteY4" fmla="*/ 107067 h 25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805" h="259203">
                  <a:moveTo>
                    <a:pt x="1067" y="107067"/>
                  </a:moveTo>
                  <a:cubicBezTo>
                    <a:pt x="1067" y="107067"/>
                    <a:pt x="7468" y="-137484"/>
                    <a:pt x="371805" y="112604"/>
                  </a:cubicBezTo>
                  <a:cubicBezTo>
                    <a:pt x="371805" y="112604"/>
                    <a:pt x="70307" y="418014"/>
                    <a:pt x="0" y="147199"/>
                  </a:cubicBezTo>
                  <a:lnTo>
                    <a:pt x="187757" y="122866"/>
                  </a:lnTo>
                  <a:lnTo>
                    <a:pt x="1067" y="107067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5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A67AA39-CBAD-9847-B5AF-15B1FD3028F1}"/>
                </a:ext>
              </a:extLst>
            </p:cNvPr>
            <p:cNvSpPr/>
            <p:nvPr/>
          </p:nvSpPr>
          <p:spPr>
            <a:xfrm>
              <a:off x="3583797" y="4696860"/>
              <a:ext cx="262277" cy="372034"/>
            </a:xfrm>
            <a:custGeom>
              <a:avLst/>
              <a:gdLst>
                <a:gd name="connsiteX0" fmla="*/ 54974 w 173048"/>
                <a:gd name="connsiteY0" fmla="*/ 238709 h 245465"/>
                <a:gd name="connsiteX1" fmla="*/ 114664 w 173048"/>
                <a:gd name="connsiteY1" fmla="*/ 0 h 245465"/>
                <a:gd name="connsiteX2" fmla="*/ 80729 w 173048"/>
                <a:gd name="connsiteY2" fmla="*/ 245466 h 245465"/>
                <a:gd name="connsiteX3" fmla="*/ 93429 w 173048"/>
                <a:gd name="connsiteY3" fmla="*/ 120497 h 245465"/>
                <a:gd name="connsiteX4" fmla="*/ 54974 w 173048"/>
                <a:gd name="connsiteY4" fmla="*/ 238709 h 24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48" h="245465">
                  <a:moveTo>
                    <a:pt x="54974" y="238709"/>
                  </a:moveTo>
                  <a:cubicBezTo>
                    <a:pt x="54974" y="238709"/>
                    <a:pt x="-102049" y="197561"/>
                    <a:pt x="114664" y="0"/>
                  </a:cubicBezTo>
                  <a:cubicBezTo>
                    <a:pt x="114664" y="0"/>
                    <a:pt x="266352" y="241046"/>
                    <a:pt x="80729" y="245466"/>
                  </a:cubicBezTo>
                  <a:lnTo>
                    <a:pt x="93429" y="120497"/>
                  </a:lnTo>
                  <a:lnTo>
                    <a:pt x="54974" y="238709"/>
                  </a:ln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5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形 4">
            <a:extLst>
              <a:ext uri="{FF2B5EF4-FFF2-40B4-BE49-F238E27FC236}">
                <a16:creationId xmlns:a16="http://schemas.microsoft.com/office/drawing/2014/main" id="{C9299C93-C17B-7C93-5249-D0CFE4C77E7D}"/>
              </a:ext>
            </a:extLst>
          </p:cNvPr>
          <p:cNvGrpSpPr/>
          <p:nvPr/>
        </p:nvGrpSpPr>
        <p:grpSpPr>
          <a:xfrm>
            <a:off x="8862350" y="1997848"/>
            <a:ext cx="1109287" cy="1131037"/>
            <a:chOff x="6618280" y="5756081"/>
            <a:chExt cx="732001" cy="74635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grpSp>
          <p:nvGrpSpPr>
            <p:cNvPr id="37" name="图形 4">
              <a:extLst>
                <a:ext uri="{FF2B5EF4-FFF2-40B4-BE49-F238E27FC236}">
                  <a16:creationId xmlns:a16="http://schemas.microsoft.com/office/drawing/2014/main" id="{0775850C-1EC3-2C15-5EA5-EDE9F8F55997}"/>
                </a:ext>
              </a:extLst>
            </p:cNvPr>
            <p:cNvGrpSpPr/>
            <p:nvPr/>
          </p:nvGrpSpPr>
          <p:grpSpPr>
            <a:xfrm>
              <a:off x="6721871" y="5867599"/>
              <a:ext cx="535820" cy="534010"/>
              <a:chOff x="6721871" y="5867599"/>
              <a:chExt cx="535820" cy="534010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0DFCCB0-0822-2686-08E8-38631FF7A913}"/>
                  </a:ext>
                </a:extLst>
              </p:cNvPr>
              <p:cNvSpPr/>
              <p:nvPr/>
            </p:nvSpPr>
            <p:spPr>
              <a:xfrm>
                <a:off x="6774730" y="5956014"/>
                <a:ext cx="105" cy="105"/>
              </a:xfrm>
              <a:custGeom>
                <a:avLst/>
                <a:gdLst>
                  <a:gd name="connsiteX0" fmla="*/ 53 w 105"/>
                  <a:gd name="connsiteY0" fmla="*/ 0 h 105"/>
                  <a:gd name="connsiteX1" fmla="*/ 0 w 105"/>
                  <a:gd name="connsiteY1" fmla="*/ 53 h 105"/>
                  <a:gd name="connsiteX2" fmla="*/ 106 w 105"/>
                  <a:gd name="connsiteY2" fmla="*/ 106 h 105"/>
                  <a:gd name="connsiteX3" fmla="*/ 53 w 105"/>
                  <a:gd name="connsiteY3" fmla="*/ 0 h 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" h="105">
                    <a:moveTo>
                      <a:pt x="53" y="0"/>
                    </a:moveTo>
                    <a:cubicBezTo>
                      <a:pt x="53" y="0"/>
                      <a:pt x="0" y="53"/>
                      <a:pt x="0" y="53"/>
                    </a:cubicBezTo>
                    <a:cubicBezTo>
                      <a:pt x="53" y="53"/>
                      <a:pt x="53" y="106"/>
                      <a:pt x="106" y="106"/>
                    </a:cubicBezTo>
                    <a:cubicBezTo>
                      <a:pt x="53" y="106"/>
                      <a:pt x="53" y="0"/>
                      <a:pt x="53" y="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A73550F-403E-4B24-2E4F-606416C93A90}"/>
                  </a:ext>
                </a:extLst>
              </p:cNvPr>
              <p:cNvSpPr/>
              <p:nvPr/>
            </p:nvSpPr>
            <p:spPr>
              <a:xfrm>
                <a:off x="7004843" y="5883531"/>
                <a:ext cx="52" cy="105"/>
              </a:xfrm>
              <a:custGeom>
                <a:avLst/>
                <a:gdLst>
                  <a:gd name="connsiteX0" fmla="*/ 52 w 52"/>
                  <a:gd name="connsiteY0" fmla="*/ 106 h 105"/>
                  <a:gd name="connsiteX1" fmla="*/ 0 w 52"/>
                  <a:gd name="connsiteY1" fmla="*/ 0 h 105"/>
                  <a:gd name="connsiteX2" fmla="*/ 0 w 52"/>
                  <a:gd name="connsiteY2" fmla="*/ 0 h 105"/>
                  <a:gd name="connsiteX3" fmla="*/ 52 w 52"/>
                  <a:gd name="connsiteY3" fmla="*/ 106 h 105"/>
                  <a:gd name="connsiteX4" fmla="*/ 52 w 52"/>
                  <a:gd name="connsiteY4" fmla="*/ 106 h 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" h="105">
                    <a:moveTo>
                      <a:pt x="52" y="106"/>
                    </a:moveTo>
                    <a:cubicBezTo>
                      <a:pt x="52" y="53"/>
                      <a:pt x="0" y="5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362E48E-079C-A086-8CC9-968318F61C95}"/>
                  </a:ext>
                </a:extLst>
              </p:cNvPr>
              <p:cNvSpPr/>
              <p:nvPr/>
            </p:nvSpPr>
            <p:spPr>
              <a:xfrm>
                <a:off x="7160519" y="6040209"/>
                <a:ext cx="1055" cy="791"/>
              </a:xfrm>
              <a:custGeom>
                <a:avLst/>
                <a:gdLst>
                  <a:gd name="connsiteX0" fmla="*/ 686 w 1055"/>
                  <a:gd name="connsiteY0" fmla="*/ 264 h 791"/>
                  <a:gd name="connsiteX1" fmla="*/ 158 w 1055"/>
                  <a:gd name="connsiteY1" fmla="*/ 0 h 791"/>
                  <a:gd name="connsiteX2" fmla="*/ 0 w 1055"/>
                  <a:gd name="connsiteY2" fmla="*/ 317 h 791"/>
                  <a:gd name="connsiteX3" fmla="*/ 897 w 1055"/>
                  <a:gd name="connsiteY3" fmla="*/ 791 h 791"/>
                  <a:gd name="connsiteX4" fmla="*/ 1055 w 1055"/>
                  <a:gd name="connsiteY4" fmla="*/ 686 h 791"/>
                  <a:gd name="connsiteX5" fmla="*/ 686 w 1055"/>
                  <a:gd name="connsiteY5" fmla="*/ 264 h 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" h="791">
                    <a:moveTo>
                      <a:pt x="686" y="264"/>
                    </a:moveTo>
                    <a:cubicBezTo>
                      <a:pt x="475" y="158"/>
                      <a:pt x="317" y="53"/>
                      <a:pt x="158" y="0"/>
                    </a:cubicBezTo>
                    <a:cubicBezTo>
                      <a:pt x="106" y="106"/>
                      <a:pt x="53" y="211"/>
                      <a:pt x="0" y="317"/>
                    </a:cubicBezTo>
                    <a:cubicBezTo>
                      <a:pt x="422" y="370"/>
                      <a:pt x="633" y="527"/>
                      <a:pt x="897" y="791"/>
                    </a:cubicBezTo>
                    <a:cubicBezTo>
                      <a:pt x="950" y="739"/>
                      <a:pt x="1002" y="739"/>
                      <a:pt x="1055" y="686"/>
                    </a:cubicBezTo>
                    <a:cubicBezTo>
                      <a:pt x="897" y="475"/>
                      <a:pt x="897" y="370"/>
                      <a:pt x="686" y="264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B7C220E-E1F6-842C-711F-965318F94493}"/>
                  </a:ext>
                </a:extLst>
              </p:cNvPr>
              <p:cNvSpPr/>
              <p:nvPr/>
            </p:nvSpPr>
            <p:spPr>
              <a:xfrm>
                <a:off x="7226145" y="6079458"/>
                <a:ext cx="30069" cy="21892"/>
              </a:xfrm>
              <a:custGeom>
                <a:avLst/>
                <a:gdLst>
                  <a:gd name="connsiteX0" fmla="*/ 23845 w 30069"/>
                  <a:gd name="connsiteY0" fmla="*/ 11764 h 21892"/>
                  <a:gd name="connsiteX1" fmla="*/ 21787 w 30069"/>
                  <a:gd name="connsiteY1" fmla="*/ 13557 h 21892"/>
                  <a:gd name="connsiteX2" fmla="*/ 19730 w 30069"/>
                  <a:gd name="connsiteY2" fmla="*/ 12555 h 21892"/>
                  <a:gd name="connsiteX3" fmla="*/ 16195 w 30069"/>
                  <a:gd name="connsiteY3" fmla="*/ 11500 h 21892"/>
                  <a:gd name="connsiteX4" fmla="*/ 14719 w 30069"/>
                  <a:gd name="connsiteY4" fmla="*/ 9707 h 21892"/>
                  <a:gd name="connsiteX5" fmla="*/ 11448 w 30069"/>
                  <a:gd name="connsiteY5" fmla="*/ 8176 h 21892"/>
                  <a:gd name="connsiteX6" fmla="*/ 9443 w 30069"/>
                  <a:gd name="connsiteY6" fmla="*/ 4642 h 21892"/>
                  <a:gd name="connsiteX7" fmla="*/ 9443 w 30069"/>
                  <a:gd name="connsiteY7" fmla="*/ 3587 h 21892"/>
                  <a:gd name="connsiteX8" fmla="*/ 7649 w 30069"/>
                  <a:gd name="connsiteY8" fmla="*/ 1372 h 21892"/>
                  <a:gd name="connsiteX9" fmla="*/ 5117 w 30069"/>
                  <a:gd name="connsiteY9" fmla="*/ 1002 h 21892"/>
                  <a:gd name="connsiteX10" fmla="*/ 4906 w 30069"/>
                  <a:gd name="connsiteY10" fmla="*/ 0 h 21892"/>
                  <a:gd name="connsiteX11" fmla="*/ 4695 w 30069"/>
                  <a:gd name="connsiteY11" fmla="*/ 0 h 21892"/>
                  <a:gd name="connsiteX12" fmla="*/ 3376 w 30069"/>
                  <a:gd name="connsiteY12" fmla="*/ 1582 h 21892"/>
                  <a:gd name="connsiteX13" fmla="*/ 897 w 30069"/>
                  <a:gd name="connsiteY13" fmla="*/ 2005 h 21892"/>
                  <a:gd name="connsiteX14" fmla="*/ 1161 w 30069"/>
                  <a:gd name="connsiteY14" fmla="*/ 3271 h 21892"/>
                  <a:gd name="connsiteX15" fmla="*/ 686 w 30069"/>
                  <a:gd name="connsiteY15" fmla="*/ 3271 h 21892"/>
                  <a:gd name="connsiteX16" fmla="*/ 0 w 30069"/>
                  <a:gd name="connsiteY16" fmla="*/ 4062 h 21892"/>
                  <a:gd name="connsiteX17" fmla="*/ 422 w 30069"/>
                  <a:gd name="connsiteY17" fmla="*/ 4273 h 21892"/>
                  <a:gd name="connsiteX18" fmla="*/ 1583 w 30069"/>
                  <a:gd name="connsiteY18" fmla="*/ 4009 h 21892"/>
                  <a:gd name="connsiteX19" fmla="*/ 3798 w 30069"/>
                  <a:gd name="connsiteY19" fmla="*/ 9812 h 21892"/>
                  <a:gd name="connsiteX20" fmla="*/ 5012 w 30069"/>
                  <a:gd name="connsiteY20" fmla="*/ 9971 h 21892"/>
                  <a:gd name="connsiteX21" fmla="*/ 5064 w 30069"/>
                  <a:gd name="connsiteY21" fmla="*/ 10656 h 21892"/>
                  <a:gd name="connsiteX22" fmla="*/ 7702 w 30069"/>
                  <a:gd name="connsiteY22" fmla="*/ 12450 h 21892"/>
                  <a:gd name="connsiteX23" fmla="*/ 7227 w 30069"/>
                  <a:gd name="connsiteY23" fmla="*/ 13241 h 21892"/>
                  <a:gd name="connsiteX24" fmla="*/ 7649 w 30069"/>
                  <a:gd name="connsiteY24" fmla="*/ 13927 h 21892"/>
                  <a:gd name="connsiteX25" fmla="*/ 7808 w 30069"/>
                  <a:gd name="connsiteY25" fmla="*/ 16354 h 21892"/>
                  <a:gd name="connsiteX26" fmla="*/ 8599 w 30069"/>
                  <a:gd name="connsiteY26" fmla="*/ 16670 h 21892"/>
                  <a:gd name="connsiteX27" fmla="*/ 9812 w 30069"/>
                  <a:gd name="connsiteY27" fmla="*/ 19940 h 21892"/>
                  <a:gd name="connsiteX28" fmla="*/ 10340 w 30069"/>
                  <a:gd name="connsiteY28" fmla="*/ 18991 h 21892"/>
                  <a:gd name="connsiteX29" fmla="*/ 11079 w 30069"/>
                  <a:gd name="connsiteY29" fmla="*/ 14718 h 21892"/>
                  <a:gd name="connsiteX30" fmla="*/ 11553 w 30069"/>
                  <a:gd name="connsiteY30" fmla="*/ 14771 h 21892"/>
                  <a:gd name="connsiteX31" fmla="*/ 12081 w 30069"/>
                  <a:gd name="connsiteY31" fmla="*/ 15351 h 21892"/>
                  <a:gd name="connsiteX32" fmla="*/ 12345 w 30069"/>
                  <a:gd name="connsiteY32" fmla="*/ 18305 h 21892"/>
                  <a:gd name="connsiteX33" fmla="*/ 11553 w 30069"/>
                  <a:gd name="connsiteY33" fmla="*/ 20573 h 21892"/>
                  <a:gd name="connsiteX34" fmla="*/ 12239 w 30069"/>
                  <a:gd name="connsiteY34" fmla="*/ 21365 h 21892"/>
                  <a:gd name="connsiteX35" fmla="*/ 14402 w 30069"/>
                  <a:gd name="connsiteY35" fmla="*/ 21418 h 21892"/>
                  <a:gd name="connsiteX36" fmla="*/ 14719 w 30069"/>
                  <a:gd name="connsiteY36" fmla="*/ 20943 h 21892"/>
                  <a:gd name="connsiteX37" fmla="*/ 19730 w 30069"/>
                  <a:gd name="connsiteY37" fmla="*/ 21154 h 21892"/>
                  <a:gd name="connsiteX38" fmla="*/ 19783 w 30069"/>
                  <a:gd name="connsiteY38" fmla="*/ 20838 h 21892"/>
                  <a:gd name="connsiteX39" fmla="*/ 20785 w 30069"/>
                  <a:gd name="connsiteY39" fmla="*/ 20890 h 21892"/>
                  <a:gd name="connsiteX40" fmla="*/ 21524 w 30069"/>
                  <a:gd name="connsiteY40" fmla="*/ 20152 h 21892"/>
                  <a:gd name="connsiteX41" fmla="*/ 22262 w 30069"/>
                  <a:gd name="connsiteY41" fmla="*/ 18727 h 21892"/>
                  <a:gd name="connsiteX42" fmla="*/ 25533 w 30069"/>
                  <a:gd name="connsiteY42" fmla="*/ 15931 h 21892"/>
                  <a:gd name="connsiteX43" fmla="*/ 26957 w 30069"/>
                  <a:gd name="connsiteY43" fmla="*/ 14138 h 21892"/>
                  <a:gd name="connsiteX44" fmla="*/ 27010 w 30069"/>
                  <a:gd name="connsiteY44" fmla="*/ 14138 h 21892"/>
                  <a:gd name="connsiteX45" fmla="*/ 26377 w 30069"/>
                  <a:gd name="connsiteY45" fmla="*/ 16565 h 21892"/>
                  <a:gd name="connsiteX46" fmla="*/ 27010 w 30069"/>
                  <a:gd name="connsiteY46" fmla="*/ 16775 h 21892"/>
                  <a:gd name="connsiteX47" fmla="*/ 27168 w 30069"/>
                  <a:gd name="connsiteY47" fmla="*/ 18938 h 21892"/>
                  <a:gd name="connsiteX48" fmla="*/ 29384 w 30069"/>
                  <a:gd name="connsiteY48" fmla="*/ 21523 h 21892"/>
                  <a:gd name="connsiteX49" fmla="*/ 30070 w 30069"/>
                  <a:gd name="connsiteY49" fmla="*/ 21892 h 21892"/>
                  <a:gd name="connsiteX50" fmla="*/ 28171 w 30069"/>
                  <a:gd name="connsiteY50" fmla="*/ 11606 h 21892"/>
                  <a:gd name="connsiteX51" fmla="*/ 27432 w 30069"/>
                  <a:gd name="connsiteY51" fmla="*/ 11237 h 21892"/>
                  <a:gd name="connsiteX52" fmla="*/ 23845 w 30069"/>
                  <a:gd name="connsiteY52" fmla="*/ 11764 h 21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0069" h="21892">
                    <a:moveTo>
                      <a:pt x="23845" y="11764"/>
                    </a:moveTo>
                    <a:cubicBezTo>
                      <a:pt x="23739" y="12291"/>
                      <a:pt x="22209" y="13188"/>
                      <a:pt x="21787" y="13557"/>
                    </a:cubicBezTo>
                    <a:cubicBezTo>
                      <a:pt x="20891" y="13452"/>
                      <a:pt x="20469" y="12766"/>
                      <a:pt x="19730" y="12555"/>
                    </a:cubicBezTo>
                    <a:cubicBezTo>
                      <a:pt x="18411" y="12133"/>
                      <a:pt x="17303" y="12133"/>
                      <a:pt x="16195" y="11500"/>
                    </a:cubicBezTo>
                    <a:cubicBezTo>
                      <a:pt x="15721" y="10920"/>
                      <a:pt x="15193" y="10287"/>
                      <a:pt x="14719" y="9707"/>
                    </a:cubicBezTo>
                    <a:cubicBezTo>
                      <a:pt x="13769" y="9021"/>
                      <a:pt x="12081" y="9126"/>
                      <a:pt x="11448" y="8176"/>
                    </a:cubicBezTo>
                    <a:cubicBezTo>
                      <a:pt x="10867" y="7333"/>
                      <a:pt x="9760" y="5486"/>
                      <a:pt x="9443" y="4642"/>
                    </a:cubicBezTo>
                    <a:cubicBezTo>
                      <a:pt x="9443" y="4273"/>
                      <a:pt x="9443" y="3904"/>
                      <a:pt x="9443" y="3587"/>
                    </a:cubicBezTo>
                    <a:cubicBezTo>
                      <a:pt x="9127" y="2901"/>
                      <a:pt x="8071" y="2110"/>
                      <a:pt x="7649" y="1372"/>
                    </a:cubicBezTo>
                    <a:cubicBezTo>
                      <a:pt x="6858" y="1688"/>
                      <a:pt x="5487" y="1793"/>
                      <a:pt x="5117" y="1002"/>
                    </a:cubicBezTo>
                    <a:cubicBezTo>
                      <a:pt x="4906" y="791"/>
                      <a:pt x="4906" y="422"/>
                      <a:pt x="4906" y="0"/>
                    </a:cubicBezTo>
                    <a:cubicBezTo>
                      <a:pt x="4854" y="0"/>
                      <a:pt x="4748" y="0"/>
                      <a:pt x="4695" y="0"/>
                    </a:cubicBezTo>
                    <a:cubicBezTo>
                      <a:pt x="3851" y="369"/>
                      <a:pt x="3957" y="1055"/>
                      <a:pt x="3376" y="1582"/>
                    </a:cubicBezTo>
                    <a:cubicBezTo>
                      <a:pt x="2690" y="1582"/>
                      <a:pt x="1161" y="1635"/>
                      <a:pt x="897" y="2005"/>
                    </a:cubicBezTo>
                    <a:cubicBezTo>
                      <a:pt x="1002" y="2426"/>
                      <a:pt x="1108" y="2848"/>
                      <a:pt x="1161" y="3271"/>
                    </a:cubicBezTo>
                    <a:cubicBezTo>
                      <a:pt x="1002" y="3271"/>
                      <a:pt x="844" y="3271"/>
                      <a:pt x="686" y="3271"/>
                    </a:cubicBezTo>
                    <a:cubicBezTo>
                      <a:pt x="475" y="3534"/>
                      <a:pt x="211" y="3798"/>
                      <a:pt x="0" y="4062"/>
                    </a:cubicBezTo>
                    <a:cubicBezTo>
                      <a:pt x="158" y="4114"/>
                      <a:pt x="264" y="4220"/>
                      <a:pt x="422" y="4273"/>
                    </a:cubicBezTo>
                    <a:cubicBezTo>
                      <a:pt x="791" y="4167"/>
                      <a:pt x="1161" y="4114"/>
                      <a:pt x="1583" y="4009"/>
                    </a:cubicBezTo>
                    <a:cubicBezTo>
                      <a:pt x="2110" y="6066"/>
                      <a:pt x="3060" y="7860"/>
                      <a:pt x="3798" y="9812"/>
                    </a:cubicBezTo>
                    <a:cubicBezTo>
                      <a:pt x="4379" y="9812"/>
                      <a:pt x="4642" y="9759"/>
                      <a:pt x="5012" y="9971"/>
                    </a:cubicBezTo>
                    <a:cubicBezTo>
                      <a:pt x="4801" y="10340"/>
                      <a:pt x="4695" y="10340"/>
                      <a:pt x="5064" y="10656"/>
                    </a:cubicBezTo>
                    <a:cubicBezTo>
                      <a:pt x="5539" y="11711"/>
                      <a:pt x="7016" y="11606"/>
                      <a:pt x="7702" y="12450"/>
                    </a:cubicBezTo>
                    <a:cubicBezTo>
                      <a:pt x="7649" y="12977"/>
                      <a:pt x="7438" y="12924"/>
                      <a:pt x="7227" y="13241"/>
                    </a:cubicBezTo>
                    <a:cubicBezTo>
                      <a:pt x="7386" y="13452"/>
                      <a:pt x="7491" y="13663"/>
                      <a:pt x="7649" y="13927"/>
                    </a:cubicBezTo>
                    <a:cubicBezTo>
                      <a:pt x="7175" y="15140"/>
                      <a:pt x="7438" y="15193"/>
                      <a:pt x="7808" y="16354"/>
                    </a:cubicBezTo>
                    <a:cubicBezTo>
                      <a:pt x="8230" y="16301"/>
                      <a:pt x="8230" y="16406"/>
                      <a:pt x="8599" y="16670"/>
                    </a:cubicBezTo>
                    <a:cubicBezTo>
                      <a:pt x="8652" y="17725"/>
                      <a:pt x="9338" y="19307"/>
                      <a:pt x="9812" y="19940"/>
                    </a:cubicBezTo>
                    <a:cubicBezTo>
                      <a:pt x="10445" y="19993"/>
                      <a:pt x="10445" y="19730"/>
                      <a:pt x="10340" y="18991"/>
                    </a:cubicBezTo>
                    <a:cubicBezTo>
                      <a:pt x="9812" y="17725"/>
                      <a:pt x="10181" y="15351"/>
                      <a:pt x="11079" y="14718"/>
                    </a:cubicBezTo>
                    <a:cubicBezTo>
                      <a:pt x="11237" y="14718"/>
                      <a:pt x="11395" y="14771"/>
                      <a:pt x="11553" y="14771"/>
                    </a:cubicBezTo>
                    <a:cubicBezTo>
                      <a:pt x="11712" y="15193"/>
                      <a:pt x="11922" y="15088"/>
                      <a:pt x="12081" y="15351"/>
                    </a:cubicBezTo>
                    <a:cubicBezTo>
                      <a:pt x="12186" y="15457"/>
                      <a:pt x="12345" y="17989"/>
                      <a:pt x="12345" y="18305"/>
                    </a:cubicBezTo>
                    <a:cubicBezTo>
                      <a:pt x="12292" y="19255"/>
                      <a:pt x="11131" y="19624"/>
                      <a:pt x="11553" y="20573"/>
                    </a:cubicBezTo>
                    <a:cubicBezTo>
                      <a:pt x="12081" y="20732"/>
                      <a:pt x="12345" y="20785"/>
                      <a:pt x="12239" y="21365"/>
                    </a:cubicBezTo>
                    <a:cubicBezTo>
                      <a:pt x="13030" y="21365"/>
                      <a:pt x="13611" y="21523"/>
                      <a:pt x="14402" y="21418"/>
                    </a:cubicBezTo>
                    <a:cubicBezTo>
                      <a:pt x="14507" y="21102"/>
                      <a:pt x="14507" y="21102"/>
                      <a:pt x="14719" y="20943"/>
                    </a:cubicBezTo>
                    <a:cubicBezTo>
                      <a:pt x="15562" y="21365"/>
                      <a:pt x="18939" y="21418"/>
                      <a:pt x="19730" y="21154"/>
                    </a:cubicBezTo>
                    <a:cubicBezTo>
                      <a:pt x="19730" y="21049"/>
                      <a:pt x="19783" y="20943"/>
                      <a:pt x="19783" y="20838"/>
                    </a:cubicBezTo>
                    <a:cubicBezTo>
                      <a:pt x="20099" y="21049"/>
                      <a:pt x="20310" y="21049"/>
                      <a:pt x="20785" y="20890"/>
                    </a:cubicBezTo>
                    <a:cubicBezTo>
                      <a:pt x="20996" y="20363"/>
                      <a:pt x="21154" y="20469"/>
                      <a:pt x="21524" y="20152"/>
                    </a:cubicBezTo>
                    <a:cubicBezTo>
                      <a:pt x="21787" y="19677"/>
                      <a:pt x="21999" y="19202"/>
                      <a:pt x="22262" y="18727"/>
                    </a:cubicBezTo>
                    <a:cubicBezTo>
                      <a:pt x="23265" y="17408"/>
                      <a:pt x="24372" y="16881"/>
                      <a:pt x="25533" y="15931"/>
                    </a:cubicBezTo>
                    <a:cubicBezTo>
                      <a:pt x="26008" y="15298"/>
                      <a:pt x="26483" y="14718"/>
                      <a:pt x="26957" y="14138"/>
                    </a:cubicBezTo>
                    <a:cubicBezTo>
                      <a:pt x="26957" y="14138"/>
                      <a:pt x="27010" y="14138"/>
                      <a:pt x="27010" y="14138"/>
                    </a:cubicBezTo>
                    <a:cubicBezTo>
                      <a:pt x="27116" y="15351"/>
                      <a:pt x="26852" y="15826"/>
                      <a:pt x="26377" y="16565"/>
                    </a:cubicBezTo>
                    <a:cubicBezTo>
                      <a:pt x="26746" y="16565"/>
                      <a:pt x="26852" y="16565"/>
                      <a:pt x="27010" y="16775"/>
                    </a:cubicBezTo>
                    <a:cubicBezTo>
                      <a:pt x="27274" y="17303"/>
                      <a:pt x="26905" y="18253"/>
                      <a:pt x="27168" y="18938"/>
                    </a:cubicBezTo>
                    <a:cubicBezTo>
                      <a:pt x="27485" y="19835"/>
                      <a:pt x="28645" y="21049"/>
                      <a:pt x="29384" y="21523"/>
                    </a:cubicBezTo>
                    <a:cubicBezTo>
                      <a:pt x="29595" y="21629"/>
                      <a:pt x="29806" y="21787"/>
                      <a:pt x="30070" y="21892"/>
                    </a:cubicBezTo>
                    <a:cubicBezTo>
                      <a:pt x="29490" y="18464"/>
                      <a:pt x="28857" y="15035"/>
                      <a:pt x="28171" y="11606"/>
                    </a:cubicBezTo>
                    <a:cubicBezTo>
                      <a:pt x="27907" y="11553"/>
                      <a:pt x="27854" y="11342"/>
                      <a:pt x="27432" y="11237"/>
                    </a:cubicBezTo>
                    <a:cubicBezTo>
                      <a:pt x="26008" y="10973"/>
                      <a:pt x="24900" y="11394"/>
                      <a:pt x="23845" y="11764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D002F8D-0DBE-0012-855F-D0F59274E85C}"/>
                  </a:ext>
                </a:extLst>
              </p:cNvPr>
              <p:cNvSpPr/>
              <p:nvPr/>
            </p:nvSpPr>
            <p:spPr>
              <a:xfrm>
                <a:off x="7223507" y="6022801"/>
                <a:ext cx="21682" cy="35839"/>
              </a:xfrm>
              <a:custGeom>
                <a:avLst/>
                <a:gdLst>
                  <a:gd name="connsiteX0" fmla="*/ 6014 w 21682"/>
                  <a:gd name="connsiteY0" fmla="*/ 1266 h 35839"/>
                  <a:gd name="connsiteX1" fmla="*/ 5539 w 21682"/>
                  <a:gd name="connsiteY1" fmla="*/ 1002 h 35839"/>
                  <a:gd name="connsiteX2" fmla="*/ 2585 w 21682"/>
                  <a:gd name="connsiteY2" fmla="*/ 1793 h 35839"/>
                  <a:gd name="connsiteX3" fmla="*/ 2480 w 21682"/>
                  <a:gd name="connsiteY3" fmla="*/ 2005 h 35839"/>
                  <a:gd name="connsiteX4" fmla="*/ 1214 w 21682"/>
                  <a:gd name="connsiteY4" fmla="*/ 5011 h 35839"/>
                  <a:gd name="connsiteX5" fmla="*/ 0 w 21682"/>
                  <a:gd name="connsiteY5" fmla="*/ 6330 h 35839"/>
                  <a:gd name="connsiteX6" fmla="*/ 0 w 21682"/>
                  <a:gd name="connsiteY6" fmla="*/ 6646 h 35839"/>
                  <a:gd name="connsiteX7" fmla="*/ 950 w 21682"/>
                  <a:gd name="connsiteY7" fmla="*/ 7122 h 35839"/>
                  <a:gd name="connsiteX8" fmla="*/ 2163 w 21682"/>
                  <a:gd name="connsiteY8" fmla="*/ 10128 h 35839"/>
                  <a:gd name="connsiteX9" fmla="*/ 2216 w 21682"/>
                  <a:gd name="connsiteY9" fmla="*/ 10128 h 35839"/>
                  <a:gd name="connsiteX10" fmla="*/ 2532 w 21682"/>
                  <a:gd name="connsiteY10" fmla="*/ 8915 h 35839"/>
                  <a:gd name="connsiteX11" fmla="*/ 2796 w 21682"/>
                  <a:gd name="connsiteY11" fmla="*/ 8915 h 35839"/>
                  <a:gd name="connsiteX12" fmla="*/ 2796 w 21682"/>
                  <a:gd name="connsiteY12" fmla="*/ 9126 h 35839"/>
                  <a:gd name="connsiteX13" fmla="*/ 2585 w 21682"/>
                  <a:gd name="connsiteY13" fmla="*/ 12397 h 35839"/>
                  <a:gd name="connsiteX14" fmla="*/ 3060 w 21682"/>
                  <a:gd name="connsiteY14" fmla="*/ 13557 h 35839"/>
                  <a:gd name="connsiteX15" fmla="*/ 3535 w 21682"/>
                  <a:gd name="connsiteY15" fmla="*/ 13716 h 35839"/>
                  <a:gd name="connsiteX16" fmla="*/ 5012 w 21682"/>
                  <a:gd name="connsiteY16" fmla="*/ 15984 h 35839"/>
                  <a:gd name="connsiteX17" fmla="*/ 5645 w 21682"/>
                  <a:gd name="connsiteY17" fmla="*/ 16195 h 35839"/>
                  <a:gd name="connsiteX18" fmla="*/ 7333 w 21682"/>
                  <a:gd name="connsiteY18" fmla="*/ 18147 h 35839"/>
                  <a:gd name="connsiteX19" fmla="*/ 7755 w 21682"/>
                  <a:gd name="connsiteY19" fmla="*/ 19571 h 35839"/>
                  <a:gd name="connsiteX20" fmla="*/ 8757 w 21682"/>
                  <a:gd name="connsiteY20" fmla="*/ 20890 h 35839"/>
                  <a:gd name="connsiteX21" fmla="*/ 11289 w 21682"/>
                  <a:gd name="connsiteY21" fmla="*/ 22051 h 35839"/>
                  <a:gd name="connsiteX22" fmla="*/ 11342 w 21682"/>
                  <a:gd name="connsiteY22" fmla="*/ 22368 h 35839"/>
                  <a:gd name="connsiteX23" fmla="*/ 11289 w 21682"/>
                  <a:gd name="connsiteY23" fmla="*/ 22368 h 35839"/>
                  <a:gd name="connsiteX24" fmla="*/ 8335 w 21682"/>
                  <a:gd name="connsiteY24" fmla="*/ 25902 h 35839"/>
                  <a:gd name="connsiteX25" fmla="*/ 7860 w 21682"/>
                  <a:gd name="connsiteY25" fmla="*/ 25954 h 35839"/>
                  <a:gd name="connsiteX26" fmla="*/ 7649 w 21682"/>
                  <a:gd name="connsiteY26" fmla="*/ 26904 h 35839"/>
                  <a:gd name="connsiteX27" fmla="*/ 7438 w 21682"/>
                  <a:gd name="connsiteY27" fmla="*/ 26746 h 35839"/>
                  <a:gd name="connsiteX28" fmla="*/ 7175 w 21682"/>
                  <a:gd name="connsiteY28" fmla="*/ 26271 h 35839"/>
                  <a:gd name="connsiteX29" fmla="*/ 6964 w 21682"/>
                  <a:gd name="connsiteY29" fmla="*/ 26377 h 35839"/>
                  <a:gd name="connsiteX30" fmla="*/ 6383 w 21682"/>
                  <a:gd name="connsiteY30" fmla="*/ 32285 h 35839"/>
                  <a:gd name="connsiteX31" fmla="*/ 10076 w 21682"/>
                  <a:gd name="connsiteY31" fmla="*/ 33287 h 35839"/>
                  <a:gd name="connsiteX32" fmla="*/ 19097 w 21682"/>
                  <a:gd name="connsiteY32" fmla="*/ 35345 h 35839"/>
                  <a:gd name="connsiteX33" fmla="*/ 21682 w 21682"/>
                  <a:gd name="connsiteY33" fmla="*/ 35028 h 35839"/>
                  <a:gd name="connsiteX34" fmla="*/ 7069 w 21682"/>
                  <a:gd name="connsiteY34" fmla="*/ 0 h 35839"/>
                  <a:gd name="connsiteX35" fmla="*/ 6225 w 21682"/>
                  <a:gd name="connsiteY35" fmla="*/ 422 h 35839"/>
                  <a:gd name="connsiteX36" fmla="*/ 6014 w 21682"/>
                  <a:gd name="connsiteY36" fmla="*/ 1266 h 3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1682" h="35839">
                    <a:moveTo>
                      <a:pt x="6014" y="1266"/>
                    </a:moveTo>
                    <a:cubicBezTo>
                      <a:pt x="5856" y="1160"/>
                      <a:pt x="5698" y="1055"/>
                      <a:pt x="5539" y="1002"/>
                    </a:cubicBezTo>
                    <a:cubicBezTo>
                      <a:pt x="4695" y="1477"/>
                      <a:pt x="3693" y="2321"/>
                      <a:pt x="2585" y="1793"/>
                    </a:cubicBezTo>
                    <a:cubicBezTo>
                      <a:pt x="2532" y="1846"/>
                      <a:pt x="2480" y="1952"/>
                      <a:pt x="2480" y="2005"/>
                    </a:cubicBezTo>
                    <a:cubicBezTo>
                      <a:pt x="2163" y="2954"/>
                      <a:pt x="1847" y="4062"/>
                      <a:pt x="1214" y="5011"/>
                    </a:cubicBezTo>
                    <a:cubicBezTo>
                      <a:pt x="897" y="5486"/>
                      <a:pt x="53" y="5539"/>
                      <a:pt x="0" y="6330"/>
                    </a:cubicBezTo>
                    <a:cubicBezTo>
                      <a:pt x="0" y="6436"/>
                      <a:pt x="0" y="6541"/>
                      <a:pt x="0" y="6646"/>
                    </a:cubicBezTo>
                    <a:cubicBezTo>
                      <a:pt x="158" y="7016"/>
                      <a:pt x="581" y="6910"/>
                      <a:pt x="950" y="7122"/>
                    </a:cubicBezTo>
                    <a:cubicBezTo>
                      <a:pt x="2005" y="7755"/>
                      <a:pt x="2163" y="8968"/>
                      <a:pt x="2163" y="10128"/>
                    </a:cubicBezTo>
                    <a:cubicBezTo>
                      <a:pt x="2163" y="10128"/>
                      <a:pt x="2216" y="10128"/>
                      <a:pt x="2216" y="10128"/>
                    </a:cubicBezTo>
                    <a:cubicBezTo>
                      <a:pt x="2321" y="9707"/>
                      <a:pt x="2427" y="9337"/>
                      <a:pt x="2532" y="8915"/>
                    </a:cubicBezTo>
                    <a:cubicBezTo>
                      <a:pt x="2638" y="8915"/>
                      <a:pt x="2690" y="8915"/>
                      <a:pt x="2796" y="8915"/>
                    </a:cubicBezTo>
                    <a:cubicBezTo>
                      <a:pt x="2796" y="8968"/>
                      <a:pt x="2796" y="9074"/>
                      <a:pt x="2796" y="9126"/>
                    </a:cubicBezTo>
                    <a:cubicBezTo>
                      <a:pt x="2427" y="10128"/>
                      <a:pt x="2005" y="11553"/>
                      <a:pt x="2585" y="12397"/>
                    </a:cubicBezTo>
                    <a:cubicBezTo>
                      <a:pt x="3113" y="12713"/>
                      <a:pt x="2743" y="13030"/>
                      <a:pt x="3060" y="13557"/>
                    </a:cubicBezTo>
                    <a:cubicBezTo>
                      <a:pt x="3218" y="13610"/>
                      <a:pt x="3376" y="13663"/>
                      <a:pt x="3535" y="13716"/>
                    </a:cubicBezTo>
                    <a:cubicBezTo>
                      <a:pt x="4168" y="14296"/>
                      <a:pt x="4484" y="15245"/>
                      <a:pt x="5012" y="15984"/>
                    </a:cubicBezTo>
                    <a:cubicBezTo>
                      <a:pt x="5223" y="16037"/>
                      <a:pt x="5434" y="16142"/>
                      <a:pt x="5645" y="16195"/>
                    </a:cubicBezTo>
                    <a:cubicBezTo>
                      <a:pt x="6225" y="16617"/>
                      <a:pt x="6858" y="17567"/>
                      <a:pt x="7333" y="18147"/>
                    </a:cubicBezTo>
                    <a:cubicBezTo>
                      <a:pt x="7649" y="18516"/>
                      <a:pt x="7491" y="19044"/>
                      <a:pt x="7755" y="19571"/>
                    </a:cubicBezTo>
                    <a:cubicBezTo>
                      <a:pt x="7966" y="19993"/>
                      <a:pt x="8441" y="20469"/>
                      <a:pt x="8757" y="20890"/>
                    </a:cubicBezTo>
                    <a:cubicBezTo>
                      <a:pt x="9285" y="21629"/>
                      <a:pt x="10709" y="20679"/>
                      <a:pt x="11289" y="22051"/>
                    </a:cubicBezTo>
                    <a:cubicBezTo>
                      <a:pt x="11289" y="22156"/>
                      <a:pt x="11342" y="22262"/>
                      <a:pt x="11342" y="22368"/>
                    </a:cubicBezTo>
                    <a:cubicBezTo>
                      <a:pt x="11342" y="22368"/>
                      <a:pt x="11289" y="22368"/>
                      <a:pt x="11289" y="22368"/>
                    </a:cubicBezTo>
                    <a:cubicBezTo>
                      <a:pt x="8441" y="21154"/>
                      <a:pt x="8230" y="24161"/>
                      <a:pt x="8335" y="25902"/>
                    </a:cubicBezTo>
                    <a:cubicBezTo>
                      <a:pt x="8071" y="25849"/>
                      <a:pt x="8071" y="25849"/>
                      <a:pt x="7860" y="25954"/>
                    </a:cubicBezTo>
                    <a:cubicBezTo>
                      <a:pt x="7808" y="26271"/>
                      <a:pt x="7755" y="26588"/>
                      <a:pt x="7649" y="26904"/>
                    </a:cubicBezTo>
                    <a:cubicBezTo>
                      <a:pt x="7597" y="26852"/>
                      <a:pt x="7544" y="26799"/>
                      <a:pt x="7438" y="26746"/>
                    </a:cubicBezTo>
                    <a:cubicBezTo>
                      <a:pt x="7386" y="26429"/>
                      <a:pt x="7333" y="26429"/>
                      <a:pt x="7175" y="26271"/>
                    </a:cubicBezTo>
                    <a:cubicBezTo>
                      <a:pt x="7122" y="26324"/>
                      <a:pt x="7016" y="26377"/>
                      <a:pt x="6964" y="26377"/>
                    </a:cubicBezTo>
                    <a:cubicBezTo>
                      <a:pt x="6964" y="28118"/>
                      <a:pt x="5803" y="30175"/>
                      <a:pt x="6383" y="32285"/>
                    </a:cubicBezTo>
                    <a:cubicBezTo>
                      <a:pt x="7438" y="32654"/>
                      <a:pt x="8810" y="32971"/>
                      <a:pt x="10076" y="33287"/>
                    </a:cubicBezTo>
                    <a:cubicBezTo>
                      <a:pt x="11237" y="36400"/>
                      <a:pt x="15826" y="36083"/>
                      <a:pt x="19097" y="35345"/>
                    </a:cubicBezTo>
                    <a:cubicBezTo>
                      <a:pt x="19888" y="35186"/>
                      <a:pt x="20943" y="35292"/>
                      <a:pt x="21682" y="35028"/>
                    </a:cubicBezTo>
                    <a:cubicBezTo>
                      <a:pt x="17567" y="22948"/>
                      <a:pt x="12714" y="11289"/>
                      <a:pt x="7069" y="0"/>
                    </a:cubicBezTo>
                    <a:cubicBezTo>
                      <a:pt x="6858" y="211"/>
                      <a:pt x="6594" y="369"/>
                      <a:pt x="6225" y="422"/>
                    </a:cubicBezTo>
                    <a:cubicBezTo>
                      <a:pt x="6225" y="949"/>
                      <a:pt x="6172" y="1055"/>
                      <a:pt x="6014" y="1266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9F5FE1B-569A-4AE1-4DB8-6ADB1C1357FF}"/>
                  </a:ext>
                </a:extLst>
              </p:cNvPr>
              <p:cNvSpPr/>
              <p:nvPr/>
            </p:nvSpPr>
            <p:spPr>
              <a:xfrm>
                <a:off x="6837824" y="5959707"/>
                <a:ext cx="21312" cy="13241"/>
              </a:xfrm>
              <a:custGeom>
                <a:avLst/>
                <a:gdLst>
                  <a:gd name="connsiteX0" fmla="*/ 15985 w 21312"/>
                  <a:gd name="connsiteY0" fmla="*/ 9443 h 13241"/>
                  <a:gd name="connsiteX1" fmla="*/ 12239 w 21312"/>
                  <a:gd name="connsiteY1" fmla="*/ 5065 h 13241"/>
                  <a:gd name="connsiteX2" fmla="*/ 8230 w 21312"/>
                  <a:gd name="connsiteY2" fmla="*/ 2427 h 13241"/>
                  <a:gd name="connsiteX3" fmla="*/ 7649 w 21312"/>
                  <a:gd name="connsiteY3" fmla="*/ 3429 h 13241"/>
                  <a:gd name="connsiteX4" fmla="*/ 5856 w 21312"/>
                  <a:gd name="connsiteY4" fmla="*/ 2532 h 13241"/>
                  <a:gd name="connsiteX5" fmla="*/ 6278 w 21312"/>
                  <a:gd name="connsiteY5" fmla="*/ 1319 h 13241"/>
                  <a:gd name="connsiteX6" fmla="*/ 4695 w 21312"/>
                  <a:gd name="connsiteY6" fmla="*/ 0 h 13241"/>
                  <a:gd name="connsiteX7" fmla="*/ 3165 w 21312"/>
                  <a:gd name="connsiteY7" fmla="*/ 8652 h 13241"/>
                  <a:gd name="connsiteX8" fmla="*/ 0 w 21312"/>
                  <a:gd name="connsiteY8" fmla="*/ 11237 h 13241"/>
                  <a:gd name="connsiteX9" fmla="*/ 0 w 21312"/>
                  <a:gd name="connsiteY9" fmla="*/ 11501 h 13241"/>
                  <a:gd name="connsiteX10" fmla="*/ 4695 w 21312"/>
                  <a:gd name="connsiteY10" fmla="*/ 10604 h 13241"/>
                  <a:gd name="connsiteX11" fmla="*/ 5012 w 21312"/>
                  <a:gd name="connsiteY11" fmla="*/ 13241 h 13241"/>
                  <a:gd name="connsiteX12" fmla="*/ 11026 w 21312"/>
                  <a:gd name="connsiteY12" fmla="*/ 10604 h 13241"/>
                  <a:gd name="connsiteX13" fmla="*/ 11237 w 21312"/>
                  <a:gd name="connsiteY13" fmla="*/ 10392 h 13241"/>
                  <a:gd name="connsiteX14" fmla="*/ 10973 w 21312"/>
                  <a:gd name="connsiteY14" fmla="*/ 9074 h 13241"/>
                  <a:gd name="connsiteX15" fmla="*/ 11289 w 21312"/>
                  <a:gd name="connsiteY15" fmla="*/ 8440 h 13241"/>
                  <a:gd name="connsiteX16" fmla="*/ 15035 w 21312"/>
                  <a:gd name="connsiteY16" fmla="*/ 10868 h 13241"/>
                  <a:gd name="connsiteX17" fmla="*/ 19677 w 21312"/>
                  <a:gd name="connsiteY17" fmla="*/ 11817 h 13241"/>
                  <a:gd name="connsiteX18" fmla="*/ 21154 w 21312"/>
                  <a:gd name="connsiteY18" fmla="*/ 10656 h 13241"/>
                  <a:gd name="connsiteX19" fmla="*/ 21312 w 21312"/>
                  <a:gd name="connsiteY19" fmla="*/ 10604 h 13241"/>
                  <a:gd name="connsiteX20" fmla="*/ 19835 w 21312"/>
                  <a:gd name="connsiteY20" fmla="*/ 9654 h 13241"/>
                  <a:gd name="connsiteX21" fmla="*/ 15985 w 21312"/>
                  <a:gd name="connsiteY21" fmla="*/ 9443 h 1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312" h="13241">
                    <a:moveTo>
                      <a:pt x="15985" y="9443"/>
                    </a:moveTo>
                    <a:cubicBezTo>
                      <a:pt x="16354" y="5328"/>
                      <a:pt x="14718" y="6489"/>
                      <a:pt x="12239" y="5065"/>
                    </a:cubicBezTo>
                    <a:cubicBezTo>
                      <a:pt x="10814" y="4221"/>
                      <a:pt x="9971" y="3113"/>
                      <a:pt x="8230" y="2427"/>
                    </a:cubicBezTo>
                    <a:cubicBezTo>
                      <a:pt x="8019" y="2743"/>
                      <a:pt x="7807" y="3113"/>
                      <a:pt x="7649" y="3429"/>
                    </a:cubicBezTo>
                    <a:cubicBezTo>
                      <a:pt x="6700" y="3376"/>
                      <a:pt x="6436" y="2955"/>
                      <a:pt x="5856" y="2532"/>
                    </a:cubicBezTo>
                    <a:cubicBezTo>
                      <a:pt x="6014" y="2110"/>
                      <a:pt x="6120" y="1741"/>
                      <a:pt x="6278" y="1319"/>
                    </a:cubicBezTo>
                    <a:cubicBezTo>
                      <a:pt x="5750" y="897"/>
                      <a:pt x="5223" y="422"/>
                      <a:pt x="4695" y="0"/>
                    </a:cubicBezTo>
                    <a:cubicBezTo>
                      <a:pt x="3904" y="2532"/>
                      <a:pt x="1794" y="5803"/>
                      <a:pt x="3165" y="8652"/>
                    </a:cubicBezTo>
                    <a:cubicBezTo>
                      <a:pt x="1846" y="9285"/>
                      <a:pt x="475" y="9759"/>
                      <a:pt x="0" y="11237"/>
                    </a:cubicBezTo>
                    <a:cubicBezTo>
                      <a:pt x="0" y="11342"/>
                      <a:pt x="0" y="11395"/>
                      <a:pt x="0" y="11501"/>
                    </a:cubicBezTo>
                    <a:cubicBezTo>
                      <a:pt x="1583" y="11237"/>
                      <a:pt x="3113" y="10920"/>
                      <a:pt x="4695" y="10604"/>
                    </a:cubicBezTo>
                    <a:cubicBezTo>
                      <a:pt x="5012" y="11395"/>
                      <a:pt x="5064" y="12028"/>
                      <a:pt x="5012" y="13241"/>
                    </a:cubicBezTo>
                    <a:cubicBezTo>
                      <a:pt x="8019" y="13241"/>
                      <a:pt x="8230" y="10815"/>
                      <a:pt x="11026" y="10604"/>
                    </a:cubicBezTo>
                    <a:cubicBezTo>
                      <a:pt x="11078" y="10551"/>
                      <a:pt x="11184" y="10445"/>
                      <a:pt x="11237" y="10392"/>
                    </a:cubicBezTo>
                    <a:cubicBezTo>
                      <a:pt x="11131" y="9971"/>
                      <a:pt x="11078" y="9496"/>
                      <a:pt x="10973" y="9074"/>
                    </a:cubicBezTo>
                    <a:cubicBezTo>
                      <a:pt x="11078" y="8863"/>
                      <a:pt x="11184" y="8652"/>
                      <a:pt x="11289" y="8440"/>
                    </a:cubicBezTo>
                    <a:cubicBezTo>
                      <a:pt x="14085" y="8493"/>
                      <a:pt x="13558" y="9865"/>
                      <a:pt x="15035" y="10868"/>
                    </a:cubicBezTo>
                    <a:cubicBezTo>
                      <a:pt x="16143" y="11659"/>
                      <a:pt x="18200" y="11448"/>
                      <a:pt x="19677" y="11817"/>
                    </a:cubicBezTo>
                    <a:cubicBezTo>
                      <a:pt x="20099" y="11289"/>
                      <a:pt x="20521" y="11026"/>
                      <a:pt x="21154" y="10656"/>
                    </a:cubicBezTo>
                    <a:cubicBezTo>
                      <a:pt x="21207" y="10656"/>
                      <a:pt x="21260" y="10604"/>
                      <a:pt x="21312" y="10604"/>
                    </a:cubicBezTo>
                    <a:cubicBezTo>
                      <a:pt x="20838" y="10287"/>
                      <a:pt x="20310" y="9971"/>
                      <a:pt x="19835" y="9654"/>
                    </a:cubicBezTo>
                    <a:cubicBezTo>
                      <a:pt x="18675" y="9338"/>
                      <a:pt x="17251" y="9549"/>
                      <a:pt x="15985" y="944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0DD4648-EE6B-C21E-9CAC-393E6B386DC2}"/>
                  </a:ext>
                </a:extLst>
              </p:cNvPr>
              <p:cNvSpPr/>
              <p:nvPr/>
            </p:nvSpPr>
            <p:spPr>
              <a:xfrm>
                <a:off x="6898280" y="6141490"/>
                <a:ext cx="4536" cy="1811"/>
              </a:xfrm>
              <a:custGeom>
                <a:avLst/>
                <a:gdLst>
                  <a:gd name="connsiteX0" fmla="*/ 0 w 4536"/>
                  <a:gd name="connsiteY0" fmla="*/ 323 h 1811"/>
                  <a:gd name="connsiteX1" fmla="*/ 105 w 4536"/>
                  <a:gd name="connsiteY1" fmla="*/ 1747 h 1811"/>
                  <a:gd name="connsiteX2" fmla="*/ 2268 w 4536"/>
                  <a:gd name="connsiteY2" fmla="*/ 1536 h 1811"/>
                  <a:gd name="connsiteX3" fmla="*/ 4537 w 4536"/>
                  <a:gd name="connsiteY3" fmla="*/ 534 h 1811"/>
                  <a:gd name="connsiteX4" fmla="*/ 317 w 4536"/>
                  <a:gd name="connsiteY4" fmla="*/ 7 h 1811"/>
                  <a:gd name="connsiteX5" fmla="*/ 0 w 4536"/>
                  <a:gd name="connsiteY5" fmla="*/ 323 h 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36" h="1811">
                    <a:moveTo>
                      <a:pt x="0" y="323"/>
                    </a:moveTo>
                    <a:cubicBezTo>
                      <a:pt x="158" y="692"/>
                      <a:pt x="105" y="1273"/>
                      <a:pt x="105" y="1747"/>
                    </a:cubicBezTo>
                    <a:cubicBezTo>
                      <a:pt x="1002" y="1958"/>
                      <a:pt x="1319" y="1589"/>
                      <a:pt x="2268" y="1536"/>
                    </a:cubicBezTo>
                    <a:cubicBezTo>
                      <a:pt x="3482" y="1483"/>
                      <a:pt x="4326" y="1906"/>
                      <a:pt x="4537" y="534"/>
                    </a:cubicBezTo>
                    <a:cubicBezTo>
                      <a:pt x="3693" y="-99"/>
                      <a:pt x="1530" y="7"/>
                      <a:pt x="317" y="7"/>
                    </a:cubicBezTo>
                    <a:cubicBezTo>
                      <a:pt x="211" y="112"/>
                      <a:pt x="105" y="217"/>
                      <a:pt x="0" y="32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5B88CF4-9AA4-E084-3BF7-782DB147145A}"/>
                  </a:ext>
                </a:extLst>
              </p:cNvPr>
              <p:cNvSpPr/>
              <p:nvPr/>
            </p:nvSpPr>
            <p:spPr>
              <a:xfrm>
                <a:off x="6876018" y="6136960"/>
                <a:ext cx="18727" cy="7175"/>
              </a:xfrm>
              <a:custGeom>
                <a:avLst/>
                <a:gdLst>
                  <a:gd name="connsiteX0" fmla="*/ 13769 w 18727"/>
                  <a:gd name="connsiteY0" fmla="*/ 897 h 7175"/>
                  <a:gd name="connsiteX1" fmla="*/ 11026 w 18727"/>
                  <a:gd name="connsiteY1" fmla="*/ 0 h 7175"/>
                  <a:gd name="connsiteX2" fmla="*/ 10076 w 18727"/>
                  <a:gd name="connsiteY2" fmla="*/ 317 h 7175"/>
                  <a:gd name="connsiteX3" fmla="*/ 8810 w 18727"/>
                  <a:gd name="connsiteY3" fmla="*/ 211 h 7175"/>
                  <a:gd name="connsiteX4" fmla="*/ 7491 w 18727"/>
                  <a:gd name="connsiteY4" fmla="*/ 633 h 7175"/>
                  <a:gd name="connsiteX5" fmla="*/ 4062 w 18727"/>
                  <a:gd name="connsiteY5" fmla="*/ 0 h 7175"/>
                  <a:gd name="connsiteX6" fmla="*/ 3165 w 18727"/>
                  <a:gd name="connsiteY6" fmla="*/ 158 h 7175"/>
                  <a:gd name="connsiteX7" fmla="*/ 2954 w 18727"/>
                  <a:gd name="connsiteY7" fmla="*/ 422 h 7175"/>
                  <a:gd name="connsiteX8" fmla="*/ 2954 w 18727"/>
                  <a:gd name="connsiteY8" fmla="*/ 686 h 7175"/>
                  <a:gd name="connsiteX9" fmla="*/ 5381 w 18727"/>
                  <a:gd name="connsiteY9" fmla="*/ 1688 h 7175"/>
                  <a:gd name="connsiteX10" fmla="*/ 6383 w 18727"/>
                  <a:gd name="connsiteY10" fmla="*/ 3904 h 7175"/>
                  <a:gd name="connsiteX11" fmla="*/ 6489 w 18727"/>
                  <a:gd name="connsiteY11" fmla="*/ 4115 h 7175"/>
                  <a:gd name="connsiteX12" fmla="*/ 475 w 18727"/>
                  <a:gd name="connsiteY12" fmla="*/ 3957 h 7175"/>
                  <a:gd name="connsiteX13" fmla="*/ 53 w 18727"/>
                  <a:gd name="connsiteY13" fmla="*/ 4432 h 7175"/>
                  <a:gd name="connsiteX14" fmla="*/ 0 w 18727"/>
                  <a:gd name="connsiteY14" fmla="*/ 4590 h 7175"/>
                  <a:gd name="connsiteX15" fmla="*/ 1583 w 18727"/>
                  <a:gd name="connsiteY15" fmla="*/ 5856 h 7175"/>
                  <a:gd name="connsiteX16" fmla="*/ 2638 w 18727"/>
                  <a:gd name="connsiteY16" fmla="*/ 5275 h 7175"/>
                  <a:gd name="connsiteX17" fmla="*/ 5064 w 18727"/>
                  <a:gd name="connsiteY17" fmla="*/ 5592 h 7175"/>
                  <a:gd name="connsiteX18" fmla="*/ 7544 w 18727"/>
                  <a:gd name="connsiteY18" fmla="*/ 5381 h 7175"/>
                  <a:gd name="connsiteX19" fmla="*/ 9443 w 18727"/>
                  <a:gd name="connsiteY19" fmla="*/ 7175 h 7175"/>
                  <a:gd name="connsiteX20" fmla="*/ 11606 w 18727"/>
                  <a:gd name="connsiteY20" fmla="*/ 4537 h 7175"/>
                  <a:gd name="connsiteX21" fmla="*/ 12292 w 18727"/>
                  <a:gd name="connsiteY21" fmla="*/ 5275 h 7175"/>
                  <a:gd name="connsiteX22" fmla="*/ 14191 w 18727"/>
                  <a:gd name="connsiteY22" fmla="*/ 4485 h 7175"/>
                  <a:gd name="connsiteX23" fmla="*/ 15193 w 18727"/>
                  <a:gd name="connsiteY23" fmla="*/ 4695 h 7175"/>
                  <a:gd name="connsiteX24" fmla="*/ 17778 w 18727"/>
                  <a:gd name="connsiteY24" fmla="*/ 5539 h 7175"/>
                  <a:gd name="connsiteX25" fmla="*/ 18728 w 18727"/>
                  <a:gd name="connsiteY25" fmla="*/ 4326 h 7175"/>
                  <a:gd name="connsiteX26" fmla="*/ 13769 w 18727"/>
                  <a:gd name="connsiteY26" fmla="*/ 897 h 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727" h="7175">
                    <a:moveTo>
                      <a:pt x="13769" y="897"/>
                    </a:moveTo>
                    <a:cubicBezTo>
                      <a:pt x="12767" y="739"/>
                      <a:pt x="11553" y="950"/>
                      <a:pt x="11026" y="0"/>
                    </a:cubicBezTo>
                    <a:cubicBezTo>
                      <a:pt x="10551" y="53"/>
                      <a:pt x="10393" y="264"/>
                      <a:pt x="10076" y="317"/>
                    </a:cubicBezTo>
                    <a:cubicBezTo>
                      <a:pt x="9654" y="264"/>
                      <a:pt x="9232" y="211"/>
                      <a:pt x="8810" y="211"/>
                    </a:cubicBezTo>
                    <a:cubicBezTo>
                      <a:pt x="8388" y="317"/>
                      <a:pt x="8177" y="739"/>
                      <a:pt x="7491" y="633"/>
                    </a:cubicBezTo>
                    <a:cubicBezTo>
                      <a:pt x="6331" y="422"/>
                      <a:pt x="5434" y="53"/>
                      <a:pt x="4062" y="0"/>
                    </a:cubicBezTo>
                    <a:cubicBezTo>
                      <a:pt x="3746" y="53"/>
                      <a:pt x="3482" y="106"/>
                      <a:pt x="3165" y="158"/>
                    </a:cubicBezTo>
                    <a:cubicBezTo>
                      <a:pt x="3113" y="264"/>
                      <a:pt x="3007" y="317"/>
                      <a:pt x="2954" y="422"/>
                    </a:cubicBezTo>
                    <a:cubicBezTo>
                      <a:pt x="2954" y="528"/>
                      <a:pt x="2954" y="581"/>
                      <a:pt x="2954" y="686"/>
                    </a:cubicBezTo>
                    <a:cubicBezTo>
                      <a:pt x="3640" y="1055"/>
                      <a:pt x="5012" y="1003"/>
                      <a:pt x="5381" y="1688"/>
                    </a:cubicBezTo>
                    <a:cubicBezTo>
                      <a:pt x="5856" y="2480"/>
                      <a:pt x="4590" y="3219"/>
                      <a:pt x="6383" y="3904"/>
                    </a:cubicBezTo>
                    <a:cubicBezTo>
                      <a:pt x="6436" y="3957"/>
                      <a:pt x="6489" y="4062"/>
                      <a:pt x="6489" y="4115"/>
                    </a:cubicBezTo>
                    <a:cubicBezTo>
                      <a:pt x="5117" y="5012"/>
                      <a:pt x="2163" y="4485"/>
                      <a:pt x="475" y="3957"/>
                    </a:cubicBezTo>
                    <a:cubicBezTo>
                      <a:pt x="369" y="4115"/>
                      <a:pt x="211" y="4273"/>
                      <a:pt x="53" y="4432"/>
                    </a:cubicBezTo>
                    <a:cubicBezTo>
                      <a:pt x="53" y="4485"/>
                      <a:pt x="0" y="4537"/>
                      <a:pt x="0" y="4590"/>
                    </a:cubicBezTo>
                    <a:cubicBezTo>
                      <a:pt x="369" y="5275"/>
                      <a:pt x="1055" y="5381"/>
                      <a:pt x="1583" y="5856"/>
                    </a:cubicBezTo>
                    <a:cubicBezTo>
                      <a:pt x="2110" y="5751"/>
                      <a:pt x="2163" y="5381"/>
                      <a:pt x="2638" y="5275"/>
                    </a:cubicBezTo>
                    <a:cubicBezTo>
                      <a:pt x="3429" y="5381"/>
                      <a:pt x="4273" y="5487"/>
                      <a:pt x="5064" y="5592"/>
                    </a:cubicBezTo>
                    <a:cubicBezTo>
                      <a:pt x="5908" y="5539"/>
                      <a:pt x="6700" y="5434"/>
                      <a:pt x="7544" y="5381"/>
                    </a:cubicBezTo>
                    <a:cubicBezTo>
                      <a:pt x="8071" y="5856"/>
                      <a:pt x="8705" y="6964"/>
                      <a:pt x="9443" y="7175"/>
                    </a:cubicBezTo>
                    <a:cubicBezTo>
                      <a:pt x="9918" y="5961"/>
                      <a:pt x="10393" y="5118"/>
                      <a:pt x="11606" y="4537"/>
                    </a:cubicBezTo>
                    <a:cubicBezTo>
                      <a:pt x="11817" y="4801"/>
                      <a:pt x="12028" y="5012"/>
                      <a:pt x="12292" y="5275"/>
                    </a:cubicBezTo>
                    <a:cubicBezTo>
                      <a:pt x="13083" y="5645"/>
                      <a:pt x="13452" y="4642"/>
                      <a:pt x="14191" y="4485"/>
                    </a:cubicBezTo>
                    <a:cubicBezTo>
                      <a:pt x="14666" y="4379"/>
                      <a:pt x="14982" y="4590"/>
                      <a:pt x="15193" y="4695"/>
                    </a:cubicBezTo>
                    <a:cubicBezTo>
                      <a:pt x="16565" y="4062"/>
                      <a:pt x="17145" y="5170"/>
                      <a:pt x="17778" y="5539"/>
                    </a:cubicBezTo>
                    <a:cubicBezTo>
                      <a:pt x="18200" y="5223"/>
                      <a:pt x="18464" y="4748"/>
                      <a:pt x="18728" y="4326"/>
                    </a:cubicBezTo>
                    <a:cubicBezTo>
                      <a:pt x="17620" y="2796"/>
                      <a:pt x="14402" y="2796"/>
                      <a:pt x="13769" y="897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8EC5239-798A-E156-CD8B-7D3AB7A564AA}"/>
                  </a:ext>
                </a:extLst>
              </p:cNvPr>
              <p:cNvSpPr/>
              <p:nvPr/>
            </p:nvSpPr>
            <p:spPr>
              <a:xfrm>
                <a:off x="6916755" y="6042214"/>
                <a:ext cx="5001" cy="5753"/>
              </a:xfrm>
              <a:custGeom>
                <a:avLst/>
                <a:gdLst>
                  <a:gd name="connsiteX0" fmla="*/ 1678 w 5001"/>
                  <a:gd name="connsiteY0" fmla="*/ 4959 h 5753"/>
                  <a:gd name="connsiteX1" fmla="*/ 1150 w 5001"/>
                  <a:gd name="connsiteY1" fmla="*/ 4590 h 5753"/>
                  <a:gd name="connsiteX2" fmla="*/ 2574 w 5001"/>
                  <a:gd name="connsiteY2" fmla="*/ 3059 h 5753"/>
                  <a:gd name="connsiteX3" fmla="*/ 3577 w 5001"/>
                  <a:gd name="connsiteY3" fmla="*/ 897 h 5753"/>
                  <a:gd name="connsiteX4" fmla="*/ 2311 w 5001"/>
                  <a:gd name="connsiteY4" fmla="*/ 0 h 5753"/>
                  <a:gd name="connsiteX5" fmla="*/ 42 w 5001"/>
                  <a:gd name="connsiteY5" fmla="*/ 4378 h 5753"/>
                  <a:gd name="connsiteX6" fmla="*/ 5001 w 5001"/>
                  <a:gd name="connsiteY6" fmla="*/ 4115 h 5753"/>
                  <a:gd name="connsiteX7" fmla="*/ 1678 w 5001"/>
                  <a:gd name="connsiteY7" fmla="*/ 4959 h 5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01" h="5753">
                    <a:moveTo>
                      <a:pt x="1678" y="4959"/>
                    </a:moveTo>
                    <a:cubicBezTo>
                      <a:pt x="1519" y="4854"/>
                      <a:pt x="1308" y="4748"/>
                      <a:pt x="1150" y="4590"/>
                    </a:cubicBezTo>
                    <a:cubicBezTo>
                      <a:pt x="1045" y="3535"/>
                      <a:pt x="2047" y="3640"/>
                      <a:pt x="2574" y="3059"/>
                    </a:cubicBezTo>
                    <a:cubicBezTo>
                      <a:pt x="3049" y="2532"/>
                      <a:pt x="3207" y="1424"/>
                      <a:pt x="3577" y="897"/>
                    </a:cubicBezTo>
                    <a:cubicBezTo>
                      <a:pt x="3155" y="633"/>
                      <a:pt x="2732" y="317"/>
                      <a:pt x="2311" y="0"/>
                    </a:cubicBezTo>
                    <a:cubicBezTo>
                      <a:pt x="1836" y="1055"/>
                      <a:pt x="-327" y="2849"/>
                      <a:pt x="42" y="4378"/>
                    </a:cubicBezTo>
                    <a:cubicBezTo>
                      <a:pt x="570" y="6594"/>
                      <a:pt x="4473" y="5856"/>
                      <a:pt x="5001" y="4115"/>
                    </a:cubicBezTo>
                    <a:cubicBezTo>
                      <a:pt x="3418" y="2005"/>
                      <a:pt x="2944" y="4590"/>
                      <a:pt x="1678" y="4959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BC514F7-8147-042E-E753-D75D4050740A}"/>
                  </a:ext>
                </a:extLst>
              </p:cNvPr>
              <p:cNvSpPr/>
              <p:nvPr/>
            </p:nvSpPr>
            <p:spPr>
              <a:xfrm>
                <a:off x="6898702" y="6179058"/>
                <a:ext cx="2901" cy="2479"/>
              </a:xfrm>
              <a:custGeom>
                <a:avLst/>
                <a:gdLst>
                  <a:gd name="connsiteX0" fmla="*/ 739 w 2901"/>
                  <a:gd name="connsiteY0" fmla="*/ 263 h 2479"/>
                  <a:gd name="connsiteX1" fmla="*/ 581 w 2901"/>
                  <a:gd name="connsiteY1" fmla="*/ 475 h 2479"/>
                  <a:gd name="connsiteX2" fmla="*/ 1214 w 2901"/>
                  <a:gd name="connsiteY2" fmla="*/ 791 h 2479"/>
                  <a:gd name="connsiteX3" fmla="*/ 1214 w 2901"/>
                  <a:gd name="connsiteY3" fmla="*/ 1688 h 2479"/>
                  <a:gd name="connsiteX4" fmla="*/ 158 w 2901"/>
                  <a:gd name="connsiteY4" fmla="*/ 2162 h 2479"/>
                  <a:gd name="connsiteX5" fmla="*/ 0 w 2901"/>
                  <a:gd name="connsiteY5" fmla="*/ 2374 h 2479"/>
                  <a:gd name="connsiteX6" fmla="*/ 0 w 2901"/>
                  <a:gd name="connsiteY6" fmla="*/ 2479 h 2479"/>
                  <a:gd name="connsiteX7" fmla="*/ 2532 w 2901"/>
                  <a:gd name="connsiteY7" fmla="*/ 2321 h 2479"/>
                  <a:gd name="connsiteX8" fmla="*/ 2902 w 2901"/>
                  <a:gd name="connsiteY8" fmla="*/ 53 h 2479"/>
                  <a:gd name="connsiteX9" fmla="*/ 2902 w 2901"/>
                  <a:gd name="connsiteY9" fmla="*/ 0 h 2479"/>
                  <a:gd name="connsiteX10" fmla="*/ 2480 w 2901"/>
                  <a:gd name="connsiteY10" fmla="*/ 0 h 2479"/>
                  <a:gd name="connsiteX11" fmla="*/ 739 w 2901"/>
                  <a:gd name="connsiteY11" fmla="*/ 263 h 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01" h="2479">
                    <a:moveTo>
                      <a:pt x="739" y="263"/>
                    </a:moveTo>
                    <a:cubicBezTo>
                      <a:pt x="686" y="316"/>
                      <a:pt x="633" y="369"/>
                      <a:pt x="581" y="475"/>
                    </a:cubicBezTo>
                    <a:cubicBezTo>
                      <a:pt x="1055" y="475"/>
                      <a:pt x="1055" y="580"/>
                      <a:pt x="1214" y="791"/>
                    </a:cubicBezTo>
                    <a:cubicBezTo>
                      <a:pt x="1108" y="1108"/>
                      <a:pt x="1108" y="1319"/>
                      <a:pt x="1214" y="1688"/>
                    </a:cubicBezTo>
                    <a:cubicBezTo>
                      <a:pt x="844" y="1846"/>
                      <a:pt x="528" y="2005"/>
                      <a:pt x="158" y="2162"/>
                    </a:cubicBezTo>
                    <a:cubicBezTo>
                      <a:pt x="106" y="2215"/>
                      <a:pt x="53" y="2321"/>
                      <a:pt x="0" y="2374"/>
                    </a:cubicBezTo>
                    <a:cubicBezTo>
                      <a:pt x="0" y="2426"/>
                      <a:pt x="0" y="2426"/>
                      <a:pt x="0" y="2479"/>
                    </a:cubicBezTo>
                    <a:cubicBezTo>
                      <a:pt x="897" y="2479"/>
                      <a:pt x="1847" y="2426"/>
                      <a:pt x="2532" y="2321"/>
                    </a:cubicBezTo>
                    <a:cubicBezTo>
                      <a:pt x="2743" y="1477"/>
                      <a:pt x="2480" y="686"/>
                      <a:pt x="2902" y="53"/>
                    </a:cubicBezTo>
                    <a:cubicBezTo>
                      <a:pt x="2902" y="53"/>
                      <a:pt x="2902" y="0"/>
                      <a:pt x="2902" y="0"/>
                    </a:cubicBezTo>
                    <a:cubicBezTo>
                      <a:pt x="2796" y="0"/>
                      <a:pt x="2638" y="0"/>
                      <a:pt x="2480" y="0"/>
                    </a:cubicBezTo>
                    <a:cubicBezTo>
                      <a:pt x="2057" y="158"/>
                      <a:pt x="1372" y="263"/>
                      <a:pt x="739" y="26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7726716-E662-0B86-B59A-1DD0D9BB1068}"/>
                  </a:ext>
                </a:extLst>
              </p:cNvPr>
              <p:cNvSpPr/>
              <p:nvPr/>
            </p:nvSpPr>
            <p:spPr>
              <a:xfrm>
                <a:off x="6933914" y="6213068"/>
                <a:ext cx="6779" cy="4677"/>
              </a:xfrm>
              <a:custGeom>
                <a:avLst/>
                <a:gdLst>
                  <a:gd name="connsiteX0" fmla="*/ 555 w 6779"/>
                  <a:gd name="connsiteY0" fmla="*/ 15 h 4677"/>
                  <a:gd name="connsiteX1" fmla="*/ 396 w 6779"/>
                  <a:gd name="connsiteY1" fmla="*/ 4552 h 4677"/>
                  <a:gd name="connsiteX2" fmla="*/ 5777 w 6779"/>
                  <a:gd name="connsiteY2" fmla="*/ 3445 h 4677"/>
                  <a:gd name="connsiteX3" fmla="*/ 6780 w 6779"/>
                  <a:gd name="connsiteY3" fmla="*/ 649 h 4677"/>
                  <a:gd name="connsiteX4" fmla="*/ 555 w 6779"/>
                  <a:gd name="connsiteY4" fmla="*/ 15 h 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79" h="4677">
                    <a:moveTo>
                      <a:pt x="555" y="15"/>
                    </a:moveTo>
                    <a:cubicBezTo>
                      <a:pt x="-289" y="1334"/>
                      <a:pt x="-26" y="3497"/>
                      <a:pt x="396" y="4552"/>
                    </a:cubicBezTo>
                    <a:cubicBezTo>
                      <a:pt x="1926" y="4922"/>
                      <a:pt x="4881" y="4447"/>
                      <a:pt x="5777" y="3445"/>
                    </a:cubicBezTo>
                    <a:cubicBezTo>
                      <a:pt x="6305" y="2864"/>
                      <a:pt x="6463" y="1282"/>
                      <a:pt x="6780" y="649"/>
                    </a:cubicBezTo>
                    <a:cubicBezTo>
                      <a:pt x="6199" y="15"/>
                      <a:pt x="2084" y="-37"/>
                      <a:pt x="555" y="1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8FA1037-A375-61B0-BB18-0CFDBB1C1548}"/>
                  </a:ext>
                </a:extLst>
              </p:cNvPr>
              <p:cNvSpPr/>
              <p:nvPr/>
            </p:nvSpPr>
            <p:spPr>
              <a:xfrm>
                <a:off x="6958947" y="5973014"/>
                <a:ext cx="1688" cy="989"/>
              </a:xfrm>
              <a:custGeom>
                <a:avLst/>
                <a:gdLst>
                  <a:gd name="connsiteX0" fmla="*/ 1108 w 1688"/>
                  <a:gd name="connsiteY0" fmla="*/ 40 h 989"/>
                  <a:gd name="connsiteX1" fmla="*/ 0 w 1688"/>
                  <a:gd name="connsiteY1" fmla="*/ 937 h 989"/>
                  <a:gd name="connsiteX2" fmla="*/ 0 w 1688"/>
                  <a:gd name="connsiteY2" fmla="*/ 989 h 989"/>
                  <a:gd name="connsiteX3" fmla="*/ 1688 w 1688"/>
                  <a:gd name="connsiteY3" fmla="*/ 356 h 989"/>
                  <a:gd name="connsiteX4" fmla="*/ 1530 w 1688"/>
                  <a:gd name="connsiteY4" fmla="*/ 40 h 989"/>
                  <a:gd name="connsiteX5" fmla="*/ 1108 w 1688"/>
                  <a:gd name="connsiteY5" fmla="*/ 40 h 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8" h="989">
                    <a:moveTo>
                      <a:pt x="1108" y="40"/>
                    </a:moveTo>
                    <a:cubicBezTo>
                      <a:pt x="1002" y="356"/>
                      <a:pt x="105" y="514"/>
                      <a:pt x="0" y="937"/>
                    </a:cubicBezTo>
                    <a:cubicBezTo>
                      <a:pt x="0" y="937"/>
                      <a:pt x="0" y="989"/>
                      <a:pt x="0" y="989"/>
                    </a:cubicBezTo>
                    <a:cubicBezTo>
                      <a:pt x="791" y="884"/>
                      <a:pt x="1266" y="673"/>
                      <a:pt x="1688" y="356"/>
                    </a:cubicBezTo>
                    <a:cubicBezTo>
                      <a:pt x="1688" y="198"/>
                      <a:pt x="1635" y="145"/>
                      <a:pt x="1530" y="40"/>
                    </a:cubicBezTo>
                    <a:cubicBezTo>
                      <a:pt x="1372" y="-13"/>
                      <a:pt x="1319" y="-13"/>
                      <a:pt x="1108" y="4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568ADB2-06B7-43D6-6480-86E415150100}"/>
                  </a:ext>
                </a:extLst>
              </p:cNvPr>
              <p:cNvSpPr/>
              <p:nvPr/>
            </p:nvSpPr>
            <p:spPr>
              <a:xfrm>
                <a:off x="6923078" y="6024700"/>
                <a:ext cx="20114" cy="19307"/>
              </a:xfrm>
              <a:custGeom>
                <a:avLst/>
                <a:gdLst>
                  <a:gd name="connsiteX0" fmla="*/ 19198 w 20114"/>
                  <a:gd name="connsiteY0" fmla="*/ 14771 h 19307"/>
                  <a:gd name="connsiteX1" fmla="*/ 19146 w 20114"/>
                  <a:gd name="connsiteY1" fmla="*/ 14613 h 19307"/>
                  <a:gd name="connsiteX2" fmla="*/ 18460 w 20114"/>
                  <a:gd name="connsiteY2" fmla="*/ 14402 h 19307"/>
                  <a:gd name="connsiteX3" fmla="*/ 17880 w 20114"/>
                  <a:gd name="connsiteY3" fmla="*/ 15140 h 19307"/>
                  <a:gd name="connsiteX4" fmla="*/ 17721 w 20114"/>
                  <a:gd name="connsiteY4" fmla="*/ 15193 h 19307"/>
                  <a:gd name="connsiteX5" fmla="*/ 16930 w 20114"/>
                  <a:gd name="connsiteY5" fmla="*/ 13452 h 19307"/>
                  <a:gd name="connsiteX6" fmla="*/ 16930 w 20114"/>
                  <a:gd name="connsiteY6" fmla="*/ 13399 h 19307"/>
                  <a:gd name="connsiteX7" fmla="*/ 19198 w 20114"/>
                  <a:gd name="connsiteY7" fmla="*/ 12186 h 19307"/>
                  <a:gd name="connsiteX8" fmla="*/ 19198 w 20114"/>
                  <a:gd name="connsiteY8" fmla="*/ 11870 h 19307"/>
                  <a:gd name="connsiteX9" fmla="*/ 18724 w 20114"/>
                  <a:gd name="connsiteY9" fmla="*/ 11658 h 19307"/>
                  <a:gd name="connsiteX10" fmla="*/ 17247 w 20114"/>
                  <a:gd name="connsiteY10" fmla="*/ 12133 h 19307"/>
                  <a:gd name="connsiteX11" fmla="*/ 16244 w 20114"/>
                  <a:gd name="connsiteY11" fmla="*/ 11131 h 19307"/>
                  <a:gd name="connsiteX12" fmla="*/ 16033 w 20114"/>
                  <a:gd name="connsiteY12" fmla="*/ 10920 h 19307"/>
                  <a:gd name="connsiteX13" fmla="*/ 17563 w 20114"/>
                  <a:gd name="connsiteY13" fmla="*/ 9654 h 19307"/>
                  <a:gd name="connsiteX14" fmla="*/ 17985 w 20114"/>
                  <a:gd name="connsiteY14" fmla="*/ 9179 h 19307"/>
                  <a:gd name="connsiteX15" fmla="*/ 14504 w 20114"/>
                  <a:gd name="connsiteY15" fmla="*/ 8282 h 19307"/>
                  <a:gd name="connsiteX16" fmla="*/ 14081 w 20114"/>
                  <a:gd name="connsiteY16" fmla="*/ 9021 h 19307"/>
                  <a:gd name="connsiteX17" fmla="*/ 10441 w 20114"/>
                  <a:gd name="connsiteY17" fmla="*/ 7702 h 19307"/>
                  <a:gd name="connsiteX18" fmla="*/ 10441 w 20114"/>
                  <a:gd name="connsiteY18" fmla="*/ 7596 h 19307"/>
                  <a:gd name="connsiteX19" fmla="*/ 10441 w 20114"/>
                  <a:gd name="connsiteY19" fmla="*/ 7543 h 19307"/>
                  <a:gd name="connsiteX20" fmla="*/ 11602 w 20114"/>
                  <a:gd name="connsiteY20" fmla="*/ 6436 h 19307"/>
                  <a:gd name="connsiteX21" fmla="*/ 10178 w 20114"/>
                  <a:gd name="connsiteY21" fmla="*/ 5908 h 19307"/>
                  <a:gd name="connsiteX22" fmla="*/ 7962 w 20114"/>
                  <a:gd name="connsiteY22" fmla="*/ 7596 h 19307"/>
                  <a:gd name="connsiteX23" fmla="*/ 10494 w 20114"/>
                  <a:gd name="connsiteY23" fmla="*/ 1213 h 19307"/>
                  <a:gd name="connsiteX24" fmla="*/ 11971 w 20114"/>
                  <a:gd name="connsiteY24" fmla="*/ 739 h 19307"/>
                  <a:gd name="connsiteX25" fmla="*/ 12024 w 20114"/>
                  <a:gd name="connsiteY25" fmla="*/ 475 h 19307"/>
                  <a:gd name="connsiteX26" fmla="*/ 11866 w 20114"/>
                  <a:gd name="connsiteY26" fmla="*/ 158 h 19307"/>
                  <a:gd name="connsiteX27" fmla="*/ 11444 w 20114"/>
                  <a:gd name="connsiteY27" fmla="*/ 0 h 19307"/>
                  <a:gd name="connsiteX28" fmla="*/ 8964 w 20114"/>
                  <a:gd name="connsiteY28" fmla="*/ 686 h 19307"/>
                  <a:gd name="connsiteX29" fmla="*/ 3583 w 20114"/>
                  <a:gd name="connsiteY29" fmla="*/ 8335 h 19307"/>
                  <a:gd name="connsiteX30" fmla="*/ 4586 w 20114"/>
                  <a:gd name="connsiteY30" fmla="*/ 9548 h 19307"/>
                  <a:gd name="connsiteX31" fmla="*/ 2106 w 20114"/>
                  <a:gd name="connsiteY31" fmla="*/ 11289 h 19307"/>
                  <a:gd name="connsiteX32" fmla="*/ 1948 w 20114"/>
                  <a:gd name="connsiteY32" fmla="*/ 11553 h 19307"/>
                  <a:gd name="connsiteX33" fmla="*/ 3478 w 20114"/>
                  <a:gd name="connsiteY33" fmla="*/ 11975 h 19307"/>
                  <a:gd name="connsiteX34" fmla="*/ 49 w 20114"/>
                  <a:gd name="connsiteY34" fmla="*/ 14402 h 19307"/>
                  <a:gd name="connsiteX35" fmla="*/ 313 w 20114"/>
                  <a:gd name="connsiteY35" fmla="*/ 15615 h 19307"/>
                  <a:gd name="connsiteX36" fmla="*/ 3425 w 20114"/>
                  <a:gd name="connsiteY36" fmla="*/ 15298 h 19307"/>
                  <a:gd name="connsiteX37" fmla="*/ 7223 w 20114"/>
                  <a:gd name="connsiteY37" fmla="*/ 15826 h 19307"/>
                  <a:gd name="connsiteX38" fmla="*/ 9808 w 20114"/>
                  <a:gd name="connsiteY38" fmla="*/ 14929 h 19307"/>
                  <a:gd name="connsiteX39" fmla="*/ 10916 w 20114"/>
                  <a:gd name="connsiteY39" fmla="*/ 14771 h 19307"/>
                  <a:gd name="connsiteX40" fmla="*/ 10916 w 20114"/>
                  <a:gd name="connsiteY40" fmla="*/ 15773 h 19307"/>
                  <a:gd name="connsiteX41" fmla="*/ 11022 w 20114"/>
                  <a:gd name="connsiteY41" fmla="*/ 15984 h 19307"/>
                  <a:gd name="connsiteX42" fmla="*/ 11444 w 20114"/>
                  <a:gd name="connsiteY42" fmla="*/ 15932 h 19307"/>
                  <a:gd name="connsiteX43" fmla="*/ 11971 w 20114"/>
                  <a:gd name="connsiteY43" fmla="*/ 15193 h 19307"/>
                  <a:gd name="connsiteX44" fmla="*/ 13765 w 20114"/>
                  <a:gd name="connsiteY44" fmla="*/ 15404 h 19307"/>
                  <a:gd name="connsiteX45" fmla="*/ 13765 w 20114"/>
                  <a:gd name="connsiteY45" fmla="*/ 15562 h 19307"/>
                  <a:gd name="connsiteX46" fmla="*/ 10547 w 20114"/>
                  <a:gd name="connsiteY46" fmla="*/ 17778 h 19307"/>
                  <a:gd name="connsiteX47" fmla="*/ 10547 w 20114"/>
                  <a:gd name="connsiteY47" fmla="*/ 18253 h 19307"/>
                  <a:gd name="connsiteX48" fmla="*/ 11971 w 20114"/>
                  <a:gd name="connsiteY48" fmla="*/ 18464 h 19307"/>
                  <a:gd name="connsiteX49" fmla="*/ 15558 w 20114"/>
                  <a:gd name="connsiteY49" fmla="*/ 15193 h 19307"/>
                  <a:gd name="connsiteX50" fmla="*/ 15875 w 20114"/>
                  <a:gd name="connsiteY50" fmla="*/ 15351 h 19307"/>
                  <a:gd name="connsiteX51" fmla="*/ 16561 w 20114"/>
                  <a:gd name="connsiteY51" fmla="*/ 16248 h 19307"/>
                  <a:gd name="connsiteX52" fmla="*/ 15875 w 20114"/>
                  <a:gd name="connsiteY52" fmla="*/ 17778 h 19307"/>
                  <a:gd name="connsiteX53" fmla="*/ 15928 w 20114"/>
                  <a:gd name="connsiteY53" fmla="*/ 18305 h 19307"/>
                  <a:gd name="connsiteX54" fmla="*/ 16455 w 20114"/>
                  <a:gd name="connsiteY54" fmla="*/ 18358 h 19307"/>
                  <a:gd name="connsiteX55" fmla="*/ 17247 w 20114"/>
                  <a:gd name="connsiteY55" fmla="*/ 17672 h 19307"/>
                  <a:gd name="connsiteX56" fmla="*/ 17405 w 20114"/>
                  <a:gd name="connsiteY56" fmla="*/ 18833 h 19307"/>
                  <a:gd name="connsiteX57" fmla="*/ 19093 w 20114"/>
                  <a:gd name="connsiteY57" fmla="*/ 19307 h 19307"/>
                  <a:gd name="connsiteX58" fmla="*/ 20095 w 20114"/>
                  <a:gd name="connsiteY58" fmla="*/ 16142 h 19307"/>
                  <a:gd name="connsiteX59" fmla="*/ 19198 w 20114"/>
                  <a:gd name="connsiteY59" fmla="*/ 14771 h 19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114" h="19307">
                    <a:moveTo>
                      <a:pt x="19198" y="14771"/>
                    </a:moveTo>
                    <a:cubicBezTo>
                      <a:pt x="19146" y="14718"/>
                      <a:pt x="19146" y="14665"/>
                      <a:pt x="19146" y="14613"/>
                    </a:cubicBezTo>
                    <a:cubicBezTo>
                      <a:pt x="18935" y="14560"/>
                      <a:pt x="18671" y="14507"/>
                      <a:pt x="18460" y="14402"/>
                    </a:cubicBezTo>
                    <a:cubicBezTo>
                      <a:pt x="18196" y="14613"/>
                      <a:pt x="17985" y="14771"/>
                      <a:pt x="17880" y="15140"/>
                    </a:cubicBezTo>
                    <a:cubicBezTo>
                      <a:pt x="17827" y="15140"/>
                      <a:pt x="17774" y="15193"/>
                      <a:pt x="17721" y="15193"/>
                    </a:cubicBezTo>
                    <a:cubicBezTo>
                      <a:pt x="17405" y="14771"/>
                      <a:pt x="17088" y="14032"/>
                      <a:pt x="16930" y="13452"/>
                    </a:cubicBezTo>
                    <a:cubicBezTo>
                      <a:pt x="16930" y="13452"/>
                      <a:pt x="16930" y="13399"/>
                      <a:pt x="16930" y="13399"/>
                    </a:cubicBezTo>
                    <a:cubicBezTo>
                      <a:pt x="18196" y="12819"/>
                      <a:pt x="18143" y="13136"/>
                      <a:pt x="19198" y="12186"/>
                    </a:cubicBezTo>
                    <a:cubicBezTo>
                      <a:pt x="19198" y="12080"/>
                      <a:pt x="19198" y="11975"/>
                      <a:pt x="19198" y="11870"/>
                    </a:cubicBezTo>
                    <a:cubicBezTo>
                      <a:pt x="19040" y="11817"/>
                      <a:pt x="18882" y="11711"/>
                      <a:pt x="18724" y="11658"/>
                    </a:cubicBezTo>
                    <a:cubicBezTo>
                      <a:pt x="18302" y="11870"/>
                      <a:pt x="17827" y="12080"/>
                      <a:pt x="17247" y="12133"/>
                    </a:cubicBezTo>
                    <a:cubicBezTo>
                      <a:pt x="16877" y="11870"/>
                      <a:pt x="16455" y="11553"/>
                      <a:pt x="16244" y="11131"/>
                    </a:cubicBezTo>
                    <a:cubicBezTo>
                      <a:pt x="16191" y="11078"/>
                      <a:pt x="16086" y="10973"/>
                      <a:pt x="16033" y="10920"/>
                    </a:cubicBezTo>
                    <a:cubicBezTo>
                      <a:pt x="16561" y="10498"/>
                      <a:pt x="17036" y="10076"/>
                      <a:pt x="17563" y="9654"/>
                    </a:cubicBezTo>
                    <a:cubicBezTo>
                      <a:pt x="17669" y="9495"/>
                      <a:pt x="17827" y="9338"/>
                      <a:pt x="17985" y="9179"/>
                    </a:cubicBezTo>
                    <a:cubicBezTo>
                      <a:pt x="17088" y="8599"/>
                      <a:pt x="15928" y="8124"/>
                      <a:pt x="14504" y="8282"/>
                    </a:cubicBezTo>
                    <a:cubicBezTo>
                      <a:pt x="14398" y="8546"/>
                      <a:pt x="14240" y="8757"/>
                      <a:pt x="14081" y="9021"/>
                    </a:cubicBezTo>
                    <a:cubicBezTo>
                      <a:pt x="12604" y="9338"/>
                      <a:pt x="11391" y="8388"/>
                      <a:pt x="10441" y="7702"/>
                    </a:cubicBezTo>
                    <a:cubicBezTo>
                      <a:pt x="10441" y="7649"/>
                      <a:pt x="10441" y="7596"/>
                      <a:pt x="10441" y="7596"/>
                    </a:cubicBezTo>
                    <a:cubicBezTo>
                      <a:pt x="10441" y="7596"/>
                      <a:pt x="10441" y="7543"/>
                      <a:pt x="10441" y="7543"/>
                    </a:cubicBezTo>
                    <a:cubicBezTo>
                      <a:pt x="10811" y="7174"/>
                      <a:pt x="11180" y="6805"/>
                      <a:pt x="11602" y="6436"/>
                    </a:cubicBezTo>
                    <a:cubicBezTo>
                      <a:pt x="11127" y="6225"/>
                      <a:pt x="10652" y="6066"/>
                      <a:pt x="10178" y="5908"/>
                    </a:cubicBezTo>
                    <a:cubicBezTo>
                      <a:pt x="9017" y="6119"/>
                      <a:pt x="9123" y="7333"/>
                      <a:pt x="7962" y="7596"/>
                    </a:cubicBezTo>
                    <a:cubicBezTo>
                      <a:pt x="7909" y="4959"/>
                      <a:pt x="11602" y="3376"/>
                      <a:pt x="10494" y="1213"/>
                    </a:cubicBezTo>
                    <a:cubicBezTo>
                      <a:pt x="10969" y="1055"/>
                      <a:pt x="11549" y="896"/>
                      <a:pt x="11971" y="739"/>
                    </a:cubicBezTo>
                    <a:cubicBezTo>
                      <a:pt x="11971" y="633"/>
                      <a:pt x="12024" y="580"/>
                      <a:pt x="12024" y="475"/>
                    </a:cubicBezTo>
                    <a:cubicBezTo>
                      <a:pt x="11971" y="369"/>
                      <a:pt x="11918" y="263"/>
                      <a:pt x="11866" y="158"/>
                    </a:cubicBezTo>
                    <a:cubicBezTo>
                      <a:pt x="11707" y="106"/>
                      <a:pt x="11602" y="53"/>
                      <a:pt x="11444" y="0"/>
                    </a:cubicBezTo>
                    <a:cubicBezTo>
                      <a:pt x="10599" y="211"/>
                      <a:pt x="9808" y="422"/>
                      <a:pt x="8964" y="686"/>
                    </a:cubicBezTo>
                    <a:cubicBezTo>
                      <a:pt x="6959" y="2005"/>
                      <a:pt x="4480" y="5856"/>
                      <a:pt x="3583" y="8335"/>
                    </a:cubicBezTo>
                    <a:cubicBezTo>
                      <a:pt x="3953" y="8757"/>
                      <a:pt x="4269" y="9126"/>
                      <a:pt x="4586" y="9548"/>
                    </a:cubicBezTo>
                    <a:cubicBezTo>
                      <a:pt x="3689" y="10498"/>
                      <a:pt x="2686" y="9548"/>
                      <a:pt x="2106" y="11289"/>
                    </a:cubicBezTo>
                    <a:cubicBezTo>
                      <a:pt x="2053" y="11394"/>
                      <a:pt x="2001" y="11447"/>
                      <a:pt x="1948" y="11553"/>
                    </a:cubicBezTo>
                    <a:cubicBezTo>
                      <a:pt x="2476" y="11711"/>
                      <a:pt x="3003" y="11817"/>
                      <a:pt x="3478" y="11975"/>
                    </a:cubicBezTo>
                    <a:cubicBezTo>
                      <a:pt x="2528" y="12924"/>
                      <a:pt x="682" y="13136"/>
                      <a:pt x="49" y="14402"/>
                    </a:cubicBezTo>
                    <a:cubicBezTo>
                      <a:pt x="-109" y="14718"/>
                      <a:pt x="154" y="15193"/>
                      <a:pt x="313" y="15615"/>
                    </a:cubicBezTo>
                    <a:cubicBezTo>
                      <a:pt x="1368" y="15509"/>
                      <a:pt x="2370" y="15404"/>
                      <a:pt x="3425" y="15298"/>
                    </a:cubicBezTo>
                    <a:cubicBezTo>
                      <a:pt x="4691" y="15457"/>
                      <a:pt x="5957" y="15668"/>
                      <a:pt x="7223" y="15826"/>
                    </a:cubicBezTo>
                    <a:cubicBezTo>
                      <a:pt x="8384" y="16037"/>
                      <a:pt x="9650" y="15773"/>
                      <a:pt x="9808" y="14929"/>
                    </a:cubicBezTo>
                    <a:cubicBezTo>
                      <a:pt x="10178" y="14876"/>
                      <a:pt x="10547" y="14823"/>
                      <a:pt x="10916" y="14771"/>
                    </a:cubicBezTo>
                    <a:cubicBezTo>
                      <a:pt x="10916" y="15088"/>
                      <a:pt x="10916" y="15457"/>
                      <a:pt x="10916" y="15773"/>
                    </a:cubicBezTo>
                    <a:cubicBezTo>
                      <a:pt x="10969" y="15826"/>
                      <a:pt x="11022" y="15932"/>
                      <a:pt x="11022" y="15984"/>
                    </a:cubicBezTo>
                    <a:cubicBezTo>
                      <a:pt x="11180" y="15984"/>
                      <a:pt x="11285" y="15932"/>
                      <a:pt x="11444" y="15932"/>
                    </a:cubicBezTo>
                    <a:cubicBezTo>
                      <a:pt x="11813" y="15826"/>
                      <a:pt x="11918" y="15509"/>
                      <a:pt x="11971" y="15193"/>
                    </a:cubicBezTo>
                    <a:cubicBezTo>
                      <a:pt x="12551" y="15246"/>
                      <a:pt x="13185" y="15351"/>
                      <a:pt x="13765" y="15404"/>
                    </a:cubicBezTo>
                    <a:cubicBezTo>
                      <a:pt x="13765" y="15457"/>
                      <a:pt x="13765" y="15509"/>
                      <a:pt x="13765" y="15562"/>
                    </a:cubicBezTo>
                    <a:cubicBezTo>
                      <a:pt x="12499" y="16142"/>
                      <a:pt x="12130" y="17356"/>
                      <a:pt x="10547" y="17778"/>
                    </a:cubicBezTo>
                    <a:cubicBezTo>
                      <a:pt x="10441" y="18041"/>
                      <a:pt x="10494" y="17936"/>
                      <a:pt x="10547" y="18253"/>
                    </a:cubicBezTo>
                    <a:cubicBezTo>
                      <a:pt x="10864" y="18411"/>
                      <a:pt x="11391" y="18464"/>
                      <a:pt x="11971" y="18464"/>
                    </a:cubicBezTo>
                    <a:cubicBezTo>
                      <a:pt x="12973" y="17356"/>
                      <a:pt x="14873" y="16406"/>
                      <a:pt x="15558" y="15193"/>
                    </a:cubicBezTo>
                    <a:cubicBezTo>
                      <a:pt x="15664" y="15246"/>
                      <a:pt x="15770" y="15298"/>
                      <a:pt x="15875" y="15351"/>
                    </a:cubicBezTo>
                    <a:cubicBezTo>
                      <a:pt x="16086" y="15668"/>
                      <a:pt x="16350" y="15932"/>
                      <a:pt x="16561" y="16248"/>
                    </a:cubicBezTo>
                    <a:cubicBezTo>
                      <a:pt x="16561" y="16934"/>
                      <a:pt x="16244" y="17408"/>
                      <a:pt x="15875" y="17778"/>
                    </a:cubicBezTo>
                    <a:cubicBezTo>
                      <a:pt x="15875" y="17936"/>
                      <a:pt x="15928" y="18147"/>
                      <a:pt x="15928" y="18305"/>
                    </a:cubicBezTo>
                    <a:cubicBezTo>
                      <a:pt x="16086" y="18305"/>
                      <a:pt x="16297" y="18358"/>
                      <a:pt x="16455" y="18358"/>
                    </a:cubicBezTo>
                    <a:cubicBezTo>
                      <a:pt x="16719" y="18147"/>
                      <a:pt x="16983" y="17936"/>
                      <a:pt x="17247" y="17672"/>
                    </a:cubicBezTo>
                    <a:cubicBezTo>
                      <a:pt x="17299" y="18041"/>
                      <a:pt x="17352" y="18411"/>
                      <a:pt x="17405" y="18833"/>
                    </a:cubicBezTo>
                    <a:cubicBezTo>
                      <a:pt x="17985" y="18991"/>
                      <a:pt x="18513" y="19150"/>
                      <a:pt x="19093" y="19307"/>
                    </a:cubicBezTo>
                    <a:cubicBezTo>
                      <a:pt x="19410" y="18305"/>
                      <a:pt x="20254" y="17251"/>
                      <a:pt x="20095" y="16142"/>
                    </a:cubicBezTo>
                    <a:cubicBezTo>
                      <a:pt x="19093" y="16037"/>
                      <a:pt x="18987" y="15721"/>
                      <a:pt x="19198" y="1477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C284A2D-EF84-DDFA-CAD7-0F4927554E01}"/>
                  </a:ext>
                </a:extLst>
              </p:cNvPr>
              <p:cNvSpPr/>
              <p:nvPr/>
            </p:nvSpPr>
            <p:spPr>
              <a:xfrm>
                <a:off x="6860983" y="6349611"/>
                <a:ext cx="2743" cy="5749"/>
              </a:xfrm>
              <a:custGeom>
                <a:avLst/>
                <a:gdLst>
                  <a:gd name="connsiteX0" fmla="*/ 1635 w 2743"/>
                  <a:gd name="connsiteY0" fmla="*/ 5750 h 5749"/>
                  <a:gd name="connsiteX1" fmla="*/ 1793 w 2743"/>
                  <a:gd name="connsiteY1" fmla="*/ 5697 h 5749"/>
                  <a:gd name="connsiteX2" fmla="*/ 2268 w 2743"/>
                  <a:gd name="connsiteY2" fmla="*/ 3429 h 5749"/>
                  <a:gd name="connsiteX3" fmla="*/ 1583 w 2743"/>
                  <a:gd name="connsiteY3" fmla="*/ 2163 h 5749"/>
                  <a:gd name="connsiteX4" fmla="*/ 2743 w 2743"/>
                  <a:gd name="connsiteY4" fmla="*/ 1108 h 5749"/>
                  <a:gd name="connsiteX5" fmla="*/ 2268 w 2743"/>
                  <a:gd name="connsiteY5" fmla="*/ 158 h 5749"/>
                  <a:gd name="connsiteX6" fmla="*/ 1846 w 2743"/>
                  <a:gd name="connsiteY6" fmla="*/ 0 h 5749"/>
                  <a:gd name="connsiteX7" fmla="*/ 950 w 2743"/>
                  <a:gd name="connsiteY7" fmla="*/ 158 h 5749"/>
                  <a:gd name="connsiteX8" fmla="*/ 0 w 2743"/>
                  <a:gd name="connsiteY8" fmla="*/ 4854 h 5749"/>
                  <a:gd name="connsiteX9" fmla="*/ 1635 w 2743"/>
                  <a:gd name="connsiteY9" fmla="*/ 5750 h 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3" h="5749">
                    <a:moveTo>
                      <a:pt x="1635" y="5750"/>
                    </a:moveTo>
                    <a:cubicBezTo>
                      <a:pt x="1688" y="5750"/>
                      <a:pt x="1741" y="5697"/>
                      <a:pt x="1793" y="5697"/>
                    </a:cubicBezTo>
                    <a:cubicBezTo>
                      <a:pt x="1952" y="4959"/>
                      <a:pt x="2110" y="4168"/>
                      <a:pt x="2268" y="3429"/>
                    </a:cubicBezTo>
                    <a:cubicBezTo>
                      <a:pt x="2057" y="3007"/>
                      <a:pt x="1793" y="2585"/>
                      <a:pt x="1583" y="2163"/>
                    </a:cubicBezTo>
                    <a:cubicBezTo>
                      <a:pt x="1952" y="1793"/>
                      <a:pt x="2321" y="1424"/>
                      <a:pt x="2743" y="1108"/>
                    </a:cubicBezTo>
                    <a:cubicBezTo>
                      <a:pt x="2743" y="580"/>
                      <a:pt x="2585" y="369"/>
                      <a:pt x="2268" y="158"/>
                    </a:cubicBezTo>
                    <a:cubicBezTo>
                      <a:pt x="2110" y="0"/>
                      <a:pt x="2163" y="53"/>
                      <a:pt x="1846" y="0"/>
                    </a:cubicBezTo>
                    <a:cubicBezTo>
                      <a:pt x="1530" y="53"/>
                      <a:pt x="1266" y="106"/>
                      <a:pt x="950" y="158"/>
                    </a:cubicBezTo>
                    <a:cubicBezTo>
                      <a:pt x="422" y="1424"/>
                      <a:pt x="580" y="3588"/>
                      <a:pt x="0" y="4854"/>
                    </a:cubicBezTo>
                    <a:cubicBezTo>
                      <a:pt x="369" y="5487"/>
                      <a:pt x="844" y="5539"/>
                      <a:pt x="1635" y="575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2BA0D29-1EC8-8E43-5CFB-2A99528C49E8}"/>
                  </a:ext>
                </a:extLst>
              </p:cNvPr>
              <p:cNvSpPr/>
              <p:nvPr/>
            </p:nvSpPr>
            <p:spPr>
              <a:xfrm>
                <a:off x="6925817" y="5921287"/>
                <a:ext cx="9694" cy="6116"/>
              </a:xfrm>
              <a:custGeom>
                <a:avLst/>
                <a:gdLst>
                  <a:gd name="connsiteX0" fmla="*/ 4168 w 9694"/>
                  <a:gd name="connsiteY0" fmla="*/ 6082 h 6116"/>
                  <a:gd name="connsiteX1" fmla="*/ 5539 w 9694"/>
                  <a:gd name="connsiteY1" fmla="*/ 5555 h 6116"/>
                  <a:gd name="connsiteX2" fmla="*/ 7174 w 9694"/>
                  <a:gd name="connsiteY2" fmla="*/ 5343 h 6116"/>
                  <a:gd name="connsiteX3" fmla="*/ 9601 w 9694"/>
                  <a:gd name="connsiteY3" fmla="*/ 3708 h 6116"/>
                  <a:gd name="connsiteX4" fmla="*/ 7597 w 9694"/>
                  <a:gd name="connsiteY4" fmla="*/ 2073 h 6116"/>
                  <a:gd name="connsiteX5" fmla="*/ 6067 w 9694"/>
                  <a:gd name="connsiteY5" fmla="*/ 1018 h 6116"/>
                  <a:gd name="connsiteX6" fmla="*/ 2005 w 9694"/>
                  <a:gd name="connsiteY6" fmla="*/ 121 h 6116"/>
                  <a:gd name="connsiteX7" fmla="*/ 528 w 9694"/>
                  <a:gd name="connsiteY7" fmla="*/ 1229 h 6116"/>
                  <a:gd name="connsiteX8" fmla="*/ 1477 w 9694"/>
                  <a:gd name="connsiteY8" fmla="*/ 1968 h 6116"/>
                  <a:gd name="connsiteX9" fmla="*/ 739 w 9694"/>
                  <a:gd name="connsiteY9" fmla="*/ 1915 h 6116"/>
                  <a:gd name="connsiteX10" fmla="*/ 264 w 9694"/>
                  <a:gd name="connsiteY10" fmla="*/ 2442 h 6116"/>
                  <a:gd name="connsiteX11" fmla="*/ 1477 w 9694"/>
                  <a:gd name="connsiteY11" fmla="*/ 3339 h 6116"/>
                  <a:gd name="connsiteX12" fmla="*/ 0 w 9694"/>
                  <a:gd name="connsiteY12" fmla="*/ 3497 h 6116"/>
                  <a:gd name="connsiteX13" fmla="*/ 106 w 9694"/>
                  <a:gd name="connsiteY13" fmla="*/ 3708 h 6116"/>
                  <a:gd name="connsiteX14" fmla="*/ 1002 w 9694"/>
                  <a:gd name="connsiteY14" fmla="*/ 3867 h 6116"/>
                  <a:gd name="connsiteX15" fmla="*/ 2321 w 9694"/>
                  <a:gd name="connsiteY15" fmla="*/ 4183 h 6116"/>
                  <a:gd name="connsiteX16" fmla="*/ 3007 w 9694"/>
                  <a:gd name="connsiteY16" fmla="*/ 4077 h 6116"/>
                  <a:gd name="connsiteX17" fmla="*/ 3113 w 9694"/>
                  <a:gd name="connsiteY17" fmla="*/ 4077 h 6116"/>
                  <a:gd name="connsiteX18" fmla="*/ 3218 w 9694"/>
                  <a:gd name="connsiteY18" fmla="*/ 4288 h 6116"/>
                  <a:gd name="connsiteX19" fmla="*/ 4062 w 9694"/>
                  <a:gd name="connsiteY19" fmla="*/ 4288 h 6116"/>
                  <a:gd name="connsiteX20" fmla="*/ 4168 w 9694"/>
                  <a:gd name="connsiteY20" fmla="*/ 4394 h 6116"/>
                  <a:gd name="connsiteX21" fmla="*/ 3113 w 9694"/>
                  <a:gd name="connsiteY21" fmla="*/ 4500 h 6116"/>
                  <a:gd name="connsiteX22" fmla="*/ 2216 w 9694"/>
                  <a:gd name="connsiteY22" fmla="*/ 4974 h 6116"/>
                  <a:gd name="connsiteX23" fmla="*/ 4168 w 9694"/>
                  <a:gd name="connsiteY23" fmla="*/ 6082 h 6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694" h="6116">
                    <a:moveTo>
                      <a:pt x="4168" y="6082"/>
                    </a:moveTo>
                    <a:cubicBezTo>
                      <a:pt x="4642" y="5924"/>
                      <a:pt x="5117" y="5713"/>
                      <a:pt x="5539" y="5555"/>
                    </a:cubicBezTo>
                    <a:cubicBezTo>
                      <a:pt x="6172" y="5343"/>
                      <a:pt x="6594" y="5502"/>
                      <a:pt x="7174" y="5343"/>
                    </a:cubicBezTo>
                    <a:cubicBezTo>
                      <a:pt x="8177" y="5027"/>
                      <a:pt x="9232" y="4288"/>
                      <a:pt x="9601" y="3708"/>
                    </a:cubicBezTo>
                    <a:cubicBezTo>
                      <a:pt x="10129" y="2811"/>
                      <a:pt x="8282" y="2284"/>
                      <a:pt x="7597" y="2073"/>
                    </a:cubicBezTo>
                    <a:cubicBezTo>
                      <a:pt x="6911" y="1915"/>
                      <a:pt x="6541" y="1440"/>
                      <a:pt x="6067" y="1018"/>
                    </a:cubicBezTo>
                    <a:cubicBezTo>
                      <a:pt x="5223" y="279"/>
                      <a:pt x="3957" y="-248"/>
                      <a:pt x="2005" y="121"/>
                    </a:cubicBezTo>
                    <a:cubicBezTo>
                      <a:pt x="1424" y="490"/>
                      <a:pt x="791" y="754"/>
                      <a:pt x="528" y="1229"/>
                    </a:cubicBezTo>
                    <a:cubicBezTo>
                      <a:pt x="633" y="1598"/>
                      <a:pt x="1319" y="1492"/>
                      <a:pt x="1477" y="1968"/>
                    </a:cubicBezTo>
                    <a:cubicBezTo>
                      <a:pt x="1214" y="1968"/>
                      <a:pt x="1002" y="1915"/>
                      <a:pt x="739" y="1915"/>
                    </a:cubicBezTo>
                    <a:cubicBezTo>
                      <a:pt x="475" y="2073"/>
                      <a:pt x="317" y="2178"/>
                      <a:pt x="264" y="2442"/>
                    </a:cubicBezTo>
                    <a:cubicBezTo>
                      <a:pt x="633" y="2811"/>
                      <a:pt x="1161" y="2970"/>
                      <a:pt x="1477" y="3339"/>
                    </a:cubicBezTo>
                    <a:cubicBezTo>
                      <a:pt x="1002" y="3339"/>
                      <a:pt x="475" y="3339"/>
                      <a:pt x="0" y="3497"/>
                    </a:cubicBezTo>
                    <a:cubicBezTo>
                      <a:pt x="0" y="3603"/>
                      <a:pt x="0" y="3655"/>
                      <a:pt x="106" y="3708"/>
                    </a:cubicBezTo>
                    <a:cubicBezTo>
                      <a:pt x="422" y="3761"/>
                      <a:pt x="739" y="3814"/>
                      <a:pt x="1002" y="3867"/>
                    </a:cubicBezTo>
                    <a:cubicBezTo>
                      <a:pt x="1424" y="3972"/>
                      <a:pt x="1899" y="4077"/>
                      <a:pt x="2321" y="4183"/>
                    </a:cubicBezTo>
                    <a:cubicBezTo>
                      <a:pt x="2532" y="4130"/>
                      <a:pt x="2796" y="4130"/>
                      <a:pt x="3007" y="4077"/>
                    </a:cubicBezTo>
                    <a:cubicBezTo>
                      <a:pt x="3060" y="4077"/>
                      <a:pt x="3060" y="4077"/>
                      <a:pt x="3113" y="4077"/>
                    </a:cubicBezTo>
                    <a:cubicBezTo>
                      <a:pt x="3165" y="4183"/>
                      <a:pt x="3165" y="4236"/>
                      <a:pt x="3218" y="4288"/>
                    </a:cubicBezTo>
                    <a:cubicBezTo>
                      <a:pt x="3429" y="4341"/>
                      <a:pt x="3746" y="4288"/>
                      <a:pt x="4062" y="4288"/>
                    </a:cubicBezTo>
                    <a:cubicBezTo>
                      <a:pt x="4062" y="4341"/>
                      <a:pt x="4115" y="4341"/>
                      <a:pt x="4168" y="4394"/>
                    </a:cubicBezTo>
                    <a:cubicBezTo>
                      <a:pt x="3693" y="4605"/>
                      <a:pt x="3534" y="4553"/>
                      <a:pt x="3113" y="4500"/>
                    </a:cubicBezTo>
                    <a:cubicBezTo>
                      <a:pt x="2849" y="4553"/>
                      <a:pt x="2268" y="4816"/>
                      <a:pt x="2216" y="4974"/>
                    </a:cubicBezTo>
                    <a:cubicBezTo>
                      <a:pt x="2163" y="5502"/>
                      <a:pt x="3534" y="6293"/>
                      <a:pt x="4168" y="6082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9839153-2436-6FF7-8829-0209D0ED6B71}"/>
                  </a:ext>
                </a:extLst>
              </p:cNvPr>
              <p:cNvSpPr/>
              <p:nvPr/>
            </p:nvSpPr>
            <p:spPr>
              <a:xfrm>
                <a:off x="6921597" y="5902891"/>
                <a:ext cx="1417" cy="1635"/>
              </a:xfrm>
              <a:custGeom>
                <a:avLst/>
                <a:gdLst>
                  <a:gd name="connsiteX0" fmla="*/ 791 w 1417"/>
                  <a:gd name="connsiteY0" fmla="*/ 53 h 1635"/>
                  <a:gd name="connsiteX1" fmla="*/ 0 w 1417"/>
                  <a:gd name="connsiteY1" fmla="*/ 1055 h 1635"/>
                  <a:gd name="connsiteX2" fmla="*/ 1372 w 1417"/>
                  <a:gd name="connsiteY2" fmla="*/ 1636 h 1635"/>
                  <a:gd name="connsiteX3" fmla="*/ 950 w 1417"/>
                  <a:gd name="connsiteY3" fmla="*/ 0 h 1635"/>
                  <a:gd name="connsiteX4" fmla="*/ 791 w 1417"/>
                  <a:gd name="connsiteY4" fmla="*/ 53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" h="1635">
                    <a:moveTo>
                      <a:pt x="791" y="53"/>
                    </a:moveTo>
                    <a:cubicBezTo>
                      <a:pt x="369" y="317"/>
                      <a:pt x="106" y="739"/>
                      <a:pt x="0" y="1055"/>
                    </a:cubicBezTo>
                    <a:cubicBezTo>
                      <a:pt x="158" y="1477"/>
                      <a:pt x="844" y="1583"/>
                      <a:pt x="1372" y="1636"/>
                    </a:cubicBezTo>
                    <a:cubicBezTo>
                      <a:pt x="1477" y="1003"/>
                      <a:pt x="1424" y="581"/>
                      <a:pt x="950" y="0"/>
                    </a:cubicBezTo>
                    <a:cubicBezTo>
                      <a:pt x="897" y="53"/>
                      <a:pt x="844" y="53"/>
                      <a:pt x="791" y="5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EE30A7F-5CF5-D7DC-508B-CACC7050BCF8}"/>
                  </a:ext>
                </a:extLst>
              </p:cNvPr>
              <p:cNvSpPr/>
              <p:nvPr/>
            </p:nvSpPr>
            <p:spPr>
              <a:xfrm>
                <a:off x="6872378" y="6081727"/>
                <a:ext cx="158" cy="474"/>
              </a:xfrm>
              <a:custGeom>
                <a:avLst/>
                <a:gdLst>
                  <a:gd name="connsiteX0" fmla="*/ 106 w 158"/>
                  <a:gd name="connsiteY0" fmla="*/ 475 h 474"/>
                  <a:gd name="connsiteX1" fmla="*/ 158 w 158"/>
                  <a:gd name="connsiteY1" fmla="*/ 475 h 474"/>
                  <a:gd name="connsiteX2" fmla="*/ 0 w 158"/>
                  <a:gd name="connsiteY2" fmla="*/ 0 h 474"/>
                  <a:gd name="connsiteX3" fmla="*/ 106 w 158"/>
                  <a:gd name="connsiteY3" fmla="*/ 475 h 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" h="474">
                    <a:moveTo>
                      <a:pt x="106" y="475"/>
                    </a:moveTo>
                    <a:cubicBezTo>
                      <a:pt x="106" y="475"/>
                      <a:pt x="158" y="475"/>
                      <a:pt x="158" y="475"/>
                    </a:cubicBezTo>
                    <a:cubicBezTo>
                      <a:pt x="106" y="317"/>
                      <a:pt x="53" y="158"/>
                      <a:pt x="0" y="0"/>
                    </a:cubicBezTo>
                    <a:cubicBezTo>
                      <a:pt x="106" y="158"/>
                      <a:pt x="106" y="317"/>
                      <a:pt x="106" y="47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C7EBF82-F77A-E77A-5117-760674411671}"/>
                  </a:ext>
                </a:extLst>
              </p:cNvPr>
              <p:cNvSpPr/>
              <p:nvPr/>
            </p:nvSpPr>
            <p:spPr>
              <a:xfrm>
                <a:off x="6867973" y="5946888"/>
                <a:ext cx="6567" cy="5912"/>
              </a:xfrm>
              <a:custGeom>
                <a:avLst/>
                <a:gdLst>
                  <a:gd name="connsiteX0" fmla="*/ 6515 w 6567"/>
                  <a:gd name="connsiteY0" fmla="*/ 4009 h 5912"/>
                  <a:gd name="connsiteX1" fmla="*/ 6568 w 6567"/>
                  <a:gd name="connsiteY1" fmla="*/ 1266 h 5912"/>
                  <a:gd name="connsiteX2" fmla="*/ 4088 w 6567"/>
                  <a:gd name="connsiteY2" fmla="*/ 0 h 5912"/>
                  <a:gd name="connsiteX3" fmla="*/ 2083 w 6567"/>
                  <a:gd name="connsiteY3" fmla="*/ 475 h 5912"/>
                  <a:gd name="connsiteX4" fmla="*/ 659 w 6567"/>
                  <a:gd name="connsiteY4" fmla="*/ 5433 h 5912"/>
                  <a:gd name="connsiteX5" fmla="*/ 6515 w 6567"/>
                  <a:gd name="connsiteY5" fmla="*/ 4009 h 5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67" h="5912">
                    <a:moveTo>
                      <a:pt x="6515" y="4009"/>
                    </a:moveTo>
                    <a:cubicBezTo>
                      <a:pt x="6515" y="3112"/>
                      <a:pt x="6568" y="2162"/>
                      <a:pt x="6568" y="1266"/>
                    </a:cubicBezTo>
                    <a:cubicBezTo>
                      <a:pt x="6040" y="686"/>
                      <a:pt x="4985" y="158"/>
                      <a:pt x="4088" y="0"/>
                    </a:cubicBezTo>
                    <a:cubicBezTo>
                      <a:pt x="3402" y="158"/>
                      <a:pt x="2769" y="316"/>
                      <a:pt x="2083" y="475"/>
                    </a:cubicBezTo>
                    <a:cubicBezTo>
                      <a:pt x="923" y="1160"/>
                      <a:pt x="-1029" y="4167"/>
                      <a:pt x="659" y="5433"/>
                    </a:cubicBezTo>
                    <a:cubicBezTo>
                      <a:pt x="2347" y="6647"/>
                      <a:pt x="6093" y="5328"/>
                      <a:pt x="6515" y="4009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5AB9864-D1B5-5894-7667-4C345DBACDDF}"/>
                  </a:ext>
                </a:extLst>
              </p:cNvPr>
              <p:cNvSpPr/>
              <p:nvPr/>
            </p:nvSpPr>
            <p:spPr>
              <a:xfrm>
                <a:off x="6864148" y="6141598"/>
                <a:ext cx="6119" cy="2134"/>
              </a:xfrm>
              <a:custGeom>
                <a:avLst/>
                <a:gdLst>
                  <a:gd name="connsiteX0" fmla="*/ 739 w 6119"/>
                  <a:gd name="connsiteY0" fmla="*/ 4 h 2134"/>
                  <a:gd name="connsiteX1" fmla="*/ 0 w 6119"/>
                  <a:gd name="connsiteY1" fmla="*/ 532 h 2134"/>
                  <a:gd name="connsiteX2" fmla="*/ 3271 w 6119"/>
                  <a:gd name="connsiteY2" fmla="*/ 2114 h 2134"/>
                  <a:gd name="connsiteX3" fmla="*/ 4748 w 6119"/>
                  <a:gd name="connsiteY3" fmla="*/ 1534 h 2134"/>
                  <a:gd name="connsiteX4" fmla="*/ 6067 w 6119"/>
                  <a:gd name="connsiteY4" fmla="*/ 1956 h 2134"/>
                  <a:gd name="connsiteX5" fmla="*/ 6120 w 6119"/>
                  <a:gd name="connsiteY5" fmla="*/ 1640 h 2134"/>
                  <a:gd name="connsiteX6" fmla="*/ 739 w 6119"/>
                  <a:gd name="connsiteY6" fmla="*/ 4 h 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19" h="2134">
                    <a:moveTo>
                      <a:pt x="739" y="4"/>
                    </a:moveTo>
                    <a:cubicBezTo>
                      <a:pt x="475" y="162"/>
                      <a:pt x="264" y="374"/>
                      <a:pt x="0" y="532"/>
                    </a:cubicBezTo>
                    <a:cubicBezTo>
                      <a:pt x="211" y="795"/>
                      <a:pt x="2638" y="2325"/>
                      <a:pt x="3271" y="2114"/>
                    </a:cubicBezTo>
                    <a:cubicBezTo>
                      <a:pt x="3746" y="2009"/>
                      <a:pt x="3904" y="1270"/>
                      <a:pt x="4748" y="1534"/>
                    </a:cubicBezTo>
                    <a:cubicBezTo>
                      <a:pt x="5275" y="1640"/>
                      <a:pt x="5434" y="1956"/>
                      <a:pt x="6067" y="1956"/>
                    </a:cubicBezTo>
                    <a:cubicBezTo>
                      <a:pt x="6067" y="1851"/>
                      <a:pt x="6120" y="1745"/>
                      <a:pt x="6120" y="1640"/>
                    </a:cubicBezTo>
                    <a:cubicBezTo>
                      <a:pt x="5381" y="426"/>
                      <a:pt x="2690" y="-49"/>
                      <a:pt x="739" y="4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FB1BAAA-9B7F-68F3-A7B5-911A239CB60B}"/>
                  </a:ext>
                </a:extLst>
              </p:cNvPr>
              <p:cNvSpPr/>
              <p:nvPr/>
            </p:nvSpPr>
            <p:spPr>
              <a:xfrm>
                <a:off x="6872378" y="6081516"/>
                <a:ext cx="52" cy="210"/>
              </a:xfrm>
              <a:custGeom>
                <a:avLst/>
                <a:gdLst>
                  <a:gd name="connsiteX0" fmla="*/ 0 w 52"/>
                  <a:gd name="connsiteY0" fmla="*/ 211 h 210"/>
                  <a:gd name="connsiteX1" fmla="*/ 53 w 52"/>
                  <a:gd name="connsiteY1" fmla="*/ 211 h 210"/>
                  <a:gd name="connsiteX2" fmla="*/ 0 w 52"/>
                  <a:gd name="connsiteY2" fmla="*/ 0 h 210"/>
                  <a:gd name="connsiteX3" fmla="*/ 0 w 52"/>
                  <a:gd name="connsiteY3" fmla="*/ 211 h 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" h="210">
                    <a:moveTo>
                      <a:pt x="0" y="211"/>
                    </a:moveTo>
                    <a:cubicBezTo>
                      <a:pt x="53" y="211"/>
                      <a:pt x="53" y="211"/>
                      <a:pt x="53" y="211"/>
                    </a:cubicBezTo>
                    <a:cubicBezTo>
                      <a:pt x="53" y="158"/>
                      <a:pt x="0" y="52"/>
                      <a:pt x="0" y="0"/>
                    </a:cubicBezTo>
                    <a:cubicBezTo>
                      <a:pt x="0" y="105"/>
                      <a:pt x="0" y="158"/>
                      <a:pt x="0" y="21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0443111-BACE-9354-654F-FB40D357D2E7}"/>
                  </a:ext>
                </a:extLst>
              </p:cNvPr>
              <p:cNvSpPr/>
              <p:nvPr/>
            </p:nvSpPr>
            <p:spPr>
              <a:xfrm>
                <a:off x="6844524" y="6126721"/>
                <a:ext cx="32338" cy="10347"/>
              </a:xfrm>
              <a:custGeom>
                <a:avLst/>
                <a:gdLst>
                  <a:gd name="connsiteX0" fmla="*/ 32338 w 32338"/>
                  <a:gd name="connsiteY0" fmla="*/ 9448 h 10347"/>
                  <a:gd name="connsiteX1" fmla="*/ 27801 w 32338"/>
                  <a:gd name="connsiteY1" fmla="*/ 7918 h 10347"/>
                  <a:gd name="connsiteX2" fmla="*/ 27590 w 32338"/>
                  <a:gd name="connsiteY2" fmla="*/ 7706 h 10347"/>
                  <a:gd name="connsiteX3" fmla="*/ 28012 w 32338"/>
                  <a:gd name="connsiteY3" fmla="*/ 6863 h 10347"/>
                  <a:gd name="connsiteX4" fmla="*/ 22895 w 32338"/>
                  <a:gd name="connsiteY4" fmla="*/ 5385 h 10347"/>
                  <a:gd name="connsiteX5" fmla="*/ 21629 w 32338"/>
                  <a:gd name="connsiteY5" fmla="*/ 3961 h 10347"/>
                  <a:gd name="connsiteX6" fmla="*/ 16617 w 32338"/>
                  <a:gd name="connsiteY6" fmla="*/ 2431 h 10347"/>
                  <a:gd name="connsiteX7" fmla="*/ 14613 w 32338"/>
                  <a:gd name="connsiteY7" fmla="*/ 743 h 10347"/>
                  <a:gd name="connsiteX8" fmla="*/ 13716 w 32338"/>
                  <a:gd name="connsiteY8" fmla="*/ 743 h 10347"/>
                  <a:gd name="connsiteX9" fmla="*/ 7807 w 32338"/>
                  <a:gd name="connsiteY9" fmla="*/ 5 h 10347"/>
                  <a:gd name="connsiteX10" fmla="*/ 5170 w 32338"/>
                  <a:gd name="connsiteY10" fmla="*/ 269 h 10347"/>
                  <a:gd name="connsiteX11" fmla="*/ 1160 w 32338"/>
                  <a:gd name="connsiteY11" fmla="*/ 1956 h 10347"/>
                  <a:gd name="connsiteX12" fmla="*/ 950 w 32338"/>
                  <a:gd name="connsiteY12" fmla="*/ 3434 h 10347"/>
                  <a:gd name="connsiteX13" fmla="*/ 264 w 32338"/>
                  <a:gd name="connsiteY13" fmla="*/ 4014 h 10347"/>
                  <a:gd name="connsiteX14" fmla="*/ 0 w 32338"/>
                  <a:gd name="connsiteY14" fmla="*/ 4277 h 10347"/>
                  <a:gd name="connsiteX15" fmla="*/ 2216 w 32338"/>
                  <a:gd name="connsiteY15" fmla="*/ 3170 h 10347"/>
                  <a:gd name="connsiteX16" fmla="*/ 4009 w 32338"/>
                  <a:gd name="connsiteY16" fmla="*/ 2906 h 10347"/>
                  <a:gd name="connsiteX17" fmla="*/ 8968 w 32338"/>
                  <a:gd name="connsiteY17" fmla="*/ 1640 h 10347"/>
                  <a:gd name="connsiteX18" fmla="*/ 9179 w 32338"/>
                  <a:gd name="connsiteY18" fmla="*/ 1956 h 10347"/>
                  <a:gd name="connsiteX19" fmla="*/ 9179 w 32338"/>
                  <a:gd name="connsiteY19" fmla="*/ 2009 h 10347"/>
                  <a:gd name="connsiteX20" fmla="*/ 7702 w 32338"/>
                  <a:gd name="connsiteY20" fmla="*/ 2431 h 10347"/>
                  <a:gd name="connsiteX21" fmla="*/ 12133 w 32338"/>
                  <a:gd name="connsiteY21" fmla="*/ 3275 h 10347"/>
                  <a:gd name="connsiteX22" fmla="*/ 15668 w 32338"/>
                  <a:gd name="connsiteY22" fmla="*/ 4805 h 10347"/>
                  <a:gd name="connsiteX23" fmla="*/ 18411 w 32338"/>
                  <a:gd name="connsiteY23" fmla="*/ 5016 h 10347"/>
                  <a:gd name="connsiteX24" fmla="*/ 19150 w 32338"/>
                  <a:gd name="connsiteY24" fmla="*/ 6968 h 10347"/>
                  <a:gd name="connsiteX25" fmla="*/ 23264 w 32338"/>
                  <a:gd name="connsiteY25" fmla="*/ 8287 h 10347"/>
                  <a:gd name="connsiteX26" fmla="*/ 22209 w 32338"/>
                  <a:gd name="connsiteY26" fmla="*/ 9605 h 10347"/>
                  <a:gd name="connsiteX27" fmla="*/ 21629 w 32338"/>
                  <a:gd name="connsiteY27" fmla="*/ 10291 h 10347"/>
                  <a:gd name="connsiteX28" fmla="*/ 21629 w 32338"/>
                  <a:gd name="connsiteY28" fmla="*/ 10344 h 10347"/>
                  <a:gd name="connsiteX29" fmla="*/ 25797 w 32338"/>
                  <a:gd name="connsiteY29" fmla="*/ 9922 h 10347"/>
                  <a:gd name="connsiteX30" fmla="*/ 28856 w 32338"/>
                  <a:gd name="connsiteY30" fmla="*/ 10238 h 10347"/>
                  <a:gd name="connsiteX31" fmla="*/ 32285 w 32338"/>
                  <a:gd name="connsiteY31" fmla="*/ 9500 h 10347"/>
                  <a:gd name="connsiteX32" fmla="*/ 32338 w 32338"/>
                  <a:gd name="connsiteY32" fmla="*/ 9448 h 10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2338" h="10347">
                    <a:moveTo>
                      <a:pt x="32338" y="9448"/>
                    </a:moveTo>
                    <a:cubicBezTo>
                      <a:pt x="31019" y="8498"/>
                      <a:pt x="30228" y="7865"/>
                      <a:pt x="27801" y="7918"/>
                    </a:cubicBezTo>
                    <a:cubicBezTo>
                      <a:pt x="27749" y="7865"/>
                      <a:pt x="27696" y="7812"/>
                      <a:pt x="27590" y="7706"/>
                    </a:cubicBezTo>
                    <a:cubicBezTo>
                      <a:pt x="27696" y="7390"/>
                      <a:pt x="27854" y="7126"/>
                      <a:pt x="28012" y="6863"/>
                    </a:cubicBezTo>
                    <a:cubicBezTo>
                      <a:pt x="27168" y="6019"/>
                      <a:pt x="24214" y="5913"/>
                      <a:pt x="22895" y="5385"/>
                    </a:cubicBezTo>
                    <a:cubicBezTo>
                      <a:pt x="22473" y="4911"/>
                      <a:pt x="22051" y="4436"/>
                      <a:pt x="21629" y="3961"/>
                    </a:cubicBezTo>
                    <a:cubicBezTo>
                      <a:pt x="20257" y="3011"/>
                      <a:pt x="18253" y="3170"/>
                      <a:pt x="16617" y="2431"/>
                    </a:cubicBezTo>
                    <a:cubicBezTo>
                      <a:pt x="15931" y="1851"/>
                      <a:pt x="15298" y="1323"/>
                      <a:pt x="14613" y="743"/>
                    </a:cubicBezTo>
                    <a:cubicBezTo>
                      <a:pt x="14349" y="743"/>
                      <a:pt x="14032" y="743"/>
                      <a:pt x="13716" y="743"/>
                    </a:cubicBezTo>
                    <a:cubicBezTo>
                      <a:pt x="11975" y="373"/>
                      <a:pt x="10181" y="-48"/>
                      <a:pt x="7807" y="5"/>
                    </a:cubicBezTo>
                    <a:cubicBezTo>
                      <a:pt x="6964" y="110"/>
                      <a:pt x="6066" y="163"/>
                      <a:pt x="5170" y="269"/>
                    </a:cubicBezTo>
                    <a:cubicBezTo>
                      <a:pt x="3693" y="585"/>
                      <a:pt x="2426" y="1482"/>
                      <a:pt x="1160" y="1956"/>
                    </a:cubicBezTo>
                    <a:cubicBezTo>
                      <a:pt x="844" y="2431"/>
                      <a:pt x="844" y="2748"/>
                      <a:pt x="950" y="3434"/>
                    </a:cubicBezTo>
                    <a:cubicBezTo>
                      <a:pt x="739" y="3644"/>
                      <a:pt x="527" y="3855"/>
                      <a:pt x="264" y="4014"/>
                    </a:cubicBezTo>
                    <a:cubicBezTo>
                      <a:pt x="211" y="4119"/>
                      <a:pt x="105" y="4172"/>
                      <a:pt x="0" y="4277"/>
                    </a:cubicBezTo>
                    <a:cubicBezTo>
                      <a:pt x="1002" y="4752"/>
                      <a:pt x="2110" y="3908"/>
                      <a:pt x="2216" y="3170"/>
                    </a:cubicBezTo>
                    <a:cubicBezTo>
                      <a:pt x="2638" y="2958"/>
                      <a:pt x="3534" y="3117"/>
                      <a:pt x="4009" y="2906"/>
                    </a:cubicBezTo>
                    <a:cubicBezTo>
                      <a:pt x="5750" y="2062"/>
                      <a:pt x="5803" y="849"/>
                      <a:pt x="8968" y="1640"/>
                    </a:cubicBezTo>
                    <a:cubicBezTo>
                      <a:pt x="9021" y="1745"/>
                      <a:pt x="9126" y="1851"/>
                      <a:pt x="9179" y="1956"/>
                    </a:cubicBezTo>
                    <a:cubicBezTo>
                      <a:pt x="9179" y="1956"/>
                      <a:pt x="9179" y="2009"/>
                      <a:pt x="9179" y="2009"/>
                    </a:cubicBezTo>
                    <a:cubicBezTo>
                      <a:pt x="8704" y="2115"/>
                      <a:pt x="8177" y="2273"/>
                      <a:pt x="7702" y="2431"/>
                    </a:cubicBezTo>
                    <a:cubicBezTo>
                      <a:pt x="8863" y="3328"/>
                      <a:pt x="10445" y="2801"/>
                      <a:pt x="12133" y="3275"/>
                    </a:cubicBezTo>
                    <a:cubicBezTo>
                      <a:pt x="13347" y="3644"/>
                      <a:pt x="14349" y="4488"/>
                      <a:pt x="15668" y="4805"/>
                    </a:cubicBezTo>
                    <a:cubicBezTo>
                      <a:pt x="16354" y="4963"/>
                      <a:pt x="17778" y="4594"/>
                      <a:pt x="18411" y="5016"/>
                    </a:cubicBezTo>
                    <a:cubicBezTo>
                      <a:pt x="18833" y="5280"/>
                      <a:pt x="19097" y="6335"/>
                      <a:pt x="19150" y="6968"/>
                    </a:cubicBezTo>
                    <a:cubicBezTo>
                      <a:pt x="20204" y="7601"/>
                      <a:pt x="22262" y="7601"/>
                      <a:pt x="23264" y="8287"/>
                    </a:cubicBezTo>
                    <a:cubicBezTo>
                      <a:pt x="23212" y="8972"/>
                      <a:pt x="22684" y="9395"/>
                      <a:pt x="22209" y="9605"/>
                    </a:cubicBezTo>
                    <a:cubicBezTo>
                      <a:pt x="21998" y="9817"/>
                      <a:pt x="21787" y="10028"/>
                      <a:pt x="21629" y="10291"/>
                    </a:cubicBezTo>
                    <a:cubicBezTo>
                      <a:pt x="21629" y="10291"/>
                      <a:pt x="21629" y="10344"/>
                      <a:pt x="21629" y="10344"/>
                    </a:cubicBezTo>
                    <a:cubicBezTo>
                      <a:pt x="23106" y="10397"/>
                      <a:pt x="24425" y="9764"/>
                      <a:pt x="25797" y="9922"/>
                    </a:cubicBezTo>
                    <a:cubicBezTo>
                      <a:pt x="26799" y="10028"/>
                      <a:pt x="27854" y="10133"/>
                      <a:pt x="28856" y="10238"/>
                    </a:cubicBezTo>
                    <a:cubicBezTo>
                      <a:pt x="29964" y="10028"/>
                      <a:pt x="30966" y="9605"/>
                      <a:pt x="32285" y="9500"/>
                    </a:cubicBezTo>
                    <a:cubicBezTo>
                      <a:pt x="32285" y="9553"/>
                      <a:pt x="32285" y="9500"/>
                      <a:pt x="32338" y="944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509280F-588E-BAC2-D1A2-8D512C00726C}"/>
                  </a:ext>
                </a:extLst>
              </p:cNvPr>
              <p:cNvSpPr/>
              <p:nvPr/>
            </p:nvSpPr>
            <p:spPr>
              <a:xfrm>
                <a:off x="6872589" y="6082201"/>
                <a:ext cx="738" cy="1582"/>
              </a:xfrm>
              <a:custGeom>
                <a:avLst/>
                <a:gdLst>
                  <a:gd name="connsiteX0" fmla="*/ 738 w 738"/>
                  <a:gd name="connsiteY0" fmla="*/ 1583 h 1582"/>
                  <a:gd name="connsiteX1" fmla="*/ 0 w 738"/>
                  <a:gd name="connsiteY1" fmla="*/ 0 h 1582"/>
                  <a:gd name="connsiteX2" fmla="*/ 527 w 738"/>
                  <a:gd name="connsiteY2" fmla="*/ 1477 h 1582"/>
                  <a:gd name="connsiteX3" fmla="*/ 738 w 738"/>
                  <a:gd name="connsiteY3" fmla="*/ 1583 h 1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8" h="1582">
                    <a:moveTo>
                      <a:pt x="738" y="1583"/>
                    </a:moveTo>
                    <a:cubicBezTo>
                      <a:pt x="475" y="1055"/>
                      <a:pt x="264" y="528"/>
                      <a:pt x="0" y="0"/>
                    </a:cubicBezTo>
                    <a:cubicBezTo>
                      <a:pt x="52" y="686"/>
                      <a:pt x="317" y="1003"/>
                      <a:pt x="527" y="1477"/>
                    </a:cubicBezTo>
                    <a:cubicBezTo>
                      <a:pt x="580" y="1530"/>
                      <a:pt x="633" y="1583"/>
                      <a:pt x="738" y="158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5082E09-DA0D-9639-BC75-5F2C132DDAE5}"/>
                  </a:ext>
                </a:extLst>
              </p:cNvPr>
              <p:cNvSpPr/>
              <p:nvPr/>
            </p:nvSpPr>
            <p:spPr>
              <a:xfrm>
                <a:off x="7047098" y="5986506"/>
                <a:ext cx="14876" cy="16036"/>
              </a:xfrm>
              <a:custGeom>
                <a:avLst/>
                <a:gdLst>
                  <a:gd name="connsiteX0" fmla="*/ 1424 w 14876"/>
                  <a:gd name="connsiteY0" fmla="*/ 13452 h 16036"/>
                  <a:gd name="connsiteX1" fmla="*/ 686 w 14876"/>
                  <a:gd name="connsiteY1" fmla="*/ 13716 h 16036"/>
                  <a:gd name="connsiteX2" fmla="*/ 844 w 14876"/>
                  <a:gd name="connsiteY2" fmla="*/ 14665 h 16036"/>
                  <a:gd name="connsiteX3" fmla="*/ 1952 w 14876"/>
                  <a:gd name="connsiteY3" fmla="*/ 14507 h 16036"/>
                  <a:gd name="connsiteX4" fmla="*/ 2110 w 14876"/>
                  <a:gd name="connsiteY4" fmla="*/ 16037 h 16036"/>
                  <a:gd name="connsiteX5" fmla="*/ 5012 w 14876"/>
                  <a:gd name="connsiteY5" fmla="*/ 15298 h 16036"/>
                  <a:gd name="connsiteX6" fmla="*/ 6067 w 14876"/>
                  <a:gd name="connsiteY6" fmla="*/ 15245 h 16036"/>
                  <a:gd name="connsiteX7" fmla="*/ 8494 w 14876"/>
                  <a:gd name="connsiteY7" fmla="*/ 13505 h 16036"/>
                  <a:gd name="connsiteX8" fmla="*/ 10867 w 14876"/>
                  <a:gd name="connsiteY8" fmla="*/ 13293 h 16036"/>
                  <a:gd name="connsiteX9" fmla="*/ 11131 w 14876"/>
                  <a:gd name="connsiteY9" fmla="*/ 12872 h 16036"/>
                  <a:gd name="connsiteX10" fmla="*/ 12661 w 14876"/>
                  <a:gd name="connsiteY10" fmla="*/ 12819 h 16036"/>
                  <a:gd name="connsiteX11" fmla="*/ 13716 w 14876"/>
                  <a:gd name="connsiteY11" fmla="*/ 10392 h 16036"/>
                  <a:gd name="connsiteX12" fmla="*/ 12450 w 14876"/>
                  <a:gd name="connsiteY12" fmla="*/ 5750 h 16036"/>
                  <a:gd name="connsiteX13" fmla="*/ 14877 w 14876"/>
                  <a:gd name="connsiteY13" fmla="*/ 4062 h 16036"/>
                  <a:gd name="connsiteX14" fmla="*/ 13821 w 14876"/>
                  <a:gd name="connsiteY14" fmla="*/ 633 h 16036"/>
                  <a:gd name="connsiteX15" fmla="*/ 9601 w 14876"/>
                  <a:gd name="connsiteY15" fmla="*/ 791 h 16036"/>
                  <a:gd name="connsiteX16" fmla="*/ 8546 w 14876"/>
                  <a:gd name="connsiteY16" fmla="*/ 0 h 16036"/>
                  <a:gd name="connsiteX17" fmla="*/ 6120 w 14876"/>
                  <a:gd name="connsiteY17" fmla="*/ 2162 h 16036"/>
                  <a:gd name="connsiteX18" fmla="*/ 5328 w 14876"/>
                  <a:gd name="connsiteY18" fmla="*/ 2374 h 16036"/>
                  <a:gd name="connsiteX19" fmla="*/ 5117 w 14876"/>
                  <a:gd name="connsiteY19" fmla="*/ 2638 h 16036"/>
                  <a:gd name="connsiteX20" fmla="*/ 7069 w 14876"/>
                  <a:gd name="connsiteY20" fmla="*/ 2638 h 16036"/>
                  <a:gd name="connsiteX21" fmla="*/ 5645 w 14876"/>
                  <a:gd name="connsiteY21" fmla="*/ 3745 h 16036"/>
                  <a:gd name="connsiteX22" fmla="*/ 5856 w 14876"/>
                  <a:gd name="connsiteY22" fmla="*/ 4431 h 16036"/>
                  <a:gd name="connsiteX23" fmla="*/ 1899 w 14876"/>
                  <a:gd name="connsiteY23" fmla="*/ 3904 h 16036"/>
                  <a:gd name="connsiteX24" fmla="*/ 1055 w 14876"/>
                  <a:gd name="connsiteY24" fmla="*/ 5328 h 16036"/>
                  <a:gd name="connsiteX25" fmla="*/ 1055 w 14876"/>
                  <a:gd name="connsiteY25" fmla="*/ 5750 h 16036"/>
                  <a:gd name="connsiteX26" fmla="*/ 2374 w 14876"/>
                  <a:gd name="connsiteY26" fmla="*/ 5908 h 16036"/>
                  <a:gd name="connsiteX27" fmla="*/ 2532 w 14876"/>
                  <a:gd name="connsiteY27" fmla="*/ 5908 h 16036"/>
                  <a:gd name="connsiteX28" fmla="*/ 2110 w 14876"/>
                  <a:gd name="connsiteY28" fmla="*/ 6963 h 16036"/>
                  <a:gd name="connsiteX29" fmla="*/ 1161 w 14876"/>
                  <a:gd name="connsiteY29" fmla="*/ 7174 h 16036"/>
                  <a:gd name="connsiteX30" fmla="*/ 1424 w 14876"/>
                  <a:gd name="connsiteY30" fmla="*/ 7438 h 16036"/>
                  <a:gd name="connsiteX31" fmla="*/ 1002 w 14876"/>
                  <a:gd name="connsiteY31" fmla="*/ 7966 h 16036"/>
                  <a:gd name="connsiteX32" fmla="*/ 4642 w 14876"/>
                  <a:gd name="connsiteY32" fmla="*/ 8388 h 16036"/>
                  <a:gd name="connsiteX33" fmla="*/ 4854 w 14876"/>
                  <a:gd name="connsiteY33" fmla="*/ 8915 h 16036"/>
                  <a:gd name="connsiteX34" fmla="*/ 3113 w 14876"/>
                  <a:gd name="connsiteY34" fmla="*/ 9918 h 16036"/>
                  <a:gd name="connsiteX35" fmla="*/ 3271 w 14876"/>
                  <a:gd name="connsiteY35" fmla="*/ 10340 h 16036"/>
                  <a:gd name="connsiteX36" fmla="*/ 2849 w 14876"/>
                  <a:gd name="connsiteY36" fmla="*/ 10920 h 16036"/>
                  <a:gd name="connsiteX37" fmla="*/ 2690 w 14876"/>
                  <a:gd name="connsiteY37" fmla="*/ 11078 h 16036"/>
                  <a:gd name="connsiteX38" fmla="*/ 4168 w 14876"/>
                  <a:gd name="connsiteY38" fmla="*/ 10867 h 16036"/>
                  <a:gd name="connsiteX39" fmla="*/ 2480 w 14876"/>
                  <a:gd name="connsiteY39" fmla="*/ 11658 h 16036"/>
                  <a:gd name="connsiteX40" fmla="*/ 2005 w 14876"/>
                  <a:gd name="connsiteY40" fmla="*/ 12713 h 16036"/>
                  <a:gd name="connsiteX41" fmla="*/ 53 w 14876"/>
                  <a:gd name="connsiteY41" fmla="*/ 12872 h 16036"/>
                  <a:gd name="connsiteX42" fmla="*/ 0 w 14876"/>
                  <a:gd name="connsiteY42" fmla="*/ 13346 h 16036"/>
                  <a:gd name="connsiteX43" fmla="*/ 1477 w 14876"/>
                  <a:gd name="connsiteY43" fmla="*/ 13399 h 16036"/>
                  <a:gd name="connsiteX44" fmla="*/ 1424 w 14876"/>
                  <a:gd name="connsiteY44" fmla="*/ 13452 h 1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876" h="16036">
                    <a:moveTo>
                      <a:pt x="1424" y="13452"/>
                    </a:moveTo>
                    <a:cubicBezTo>
                      <a:pt x="1161" y="13557"/>
                      <a:pt x="950" y="13663"/>
                      <a:pt x="686" y="13716"/>
                    </a:cubicBezTo>
                    <a:cubicBezTo>
                      <a:pt x="633" y="14085"/>
                      <a:pt x="739" y="14296"/>
                      <a:pt x="844" y="14665"/>
                    </a:cubicBezTo>
                    <a:cubicBezTo>
                      <a:pt x="1214" y="14612"/>
                      <a:pt x="1583" y="14560"/>
                      <a:pt x="1952" y="14507"/>
                    </a:cubicBezTo>
                    <a:cubicBezTo>
                      <a:pt x="2110" y="15035"/>
                      <a:pt x="2110" y="15404"/>
                      <a:pt x="2110" y="16037"/>
                    </a:cubicBezTo>
                    <a:cubicBezTo>
                      <a:pt x="3376" y="15984"/>
                      <a:pt x="4168" y="15562"/>
                      <a:pt x="5012" y="15298"/>
                    </a:cubicBezTo>
                    <a:cubicBezTo>
                      <a:pt x="5381" y="15245"/>
                      <a:pt x="5698" y="15245"/>
                      <a:pt x="6067" y="15245"/>
                    </a:cubicBezTo>
                    <a:cubicBezTo>
                      <a:pt x="6858" y="14665"/>
                      <a:pt x="7649" y="14085"/>
                      <a:pt x="8494" y="13505"/>
                    </a:cubicBezTo>
                    <a:cubicBezTo>
                      <a:pt x="9285" y="13452"/>
                      <a:pt x="10076" y="13399"/>
                      <a:pt x="10867" y="13293"/>
                    </a:cubicBezTo>
                    <a:cubicBezTo>
                      <a:pt x="10973" y="13136"/>
                      <a:pt x="11026" y="13030"/>
                      <a:pt x="11131" y="12872"/>
                    </a:cubicBezTo>
                    <a:cubicBezTo>
                      <a:pt x="11659" y="12872"/>
                      <a:pt x="12134" y="12819"/>
                      <a:pt x="12661" y="12819"/>
                    </a:cubicBezTo>
                    <a:cubicBezTo>
                      <a:pt x="12819" y="11711"/>
                      <a:pt x="13505" y="11184"/>
                      <a:pt x="13716" y="10392"/>
                    </a:cubicBezTo>
                    <a:cubicBezTo>
                      <a:pt x="14086" y="9126"/>
                      <a:pt x="13030" y="6541"/>
                      <a:pt x="12450" y="5750"/>
                    </a:cubicBezTo>
                    <a:cubicBezTo>
                      <a:pt x="13769" y="5380"/>
                      <a:pt x="14244" y="5170"/>
                      <a:pt x="14877" y="4062"/>
                    </a:cubicBezTo>
                    <a:cubicBezTo>
                      <a:pt x="14666" y="2743"/>
                      <a:pt x="14191" y="1741"/>
                      <a:pt x="13821" y="633"/>
                    </a:cubicBezTo>
                    <a:cubicBezTo>
                      <a:pt x="12819" y="-53"/>
                      <a:pt x="10867" y="263"/>
                      <a:pt x="9601" y="791"/>
                    </a:cubicBezTo>
                    <a:cubicBezTo>
                      <a:pt x="8915" y="791"/>
                      <a:pt x="8652" y="527"/>
                      <a:pt x="8546" y="0"/>
                    </a:cubicBezTo>
                    <a:cubicBezTo>
                      <a:pt x="6964" y="158"/>
                      <a:pt x="6489" y="791"/>
                      <a:pt x="6120" y="2162"/>
                    </a:cubicBezTo>
                    <a:cubicBezTo>
                      <a:pt x="5856" y="2215"/>
                      <a:pt x="5592" y="2321"/>
                      <a:pt x="5328" y="2374"/>
                    </a:cubicBezTo>
                    <a:cubicBezTo>
                      <a:pt x="5275" y="2479"/>
                      <a:pt x="5170" y="2532"/>
                      <a:pt x="5117" y="2638"/>
                    </a:cubicBezTo>
                    <a:cubicBezTo>
                      <a:pt x="5750" y="2638"/>
                      <a:pt x="6436" y="2638"/>
                      <a:pt x="7069" y="2638"/>
                    </a:cubicBezTo>
                    <a:cubicBezTo>
                      <a:pt x="6805" y="3324"/>
                      <a:pt x="6383" y="3587"/>
                      <a:pt x="5645" y="3745"/>
                    </a:cubicBezTo>
                    <a:cubicBezTo>
                      <a:pt x="5645" y="3957"/>
                      <a:pt x="5698" y="4167"/>
                      <a:pt x="5856" y="4431"/>
                    </a:cubicBezTo>
                    <a:cubicBezTo>
                      <a:pt x="4537" y="4326"/>
                      <a:pt x="3007" y="4273"/>
                      <a:pt x="1899" y="3904"/>
                    </a:cubicBezTo>
                    <a:cubicBezTo>
                      <a:pt x="1424" y="4273"/>
                      <a:pt x="1214" y="4642"/>
                      <a:pt x="1055" y="5328"/>
                    </a:cubicBezTo>
                    <a:cubicBezTo>
                      <a:pt x="1055" y="5486"/>
                      <a:pt x="1055" y="5592"/>
                      <a:pt x="1055" y="5750"/>
                    </a:cubicBezTo>
                    <a:cubicBezTo>
                      <a:pt x="1635" y="5592"/>
                      <a:pt x="2005" y="5539"/>
                      <a:pt x="2374" y="5908"/>
                    </a:cubicBezTo>
                    <a:cubicBezTo>
                      <a:pt x="2427" y="5908"/>
                      <a:pt x="2480" y="5908"/>
                      <a:pt x="2532" y="5908"/>
                    </a:cubicBezTo>
                    <a:cubicBezTo>
                      <a:pt x="2110" y="6330"/>
                      <a:pt x="2005" y="6277"/>
                      <a:pt x="2110" y="6963"/>
                    </a:cubicBezTo>
                    <a:cubicBezTo>
                      <a:pt x="1794" y="7016"/>
                      <a:pt x="1477" y="7069"/>
                      <a:pt x="1161" y="7174"/>
                    </a:cubicBezTo>
                    <a:cubicBezTo>
                      <a:pt x="1266" y="7227"/>
                      <a:pt x="1319" y="7332"/>
                      <a:pt x="1424" y="7438"/>
                    </a:cubicBezTo>
                    <a:cubicBezTo>
                      <a:pt x="1266" y="7596"/>
                      <a:pt x="1161" y="7807"/>
                      <a:pt x="1002" y="7966"/>
                    </a:cubicBezTo>
                    <a:cubicBezTo>
                      <a:pt x="1530" y="8229"/>
                      <a:pt x="4062" y="8704"/>
                      <a:pt x="4642" y="8388"/>
                    </a:cubicBezTo>
                    <a:cubicBezTo>
                      <a:pt x="4695" y="8546"/>
                      <a:pt x="4801" y="8757"/>
                      <a:pt x="4854" y="8915"/>
                    </a:cubicBezTo>
                    <a:cubicBezTo>
                      <a:pt x="3957" y="9285"/>
                      <a:pt x="3482" y="9074"/>
                      <a:pt x="3113" y="9918"/>
                    </a:cubicBezTo>
                    <a:cubicBezTo>
                      <a:pt x="3060" y="10128"/>
                      <a:pt x="3060" y="10076"/>
                      <a:pt x="3271" y="10340"/>
                    </a:cubicBezTo>
                    <a:cubicBezTo>
                      <a:pt x="3113" y="10551"/>
                      <a:pt x="3007" y="10761"/>
                      <a:pt x="2849" y="10920"/>
                    </a:cubicBezTo>
                    <a:cubicBezTo>
                      <a:pt x="2796" y="10973"/>
                      <a:pt x="2743" y="11025"/>
                      <a:pt x="2690" y="11078"/>
                    </a:cubicBezTo>
                    <a:cubicBezTo>
                      <a:pt x="3165" y="11025"/>
                      <a:pt x="3640" y="10920"/>
                      <a:pt x="4168" y="10867"/>
                    </a:cubicBezTo>
                    <a:cubicBezTo>
                      <a:pt x="4009" y="11553"/>
                      <a:pt x="3218" y="11553"/>
                      <a:pt x="2480" y="11658"/>
                    </a:cubicBezTo>
                    <a:cubicBezTo>
                      <a:pt x="2268" y="11922"/>
                      <a:pt x="2268" y="12503"/>
                      <a:pt x="2005" y="12713"/>
                    </a:cubicBezTo>
                    <a:cubicBezTo>
                      <a:pt x="1688" y="12977"/>
                      <a:pt x="633" y="12872"/>
                      <a:pt x="53" y="12872"/>
                    </a:cubicBezTo>
                    <a:cubicBezTo>
                      <a:pt x="53" y="13030"/>
                      <a:pt x="0" y="13188"/>
                      <a:pt x="0" y="13346"/>
                    </a:cubicBezTo>
                    <a:cubicBezTo>
                      <a:pt x="475" y="13346"/>
                      <a:pt x="1002" y="13399"/>
                      <a:pt x="1477" y="13399"/>
                    </a:cubicBezTo>
                    <a:cubicBezTo>
                      <a:pt x="1424" y="13399"/>
                      <a:pt x="1424" y="13452"/>
                      <a:pt x="1424" y="13452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28AF94BB-596D-BB4E-5DC0-823543267929}"/>
                  </a:ext>
                </a:extLst>
              </p:cNvPr>
              <p:cNvSpPr/>
              <p:nvPr/>
            </p:nvSpPr>
            <p:spPr>
              <a:xfrm>
                <a:off x="7061738" y="5984712"/>
                <a:ext cx="712" cy="1477"/>
              </a:xfrm>
              <a:custGeom>
                <a:avLst/>
                <a:gdLst>
                  <a:gd name="connsiteX0" fmla="*/ 79 w 712"/>
                  <a:gd name="connsiteY0" fmla="*/ 158 h 1477"/>
                  <a:gd name="connsiteX1" fmla="*/ 79 w 712"/>
                  <a:gd name="connsiteY1" fmla="*/ 1424 h 1477"/>
                  <a:gd name="connsiteX2" fmla="*/ 396 w 712"/>
                  <a:gd name="connsiteY2" fmla="*/ 1477 h 1477"/>
                  <a:gd name="connsiteX3" fmla="*/ 712 w 712"/>
                  <a:gd name="connsiteY3" fmla="*/ 1055 h 1477"/>
                  <a:gd name="connsiteX4" fmla="*/ 554 w 712"/>
                  <a:gd name="connsiteY4" fmla="*/ 0 h 1477"/>
                  <a:gd name="connsiteX5" fmla="*/ 79 w 712"/>
                  <a:gd name="connsiteY5" fmla="*/ 158 h 1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2" h="1477">
                    <a:moveTo>
                      <a:pt x="79" y="158"/>
                    </a:moveTo>
                    <a:cubicBezTo>
                      <a:pt x="-26" y="686"/>
                      <a:pt x="-26" y="950"/>
                      <a:pt x="79" y="1424"/>
                    </a:cubicBezTo>
                    <a:cubicBezTo>
                      <a:pt x="184" y="1424"/>
                      <a:pt x="290" y="1477"/>
                      <a:pt x="396" y="1477"/>
                    </a:cubicBezTo>
                    <a:cubicBezTo>
                      <a:pt x="501" y="1319"/>
                      <a:pt x="607" y="1213"/>
                      <a:pt x="712" y="1055"/>
                    </a:cubicBezTo>
                    <a:cubicBezTo>
                      <a:pt x="659" y="686"/>
                      <a:pt x="607" y="317"/>
                      <a:pt x="554" y="0"/>
                    </a:cubicBezTo>
                    <a:cubicBezTo>
                      <a:pt x="396" y="106"/>
                      <a:pt x="237" y="106"/>
                      <a:pt x="79" y="15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3CBB62A0-B156-D365-DC3D-83FD1B99BC9E}"/>
                  </a:ext>
                </a:extLst>
              </p:cNvPr>
              <p:cNvSpPr/>
              <p:nvPr/>
            </p:nvSpPr>
            <p:spPr>
              <a:xfrm>
                <a:off x="7005072" y="5934108"/>
                <a:ext cx="32695" cy="15602"/>
              </a:xfrm>
              <a:custGeom>
                <a:avLst/>
                <a:gdLst>
                  <a:gd name="connsiteX0" fmla="*/ 27414 w 32695"/>
                  <a:gd name="connsiteY0" fmla="*/ 10986 h 15602"/>
                  <a:gd name="connsiteX1" fmla="*/ 30157 w 32695"/>
                  <a:gd name="connsiteY1" fmla="*/ 9773 h 15602"/>
                  <a:gd name="connsiteX2" fmla="*/ 30210 w 32695"/>
                  <a:gd name="connsiteY2" fmla="*/ 8981 h 15602"/>
                  <a:gd name="connsiteX3" fmla="*/ 32162 w 32695"/>
                  <a:gd name="connsiteY3" fmla="*/ 8506 h 15602"/>
                  <a:gd name="connsiteX4" fmla="*/ 32373 w 32695"/>
                  <a:gd name="connsiteY4" fmla="*/ 4972 h 15602"/>
                  <a:gd name="connsiteX5" fmla="*/ 30052 w 32695"/>
                  <a:gd name="connsiteY5" fmla="*/ 4550 h 15602"/>
                  <a:gd name="connsiteX6" fmla="*/ 29155 w 32695"/>
                  <a:gd name="connsiteY6" fmla="*/ 4023 h 15602"/>
                  <a:gd name="connsiteX7" fmla="*/ 29313 w 32695"/>
                  <a:gd name="connsiteY7" fmla="*/ 2598 h 15602"/>
                  <a:gd name="connsiteX8" fmla="*/ 29049 w 32695"/>
                  <a:gd name="connsiteY8" fmla="*/ 2123 h 15602"/>
                  <a:gd name="connsiteX9" fmla="*/ 25779 w 32695"/>
                  <a:gd name="connsiteY9" fmla="*/ 330 h 15602"/>
                  <a:gd name="connsiteX10" fmla="*/ 23985 w 32695"/>
                  <a:gd name="connsiteY10" fmla="*/ 13 h 15602"/>
                  <a:gd name="connsiteX11" fmla="*/ 23985 w 32695"/>
                  <a:gd name="connsiteY11" fmla="*/ 1701 h 15602"/>
                  <a:gd name="connsiteX12" fmla="*/ 18920 w 32695"/>
                  <a:gd name="connsiteY12" fmla="*/ 1965 h 15602"/>
                  <a:gd name="connsiteX13" fmla="*/ 19395 w 32695"/>
                  <a:gd name="connsiteY13" fmla="*/ 3495 h 15602"/>
                  <a:gd name="connsiteX14" fmla="*/ 17391 w 32695"/>
                  <a:gd name="connsiteY14" fmla="*/ 2229 h 15602"/>
                  <a:gd name="connsiteX15" fmla="*/ 15122 w 32695"/>
                  <a:gd name="connsiteY15" fmla="*/ 2651 h 15602"/>
                  <a:gd name="connsiteX16" fmla="*/ 15439 w 32695"/>
                  <a:gd name="connsiteY16" fmla="*/ 3706 h 15602"/>
                  <a:gd name="connsiteX17" fmla="*/ 15439 w 32695"/>
                  <a:gd name="connsiteY17" fmla="*/ 3759 h 15602"/>
                  <a:gd name="connsiteX18" fmla="*/ 14911 w 32695"/>
                  <a:gd name="connsiteY18" fmla="*/ 3970 h 15602"/>
                  <a:gd name="connsiteX19" fmla="*/ 13012 w 32695"/>
                  <a:gd name="connsiteY19" fmla="*/ 1754 h 15602"/>
                  <a:gd name="connsiteX20" fmla="*/ 12959 w 32695"/>
                  <a:gd name="connsiteY20" fmla="*/ 1754 h 15602"/>
                  <a:gd name="connsiteX21" fmla="*/ 12432 w 32695"/>
                  <a:gd name="connsiteY21" fmla="*/ 2071 h 15602"/>
                  <a:gd name="connsiteX22" fmla="*/ 12379 w 32695"/>
                  <a:gd name="connsiteY22" fmla="*/ 4497 h 15602"/>
                  <a:gd name="connsiteX23" fmla="*/ 10585 w 32695"/>
                  <a:gd name="connsiteY23" fmla="*/ 5289 h 15602"/>
                  <a:gd name="connsiteX24" fmla="*/ 9583 w 32695"/>
                  <a:gd name="connsiteY24" fmla="*/ 6238 h 15602"/>
                  <a:gd name="connsiteX25" fmla="*/ 8528 w 32695"/>
                  <a:gd name="connsiteY25" fmla="*/ 4708 h 15602"/>
                  <a:gd name="connsiteX26" fmla="*/ 9161 w 32695"/>
                  <a:gd name="connsiteY26" fmla="*/ 2809 h 15602"/>
                  <a:gd name="connsiteX27" fmla="*/ 4782 w 32695"/>
                  <a:gd name="connsiteY27" fmla="*/ 277 h 15602"/>
                  <a:gd name="connsiteX28" fmla="*/ 4308 w 32695"/>
                  <a:gd name="connsiteY28" fmla="*/ 805 h 15602"/>
                  <a:gd name="connsiteX29" fmla="*/ 4149 w 32695"/>
                  <a:gd name="connsiteY29" fmla="*/ 963 h 15602"/>
                  <a:gd name="connsiteX30" fmla="*/ 5204 w 32695"/>
                  <a:gd name="connsiteY30" fmla="*/ 2282 h 15602"/>
                  <a:gd name="connsiteX31" fmla="*/ 5204 w 32695"/>
                  <a:gd name="connsiteY31" fmla="*/ 2335 h 15602"/>
                  <a:gd name="connsiteX32" fmla="*/ 1775 w 32695"/>
                  <a:gd name="connsiteY32" fmla="*/ 2387 h 15602"/>
                  <a:gd name="connsiteX33" fmla="*/ 2567 w 32695"/>
                  <a:gd name="connsiteY33" fmla="*/ 3442 h 15602"/>
                  <a:gd name="connsiteX34" fmla="*/ 2778 w 32695"/>
                  <a:gd name="connsiteY34" fmla="*/ 3654 h 15602"/>
                  <a:gd name="connsiteX35" fmla="*/ 35 w 32695"/>
                  <a:gd name="connsiteY35" fmla="*/ 4181 h 15602"/>
                  <a:gd name="connsiteX36" fmla="*/ 87 w 32695"/>
                  <a:gd name="connsiteY36" fmla="*/ 4920 h 15602"/>
                  <a:gd name="connsiteX37" fmla="*/ 4835 w 32695"/>
                  <a:gd name="connsiteY37" fmla="*/ 4972 h 15602"/>
                  <a:gd name="connsiteX38" fmla="*/ 7367 w 32695"/>
                  <a:gd name="connsiteY38" fmla="*/ 5763 h 15602"/>
                  <a:gd name="connsiteX39" fmla="*/ 7526 w 32695"/>
                  <a:gd name="connsiteY39" fmla="*/ 6449 h 15602"/>
                  <a:gd name="connsiteX40" fmla="*/ 7315 w 32695"/>
                  <a:gd name="connsiteY40" fmla="*/ 7029 h 15602"/>
                  <a:gd name="connsiteX41" fmla="*/ 1670 w 32695"/>
                  <a:gd name="connsiteY41" fmla="*/ 8771 h 15602"/>
                  <a:gd name="connsiteX42" fmla="*/ 1617 w 32695"/>
                  <a:gd name="connsiteY42" fmla="*/ 8981 h 15602"/>
                  <a:gd name="connsiteX43" fmla="*/ 1881 w 32695"/>
                  <a:gd name="connsiteY43" fmla="*/ 9404 h 15602"/>
                  <a:gd name="connsiteX44" fmla="*/ 5574 w 32695"/>
                  <a:gd name="connsiteY44" fmla="*/ 8981 h 15602"/>
                  <a:gd name="connsiteX45" fmla="*/ 8264 w 32695"/>
                  <a:gd name="connsiteY45" fmla="*/ 10458 h 15602"/>
                  <a:gd name="connsiteX46" fmla="*/ 5204 w 32695"/>
                  <a:gd name="connsiteY46" fmla="*/ 12938 h 15602"/>
                  <a:gd name="connsiteX47" fmla="*/ 11693 w 32695"/>
                  <a:gd name="connsiteY47" fmla="*/ 13676 h 15602"/>
                  <a:gd name="connsiteX48" fmla="*/ 13223 w 32695"/>
                  <a:gd name="connsiteY48" fmla="*/ 14732 h 15602"/>
                  <a:gd name="connsiteX49" fmla="*/ 16494 w 32695"/>
                  <a:gd name="connsiteY49" fmla="*/ 15523 h 15602"/>
                  <a:gd name="connsiteX50" fmla="*/ 20398 w 32695"/>
                  <a:gd name="connsiteY50" fmla="*/ 13729 h 15602"/>
                  <a:gd name="connsiteX51" fmla="*/ 23616 w 32695"/>
                  <a:gd name="connsiteY51" fmla="*/ 13307 h 15602"/>
                  <a:gd name="connsiteX52" fmla="*/ 27414 w 32695"/>
                  <a:gd name="connsiteY52" fmla="*/ 10986 h 15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2695" h="15602">
                    <a:moveTo>
                      <a:pt x="27414" y="10986"/>
                    </a:moveTo>
                    <a:cubicBezTo>
                      <a:pt x="28680" y="11619"/>
                      <a:pt x="29840" y="11039"/>
                      <a:pt x="30157" y="9773"/>
                    </a:cubicBezTo>
                    <a:cubicBezTo>
                      <a:pt x="30210" y="9509"/>
                      <a:pt x="30210" y="9245"/>
                      <a:pt x="30210" y="8981"/>
                    </a:cubicBezTo>
                    <a:cubicBezTo>
                      <a:pt x="30843" y="8823"/>
                      <a:pt x="31529" y="8665"/>
                      <a:pt x="32162" y="8506"/>
                    </a:cubicBezTo>
                    <a:cubicBezTo>
                      <a:pt x="32584" y="7715"/>
                      <a:pt x="33006" y="5869"/>
                      <a:pt x="32373" y="4972"/>
                    </a:cubicBezTo>
                    <a:cubicBezTo>
                      <a:pt x="31951" y="4497"/>
                      <a:pt x="30737" y="4814"/>
                      <a:pt x="30052" y="4550"/>
                    </a:cubicBezTo>
                    <a:cubicBezTo>
                      <a:pt x="29788" y="4392"/>
                      <a:pt x="29471" y="4181"/>
                      <a:pt x="29155" y="4023"/>
                    </a:cubicBezTo>
                    <a:cubicBezTo>
                      <a:pt x="28996" y="3654"/>
                      <a:pt x="29155" y="3073"/>
                      <a:pt x="29313" y="2598"/>
                    </a:cubicBezTo>
                    <a:cubicBezTo>
                      <a:pt x="29207" y="2440"/>
                      <a:pt x="29155" y="2282"/>
                      <a:pt x="29049" y="2123"/>
                    </a:cubicBezTo>
                    <a:cubicBezTo>
                      <a:pt x="27572" y="1490"/>
                      <a:pt x="26412" y="1754"/>
                      <a:pt x="25779" y="330"/>
                    </a:cubicBezTo>
                    <a:cubicBezTo>
                      <a:pt x="25356" y="66"/>
                      <a:pt x="24671" y="-40"/>
                      <a:pt x="23985" y="13"/>
                    </a:cubicBezTo>
                    <a:cubicBezTo>
                      <a:pt x="23985" y="593"/>
                      <a:pt x="23985" y="1121"/>
                      <a:pt x="23985" y="1701"/>
                    </a:cubicBezTo>
                    <a:cubicBezTo>
                      <a:pt x="22613" y="2651"/>
                      <a:pt x="20714" y="2176"/>
                      <a:pt x="18920" y="1965"/>
                    </a:cubicBezTo>
                    <a:cubicBezTo>
                      <a:pt x="19132" y="2492"/>
                      <a:pt x="19448" y="2862"/>
                      <a:pt x="19395" y="3495"/>
                    </a:cubicBezTo>
                    <a:cubicBezTo>
                      <a:pt x="18446" y="3495"/>
                      <a:pt x="17707" y="2862"/>
                      <a:pt x="17391" y="2229"/>
                    </a:cubicBezTo>
                    <a:cubicBezTo>
                      <a:pt x="16758" y="1701"/>
                      <a:pt x="15808" y="2123"/>
                      <a:pt x="15122" y="2651"/>
                    </a:cubicBezTo>
                    <a:cubicBezTo>
                      <a:pt x="15228" y="3020"/>
                      <a:pt x="15333" y="3337"/>
                      <a:pt x="15439" y="3706"/>
                    </a:cubicBezTo>
                    <a:cubicBezTo>
                      <a:pt x="15439" y="3759"/>
                      <a:pt x="15439" y="3759"/>
                      <a:pt x="15439" y="3759"/>
                    </a:cubicBezTo>
                    <a:cubicBezTo>
                      <a:pt x="15280" y="3811"/>
                      <a:pt x="15069" y="3917"/>
                      <a:pt x="14911" y="3970"/>
                    </a:cubicBezTo>
                    <a:cubicBezTo>
                      <a:pt x="14120" y="3442"/>
                      <a:pt x="13381" y="2704"/>
                      <a:pt x="13012" y="1754"/>
                    </a:cubicBezTo>
                    <a:cubicBezTo>
                      <a:pt x="13012" y="1754"/>
                      <a:pt x="12959" y="1754"/>
                      <a:pt x="12959" y="1754"/>
                    </a:cubicBezTo>
                    <a:cubicBezTo>
                      <a:pt x="12748" y="1859"/>
                      <a:pt x="12590" y="1965"/>
                      <a:pt x="12432" y="2071"/>
                    </a:cubicBezTo>
                    <a:cubicBezTo>
                      <a:pt x="12115" y="2598"/>
                      <a:pt x="12326" y="3601"/>
                      <a:pt x="12379" y="4497"/>
                    </a:cubicBezTo>
                    <a:cubicBezTo>
                      <a:pt x="11904" y="5025"/>
                      <a:pt x="11218" y="4920"/>
                      <a:pt x="10585" y="5289"/>
                    </a:cubicBezTo>
                    <a:cubicBezTo>
                      <a:pt x="10269" y="5605"/>
                      <a:pt x="9900" y="5922"/>
                      <a:pt x="9583" y="6238"/>
                    </a:cubicBezTo>
                    <a:cubicBezTo>
                      <a:pt x="9214" y="5710"/>
                      <a:pt x="8844" y="5236"/>
                      <a:pt x="8528" y="4708"/>
                    </a:cubicBezTo>
                    <a:cubicBezTo>
                      <a:pt x="8317" y="4234"/>
                      <a:pt x="9319" y="3654"/>
                      <a:pt x="9161" y="2809"/>
                    </a:cubicBezTo>
                    <a:cubicBezTo>
                      <a:pt x="8792" y="1068"/>
                      <a:pt x="6418" y="699"/>
                      <a:pt x="4782" y="277"/>
                    </a:cubicBezTo>
                    <a:cubicBezTo>
                      <a:pt x="4624" y="435"/>
                      <a:pt x="4466" y="646"/>
                      <a:pt x="4308" y="805"/>
                    </a:cubicBezTo>
                    <a:cubicBezTo>
                      <a:pt x="4255" y="857"/>
                      <a:pt x="4202" y="910"/>
                      <a:pt x="4149" y="963"/>
                    </a:cubicBezTo>
                    <a:cubicBezTo>
                      <a:pt x="4624" y="1279"/>
                      <a:pt x="5046" y="1701"/>
                      <a:pt x="5204" y="2282"/>
                    </a:cubicBezTo>
                    <a:cubicBezTo>
                      <a:pt x="5204" y="2282"/>
                      <a:pt x="5204" y="2335"/>
                      <a:pt x="5204" y="2335"/>
                    </a:cubicBezTo>
                    <a:cubicBezTo>
                      <a:pt x="3728" y="3337"/>
                      <a:pt x="2672" y="541"/>
                      <a:pt x="1775" y="2387"/>
                    </a:cubicBezTo>
                    <a:cubicBezTo>
                      <a:pt x="2039" y="2757"/>
                      <a:pt x="2303" y="3125"/>
                      <a:pt x="2567" y="3442"/>
                    </a:cubicBezTo>
                    <a:cubicBezTo>
                      <a:pt x="2620" y="3495"/>
                      <a:pt x="2725" y="3601"/>
                      <a:pt x="2778" y="3654"/>
                    </a:cubicBezTo>
                    <a:cubicBezTo>
                      <a:pt x="1934" y="3864"/>
                      <a:pt x="668" y="3864"/>
                      <a:pt x="35" y="4181"/>
                    </a:cubicBezTo>
                    <a:cubicBezTo>
                      <a:pt x="-18" y="4497"/>
                      <a:pt x="-18" y="4708"/>
                      <a:pt x="87" y="4920"/>
                    </a:cubicBezTo>
                    <a:cubicBezTo>
                      <a:pt x="1195" y="6660"/>
                      <a:pt x="2989" y="4708"/>
                      <a:pt x="4835" y="4972"/>
                    </a:cubicBezTo>
                    <a:cubicBezTo>
                      <a:pt x="5890" y="5130"/>
                      <a:pt x="6576" y="5447"/>
                      <a:pt x="7367" y="5763"/>
                    </a:cubicBezTo>
                    <a:cubicBezTo>
                      <a:pt x="7420" y="5974"/>
                      <a:pt x="7473" y="6186"/>
                      <a:pt x="7526" y="6449"/>
                    </a:cubicBezTo>
                    <a:cubicBezTo>
                      <a:pt x="7473" y="6660"/>
                      <a:pt x="7367" y="6871"/>
                      <a:pt x="7315" y="7029"/>
                    </a:cubicBezTo>
                    <a:cubicBezTo>
                      <a:pt x="6154" y="7873"/>
                      <a:pt x="2250" y="7715"/>
                      <a:pt x="1670" y="8771"/>
                    </a:cubicBezTo>
                    <a:cubicBezTo>
                      <a:pt x="1670" y="8823"/>
                      <a:pt x="1617" y="8876"/>
                      <a:pt x="1617" y="8981"/>
                    </a:cubicBezTo>
                    <a:cubicBezTo>
                      <a:pt x="1723" y="9140"/>
                      <a:pt x="1775" y="9245"/>
                      <a:pt x="1881" y="9404"/>
                    </a:cubicBezTo>
                    <a:cubicBezTo>
                      <a:pt x="2725" y="9773"/>
                      <a:pt x="4624" y="9192"/>
                      <a:pt x="5574" y="8981"/>
                    </a:cubicBezTo>
                    <a:cubicBezTo>
                      <a:pt x="6365" y="9878"/>
                      <a:pt x="6682" y="10300"/>
                      <a:pt x="8264" y="10458"/>
                    </a:cubicBezTo>
                    <a:cubicBezTo>
                      <a:pt x="7367" y="11777"/>
                      <a:pt x="6207" y="11883"/>
                      <a:pt x="5204" y="12938"/>
                    </a:cubicBezTo>
                    <a:cubicBezTo>
                      <a:pt x="6260" y="14256"/>
                      <a:pt x="10111" y="13096"/>
                      <a:pt x="11693" y="13676"/>
                    </a:cubicBezTo>
                    <a:cubicBezTo>
                      <a:pt x="12221" y="14046"/>
                      <a:pt x="12748" y="14362"/>
                      <a:pt x="13223" y="14732"/>
                    </a:cubicBezTo>
                    <a:cubicBezTo>
                      <a:pt x="14067" y="15206"/>
                      <a:pt x="15439" y="15365"/>
                      <a:pt x="16494" y="15523"/>
                    </a:cubicBezTo>
                    <a:cubicBezTo>
                      <a:pt x="19290" y="15998"/>
                      <a:pt x="19237" y="14204"/>
                      <a:pt x="20398" y="13729"/>
                    </a:cubicBezTo>
                    <a:cubicBezTo>
                      <a:pt x="21453" y="13571"/>
                      <a:pt x="22560" y="13466"/>
                      <a:pt x="23616" y="13307"/>
                    </a:cubicBezTo>
                    <a:cubicBezTo>
                      <a:pt x="24934" y="12885"/>
                      <a:pt x="26200" y="11777"/>
                      <a:pt x="27414" y="10986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FA11C101-F9BC-74A3-6916-AD473E4BF520}"/>
                  </a:ext>
                </a:extLst>
              </p:cNvPr>
              <p:cNvSpPr/>
              <p:nvPr/>
            </p:nvSpPr>
            <p:spPr>
              <a:xfrm>
                <a:off x="7104864" y="6165025"/>
                <a:ext cx="1740" cy="1899"/>
              </a:xfrm>
              <a:custGeom>
                <a:avLst/>
                <a:gdLst>
                  <a:gd name="connsiteX0" fmla="*/ 950 w 1740"/>
                  <a:gd name="connsiteY0" fmla="*/ 0 h 1899"/>
                  <a:gd name="connsiteX1" fmla="*/ 0 w 1740"/>
                  <a:gd name="connsiteY1" fmla="*/ 1108 h 1899"/>
                  <a:gd name="connsiteX2" fmla="*/ 0 w 1740"/>
                  <a:gd name="connsiteY2" fmla="*/ 1741 h 1899"/>
                  <a:gd name="connsiteX3" fmla="*/ 422 w 1740"/>
                  <a:gd name="connsiteY3" fmla="*/ 1899 h 1899"/>
                  <a:gd name="connsiteX4" fmla="*/ 1741 w 1740"/>
                  <a:gd name="connsiteY4" fmla="*/ 580 h 1899"/>
                  <a:gd name="connsiteX5" fmla="*/ 950 w 1740"/>
                  <a:gd name="connsiteY5" fmla="*/ 0 h 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0" h="1899">
                    <a:moveTo>
                      <a:pt x="950" y="0"/>
                    </a:moveTo>
                    <a:cubicBezTo>
                      <a:pt x="686" y="369"/>
                      <a:pt x="475" y="1002"/>
                      <a:pt x="0" y="1108"/>
                    </a:cubicBezTo>
                    <a:cubicBezTo>
                      <a:pt x="0" y="1319"/>
                      <a:pt x="0" y="1530"/>
                      <a:pt x="0" y="1741"/>
                    </a:cubicBezTo>
                    <a:cubicBezTo>
                      <a:pt x="158" y="1793"/>
                      <a:pt x="264" y="1846"/>
                      <a:pt x="422" y="1899"/>
                    </a:cubicBezTo>
                    <a:cubicBezTo>
                      <a:pt x="1266" y="1793"/>
                      <a:pt x="1108" y="897"/>
                      <a:pt x="1741" y="580"/>
                    </a:cubicBezTo>
                    <a:cubicBezTo>
                      <a:pt x="1530" y="211"/>
                      <a:pt x="1372" y="106"/>
                      <a:pt x="950" y="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8CB7C195-0801-09C2-741C-20F95147D87B}"/>
                  </a:ext>
                </a:extLst>
              </p:cNvPr>
              <p:cNvSpPr/>
              <p:nvPr/>
            </p:nvSpPr>
            <p:spPr>
              <a:xfrm>
                <a:off x="7060762" y="5971893"/>
                <a:ext cx="23633" cy="36610"/>
              </a:xfrm>
              <a:custGeom>
                <a:avLst/>
                <a:gdLst>
                  <a:gd name="connsiteX0" fmla="*/ 686 w 23633"/>
                  <a:gd name="connsiteY0" fmla="*/ 9654 h 36610"/>
                  <a:gd name="connsiteX1" fmla="*/ 1477 w 23633"/>
                  <a:gd name="connsiteY1" fmla="*/ 8809 h 36610"/>
                  <a:gd name="connsiteX2" fmla="*/ 1530 w 23633"/>
                  <a:gd name="connsiteY2" fmla="*/ 8652 h 36610"/>
                  <a:gd name="connsiteX3" fmla="*/ 2321 w 23633"/>
                  <a:gd name="connsiteY3" fmla="*/ 9179 h 36610"/>
                  <a:gd name="connsiteX4" fmla="*/ 1372 w 23633"/>
                  <a:gd name="connsiteY4" fmla="*/ 12397 h 36610"/>
                  <a:gd name="connsiteX5" fmla="*/ 1372 w 23633"/>
                  <a:gd name="connsiteY5" fmla="*/ 12503 h 36610"/>
                  <a:gd name="connsiteX6" fmla="*/ 3851 w 23633"/>
                  <a:gd name="connsiteY6" fmla="*/ 10920 h 36610"/>
                  <a:gd name="connsiteX7" fmla="*/ 4115 w 23633"/>
                  <a:gd name="connsiteY7" fmla="*/ 10920 h 36610"/>
                  <a:gd name="connsiteX8" fmla="*/ 4326 w 23633"/>
                  <a:gd name="connsiteY8" fmla="*/ 11764 h 36610"/>
                  <a:gd name="connsiteX9" fmla="*/ 3534 w 23633"/>
                  <a:gd name="connsiteY9" fmla="*/ 12344 h 36610"/>
                  <a:gd name="connsiteX10" fmla="*/ 4062 w 23633"/>
                  <a:gd name="connsiteY10" fmla="*/ 13663 h 36610"/>
                  <a:gd name="connsiteX11" fmla="*/ 2796 w 23633"/>
                  <a:gd name="connsiteY11" fmla="*/ 16618 h 36610"/>
                  <a:gd name="connsiteX12" fmla="*/ 4379 w 23633"/>
                  <a:gd name="connsiteY12" fmla="*/ 17039 h 36610"/>
                  <a:gd name="connsiteX13" fmla="*/ 4800 w 23633"/>
                  <a:gd name="connsiteY13" fmla="*/ 16354 h 36610"/>
                  <a:gd name="connsiteX14" fmla="*/ 6014 w 23633"/>
                  <a:gd name="connsiteY14" fmla="*/ 16670 h 36610"/>
                  <a:gd name="connsiteX15" fmla="*/ 8810 w 23633"/>
                  <a:gd name="connsiteY15" fmla="*/ 16354 h 36610"/>
                  <a:gd name="connsiteX16" fmla="*/ 7544 w 23633"/>
                  <a:gd name="connsiteY16" fmla="*/ 18253 h 36610"/>
                  <a:gd name="connsiteX17" fmla="*/ 8493 w 23633"/>
                  <a:gd name="connsiteY17" fmla="*/ 19413 h 36610"/>
                  <a:gd name="connsiteX18" fmla="*/ 9601 w 23633"/>
                  <a:gd name="connsiteY18" fmla="*/ 19202 h 36610"/>
                  <a:gd name="connsiteX19" fmla="*/ 9654 w 23633"/>
                  <a:gd name="connsiteY19" fmla="*/ 19202 h 36610"/>
                  <a:gd name="connsiteX20" fmla="*/ 9496 w 23633"/>
                  <a:gd name="connsiteY20" fmla="*/ 22948 h 36610"/>
                  <a:gd name="connsiteX21" fmla="*/ 9496 w 23633"/>
                  <a:gd name="connsiteY21" fmla="*/ 23001 h 36610"/>
                  <a:gd name="connsiteX22" fmla="*/ 4326 w 23633"/>
                  <a:gd name="connsiteY22" fmla="*/ 24794 h 36610"/>
                  <a:gd name="connsiteX23" fmla="*/ 4326 w 23633"/>
                  <a:gd name="connsiteY23" fmla="*/ 24847 h 36610"/>
                  <a:gd name="connsiteX24" fmla="*/ 5750 w 23633"/>
                  <a:gd name="connsiteY24" fmla="*/ 24847 h 36610"/>
                  <a:gd name="connsiteX25" fmla="*/ 5750 w 23633"/>
                  <a:gd name="connsiteY25" fmla="*/ 25005 h 36610"/>
                  <a:gd name="connsiteX26" fmla="*/ 5803 w 23633"/>
                  <a:gd name="connsiteY26" fmla="*/ 26693 h 36610"/>
                  <a:gd name="connsiteX27" fmla="*/ 2690 w 23633"/>
                  <a:gd name="connsiteY27" fmla="*/ 28592 h 36610"/>
                  <a:gd name="connsiteX28" fmla="*/ 2374 w 23633"/>
                  <a:gd name="connsiteY28" fmla="*/ 28909 h 36610"/>
                  <a:gd name="connsiteX29" fmla="*/ 3165 w 23633"/>
                  <a:gd name="connsiteY29" fmla="*/ 29595 h 36610"/>
                  <a:gd name="connsiteX30" fmla="*/ 5856 w 23633"/>
                  <a:gd name="connsiteY30" fmla="*/ 29648 h 36610"/>
                  <a:gd name="connsiteX31" fmla="*/ 7807 w 23633"/>
                  <a:gd name="connsiteY31" fmla="*/ 30597 h 36610"/>
                  <a:gd name="connsiteX32" fmla="*/ 7860 w 23633"/>
                  <a:gd name="connsiteY32" fmla="*/ 30597 h 36610"/>
                  <a:gd name="connsiteX33" fmla="*/ 7913 w 23633"/>
                  <a:gd name="connsiteY33" fmla="*/ 30597 h 36610"/>
                  <a:gd name="connsiteX34" fmla="*/ 10076 w 23633"/>
                  <a:gd name="connsiteY34" fmla="*/ 29806 h 36610"/>
                  <a:gd name="connsiteX35" fmla="*/ 9126 w 23633"/>
                  <a:gd name="connsiteY35" fmla="*/ 31600 h 36610"/>
                  <a:gd name="connsiteX36" fmla="*/ 5486 w 23633"/>
                  <a:gd name="connsiteY36" fmla="*/ 31652 h 36610"/>
                  <a:gd name="connsiteX37" fmla="*/ 4484 w 23633"/>
                  <a:gd name="connsiteY37" fmla="*/ 32391 h 36610"/>
                  <a:gd name="connsiteX38" fmla="*/ 791 w 23633"/>
                  <a:gd name="connsiteY38" fmla="*/ 35714 h 36610"/>
                  <a:gd name="connsiteX39" fmla="*/ 739 w 23633"/>
                  <a:gd name="connsiteY39" fmla="*/ 35872 h 36610"/>
                  <a:gd name="connsiteX40" fmla="*/ 1741 w 23633"/>
                  <a:gd name="connsiteY40" fmla="*/ 36136 h 36610"/>
                  <a:gd name="connsiteX41" fmla="*/ 2216 w 23633"/>
                  <a:gd name="connsiteY41" fmla="*/ 36611 h 36610"/>
                  <a:gd name="connsiteX42" fmla="*/ 4484 w 23633"/>
                  <a:gd name="connsiteY42" fmla="*/ 35029 h 36610"/>
                  <a:gd name="connsiteX43" fmla="*/ 5486 w 23633"/>
                  <a:gd name="connsiteY43" fmla="*/ 34870 h 36610"/>
                  <a:gd name="connsiteX44" fmla="*/ 7702 w 23633"/>
                  <a:gd name="connsiteY44" fmla="*/ 33920 h 36610"/>
                  <a:gd name="connsiteX45" fmla="*/ 12344 w 23633"/>
                  <a:gd name="connsiteY45" fmla="*/ 34079 h 36610"/>
                  <a:gd name="connsiteX46" fmla="*/ 12186 w 23633"/>
                  <a:gd name="connsiteY46" fmla="*/ 33604 h 36610"/>
                  <a:gd name="connsiteX47" fmla="*/ 14877 w 23633"/>
                  <a:gd name="connsiteY47" fmla="*/ 33182 h 36610"/>
                  <a:gd name="connsiteX48" fmla="*/ 15879 w 23633"/>
                  <a:gd name="connsiteY48" fmla="*/ 33499 h 36610"/>
                  <a:gd name="connsiteX49" fmla="*/ 17198 w 23633"/>
                  <a:gd name="connsiteY49" fmla="*/ 33182 h 36610"/>
                  <a:gd name="connsiteX50" fmla="*/ 19150 w 23633"/>
                  <a:gd name="connsiteY50" fmla="*/ 33446 h 36610"/>
                  <a:gd name="connsiteX51" fmla="*/ 21312 w 23633"/>
                  <a:gd name="connsiteY51" fmla="*/ 32760 h 36610"/>
                  <a:gd name="connsiteX52" fmla="*/ 22737 w 23633"/>
                  <a:gd name="connsiteY52" fmla="*/ 31811 h 36610"/>
                  <a:gd name="connsiteX53" fmla="*/ 22737 w 23633"/>
                  <a:gd name="connsiteY53" fmla="*/ 30861 h 36610"/>
                  <a:gd name="connsiteX54" fmla="*/ 22578 w 23633"/>
                  <a:gd name="connsiteY54" fmla="*/ 30861 h 36610"/>
                  <a:gd name="connsiteX55" fmla="*/ 19413 w 23633"/>
                  <a:gd name="connsiteY55" fmla="*/ 30492 h 36610"/>
                  <a:gd name="connsiteX56" fmla="*/ 19413 w 23633"/>
                  <a:gd name="connsiteY56" fmla="*/ 30439 h 36610"/>
                  <a:gd name="connsiteX57" fmla="*/ 23634 w 23633"/>
                  <a:gd name="connsiteY57" fmla="*/ 27273 h 36610"/>
                  <a:gd name="connsiteX58" fmla="*/ 23423 w 23633"/>
                  <a:gd name="connsiteY58" fmla="*/ 25533 h 36610"/>
                  <a:gd name="connsiteX59" fmla="*/ 19519 w 23633"/>
                  <a:gd name="connsiteY59" fmla="*/ 25216 h 36610"/>
                  <a:gd name="connsiteX60" fmla="*/ 18464 w 23633"/>
                  <a:gd name="connsiteY60" fmla="*/ 25005 h 36610"/>
                  <a:gd name="connsiteX61" fmla="*/ 17672 w 23633"/>
                  <a:gd name="connsiteY61" fmla="*/ 21682 h 36610"/>
                  <a:gd name="connsiteX62" fmla="*/ 17409 w 23633"/>
                  <a:gd name="connsiteY62" fmla="*/ 19519 h 36610"/>
                  <a:gd name="connsiteX63" fmla="*/ 15879 w 23633"/>
                  <a:gd name="connsiteY63" fmla="*/ 17514 h 36610"/>
                  <a:gd name="connsiteX64" fmla="*/ 14296 w 23633"/>
                  <a:gd name="connsiteY64" fmla="*/ 16987 h 36610"/>
                  <a:gd name="connsiteX65" fmla="*/ 13294 w 23633"/>
                  <a:gd name="connsiteY65" fmla="*/ 13821 h 36610"/>
                  <a:gd name="connsiteX66" fmla="*/ 9971 w 23633"/>
                  <a:gd name="connsiteY66" fmla="*/ 11500 h 36610"/>
                  <a:gd name="connsiteX67" fmla="*/ 6752 w 23633"/>
                  <a:gd name="connsiteY67" fmla="*/ 11553 h 36610"/>
                  <a:gd name="connsiteX68" fmla="*/ 6700 w 23633"/>
                  <a:gd name="connsiteY68" fmla="*/ 11394 h 36610"/>
                  <a:gd name="connsiteX69" fmla="*/ 9971 w 23633"/>
                  <a:gd name="connsiteY69" fmla="*/ 10604 h 36610"/>
                  <a:gd name="connsiteX70" fmla="*/ 10076 w 23633"/>
                  <a:gd name="connsiteY70" fmla="*/ 10551 h 36610"/>
                  <a:gd name="connsiteX71" fmla="*/ 9021 w 23633"/>
                  <a:gd name="connsiteY71" fmla="*/ 9918 h 36610"/>
                  <a:gd name="connsiteX72" fmla="*/ 8968 w 23633"/>
                  <a:gd name="connsiteY72" fmla="*/ 9812 h 36610"/>
                  <a:gd name="connsiteX73" fmla="*/ 12450 w 23633"/>
                  <a:gd name="connsiteY73" fmla="*/ 5328 h 36610"/>
                  <a:gd name="connsiteX74" fmla="*/ 12292 w 23633"/>
                  <a:gd name="connsiteY74" fmla="*/ 4800 h 36610"/>
                  <a:gd name="connsiteX75" fmla="*/ 5750 w 23633"/>
                  <a:gd name="connsiteY75" fmla="*/ 4537 h 36610"/>
                  <a:gd name="connsiteX76" fmla="*/ 5539 w 23633"/>
                  <a:gd name="connsiteY76" fmla="*/ 4273 h 36610"/>
                  <a:gd name="connsiteX77" fmla="*/ 8968 w 23633"/>
                  <a:gd name="connsiteY77" fmla="*/ 1002 h 36610"/>
                  <a:gd name="connsiteX78" fmla="*/ 8915 w 23633"/>
                  <a:gd name="connsiteY78" fmla="*/ 263 h 36610"/>
                  <a:gd name="connsiteX79" fmla="*/ 4642 w 23633"/>
                  <a:gd name="connsiteY79" fmla="*/ 739 h 36610"/>
                  <a:gd name="connsiteX80" fmla="*/ 3429 w 23633"/>
                  <a:gd name="connsiteY80" fmla="*/ 0 h 36610"/>
                  <a:gd name="connsiteX81" fmla="*/ 2849 w 23633"/>
                  <a:gd name="connsiteY81" fmla="*/ 791 h 36610"/>
                  <a:gd name="connsiteX82" fmla="*/ 3429 w 23633"/>
                  <a:gd name="connsiteY82" fmla="*/ 1741 h 36610"/>
                  <a:gd name="connsiteX83" fmla="*/ 2163 w 23633"/>
                  <a:gd name="connsiteY83" fmla="*/ 2162 h 36610"/>
                  <a:gd name="connsiteX84" fmla="*/ 2954 w 23633"/>
                  <a:gd name="connsiteY84" fmla="*/ 3745 h 36610"/>
                  <a:gd name="connsiteX85" fmla="*/ 1583 w 23633"/>
                  <a:gd name="connsiteY85" fmla="*/ 3534 h 36610"/>
                  <a:gd name="connsiteX86" fmla="*/ 844 w 23633"/>
                  <a:gd name="connsiteY86" fmla="*/ 4273 h 36610"/>
                  <a:gd name="connsiteX87" fmla="*/ 1741 w 23633"/>
                  <a:gd name="connsiteY87" fmla="*/ 5275 h 36610"/>
                  <a:gd name="connsiteX88" fmla="*/ 950 w 23633"/>
                  <a:gd name="connsiteY88" fmla="*/ 5803 h 36610"/>
                  <a:gd name="connsiteX89" fmla="*/ 1213 w 23633"/>
                  <a:gd name="connsiteY89" fmla="*/ 7069 h 36610"/>
                  <a:gd name="connsiteX90" fmla="*/ 0 w 23633"/>
                  <a:gd name="connsiteY90" fmla="*/ 9232 h 36610"/>
                  <a:gd name="connsiteX91" fmla="*/ 686 w 23633"/>
                  <a:gd name="connsiteY91" fmla="*/ 9654 h 36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23633" h="36610">
                    <a:moveTo>
                      <a:pt x="686" y="9654"/>
                    </a:moveTo>
                    <a:cubicBezTo>
                      <a:pt x="1055" y="9390"/>
                      <a:pt x="1213" y="9126"/>
                      <a:pt x="1477" y="8809"/>
                    </a:cubicBezTo>
                    <a:cubicBezTo>
                      <a:pt x="1477" y="8757"/>
                      <a:pt x="1530" y="8705"/>
                      <a:pt x="1530" y="8652"/>
                    </a:cubicBezTo>
                    <a:cubicBezTo>
                      <a:pt x="1793" y="8862"/>
                      <a:pt x="2057" y="9021"/>
                      <a:pt x="2321" y="9179"/>
                    </a:cubicBezTo>
                    <a:cubicBezTo>
                      <a:pt x="2005" y="10128"/>
                      <a:pt x="897" y="11394"/>
                      <a:pt x="1372" y="12397"/>
                    </a:cubicBezTo>
                    <a:cubicBezTo>
                      <a:pt x="1372" y="12450"/>
                      <a:pt x="1372" y="12503"/>
                      <a:pt x="1372" y="12503"/>
                    </a:cubicBezTo>
                    <a:cubicBezTo>
                      <a:pt x="2268" y="12028"/>
                      <a:pt x="3112" y="11500"/>
                      <a:pt x="3851" y="10920"/>
                    </a:cubicBezTo>
                    <a:cubicBezTo>
                      <a:pt x="3957" y="10920"/>
                      <a:pt x="4009" y="10920"/>
                      <a:pt x="4115" y="10920"/>
                    </a:cubicBezTo>
                    <a:cubicBezTo>
                      <a:pt x="4167" y="11184"/>
                      <a:pt x="4273" y="11500"/>
                      <a:pt x="4326" y="11764"/>
                    </a:cubicBezTo>
                    <a:cubicBezTo>
                      <a:pt x="4115" y="12028"/>
                      <a:pt x="3904" y="12239"/>
                      <a:pt x="3534" y="12344"/>
                    </a:cubicBezTo>
                    <a:cubicBezTo>
                      <a:pt x="3429" y="12924"/>
                      <a:pt x="3640" y="13452"/>
                      <a:pt x="4062" y="13663"/>
                    </a:cubicBezTo>
                    <a:cubicBezTo>
                      <a:pt x="4431" y="14296"/>
                      <a:pt x="2954" y="15562"/>
                      <a:pt x="2796" y="16618"/>
                    </a:cubicBezTo>
                    <a:cubicBezTo>
                      <a:pt x="3324" y="16775"/>
                      <a:pt x="3851" y="16881"/>
                      <a:pt x="4379" y="17039"/>
                    </a:cubicBezTo>
                    <a:cubicBezTo>
                      <a:pt x="4642" y="16881"/>
                      <a:pt x="4748" y="16775"/>
                      <a:pt x="4800" y="16354"/>
                    </a:cubicBezTo>
                    <a:cubicBezTo>
                      <a:pt x="5223" y="16459"/>
                      <a:pt x="5592" y="16565"/>
                      <a:pt x="6014" y="16670"/>
                    </a:cubicBezTo>
                    <a:cubicBezTo>
                      <a:pt x="7491" y="16565"/>
                      <a:pt x="6911" y="15826"/>
                      <a:pt x="8810" y="16354"/>
                    </a:cubicBezTo>
                    <a:cubicBezTo>
                      <a:pt x="8335" y="16934"/>
                      <a:pt x="7702" y="17356"/>
                      <a:pt x="7544" y="18253"/>
                    </a:cubicBezTo>
                    <a:cubicBezTo>
                      <a:pt x="7807" y="18780"/>
                      <a:pt x="8124" y="18991"/>
                      <a:pt x="8493" y="19413"/>
                    </a:cubicBezTo>
                    <a:cubicBezTo>
                      <a:pt x="8863" y="19360"/>
                      <a:pt x="9232" y="19255"/>
                      <a:pt x="9601" y="19202"/>
                    </a:cubicBezTo>
                    <a:cubicBezTo>
                      <a:pt x="9601" y="19202"/>
                      <a:pt x="9654" y="19202"/>
                      <a:pt x="9654" y="19202"/>
                    </a:cubicBezTo>
                    <a:cubicBezTo>
                      <a:pt x="9601" y="20838"/>
                      <a:pt x="8863" y="21629"/>
                      <a:pt x="9496" y="22948"/>
                    </a:cubicBezTo>
                    <a:cubicBezTo>
                      <a:pt x="9496" y="22948"/>
                      <a:pt x="9496" y="23001"/>
                      <a:pt x="9496" y="23001"/>
                    </a:cubicBezTo>
                    <a:cubicBezTo>
                      <a:pt x="7227" y="23001"/>
                      <a:pt x="5117" y="23264"/>
                      <a:pt x="4326" y="24794"/>
                    </a:cubicBezTo>
                    <a:cubicBezTo>
                      <a:pt x="4326" y="24794"/>
                      <a:pt x="4326" y="24847"/>
                      <a:pt x="4326" y="24847"/>
                    </a:cubicBezTo>
                    <a:cubicBezTo>
                      <a:pt x="4800" y="24847"/>
                      <a:pt x="5275" y="24847"/>
                      <a:pt x="5750" y="24847"/>
                    </a:cubicBezTo>
                    <a:cubicBezTo>
                      <a:pt x="5750" y="24900"/>
                      <a:pt x="5750" y="24952"/>
                      <a:pt x="5750" y="25005"/>
                    </a:cubicBezTo>
                    <a:cubicBezTo>
                      <a:pt x="6014" y="25374"/>
                      <a:pt x="5856" y="26113"/>
                      <a:pt x="5803" y="26693"/>
                    </a:cubicBezTo>
                    <a:cubicBezTo>
                      <a:pt x="4959" y="27854"/>
                      <a:pt x="3007" y="27959"/>
                      <a:pt x="2690" y="28592"/>
                    </a:cubicBezTo>
                    <a:cubicBezTo>
                      <a:pt x="2585" y="28698"/>
                      <a:pt x="2479" y="28803"/>
                      <a:pt x="2374" y="28909"/>
                    </a:cubicBezTo>
                    <a:cubicBezTo>
                      <a:pt x="2638" y="29120"/>
                      <a:pt x="2901" y="29331"/>
                      <a:pt x="3165" y="29595"/>
                    </a:cubicBezTo>
                    <a:cubicBezTo>
                      <a:pt x="4062" y="29595"/>
                      <a:pt x="4959" y="29648"/>
                      <a:pt x="5856" y="29648"/>
                    </a:cubicBezTo>
                    <a:cubicBezTo>
                      <a:pt x="6489" y="29964"/>
                      <a:pt x="7174" y="30281"/>
                      <a:pt x="7807" y="30597"/>
                    </a:cubicBezTo>
                    <a:cubicBezTo>
                      <a:pt x="7807" y="30597"/>
                      <a:pt x="7860" y="30597"/>
                      <a:pt x="7860" y="30597"/>
                    </a:cubicBezTo>
                    <a:cubicBezTo>
                      <a:pt x="7913" y="30597"/>
                      <a:pt x="7913" y="30597"/>
                      <a:pt x="7913" y="30597"/>
                    </a:cubicBezTo>
                    <a:cubicBezTo>
                      <a:pt x="8863" y="30544"/>
                      <a:pt x="9390" y="30069"/>
                      <a:pt x="10076" y="29806"/>
                    </a:cubicBezTo>
                    <a:cubicBezTo>
                      <a:pt x="9759" y="30439"/>
                      <a:pt x="9179" y="30861"/>
                      <a:pt x="9126" y="31600"/>
                    </a:cubicBezTo>
                    <a:cubicBezTo>
                      <a:pt x="7755" y="31968"/>
                      <a:pt x="6700" y="31125"/>
                      <a:pt x="5486" y="31652"/>
                    </a:cubicBezTo>
                    <a:cubicBezTo>
                      <a:pt x="5117" y="32074"/>
                      <a:pt x="5275" y="32549"/>
                      <a:pt x="4484" y="32391"/>
                    </a:cubicBezTo>
                    <a:cubicBezTo>
                      <a:pt x="4326" y="33815"/>
                      <a:pt x="2057" y="35345"/>
                      <a:pt x="791" y="35714"/>
                    </a:cubicBezTo>
                    <a:cubicBezTo>
                      <a:pt x="791" y="35767"/>
                      <a:pt x="739" y="35819"/>
                      <a:pt x="739" y="35872"/>
                    </a:cubicBezTo>
                    <a:cubicBezTo>
                      <a:pt x="1055" y="35978"/>
                      <a:pt x="1424" y="36031"/>
                      <a:pt x="1741" y="36136"/>
                    </a:cubicBezTo>
                    <a:cubicBezTo>
                      <a:pt x="1899" y="36295"/>
                      <a:pt x="2057" y="36452"/>
                      <a:pt x="2216" y="36611"/>
                    </a:cubicBezTo>
                    <a:cubicBezTo>
                      <a:pt x="2743" y="35872"/>
                      <a:pt x="3587" y="35345"/>
                      <a:pt x="4484" y="35029"/>
                    </a:cubicBezTo>
                    <a:cubicBezTo>
                      <a:pt x="4959" y="35239"/>
                      <a:pt x="5223" y="35081"/>
                      <a:pt x="5486" y="34870"/>
                    </a:cubicBezTo>
                    <a:cubicBezTo>
                      <a:pt x="6647" y="35503"/>
                      <a:pt x="7649" y="36031"/>
                      <a:pt x="7702" y="33920"/>
                    </a:cubicBezTo>
                    <a:cubicBezTo>
                      <a:pt x="9812" y="33657"/>
                      <a:pt x="10340" y="33868"/>
                      <a:pt x="12344" y="34079"/>
                    </a:cubicBezTo>
                    <a:cubicBezTo>
                      <a:pt x="12292" y="33920"/>
                      <a:pt x="12239" y="33763"/>
                      <a:pt x="12186" y="33604"/>
                    </a:cubicBezTo>
                    <a:cubicBezTo>
                      <a:pt x="13083" y="33446"/>
                      <a:pt x="13980" y="33340"/>
                      <a:pt x="14877" y="33182"/>
                    </a:cubicBezTo>
                    <a:cubicBezTo>
                      <a:pt x="15404" y="33130"/>
                      <a:pt x="15510" y="33446"/>
                      <a:pt x="15879" y="33499"/>
                    </a:cubicBezTo>
                    <a:cubicBezTo>
                      <a:pt x="16301" y="33393"/>
                      <a:pt x="16776" y="33287"/>
                      <a:pt x="17198" y="33182"/>
                    </a:cubicBezTo>
                    <a:cubicBezTo>
                      <a:pt x="17831" y="33287"/>
                      <a:pt x="18517" y="33393"/>
                      <a:pt x="19150" y="33446"/>
                    </a:cubicBezTo>
                    <a:cubicBezTo>
                      <a:pt x="19941" y="33287"/>
                      <a:pt x="20205" y="32654"/>
                      <a:pt x="21312" y="32760"/>
                    </a:cubicBezTo>
                    <a:cubicBezTo>
                      <a:pt x="21365" y="32127"/>
                      <a:pt x="22209" y="31968"/>
                      <a:pt x="22737" y="31811"/>
                    </a:cubicBezTo>
                    <a:cubicBezTo>
                      <a:pt x="22737" y="31494"/>
                      <a:pt x="22737" y="31177"/>
                      <a:pt x="22737" y="30861"/>
                    </a:cubicBezTo>
                    <a:cubicBezTo>
                      <a:pt x="22684" y="30861"/>
                      <a:pt x="22631" y="30861"/>
                      <a:pt x="22578" y="30861"/>
                    </a:cubicBezTo>
                    <a:cubicBezTo>
                      <a:pt x="22420" y="30755"/>
                      <a:pt x="20099" y="30544"/>
                      <a:pt x="19413" y="30492"/>
                    </a:cubicBezTo>
                    <a:cubicBezTo>
                      <a:pt x="19413" y="30492"/>
                      <a:pt x="19413" y="30439"/>
                      <a:pt x="19413" y="30439"/>
                    </a:cubicBezTo>
                    <a:cubicBezTo>
                      <a:pt x="20521" y="30122"/>
                      <a:pt x="23317" y="28276"/>
                      <a:pt x="23634" y="27273"/>
                    </a:cubicBezTo>
                    <a:cubicBezTo>
                      <a:pt x="23581" y="26693"/>
                      <a:pt x="23476" y="26113"/>
                      <a:pt x="23423" y="25533"/>
                    </a:cubicBezTo>
                    <a:cubicBezTo>
                      <a:pt x="22526" y="24794"/>
                      <a:pt x="20574" y="23739"/>
                      <a:pt x="19519" y="25216"/>
                    </a:cubicBezTo>
                    <a:cubicBezTo>
                      <a:pt x="19150" y="25164"/>
                      <a:pt x="18833" y="25058"/>
                      <a:pt x="18464" y="25005"/>
                    </a:cubicBezTo>
                    <a:cubicBezTo>
                      <a:pt x="19888" y="22895"/>
                      <a:pt x="19044" y="23159"/>
                      <a:pt x="17672" y="21682"/>
                    </a:cubicBezTo>
                    <a:cubicBezTo>
                      <a:pt x="17672" y="21682"/>
                      <a:pt x="17778" y="20046"/>
                      <a:pt x="17409" y="19519"/>
                    </a:cubicBezTo>
                    <a:cubicBezTo>
                      <a:pt x="16881" y="18833"/>
                      <a:pt x="16406" y="18200"/>
                      <a:pt x="15879" y="17514"/>
                    </a:cubicBezTo>
                    <a:cubicBezTo>
                      <a:pt x="15299" y="17198"/>
                      <a:pt x="14665" y="17461"/>
                      <a:pt x="14296" y="16987"/>
                    </a:cubicBezTo>
                    <a:cubicBezTo>
                      <a:pt x="13558" y="16090"/>
                      <a:pt x="13716" y="14929"/>
                      <a:pt x="13294" y="13821"/>
                    </a:cubicBezTo>
                    <a:cubicBezTo>
                      <a:pt x="12978" y="13241"/>
                      <a:pt x="10814" y="11447"/>
                      <a:pt x="9971" y="11500"/>
                    </a:cubicBezTo>
                    <a:cubicBezTo>
                      <a:pt x="8599" y="11553"/>
                      <a:pt x="8493" y="12291"/>
                      <a:pt x="6752" y="11553"/>
                    </a:cubicBezTo>
                    <a:cubicBezTo>
                      <a:pt x="6752" y="11500"/>
                      <a:pt x="6700" y="11447"/>
                      <a:pt x="6700" y="11394"/>
                    </a:cubicBezTo>
                    <a:cubicBezTo>
                      <a:pt x="8019" y="11447"/>
                      <a:pt x="9390" y="11289"/>
                      <a:pt x="9971" y="10604"/>
                    </a:cubicBezTo>
                    <a:cubicBezTo>
                      <a:pt x="10023" y="10604"/>
                      <a:pt x="10076" y="10551"/>
                      <a:pt x="10076" y="10551"/>
                    </a:cubicBezTo>
                    <a:cubicBezTo>
                      <a:pt x="9707" y="10340"/>
                      <a:pt x="9390" y="10128"/>
                      <a:pt x="9021" y="9918"/>
                    </a:cubicBezTo>
                    <a:cubicBezTo>
                      <a:pt x="9021" y="9865"/>
                      <a:pt x="8968" y="9865"/>
                      <a:pt x="8968" y="9812"/>
                    </a:cubicBezTo>
                    <a:cubicBezTo>
                      <a:pt x="11078" y="9759"/>
                      <a:pt x="11870" y="6805"/>
                      <a:pt x="12450" y="5328"/>
                    </a:cubicBezTo>
                    <a:cubicBezTo>
                      <a:pt x="12608" y="5064"/>
                      <a:pt x="12450" y="5117"/>
                      <a:pt x="12292" y="4800"/>
                    </a:cubicBezTo>
                    <a:cubicBezTo>
                      <a:pt x="11237" y="4062"/>
                      <a:pt x="7438" y="4537"/>
                      <a:pt x="5750" y="4537"/>
                    </a:cubicBezTo>
                    <a:cubicBezTo>
                      <a:pt x="5698" y="4431"/>
                      <a:pt x="5592" y="4378"/>
                      <a:pt x="5539" y="4273"/>
                    </a:cubicBezTo>
                    <a:cubicBezTo>
                      <a:pt x="5698" y="2215"/>
                      <a:pt x="8177" y="2426"/>
                      <a:pt x="8968" y="1002"/>
                    </a:cubicBezTo>
                    <a:cubicBezTo>
                      <a:pt x="9338" y="633"/>
                      <a:pt x="9126" y="633"/>
                      <a:pt x="8915" y="263"/>
                    </a:cubicBezTo>
                    <a:cubicBezTo>
                      <a:pt x="7544" y="-264"/>
                      <a:pt x="5908" y="1055"/>
                      <a:pt x="4642" y="739"/>
                    </a:cubicBezTo>
                    <a:cubicBezTo>
                      <a:pt x="4220" y="475"/>
                      <a:pt x="3851" y="263"/>
                      <a:pt x="3429" y="0"/>
                    </a:cubicBezTo>
                    <a:cubicBezTo>
                      <a:pt x="3218" y="263"/>
                      <a:pt x="3007" y="527"/>
                      <a:pt x="2849" y="791"/>
                    </a:cubicBezTo>
                    <a:cubicBezTo>
                      <a:pt x="3060" y="1108"/>
                      <a:pt x="3218" y="1424"/>
                      <a:pt x="3429" y="1741"/>
                    </a:cubicBezTo>
                    <a:cubicBezTo>
                      <a:pt x="3007" y="1846"/>
                      <a:pt x="2585" y="2005"/>
                      <a:pt x="2163" y="2162"/>
                    </a:cubicBezTo>
                    <a:cubicBezTo>
                      <a:pt x="2427" y="2690"/>
                      <a:pt x="2690" y="3218"/>
                      <a:pt x="2954" y="3745"/>
                    </a:cubicBezTo>
                    <a:cubicBezTo>
                      <a:pt x="2427" y="3745"/>
                      <a:pt x="2057" y="3693"/>
                      <a:pt x="1583" y="3534"/>
                    </a:cubicBezTo>
                    <a:cubicBezTo>
                      <a:pt x="1160" y="3640"/>
                      <a:pt x="1002" y="3957"/>
                      <a:pt x="844" y="4273"/>
                    </a:cubicBezTo>
                    <a:cubicBezTo>
                      <a:pt x="1108" y="4590"/>
                      <a:pt x="1424" y="4906"/>
                      <a:pt x="1741" y="5275"/>
                    </a:cubicBezTo>
                    <a:cubicBezTo>
                      <a:pt x="1530" y="5592"/>
                      <a:pt x="1108" y="5592"/>
                      <a:pt x="950" y="5803"/>
                    </a:cubicBezTo>
                    <a:cubicBezTo>
                      <a:pt x="1055" y="6225"/>
                      <a:pt x="1108" y="6647"/>
                      <a:pt x="1213" y="7069"/>
                    </a:cubicBezTo>
                    <a:cubicBezTo>
                      <a:pt x="1213" y="7069"/>
                      <a:pt x="158" y="9021"/>
                      <a:pt x="0" y="9232"/>
                    </a:cubicBezTo>
                    <a:cubicBezTo>
                      <a:pt x="264" y="9443"/>
                      <a:pt x="475" y="9548"/>
                      <a:pt x="686" y="9654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9B0BA2AF-0185-FE1A-63C6-38CC0D79BB2D}"/>
                  </a:ext>
                </a:extLst>
              </p:cNvPr>
              <p:cNvSpPr/>
              <p:nvPr/>
            </p:nvSpPr>
            <p:spPr>
              <a:xfrm>
                <a:off x="7025364" y="6056194"/>
                <a:ext cx="211648" cy="232064"/>
              </a:xfrm>
              <a:custGeom>
                <a:avLst/>
                <a:gdLst>
                  <a:gd name="connsiteX0" fmla="*/ 211648 w 211648"/>
                  <a:gd name="connsiteY0" fmla="*/ 84089 h 232064"/>
                  <a:gd name="connsiteX1" fmla="*/ 211596 w 211648"/>
                  <a:gd name="connsiteY1" fmla="*/ 83879 h 232064"/>
                  <a:gd name="connsiteX2" fmla="*/ 210013 w 211648"/>
                  <a:gd name="connsiteY2" fmla="*/ 83193 h 232064"/>
                  <a:gd name="connsiteX3" fmla="*/ 205951 w 211648"/>
                  <a:gd name="connsiteY3" fmla="*/ 85408 h 232064"/>
                  <a:gd name="connsiteX4" fmla="*/ 203947 w 211648"/>
                  <a:gd name="connsiteY4" fmla="*/ 85145 h 232064"/>
                  <a:gd name="connsiteX5" fmla="*/ 201889 w 211648"/>
                  <a:gd name="connsiteY5" fmla="*/ 85883 h 232064"/>
                  <a:gd name="connsiteX6" fmla="*/ 199990 w 211648"/>
                  <a:gd name="connsiteY6" fmla="*/ 85672 h 232064"/>
                  <a:gd name="connsiteX7" fmla="*/ 199832 w 211648"/>
                  <a:gd name="connsiteY7" fmla="*/ 85672 h 232064"/>
                  <a:gd name="connsiteX8" fmla="*/ 197563 w 211648"/>
                  <a:gd name="connsiteY8" fmla="*/ 87149 h 232064"/>
                  <a:gd name="connsiteX9" fmla="*/ 195031 w 211648"/>
                  <a:gd name="connsiteY9" fmla="*/ 86727 h 232064"/>
                  <a:gd name="connsiteX10" fmla="*/ 192130 w 211648"/>
                  <a:gd name="connsiteY10" fmla="*/ 87993 h 232064"/>
                  <a:gd name="connsiteX11" fmla="*/ 190230 w 211648"/>
                  <a:gd name="connsiteY11" fmla="*/ 87993 h 232064"/>
                  <a:gd name="connsiteX12" fmla="*/ 187329 w 211648"/>
                  <a:gd name="connsiteY12" fmla="*/ 84459 h 232064"/>
                  <a:gd name="connsiteX13" fmla="*/ 185324 w 211648"/>
                  <a:gd name="connsiteY13" fmla="*/ 84301 h 232064"/>
                  <a:gd name="connsiteX14" fmla="*/ 185166 w 211648"/>
                  <a:gd name="connsiteY14" fmla="*/ 84248 h 232064"/>
                  <a:gd name="connsiteX15" fmla="*/ 185166 w 211648"/>
                  <a:gd name="connsiteY15" fmla="*/ 84089 h 232064"/>
                  <a:gd name="connsiteX16" fmla="*/ 187909 w 211648"/>
                  <a:gd name="connsiteY16" fmla="*/ 82560 h 232064"/>
                  <a:gd name="connsiteX17" fmla="*/ 184428 w 211648"/>
                  <a:gd name="connsiteY17" fmla="*/ 79342 h 232064"/>
                  <a:gd name="connsiteX18" fmla="*/ 183478 w 211648"/>
                  <a:gd name="connsiteY18" fmla="*/ 77337 h 232064"/>
                  <a:gd name="connsiteX19" fmla="*/ 182370 w 211648"/>
                  <a:gd name="connsiteY19" fmla="*/ 77073 h 232064"/>
                  <a:gd name="connsiteX20" fmla="*/ 179522 w 211648"/>
                  <a:gd name="connsiteY20" fmla="*/ 74014 h 232064"/>
                  <a:gd name="connsiteX21" fmla="*/ 178203 w 211648"/>
                  <a:gd name="connsiteY21" fmla="*/ 73961 h 232064"/>
                  <a:gd name="connsiteX22" fmla="*/ 176778 w 211648"/>
                  <a:gd name="connsiteY22" fmla="*/ 72167 h 232064"/>
                  <a:gd name="connsiteX23" fmla="*/ 176567 w 211648"/>
                  <a:gd name="connsiteY23" fmla="*/ 73328 h 232064"/>
                  <a:gd name="connsiteX24" fmla="*/ 176409 w 211648"/>
                  <a:gd name="connsiteY24" fmla="*/ 73381 h 232064"/>
                  <a:gd name="connsiteX25" fmla="*/ 172927 w 211648"/>
                  <a:gd name="connsiteY25" fmla="*/ 64254 h 232064"/>
                  <a:gd name="connsiteX26" fmla="*/ 169129 w 211648"/>
                  <a:gd name="connsiteY26" fmla="*/ 61564 h 232064"/>
                  <a:gd name="connsiteX27" fmla="*/ 168179 w 211648"/>
                  <a:gd name="connsiteY27" fmla="*/ 53914 h 232064"/>
                  <a:gd name="connsiteX28" fmla="*/ 165489 w 211648"/>
                  <a:gd name="connsiteY28" fmla="*/ 49430 h 232064"/>
                  <a:gd name="connsiteX29" fmla="*/ 163801 w 211648"/>
                  <a:gd name="connsiteY29" fmla="*/ 48376 h 232064"/>
                  <a:gd name="connsiteX30" fmla="*/ 163010 w 211648"/>
                  <a:gd name="connsiteY30" fmla="*/ 45843 h 232064"/>
                  <a:gd name="connsiteX31" fmla="*/ 163748 w 211648"/>
                  <a:gd name="connsiteY31" fmla="*/ 45157 h 232064"/>
                  <a:gd name="connsiteX32" fmla="*/ 162113 w 211648"/>
                  <a:gd name="connsiteY32" fmla="*/ 43575 h 232064"/>
                  <a:gd name="connsiteX33" fmla="*/ 158262 w 211648"/>
                  <a:gd name="connsiteY33" fmla="*/ 36558 h 232064"/>
                  <a:gd name="connsiteX34" fmla="*/ 156521 w 211648"/>
                  <a:gd name="connsiteY34" fmla="*/ 32021 h 232064"/>
                  <a:gd name="connsiteX35" fmla="*/ 153355 w 211648"/>
                  <a:gd name="connsiteY35" fmla="*/ 26535 h 232064"/>
                  <a:gd name="connsiteX36" fmla="*/ 154358 w 211648"/>
                  <a:gd name="connsiteY36" fmla="*/ 25585 h 232064"/>
                  <a:gd name="connsiteX37" fmla="*/ 158578 w 211648"/>
                  <a:gd name="connsiteY37" fmla="*/ 32338 h 232064"/>
                  <a:gd name="connsiteX38" fmla="*/ 159369 w 211648"/>
                  <a:gd name="connsiteY38" fmla="*/ 32497 h 232064"/>
                  <a:gd name="connsiteX39" fmla="*/ 161321 w 211648"/>
                  <a:gd name="connsiteY39" fmla="*/ 27116 h 232064"/>
                  <a:gd name="connsiteX40" fmla="*/ 159000 w 211648"/>
                  <a:gd name="connsiteY40" fmla="*/ 21102 h 232064"/>
                  <a:gd name="connsiteX41" fmla="*/ 155466 w 211648"/>
                  <a:gd name="connsiteY41" fmla="*/ 21313 h 232064"/>
                  <a:gd name="connsiteX42" fmla="*/ 152512 w 211648"/>
                  <a:gd name="connsiteY42" fmla="*/ 21629 h 232064"/>
                  <a:gd name="connsiteX43" fmla="*/ 151509 w 211648"/>
                  <a:gd name="connsiteY43" fmla="*/ 20363 h 232064"/>
                  <a:gd name="connsiteX44" fmla="*/ 145126 w 211648"/>
                  <a:gd name="connsiteY44" fmla="*/ 21523 h 232064"/>
                  <a:gd name="connsiteX45" fmla="*/ 143860 w 211648"/>
                  <a:gd name="connsiteY45" fmla="*/ 22526 h 232064"/>
                  <a:gd name="connsiteX46" fmla="*/ 141644 w 211648"/>
                  <a:gd name="connsiteY46" fmla="*/ 21840 h 232064"/>
                  <a:gd name="connsiteX47" fmla="*/ 139692 w 211648"/>
                  <a:gd name="connsiteY47" fmla="*/ 21629 h 232064"/>
                  <a:gd name="connsiteX48" fmla="*/ 139270 w 211648"/>
                  <a:gd name="connsiteY48" fmla="*/ 21102 h 232064"/>
                  <a:gd name="connsiteX49" fmla="*/ 134575 w 211648"/>
                  <a:gd name="connsiteY49" fmla="*/ 20099 h 232064"/>
                  <a:gd name="connsiteX50" fmla="*/ 131252 w 211648"/>
                  <a:gd name="connsiteY50" fmla="*/ 20099 h 232064"/>
                  <a:gd name="connsiteX51" fmla="*/ 130091 w 211648"/>
                  <a:gd name="connsiteY51" fmla="*/ 18569 h 232064"/>
                  <a:gd name="connsiteX52" fmla="*/ 128561 w 211648"/>
                  <a:gd name="connsiteY52" fmla="*/ 18569 h 232064"/>
                  <a:gd name="connsiteX53" fmla="*/ 125132 w 211648"/>
                  <a:gd name="connsiteY53" fmla="*/ 17831 h 232064"/>
                  <a:gd name="connsiteX54" fmla="*/ 123708 w 211648"/>
                  <a:gd name="connsiteY54" fmla="*/ 16037 h 232064"/>
                  <a:gd name="connsiteX55" fmla="*/ 115478 w 211648"/>
                  <a:gd name="connsiteY55" fmla="*/ 18253 h 232064"/>
                  <a:gd name="connsiteX56" fmla="*/ 113949 w 211648"/>
                  <a:gd name="connsiteY56" fmla="*/ 23792 h 232064"/>
                  <a:gd name="connsiteX57" fmla="*/ 112418 w 211648"/>
                  <a:gd name="connsiteY57" fmla="*/ 24478 h 232064"/>
                  <a:gd name="connsiteX58" fmla="*/ 108198 w 211648"/>
                  <a:gd name="connsiteY58" fmla="*/ 21999 h 232064"/>
                  <a:gd name="connsiteX59" fmla="*/ 102501 w 211648"/>
                  <a:gd name="connsiteY59" fmla="*/ 20785 h 232064"/>
                  <a:gd name="connsiteX60" fmla="*/ 99969 w 211648"/>
                  <a:gd name="connsiteY60" fmla="*/ 17092 h 232064"/>
                  <a:gd name="connsiteX61" fmla="*/ 98386 w 211648"/>
                  <a:gd name="connsiteY61" fmla="*/ 16828 h 232064"/>
                  <a:gd name="connsiteX62" fmla="*/ 97489 w 211648"/>
                  <a:gd name="connsiteY62" fmla="*/ 16037 h 232064"/>
                  <a:gd name="connsiteX63" fmla="*/ 95432 w 211648"/>
                  <a:gd name="connsiteY63" fmla="*/ 15615 h 232064"/>
                  <a:gd name="connsiteX64" fmla="*/ 92425 w 211648"/>
                  <a:gd name="connsiteY64" fmla="*/ 15826 h 232064"/>
                  <a:gd name="connsiteX65" fmla="*/ 88363 w 211648"/>
                  <a:gd name="connsiteY65" fmla="*/ 14086 h 232064"/>
                  <a:gd name="connsiteX66" fmla="*/ 88099 w 211648"/>
                  <a:gd name="connsiteY66" fmla="*/ 13030 h 232064"/>
                  <a:gd name="connsiteX67" fmla="*/ 86833 w 211648"/>
                  <a:gd name="connsiteY67" fmla="*/ 13294 h 232064"/>
                  <a:gd name="connsiteX68" fmla="*/ 84670 w 211648"/>
                  <a:gd name="connsiteY68" fmla="*/ 11078 h 232064"/>
                  <a:gd name="connsiteX69" fmla="*/ 88099 w 211648"/>
                  <a:gd name="connsiteY69" fmla="*/ 7227 h 232064"/>
                  <a:gd name="connsiteX70" fmla="*/ 87782 w 211648"/>
                  <a:gd name="connsiteY70" fmla="*/ 5908 h 232064"/>
                  <a:gd name="connsiteX71" fmla="*/ 87835 w 211648"/>
                  <a:gd name="connsiteY71" fmla="*/ 844 h 232064"/>
                  <a:gd name="connsiteX72" fmla="*/ 85831 w 211648"/>
                  <a:gd name="connsiteY72" fmla="*/ 2057 h 232064"/>
                  <a:gd name="connsiteX73" fmla="*/ 85461 w 211648"/>
                  <a:gd name="connsiteY73" fmla="*/ 2005 h 232064"/>
                  <a:gd name="connsiteX74" fmla="*/ 85039 w 211648"/>
                  <a:gd name="connsiteY74" fmla="*/ 686 h 232064"/>
                  <a:gd name="connsiteX75" fmla="*/ 83562 w 211648"/>
                  <a:gd name="connsiteY75" fmla="*/ 0 h 232064"/>
                  <a:gd name="connsiteX76" fmla="*/ 82613 w 211648"/>
                  <a:gd name="connsiteY76" fmla="*/ 158 h 232064"/>
                  <a:gd name="connsiteX77" fmla="*/ 78023 w 211648"/>
                  <a:gd name="connsiteY77" fmla="*/ 1899 h 232064"/>
                  <a:gd name="connsiteX78" fmla="*/ 76546 w 211648"/>
                  <a:gd name="connsiteY78" fmla="*/ 897 h 232064"/>
                  <a:gd name="connsiteX79" fmla="*/ 75121 w 211648"/>
                  <a:gd name="connsiteY79" fmla="*/ 1688 h 232064"/>
                  <a:gd name="connsiteX80" fmla="*/ 73222 w 211648"/>
                  <a:gd name="connsiteY80" fmla="*/ 844 h 232064"/>
                  <a:gd name="connsiteX81" fmla="*/ 70427 w 211648"/>
                  <a:gd name="connsiteY81" fmla="*/ 2321 h 232064"/>
                  <a:gd name="connsiteX82" fmla="*/ 65151 w 211648"/>
                  <a:gd name="connsiteY82" fmla="*/ 1635 h 232064"/>
                  <a:gd name="connsiteX83" fmla="*/ 63938 w 211648"/>
                  <a:gd name="connsiteY83" fmla="*/ 2321 h 232064"/>
                  <a:gd name="connsiteX84" fmla="*/ 62249 w 211648"/>
                  <a:gd name="connsiteY84" fmla="*/ 2110 h 232064"/>
                  <a:gd name="connsiteX85" fmla="*/ 60773 w 211648"/>
                  <a:gd name="connsiteY85" fmla="*/ 2796 h 232064"/>
                  <a:gd name="connsiteX86" fmla="*/ 56236 w 211648"/>
                  <a:gd name="connsiteY86" fmla="*/ 3271 h 232064"/>
                  <a:gd name="connsiteX87" fmla="*/ 53440 w 211648"/>
                  <a:gd name="connsiteY87" fmla="*/ 5539 h 232064"/>
                  <a:gd name="connsiteX88" fmla="*/ 52490 w 211648"/>
                  <a:gd name="connsiteY88" fmla="*/ 5117 h 232064"/>
                  <a:gd name="connsiteX89" fmla="*/ 49958 w 211648"/>
                  <a:gd name="connsiteY89" fmla="*/ 6067 h 232064"/>
                  <a:gd name="connsiteX90" fmla="*/ 47953 w 211648"/>
                  <a:gd name="connsiteY90" fmla="*/ 7860 h 232064"/>
                  <a:gd name="connsiteX91" fmla="*/ 44577 w 211648"/>
                  <a:gd name="connsiteY91" fmla="*/ 6910 h 232064"/>
                  <a:gd name="connsiteX92" fmla="*/ 39565 w 211648"/>
                  <a:gd name="connsiteY92" fmla="*/ 7596 h 232064"/>
                  <a:gd name="connsiteX93" fmla="*/ 36611 w 211648"/>
                  <a:gd name="connsiteY93" fmla="*/ 5064 h 232064"/>
                  <a:gd name="connsiteX94" fmla="*/ 35609 w 211648"/>
                  <a:gd name="connsiteY94" fmla="*/ 5539 h 232064"/>
                  <a:gd name="connsiteX95" fmla="*/ 32971 w 211648"/>
                  <a:gd name="connsiteY95" fmla="*/ 11184 h 232064"/>
                  <a:gd name="connsiteX96" fmla="*/ 27854 w 211648"/>
                  <a:gd name="connsiteY96" fmla="*/ 14086 h 232064"/>
                  <a:gd name="connsiteX97" fmla="*/ 25269 w 211648"/>
                  <a:gd name="connsiteY97" fmla="*/ 16618 h 232064"/>
                  <a:gd name="connsiteX98" fmla="*/ 25058 w 211648"/>
                  <a:gd name="connsiteY98" fmla="*/ 18622 h 232064"/>
                  <a:gd name="connsiteX99" fmla="*/ 23423 w 211648"/>
                  <a:gd name="connsiteY99" fmla="*/ 20838 h 232064"/>
                  <a:gd name="connsiteX100" fmla="*/ 23370 w 211648"/>
                  <a:gd name="connsiteY100" fmla="*/ 26535 h 232064"/>
                  <a:gd name="connsiteX101" fmla="*/ 17251 w 211648"/>
                  <a:gd name="connsiteY101" fmla="*/ 31600 h 232064"/>
                  <a:gd name="connsiteX102" fmla="*/ 14033 w 211648"/>
                  <a:gd name="connsiteY102" fmla="*/ 32391 h 232064"/>
                  <a:gd name="connsiteX103" fmla="*/ 11870 w 211648"/>
                  <a:gd name="connsiteY103" fmla="*/ 36400 h 232064"/>
                  <a:gd name="connsiteX104" fmla="*/ 9338 w 211648"/>
                  <a:gd name="connsiteY104" fmla="*/ 38141 h 232064"/>
                  <a:gd name="connsiteX105" fmla="*/ 8019 w 211648"/>
                  <a:gd name="connsiteY105" fmla="*/ 41412 h 232064"/>
                  <a:gd name="connsiteX106" fmla="*/ 7966 w 211648"/>
                  <a:gd name="connsiteY106" fmla="*/ 42836 h 232064"/>
                  <a:gd name="connsiteX107" fmla="*/ 5434 w 211648"/>
                  <a:gd name="connsiteY107" fmla="*/ 45315 h 232064"/>
                  <a:gd name="connsiteX108" fmla="*/ 3429 w 211648"/>
                  <a:gd name="connsiteY108" fmla="*/ 49958 h 232064"/>
                  <a:gd name="connsiteX109" fmla="*/ 1952 w 211648"/>
                  <a:gd name="connsiteY109" fmla="*/ 51593 h 232064"/>
                  <a:gd name="connsiteX110" fmla="*/ 1266 w 211648"/>
                  <a:gd name="connsiteY110" fmla="*/ 55656 h 232064"/>
                  <a:gd name="connsiteX111" fmla="*/ 1741 w 211648"/>
                  <a:gd name="connsiteY111" fmla="*/ 55128 h 232064"/>
                  <a:gd name="connsiteX112" fmla="*/ 2954 w 211648"/>
                  <a:gd name="connsiteY112" fmla="*/ 60140 h 232064"/>
                  <a:gd name="connsiteX113" fmla="*/ 3218 w 211648"/>
                  <a:gd name="connsiteY113" fmla="*/ 68422 h 232064"/>
                  <a:gd name="connsiteX114" fmla="*/ 2954 w 211648"/>
                  <a:gd name="connsiteY114" fmla="*/ 70585 h 232064"/>
                  <a:gd name="connsiteX115" fmla="*/ 53 w 211648"/>
                  <a:gd name="connsiteY115" fmla="*/ 74383 h 232064"/>
                  <a:gd name="connsiteX116" fmla="*/ 0 w 211648"/>
                  <a:gd name="connsiteY116" fmla="*/ 74488 h 232064"/>
                  <a:gd name="connsiteX117" fmla="*/ 2796 w 211648"/>
                  <a:gd name="connsiteY117" fmla="*/ 77759 h 232064"/>
                  <a:gd name="connsiteX118" fmla="*/ 2954 w 211648"/>
                  <a:gd name="connsiteY118" fmla="*/ 78551 h 232064"/>
                  <a:gd name="connsiteX119" fmla="*/ 2321 w 211648"/>
                  <a:gd name="connsiteY119" fmla="*/ 78709 h 232064"/>
                  <a:gd name="connsiteX120" fmla="*/ 2005 w 211648"/>
                  <a:gd name="connsiteY120" fmla="*/ 81452 h 232064"/>
                  <a:gd name="connsiteX121" fmla="*/ 3482 w 211648"/>
                  <a:gd name="connsiteY121" fmla="*/ 82507 h 232064"/>
                  <a:gd name="connsiteX122" fmla="*/ 3587 w 211648"/>
                  <a:gd name="connsiteY122" fmla="*/ 82982 h 232064"/>
                  <a:gd name="connsiteX123" fmla="*/ 4959 w 211648"/>
                  <a:gd name="connsiteY123" fmla="*/ 83773 h 232064"/>
                  <a:gd name="connsiteX124" fmla="*/ 7122 w 211648"/>
                  <a:gd name="connsiteY124" fmla="*/ 83826 h 232064"/>
                  <a:gd name="connsiteX125" fmla="*/ 6331 w 211648"/>
                  <a:gd name="connsiteY125" fmla="*/ 85567 h 232064"/>
                  <a:gd name="connsiteX126" fmla="*/ 7386 w 211648"/>
                  <a:gd name="connsiteY126" fmla="*/ 86041 h 232064"/>
                  <a:gd name="connsiteX127" fmla="*/ 7438 w 211648"/>
                  <a:gd name="connsiteY127" fmla="*/ 86622 h 232064"/>
                  <a:gd name="connsiteX128" fmla="*/ 8705 w 211648"/>
                  <a:gd name="connsiteY128" fmla="*/ 86938 h 232064"/>
                  <a:gd name="connsiteX129" fmla="*/ 8705 w 211648"/>
                  <a:gd name="connsiteY129" fmla="*/ 87941 h 232064"/>
                  <a:gd name="connsiteX130" fmla="*/ 11500 w 211648"/>
                  <a:gd name="connsiteY130" fmla="*/ 89682 h 232064"/>
                  <a:gd name="connsiteX131" fmla="*/ 11712 w 211648"/>
                  <a:gd name="connsiteY131" fmla="*/ 90684 h 232064"/>
                  <a:gd name="connsiteX132" fmla="*/ 13188 w 211648"/>
                  <a:gd name="connsiteY132" fmla="*/ 92372 h 232064"/>
                  <a:gd name="connsiteX133" fmla="*/ 13188 w 211648"/>
                  <a:gd name="connsiteY133" fmla="*/ 93374 h 232064"/>
                  <a:gd name="connsiteX134" fmla="*/ 13874 w 211648"/>
                  <a:gd name="connsiteY134" fmla="*/ 93638 h 232064"/>
                  <a:gd name="connsiteX135" fmla="*/ 13927 w 211648"/>
                  <a:gd name="connsiteY135" fmla="*/ 93902 h 232064"/>
                  <a:gd name="connsiteX136" fmla="*/ 13188 w 211648"/>
                  <a:gd name="connsiteY136" fmla="*/ 94482 h 232064"/>
                  <a:gd name="connsiteX137" fmla="*/ 13030 w 211648"/>
                  <a:gd name="connsiteY137" fmla="*/ 94482 h 232064"/>
                  <a:gd name="connsiteX138" fmla="*/ 15773 w 211648"/>
                  <a:gd name="connsiteY138" fmla="*/ 96645 h 232064"/>
                  <a:gd name="connsiteX139" fmla="*/ 15826 w 211648"/>
                  <a:gd name="connsiteY139" fmla="*/ 97647 h 232064"/>
                  <a:gd name="connsiteX140" fmla="*/ 19255 w 211648"/>
                  <a:gd name="connsiteY140" fmla="*/ 99968 h 232064"/>
                  <a:gd name="connsiteX141" fmla="*/ 21787 w 211648"/>
                  <a:gd name="connsiteY141" fmla="*/ 101287 h 232064"/>
                  <a:gd name="connsiteX142" fmla="*/ 26799 w 211648"/>
                  <a:gd name="connsiteY142" fmla="*/ 105086 h 232064"/>
                  <a:gd name="connsiteX143" fmla="*/ 30914 w 211648"/>
                  <a:gd name="connsiteY143" fmla="*/ 106879 h 232064"/>
                  <a:gd name="connsiteX144" fmla="*/ 34132 w 211648"/>
                  <a:gd name="connsiteY144" fmla="*/ 105191 h 232064"/>
                  <a:gd name="connsiteX145" fmla="*/ 37455 w 211648"/>
                  <a:gd name="connsiteY145" fmla="*/ 104242 h 232064"/>
                  <a:gd name="connsiteX146" fmla="*/ 41728 w 211648"/>
                  <a:gd name="connsiteY146" fmla="*/ 103978 h 232064"/>
                  <a:gd name="connsiteX147" fmla="*/ 43944 w 211648"/>
                  <a:gd name="connsiteY147" fmla="*/ 104400 h 232064"/>
                  <a:gd name="connsiteX148" fmla="*/ 44261 w 211648"/>
                  <a:gd name="connsiteY148" fmla="*/ 103978 h 232064"/>
                  <a:gd name="connsiteX149" fmla="*/ 47268 w 211648"/>
                  <a:gd name="connsiteY149" fmla="*/ 105719 h 232064"/>
                  <a:gd name="connsiteX150" fmla="*/ 53756 w 211648"/>
                  <a:gd name="connsiteY150" fmla="*/ 102764 h 232064"/>
                  <a:gd name="connsiteX151" fmla="*/ 56499 w 211648"/>
                  <a:gd name="connsiteY151" fmla="*/ 102500 h 232064"/>
                  <a:gd name="connsiteX152" fmla="*/ 57818 w 211648"/>
                  <a:gd name="connsiteY152" fmla="*/ 101077 h 232064"/>
                  <a:gd name="connsiteX153" fmla="*/ 64571 w 211648"/>
                  <a:gd name="connsiteY153" fmla="*/ 100496 h 232064"/>
                  <a:gd name="connsiteX154" fmla="*/ 65468 w 211648"/>
                  <a:gd name="connsiteY154" fmla="*/ 99863 h 232064"/>
                  <a:gd name="connsiteX155" fmla="*/ 68949 w 211648"/>
                  <a:gd name="connsiteY155" fmla="*/ 102026 h 232064"/>
                  <a:gd name="connsiteX156" fmla="*/ 69424 w 211648"/>
                  <a:gd name="connsiteY156" fmla="*/ 102817 h 232064"/>
                  <a:gd name="connsiteX157" fmla="*/ 70163 w 211648"/>
                  <a:gd name="connsiteY157" fmla="*/ 102870 h 232064"/>
                  <a:gd name="connsiteX158" fmla="*/ 70374 w 211648"/>
                  <a:gd name="connsiteY158" fmla="*/ 103134 h 232064"/>
                  <a:gd name="connsiteX159" fmla="*/ 69952 w 211648"/>
                  <a:gd name="connsiteY159" fmla="*/ 104136 h 232064"/>
                  <a:gd name="connsiteX160" fmla="*/ 75596 w 211648"/>
                  <a:gd name="connsiteY160" fmla="*/ 106194 h 232064"/>
                  <a:gd name="connsiteX161" fmla="*/ 79184 w 211648"/>
                  <a:gd name="connsiteY161" fmla="*/ 106141 h 232064"/>
                  <a:gd name="connsiteX162" fmla="*/ 79078 w 211648"/>
                  <a:gd name="connsiteY162" fmla="*/ 105455 h 232064"/>
                  <a:gd name="connsiteX163" fmla="*/ 80925 w 211648"/>
                  <a:gd name="connsiteY163" fmla="*/ 105982 h 232064"/>
                  <a:gd name="connsiteX164" fmla="*/ 83246 w 211648"/>
                  <a:gd name="connsiteY164" fmla="*/ 107724 h 232064"/>
                  <a:gd name="connsiteX165" fmla="*/ 83509 w 211648"/>
                  <a:gd name="connsiteY165" fmla="*/ 108145 h 232064"/>
                  <a:gd name="connsiteX166" fmla="*/ 83668 w 211648"/>
                  <a:gd name="connsiteY166" fmla="*/ 108251 h 232064"/>
                  <a:gd name="connsiteX167" fmla="*/ 83087 w 211648"/>
                  <a:gd name="connsiteY167" fmla="*/ 108726 h 232064"/>
                  <a:gd name="connsiteX168" fmla="*/ 84142 w 211648"/>
                  <a:gd name="connsiteY168" fmla="*/ 111258 h 232064"/>
                  <a:gd name="connsiteX169" fmla="*/ 83826 w 211648"/>
                  <a:gd name="connsiteY169" fmla="*/ 112577 h 232064"/>
                  <a:gd name="connsiteX170" fmla="*/ 84090 w 211648"/>
                  <a:gd name="connsiteY170" fmla="*/ 113579 h 232064"/>
                  <a:gd name="connsiteX171" fmla="*/ 82454 w 211648"/>
                  <a:gd name="connsiteY171" fmla="*/ 116322 h 232064"/>
                  <a:gd name="connsiteX172" fmla="*/ 82401 w 211648"/>
                  <a:gd name="connsiteY172" fmla="*/ 116533 h 232064"/>
                  <a:gd name="connsiteX173" fmla="*/ 83193 w 211648"/>
                  <a:gd name="connsiteY173" fmla="*/ 116639 h 232064"/>
                  <a:gd name="connsiteX174" fmla="*/ 82401 w 211648"/>
                  <a:gd name="connsiteY174" fmla="*/ 118379 h 232064"/>
                  <a:gd name="connsiteX175" fmla="*/ 83932 w 211648"/>
                  <a:gd name="connsiteY175" fmla="*/ 119698 h 232064"/>
                  <a:gd name="connsiteX176" fmla="*/ 83932 w 211648"/>
                  <a:gd name="connsiteY176" fmla="*/ 119751 h 232064"/>
                  <a:gd name="connsiteX177" fmla="*/ 82718 w 211648"/>
                  <a:gd name="connsiteY177" fmla="*/ 119593 h 232064"/>
                  <a:gd name="connsiteX178" fmla="*/ 80713 w 211648"/>
                  <a:gd name="connsiteY178" fmla="*/ 122653 h 232064"/>
                  <a:gd name="connsiteX179" fmla="*/ 81505 w 211648"/>
                  <a:gd name="connsiteY179" fmla="*/ 124130 h 232064"/>
                  <a:gd name="connsiteX180" fmla="*/ 82718 w 211648"/>
                  <a:gd name="connsiteY180" fmla="*/ 124869 h 232064"/>
                  <a:gd name="connsiteX181" fmla="*/ 82032 w 211648"/>
                  <a:gd name="connsiteY181" fmla="*/ 125343 h 232064"/>
                  <a:gd name="connsiteX182" fmla="*/ 81980 w 211648"/>
                  <a:gd name="connsiteY182" fmla="*/ 125449 h 232064"/>
                  <a:gd name="connsiteX183" fmla="*/ 83299 w 211648"/>
                  <a:gd name="connsiteY183" fmla="*/ 127401 h 232064"/>
                  <a:gd name="connsiteX184" fmla="*/ 84459 w 211648"/>
                  <a:gd name="connsiteY184" fmla="*/ 127875 h 232064"/>
                  <a:gd name="connsiteX185" fmla="*/ 84142 w 211648"/>
                  <a:gd name="connsiteY185" fmla="*/ 128350 h 232064"/>
                  <a:gd name="connsiteX186" fmla="*/ 86306 w 211648"/>
                  <a:gd name="connsiteY186" fmla="*/ 130566 h 232064"/>
                  <a:gd name="connsiteX187" fmla="*/ 89840 w 211648"/>
                  <a:gd name="connsiteY187" fmla="*/ 133836 h 232064"/>
                  <a:gd name="connsiteX188" fmla="*/ 91264 w 211648"/>
                  <a:gd name="connsiteY188" fmla="*/ 136421 h 232064"/>
                  <a:gd name="connsiteX189" fmla="*/ 91686 w 211648"/>
                  <a:gd name="connsiteY189" fmla="*/ 139165 h 232064"/>
                  <a:gd name="connsiteX190" fmla="*/ 93111 w 211648"/>
                  <a:gd name="connsiteY190" fmla="*/ 141169 h 232064"/>
                  <a:gd name="connsiteX191" fmla="*/ 93533 w 211648"/>
                  <a:gd name="connsiteY191" fmla="*/ 143121 h 232064"/>
                  <a:gd name="connsiteX192" fmla="*/ 95010 w 211648"/>
                  <a:gd name="connsiteY192" fmla="*/ 147183 h 232064"/>
                  <a:gd name="connsiteX193" fmla="*/ 95959 w 211648"/>
                  <a:gd name="connsiteY193" fmla="*/ 152353 h 232064"/>
                  <a:gd name="connsiteX194" fmla="*/ 96223 w 211648"/>
                  <a:gd name="connsiteY194" fmla="*/ 155518 h 232064"/>
                  <a:gd name="connsiteX195" fmla="*/ 94693 w 211648"/>
                  <a:gd name="connsiteY195" fmla="*/ 159053 h 232064"/>
                  <a:gd name="connsiteX196" fmla="*/ 93744 w 211648"/>
                  <a:gd name="connsiteY196" fmla="*/ 159369 h 232064"/>
                  <a:gd name="connsiteX197" fmla="*/ 93216 w 211648"/>
                  <a:gd name="connsiteY197" fmla="*/ 160635 h 232064"/>
                  <a:gd name="connsiteX198" fmla="*/ 92266 w 211648"/>
                  <a:gd name="connsiteY198" fmla="*/ 161638 h 232064"/>
                  <a:gd name="connsiteX199" fmla="*/ 89945 w 211648"/>
                  <a:gd name="connsiteY199" fmla="*/ 169076 h 232064"/>
                  <a:gd name="connsiteX200" fmla="*/ 90104 w 211648"/>
                  <a:gd name="connsiteY200" fmla="*/ 175881 h 232064"/>
                  <a:gd name="connsiteX201" fmla="*/ 92372 w 211648"/>
                  <a:gd name="connsiteY201" fmla="*/ 179310 h 232064"/>
                  <a:gd name="connsiteX202" fmla="*/ 95801 w 211648"/>
                  <a:gd name="connsiteY202" fmla="*/ 186169 h 232064"/>
                  <a:gd name="connsiteX203" fmla="*/ 97964 w 211648"/>
                  <a:gd name="connsiteY203" fmla="*/ 192182 h 232064"/>
                  <a:gd name="connsiteX204" fmla="*/ 98913 w 211648"/>
                  <a:gd name="connsiteY204" fmla="*/ 196614 h 232064"/>
                  <a:gd name="connsiteX205" fmla="*/ 99652 w 211648"/>
                  <a:gd name="connsiteY205" fmla="*/ 198354 h 232064"/>
                  <a:gd name="connsiteX206" fmla="*/ 99388 w 211648"/>
                  <a:gd name="connsiteY206" fmla="*/ 200517 h 232064"/>
                  <a:gd name="connsiteX207" fmla="*/ 100338 w 211648"/>
                  <a:gd name="connsiteY207" fmla="*/ 202733 h 232064"/>
                  <a:gd name="connsiteX208" fmla="*/ 100127 w 211648"/>
                  <a:gd name="connsiteY208" fmla="*/ 203788 h 232064"/>
                  <a:gd name="connsiteX209" fmla="*/ 101235 w 211648"/>
                  <a:gd name="connsiteY209" fmla="*/ 207059 h 232064"/>
                  <a:gd name="connsiteX210" fmla="*/ 104927 w 211648"/>
                  <a:gd name="connsiteY210" fmla="*/ 211227 h 232064"/>
                  <a:gd name="connsiteX211" fmla="*/ 107776 w 211648"/>
                  <a:gd name="connsiteY211" fmla="*/ 217926 h 232064"/>
                  <a:gd name="connsiteX212" fmla="*/ 109939 w 211648"/>
                  <a:gd name="connsiteY212" fmla="*/ 224837 h 232064"/>
                  <a:gd name="connsiteX213" fmla="*/ 108937 w 211648"/>
                  <a:gd name="connsiteY213" fmla="*/ 225101 h 232064"/>
                  <a:gd name="connsiteX214" fmla="*/ 110625 w 211648"/>
                  <a:gd name="connsiteY214" fmla="*/ 228108 h 232064"/>
                  <a:gd name="connsiteX215" fmla="*/ 110097 w 211648"/>
                  <a:gd name="connsiteY215" fmla="*/ 229638 h 232064"/>
                  <a:gd name="connsiteX216" fmla="*/ 110414 w 211648"/>
                  <a:gd name="connsiteY216" fmla="*/ 229954 h 232064"/>
                  <a:gd name="connsiteX217" fmla="*/ 110625 w 211648"/>
                  <a:gd name="connsiteY217" fmla="*/ 230007 h 232064"/>
                  <a:gd name="connsiteX218" fmla="*/ 110836 w 211648"/>
                  <a:gd name="connsiteY218" fmla="*/ 229532 h 232064"/>
                  <a:gd name="connsiteX219" fmla="*/ 111364 w 211648"/>
                  <a:gd name="connsiteY219" fmla="*/ 229426 h 232064"/>
                  <a:gd name="connsiteX220" fmla="*/ 111785 w 211648"/>
                  <a:gd name="connsiteY220" fmla="*/ 230165 h 232064"/>
                  <a:gd name="connsiteX221" fmla="*/ 112841 w 211648"/>
                  <a:gd name="connsiteY221" fmla="*/ 230112 h 232064"/>
                  <a:gd name="connsiteX222" fmla="*/ 113210 w 211648"/>
                  <a:gd name="connsiteY222" fmla="*/ 231114 h 232064"/>
                  <a:gd name="connsiteX223" fmla="*/ 114951 w 211648"/>
                  <a:gd name="connsiteY223" fmla="*/ 232064 h 232064"/>
                  <a:gd name="connsiteX224" fmla="*/ 116850 w 211648"/>
                  <a:gd name="connsiteY224" fmla="*/ 230534 h 232064"/>
                  <a:gd name="connsiteX225" fmla="*/ 120596 w 211648"/>
                  <a:gd name="connsiteY225" fmla="*/ 230481 h 232064"/>
                  <a:gd name="connsiteX226" fmla="*/ 121598 w 211648"/>
                  <a:gd name="connsiteY226" fmla="*/ 229532 h 232064"/>
                  <a:gd name="connsiteX227" fmla="*/ 125079 w 211648"/>
                  <a:gd name="connsiteY227" fmla="*/ 229532 h 232064"/>
                  <a:gd name="connsiteX228" fmla="*/ 126135 w 211648"/>
                  <a:gd name="connsiteY228" fmla="*/ 228899 h 232064"/>
                  <a:gd name="connsiteX229" fmla="*/ 129458 w 211648"/>
                  <a:gd name="connsiteY229" fmla="*/ 229954 h 232064"/>
                  <a:gd name="connsiteX230" fmla="*/ 130460 w 211648"/>
                  <a:gd name="connsiteY230" fmla="*/ 228899 h 232064"/>
                  <a:gd name="connsiteX231" fmla="*/ 132254 w 211648"/>
                  <a:gd name="connsiteY231" fmla="*/ 229321 h 232064"/>
                  <a:gd name="connsiteX232" fmla="*/ 132570 w 211648"/>
                  <a:gd name="connsiteY232" fmla="*/ 228529 h 232064"/>
                  <a:gd name="connsiteX233" fmla="*/ 136791 w 211648"/>
                  <a:gd name="connsiteY233" fmla="*/ 227791 h 232064"/>
                  <a:gd name="connsiteX234" fmla="*/ 139428 w 211648"/>
                  <a:gd name="connsiteY234" fmla="*/ 225523 h 232064"/>
                  <a:gd name="connsiteX235" fmla="*/ 150138 w 211648"/>
                  <a:gd name="connsiteY235" fmla="*/ 213547 h 232064"/>
                  <a:gd name="connsiteX236" fmla="*/ 153355 w 211648"/>
                  <a:gd name="connsiteY236" fmla="*/ 210382 h 232064"/>
                  <a:gd name="connsiteX237" fmla="*/ 153145 w 211648"/>
                  <a:gd name="connsiteY237" fmla="*/ 208852 h 232064"/>
                  <a:gd name="connsiteX238" fmla="*/ 154094 w 211648"/>
                  <a:gd name="connsiteY238" fmla="*/ 208166 h 232064"/>
                  <a:gd name="connsiteX239" fmla="*/ 155044 w 211648"/>
                  <a:gd name="connsiteY239" fmla="*/ 202944 h 232064"/>
                  <a:gd name="connsiteX240" fmla="*/ 154041 w 211648"/>
                  <a:gd name="connsiteY240" fmla="*/ 202152 h 232064"/>
                  <a:gd name="connsiteX241" fmla="*/ 153830 w 211648"/>
                  <a:gd name="connsiteY241" fmla="*/ 201942 h 232064"/>
                  <a:gd name="connsiteX242" fmla="*/ 156362 w 211648"/>
                  <a:gd name="connsiteY242" fmla="*/ 199462 h 232064"/>
                  <a:gd name="connsiteX243" fmla="*/ 163062 w 211648"/>
                  <a:gd name="connsiteY243" fmla="*/ 195348 h 232064"/>
                  <a:gd name="connsiteX244" fmla="*/ 162377 w 211648"/>
                  <a:gd name="connsiteY244" fmla="*/ 194609 h 232064"/>
                  <a:gd name="connsiteX245" fmla="*/ 162482 w 211648"/>
                  <a:gd name="connsiteY245" fmla="*/ 194398 h 232064"/>
                  <a:gd name="connsiteX246" fmla="*/ 162851 w 211648"/>
                  <a:gd name="connsiteY246" fmla="*/ 193396 h 232064"/>
                  <a:gd name="connsiteX247" fmla="*/ 163062 w 211648"/>
                  <a:gd name="connsiteY247" fmla="*/ 189334 h 232064"/>
                  <a:gd name="connsiteX248" fmla="*/ 162271 w 211648"/>
                  <a:gd name="connsiteY248" fmla="*/ 189544 h 232064"/>
                  <a:gd name="connsiteX249" fmla="*/ 161796 w 211648"/>
                  <a:gd name="connsiteY249" fmla="*/ 185588 h 232064"/>
                  <a:gd name="connsiteX250" fmla="*/ 160583 w 211648"/>
                  <a:gd name="connsiteY250" fmla="*/ 184111 h 232064"/>
                  <a:gd name="connsiteX251" fmla="*/ 160583 w 211648"/>
                  <a:gd name="connsiteY251" fmla="*/ 181948 h 232064"/>
                  <a:gd name="connsiteX252" fmla="*/ 164328 w 211648"/>
                  <a:gd name="connsiteY252" fmla="*/ 179205 h 232064"/>
                  <a:gd name="connsiteX253" fmla="*/ 168549 w 211648"/>
                  <a:gd name="connsiteY253" fmla="*/ 174932 h 232064"/>
                  <a:gd name="connsiteX254" fmla="*/ 175301 w 211648"/>
                  <a:gd name="connsiteY254" fmla="*/ 171872 h 232064"/>
                  <a:gd name="connsiteX255" fmla="*/ 178783 w 211648"/>
                  <a:gd name="connsiteY255" fmla="*/ 167705 h 232064"/>
                  <a:gd name="connsiteX256" fmla="*/ 178572 w 211648"/>
                  <a:gd name="connsiteY256" fmla="*/ 166966 h 232064"/>
                  <a:gd name="connsiteX257" fmla="*/ 179574 w 211648"/>
                  <a:gd name="connsiteY257" fmla="*/ 165489 h 232064"/>
                  <a:gd name="connsiteX258" fmla="*/ 179522 w 211648"/>
                  <a:gd name="connsiteY258" fmla="*/ 165172 h 232064"/>
                  <a:gd name="connsiteX259" fmla="*/ 178783 w 211648"/>
                  <a:gd name="connsiteY259" fmla="*/ 164856 h 232064"/>
                  <a:gd name="connsiteX260" fmla="*/ 178044 w 211648"/>
                  <a:gd name="connsiteY260" fmla="*/ 160319 h 232064"/>
                  <a:gd name="connsiteX261" fmla="*/ 178519 w 211648"/>
                  <a:gd name="connsiteY261" fmla="*/ 159211 h 232064"/>
                  <a:gd name="connsiteX262" fmla="*/ 177886 w 211648"/>
                  <a:gd name="connsiteY262" fmla="*/ 155044 h 232064"/>
                  <a:gd name="connsiteX263" fmla="*/ 178836 w 211648"/>
                  <a:gd name="connsiteY263" fmla="*/ 153302 h 232064"/>
                  <a:gd name="connsiteX264" fmla="*/ 176040 w 211648"/>
                  <a:gd name="connsiteY264" fmla="*/ 150507 h 232064"/>
                  <a:gd name="connsiteX265" fmla="*/ 175301 w 211648"/>
                  <a:gd name="connsiteY265" fmla="*/ 144703 h 232064"/>
                  <a:gd name="connsiteX266" fmla="*/ 174615 w 211648"/>
                  <a:gd name="connsiteY266" fmla="*/ 144123 h 232064"/>
                  <a:gd name="connsiteX267" fmla="*/ 175565 w 211648"/>
                  <a:gd name="connsiteY267" fmla="*/ 141855 h 232064"/>
                  <a:gd name="connsiteX268" fmla="*/ 173507 w 211648"/>
                  <a:gd name="connsiteY268" fmla="*/ 139586 h 232064"/>
                  <a:gd name="connsiteX269" fmla="*/ 174563 w 211648"/>
                  <a:gd name="connsiteY269" fmla="*/ 134839 h 232064"/>
                  <a:gd name="connsiteX270" fmla="*/ 175512 w 211648"/>
                  <a:gd name="connsiteY270" fmla="*/ 134311 h 232064"/>
                  <a:gd name="connsiteX271" fmla="*/ 175776 w 211648"/>
                  <a:gd name="connsiteY271" fmla="*/ 132570 h 232064"/>
                  <a:gd name="connsiteX272" fmla="*/ 177728 w 211648"/>
                  <a:gd name="connsiteY272" fmla="*/ 128667 h 232064"/>
                  <a:gd name="connsiteX273" fmla="*/ 179732 w 211648"/>
                  <a:gd name="connsiteY273" fmla="*/ 126504 h 232064"/>
                  <a:gd name="connsiteX274" fmla="*/ 181737 w 211648"/>
                  <a:gd name="connsiteY274" fmla="*/ 125976 h 232064"/>
                  <a:gd name="connsiteX275" fmla="*/ 181790 w 211648"/>
                  <a:gd name="connsiteY275" fmla="*/ 124974 h 232064"/>
                  <a:gd name="connsiteX276" fmla="*/ 188331 w 211648"/>
                  <a:gd name="connsiteY276" fmla="*/ 117536 h 232064"/>
                  <a:gd name="connsiteX277" fmla="*/ 196139 w 211648"/>
                  <a:gd name="connsiteY277" fmla="*/ 112155 h 232064"/>
                  <a:gd name="connsiteX278" fmla="*/ 198829 w 211648"/>
                  <a:gd name="connsiteY278" fmla="*/ 108884 h 232064"/>
                  <a:gd name="connsiteX279" fmla="*/ 204368 w 211648"/>
                  <a:gd name="connsiteY279" fmla="*/ 101657 h 232064"/>
                  <a:gd name="connsiteX280" fmla="*/ 204685 w 211648"/>
                  <a:gd name="connsiteY280" fmla="*/ 100127 h 232064"/>
                  <a:gd name="connsiteX281" fmla="*/ 207006 w 211648"/>
                  <a:gd name="connsiteY281" fmla="*/ 96381 h 232064"/>
                  <a:gd name="connsiteX282" fmla="*/ 206954 w 211648"/>
                  <a:gd name="connsiteY282" fmla="*/ 95484 h 232064"/>
                  <a:gd name="connsiteX283" fmla="*/ 208272 w 211648"/>
                  <a:gd name="connsiteY283" fmla="*/ 94218 h 232064"/>
                  <a:gd name="connsiteX284" fmla="*/ 210013 w 211648"/>
                  <a:gd name="connsiteY284" fmla="*/ 91159 h 232064"/>
                  <a:gd name="connsiteX285" fmla="*/ 210224 w 211648"/>
                  <a:gd name="connsiteY285" fmla="*/ 88416 h 232064"/>
                  <a:gd name="connsiteX286" fmla="*/ 211015 w 211648"/>
                  <a:gd name="connsiteY286" fmla="*/ 87044 h 232064"/>
                  <a:gd name="connsiteX287" fmla="*/ 210804 w 211648"/>
                  <a:gd name="connsiteY287" fmla="*/ 85250 h 232064"/>
                  <a:gd name="connsiteX288" fmla="*/ 211648 w 211648"/>
                  <a:gd name="connsiteY288" fmla="*/ 84089 h 23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</a:cxnLst>
                <a:rect l="l" t="t" r="r" b="b"/>
                <a:pathLst>
                  <a:path w="211648" h="232064">
                    <a:moveTo>
                      <a:pt x="211648" y="84089"/>
                    </a:moveTo>
                    <a:cubicBezTo>
                      <a:pt x="211648" y="84037"/>
                      <a:pt x="211596" y="83932"/>
                      <a:pt x="211596" y="83879"/>
                    </a:cubicBezTo>
                    <a:cubicBezTo>
                      <a:pt x="211068" y="83668"/>
                      <a:pt x="210541" y="83456"/>
                      <a:pt x="210013" y="83193"/>
                    </a:cubicBezTo>
                    <a:cubicBezTo>
                      <a:pt x="208747" y="84089"/>
                      <a:pt x="207745" y="84986"/>
                      <a:pt x="205951" y="85408"/>
                    </a:cubicBezTo>
                    <a:cubicBezTo>
                      <a:pt x="205160" y="85567"/>
                      <a:pt x="204421" y="85250"/>
                      <a:pt x="203947" y="85145"/>
                    </a:cubicBezTo>
                    <a:cubicBezTo>
                      <a:pt x="203050" y="84986"/>
                      <a:pt x="202469" y="85725"/>
                      <a:pt x="201889" y="85883"/>
                    </a:cubicBezTo>
                    <a:cubicBezTo>
                      <a:pt x="201256" y="85831"/>
                      <a:pt x="200623" y="85725"/>
                      <a:pt x="199990" y="85672"/>
                    </a:cubicBezTo>
                    <a:cubicBezTo>
                      <a:pt x="199937" y="85672"/>
                      <a:pt x="199884" y="85672"/>
                      <a:pt x="199832" y="85672"/>
                    </a:cubicBezTo>
                    <a:cubicBezTo>
                      <a:pt x="199093" y="86147"/>
                      <a:pt x="198302" y="86622"/>
                      <a:pt x="197563" y="87149"/>
                    </a:cubicBezTo>
                    <a:cubicBezTo>
                      <a:pt x="196508" y="87518"/>
                      <a:pt x="196192" y="86516"/>
                      <a:pt x="195031" y="86727"/>
                    </a:cubicBezTo>
                    <a:cubicBezTo>
                      <a:pt x="194082" y="87149"/>
                      <a:pt x="193132" y="87571"/>
                      <a:pt x="192130" y="87993"/>
                    </a:cubicBezTo>
                    <a:cubicBezTo>
                      <a:pt x="191496" y="87993"/>
                      <a:pt x="190863" y="87993"/>
                      <a:pt x="190230" y="87993"/>
                    </a:cubicBezTo>
                    <a:cubicBezTo>
                      <a:pt x="189281" y="86938"/>
                      <a:pt x="187962" y="85778"/>
                      <a:pt x="187329" y="84459"/>
                    </a:cubicBezTo>
                    <a:cubicBezTo>
                      <a:pt x="186749" y="84301"/>
                      <a:pt x="186010" y="84406"/>
                      <a:pt x="185324" y="84301"/>
                    </a:cubicBezTo>
                    <a:cubicBezTo>
                      <a:pt x="185271" y="84301"/>
                      <a:pt x="185219" y="84248"/>
                      <a:pt x="185166" y="84248"/>
                    </a:cubicBezTo>
                    <a:cubicBezTo>
                      <a:pt x="185166" y="84195"/>
                      <a:pt x="185166" y="84142"/>
                      <a:pt x="185166" y="84089"/>
                    </a:cubicBezTo>
                    <a:cubicBezTo>
                      <a:pt x="185905" y="83720"/>
                      <a:pt x="187329" y="83140"/>
                      <a:pt x="187909" y="82560"/>
                    </a:cubicBezTo>
                    <a:cubicBezTo>
                      <a:pt x="187857" y="80766"/>
                      <a:pt x="185430" y="80344"/>
                      <a:pt x="184428" y="79342"/>
                    </a:cubicBezTo>
                    <a:cubicBezTo>
                      <a:pt x="184269" y="79184"/>
                      <a:pt x="184058" y="77865"/>
                      <a:pt x="183478" y="77337"/>
                    </a:cubicBezTo>
                    <a:cubicBezTo>
                      <a:pt x="183214" y="77073"/>
                      <a:pt x="182687" y="77285"/>
                      <a:pt x="182370" y="77073"/>
                    </a:cubicBezTo>
                    <a:cubicBezTo>
                      <a:pt x="181421" y="76018"/>
                      <a:pt x="180471" y="75016"/>
                      <a:pt x="179522" y="74014"/>
                    </a:cubicBezTo>
                    <a:cubicBezTo>
                      <a:pt x="179152" y="73855"/>
                      <a:pt x="178730" y="73908"/>
                      <a:pt x="178203" y="73961"/>
                    </a:cubicBezTo>
                    <a:cubicBezTo>
                      <a:pt x="177781" y="73381"/>
                      <a:pt x="177411" y="72484"/>
                      <a:pt x="176778" y="72167"/>
                    </a:cubicBezTo>
                    <a:cubicBezTo>
                      <a:pt x="176567" y="72431"/>
                      <a:pt x="176620" y="73064"/>
                      <a:pt x="176567" y="73328"/>
                    </a:cubicBezTo>
                    <a:cubicBezTo>
                      <a:pt x="176514" y="73328"/>
                      <a:pt x="176462" y="73381"/>
                      <a:pt x="176409" y="73381"/>
                    </a:cubicBezTo>
                    <a:cubicBezTo>
                      <a:pt x="174510" y="71798"/>
                      <a:pt x="174035" y="66839"/>
                      <a:pt x="172927" y="64254"/>
                    </a:cubicBezTo>
                    <a:cubicBezTo>
                      <a:pt x="172400" y="63093"/>
                      <a:pt x="169815" y="62513"/>
                      <a:pt x="169129" y="61564"/>
                    </a:cubicBezTo>
                    <a:cubicBezTo>
                      <a:pt x="168021" y="60034"/>
                      <a:pt x="168707" y="56130"/>
                      <a:pt x="168179" y="53914"/>
                    </a:cubicBezTo>
                    <a:cubicBezTo>
                      <a:pt x="167810" y="52490"/>
                      <a:pt x="166544" y="50222"/>
                      <a:pt x="165489" y="49430"/>
                    </a:cubicBezTo>
                    <a:cubicBezTo>
                      <a:pt x="164961" y="49009"/>
                      <a:pt x="164223" y="48903"/>
                      <a:pt x="163801" y="48376"/>
                    </a:cubicBezTo>
                    <a:cubicBezTo>
                      <a:pt x="163326" y="47742"/>
                      <a:pt x="163273" y="46687"/>
                      <a:pt x="163010" y="45843"/>
                    </a:cubicBezTo>
                    <a:cubicBezTo>
                      <a:pt x="163273" y="45632"/>
                      <a:pt x="163484" y="45368"/>
                      <a:pt x="163748" y="45157"/>
                    </a:cubicBezTo>
                    <a:cubicBezTo>
                      <a:pt x="163220" y="44630"/>
                      <a:pt x="162693" y="44102"/>
                      <a:pt x="162113" y="43575"/>
                    </a:cubicBezTo>
                    <a:cubicBezTo>
                      <a:pt x="160636" y="41359"/>
                      <a:pt x="159580" y="38721"/>
                      <a:pt x="158262" y="36558"/>
                    </a:cubicBezTo>
                    <a:cubicBezTo>
                      <a:pt x="157681" y="35029"/>
                      <a:pt x="157101" y="33499"/>
                      <a:pt x="156521" y="32021"/>
                    </a:cubicBezTo>
                    <a:cubicBezTo>
                      <a:pt x="155519" y="30228"/>
                      <a:pt x="153830" y="29015"/>
                      <a:pt x="153355" y="26535"/>
                    </a:cubicBezTo>
                    <a:cubicBezTo>
                      <a:pt x="153725" y="26060"/>
                      <a:pt x="153725" y="25850"/>
                      <a:pt x="154358" y="25585"/>
                    </a:cubicBezTo>
                    <a:cubicBezTo>
                      <a:pt x="155202" y="28170"/>
                      <a:pt x="156732" y="30755"/>
                      <a:pt x="158578" y="32338"/>
                    </a:cubicBezTo>
                    <a:cubicBezTo>
                      <a:pt x="158789" y="32549"/>
                      <a:pt x="159106" y="32549"/>
                      <a:pt x="159369" y="32497"/>
                    </a:cubicBezTo>
                    <a:cubicBezTo>
                      <a:pt x="160213" y="30808"/>
                      <a:pt x="159950" y="28329"/>
                      <a:pt x="161321" y="27116"/>
                    </a:cubicBezTo>
                    <a:cubicBezTo>
                      <a:pt x="160530" y="25111"/>
                      <a:pt x="159792" y="23106"/>
                      <a:pt x="159000" y="21102"/>
                    </a:cubicBezTo>
                    <a:cubicBezTo>
                      <a:pt x="157734" y="21260"/>
                      <a:pt x="157259" y="22315"/>
                      <a:pt x="155466" y="21313"/>
                    </a:cubicBezTo>
                    <a:cubicBezTo>
                      <a:pt x="154305" y="22156"/>
                      <a:pt x="153778" y="21418"/>
                      <a:pt x="152512" y="21629"/>
                    </a:cubicBezTo>
                    <a:cubicBezTo>
                      <a:pt x="152089" y="21207"/>
                      <a:pt x="151720" y="21102"/>
                      <a:pt x="151509" y="20363"/>
                    </a:cubicBezTo>
                    <a:cubicBezTo>
                      <a:pt x="149241" y="19888"/>
                      <a:pt x="146708" y="20416"/>
                      <a:pt x="145126" y="21523"/>
                    </a:cubicBezTo>
                    <a:cubicBezTo>
                      <a:pt x="144704" y="21840"/>
                      <a:pt x="144282" y="22209"/>
                      <a:pt x="143860" y="22526"/>
                    </a:cubicBezTo>
                    <a:cubicBezTo>
                      <a:pt x="143016" y="22684"/>
                      <a:pt x="142224" y="21999"/>
                      <a:pt x="141644" y="21840"/>
                    </a:cubicBezTo>
                    <a:cubicBezTo>
                      <a:pt x="141011" y="21787"/>
                      <a:pt x="140378" y="21735"/>
                      <a:pt x="139692" y="21629"/>
                    </a:cubicBezTo>
                    <a:cubicBezTo>
                      <a:pt x="139587" y="21471"/>
                      <a:pt x="139428" y="21260"/>
                      <a:pt x="139270" y="21102"/>
                    </a:cubicBezTo>
                    <a:cubicBezTo>
                      <a:pt x="137688" y="20785"/>
                      <a:pt x="136158" y="20416"/>
                      <a:pt x="134575" y="20099"/>
                    </a:cubicBezTo>
                    <a:cubicBezTo>
                      <a:pt x="133467" y="20099"/>
                      <a:pt x="132360" y="20099"/>
                      <a:pt x="131252" y="20099"/>
                    </a:cubicBezTo>
                    <a:cubicBezTo>
                      <a:pt x="130619" y="19835"/>
                      <a:pt x="130777" y="18780"/>
                      <a:pt x="130091" y="18569"/>
                    </a:cubicBezTo>
                    <a:cubicBezTo>
                      <a:pt x="129563" y="18569"/>
                      <a:pt x="129036" y="18569"/>
                      <a:pt x="128561" y="18569"/>
                    </a:cubicBezTo>
                    <a:cubicBezTo>
                      <a:pt x="127770" y="18411"/>
                      <a:pt x="125923" y="18147"/>
                      <a:pt x="125132" y="17831"/>
                    </a:cubicBezTo>
                    <a:cubicBezTo>
                      <a:pt x="124394" y="17409"/>
                      <a:pt x="124763" y="16459"/>
                      <a:pt x="123708" y="16037"/>
                    </a:cubicBezTo>
                    <a:cubicBezTo>
                      <a:pt x="121017" y="14823"/>
                      <a:pt x="116533" y="16459"/>
                      <a:pt x="115478" y="18253"/>
                    </a:cubicBezTo>
                    <a:cubicBezTo>
                      <a:pt x="114001" y="20680"/>
                      <a:pt x="117219" y="21999"/>
                      <a:pt x="113949" y="23792"/>
                    </a:cubicBezTo>
                    <a:cubicBezTo>
                      <a:pt x="113579" y="24003"/>
                      <a:pt x="113051" y="24531"/>
                      <a:pt x="112418" y="24478"/>
                    </a:cubicBezTo>
                    <a:cubicBezTo>
                      <a:pt x="110783" y="24319"/>
                      <a:pt x="109623" y="22526"/>
                      <a:pt x="108198" y="21999"/>
                    </a:cubicBezTo>
                    <a:cubicBezTo>
                      <a:pt x="106827" y="21471"/>
                      <a:pt x="103609" y="21418"/>
                      <a:pt x="102501" y="20785"/>
                    </a:cubicBezTo>
                    <a:cubicBezTo>
                      <a:pt x="101235" y="20099"/>
                      <a:pt x="101077" y="17514"/>
                      <a:pt x="99969" y="17092"/>
                    </a:cubicBezTo>
                    <a:cubicBezTo>
                      <a:pt x="99336" y="16881"/>
                      <a:pt x="98861" y="17092"/>
                      <a:pt x="98386" y="16828"/>
                    </a:cubicBezTo>
                    <a:cubicBezTo>
                      <a:pt x="98070" y="16565"/>
                      <a:pt x="97806" y="16301"/>
                      <a:pt x="97489" y="16037"/>
                    </a:cubicBezTo>
                    <a:cubicBezTo>
                      <a:pt x="96804" y="15932"/>
                      <a:pt x="96118" y="15773"/>
                      <a:pt x="95432" y="15615"/>
                    </a:cubicBezTo>
                    <a:cubicBezTo>
                      <a:pt x="94430" y="15668"/>
                      <a:pt x="93427" y="15721"/>
                      <a:pt x="92425" y="15826"/>
                    </a:cubicBezTo>
                    <a:cubicBezTo>
                      <a:pt x="91053" y="15246"/>
                      <a:pt x="89682" y="14666"/>
                      <a:pt x="88363" y="14086"/>
                    </a:cubicBezTo>
                    <a:cubicBezTo>
                      <a:pt x="88257" y="13716"/>
                      <a:pt x="88205" y="13347"/>
                      <a:pt x="88099" y="13030"/>
                    </a:cubicBezTo>
                    <a:cubicBezTo>
                      <a:pt x="87466" y="12977"/>
                      <a:pt x="87360" y="13136"/>
                      <a:pt x="86833" y="13294"/>
                    </a:cubicBezTo>
                    <a:cubicBezTo>
                      <a:pt x="85989" y="12872"/>
                      <a:pt x="84934" y="12134"/>
                      <a:pt x="84670" y="11078"/>
                    </a:cubicBezTo>
                    <a:cubicBezTo>
                      <a:pt x="85303" y="10392"/>
                      <a:pt x="88099" y="8071"/>
                      <a:pt x="88099" y="7227"/>
                    </a:cubicBezTo>
                    <a:cubicBezTo>
                      <a:pt x="87993" y="6805"/>
                      <a:pt x="87888" y="6330"/>
                      <a:pt x="87782" y="5908"/>
                    </a:cubicBezTo>
                    <a:cubicBezTo>
                      <a:pt x="84248" y="3904"/>
                      <a:pt x="87888" y="3059"/>
                      <a:pt x="87835" y="844"/>
                    </a:cubicBezTo>
                    <a:cubicBezTo>
                      <a:pt x="87149" y="1266"/>
                      <a:pt x="86516" y="1635"/>
                      <a:pt x="85831" y="2057"/>
                    </a:cubicBezTo>
                    <a:cubicBezTo>
                      <a:pt x="85725" y="2057"/>
                      <a:pt x="85620" y="2005"/>
                      <a:pt x="85461" y="2005"/>
                    </a:cubicBezTo>
                    <a:cubicBezTo>
                      <a:pt x="85250" y="1583"/>
                      <a:pt x="85092" y="1266"/>
                      <a:pt x="85039" y="686"/>
                    </a:cubicBezTo>
                    <a:cubicBezTo>
                      <a:pt x="84565" y="475"/>
                      <a:pt x="84037" y="264"/>
                      <a:pt x="83562" y="0"/>
                    </a:cubicBezTo>
                    <a:cubicBezTo>
                      <a:pt x="83246" y="53"/>
                      <a:pt x="82929" y="106"/>
                      <a:pt x="82613" y="158"/>
                    </a:cubicBezTo>
                    <a:cubicBezTo>
                      <a:pt x="81610" y="527"/>
                      <a:pt x="79817" y="2374"/>
                      <a:pt x="78023" y="1899"/>
                    </a:cubicBezTo>
                    <a:cubicBezTo>
                      <a:pt x="77759" y="1846"/>
                      <a:pt x="77390" y="1160"/>
                      <a:pt x="76546" y="897"/>
                    </a:cubicBezTo>
                    <a:cubicBezTo>
                      <a:pt x="75860" y="1002"/>
                      <a:pt x="75649" y="1424"/>
                      <a:pt x="75121" y="1688"/>
                    </a:cubicBezTo>
                    <a:cubicBezTo>
                      <a:pt x="74330" y="1583"/>
                      <a:pt x="73908" y="1055"/>
                      <a:pt x="73222" y="844"/>
                    </a:cubicBezTo>
                    <a:cubicBezTo>
                      <a:pt x="72378" y="1424"/>
                      <a:pt x="71587" y="2057"/>
                      <a:pt x="70427" y="2321"/>
                    </a:cubicBezTo>
                    <a:cubicBezTo>
                      <a:pt x="68580" y="2743"/>
                      <a:pt x="67208" y="1108"/>
                      <a:pt x="65151" y="1635"/>
                    </a:cubicBezTo>
                    <a:cubicBezTo>
                      <a:pt x="64729" y="1846"/>
                      <a:pt x="64360" y="2057"/>
                      <a:pt x="63938" y="2321"/>
                    </a:cubicBezTo>
                    <a:cubicBezTo>
                      <a:pt x="63147" y="2585"/>
                      <a:pt x="62830" y="2057"/>
                      <a:pt x="62249" y="2110"/>
                    </a:cubicBezTo>
                    <a:cubicBezTo>
                      <a:pt x="61775" y="2321"/>
                      <a:pt x="61247" y="2585"/>
                      <a:pt x="60773" y="2796"/>
                    </a:cubicBezTo>
                    <a:cubicBezTo>
                      <a:pt x="59243" y="3112"/>
                      <a:pt x="57502" y="2743"/>
                      <a:pt x="56236" y="3271"/>
                    </a:cubicBezTo>
                    <a:cubicBezTo>
                      <a:pt x="55022" y="3745"/>
                      <a:pt x="54336" y="4801"/>
                      <a:pt x="53440" y="5539"/>
                    </a:cubicBezTo>
                    <a:cubicBezTo>
                      <a:pt x="52965" y="5487"/>
                      <a:pt x="52754" y="5381"/>
                      <a:pt x="52490" y="5117"/>
                    </a:cubicBezTo>
                    <a:cubicBezTo>
                      <a:pt x="52068" y="5170"/>
                      <a:pt x="50275" y="5803"/>
                      <a:pt x="49958" y="6067"/>
                    </a:cubicBezTo>
                    <a:cubicBezTo>
                      <a:pt x="49114" y="6647"/>
                      <a:pt x="49167" y="7491"/>
                      <a:pt x="47953" y="7860"/>
                    </a:cubicBezTo>
                    <a:cubicBezTo>
                      <a:pt x="46582" y="8282"/>
                      <a:pt x="44946" y="7860"/>
                      <a:pt x="44577" y="6910"/>
                    </a:cubicBezTo>
                    <a:cubicBezTo>
                      <a:pt x="44524" y="6858"/>
                      <a:pt x="40937" y="7966"/>
                      <a:pt x="39565" y="7596"/>
                    </a:cubicBezTo>
                    <a:cubicBezTo>
                      <a:pt x="38088" y="7174"/>
                      <a:pt x="37561" y="6014"/>
                      <a:pt x="36611" y="5064"/>
                    </a:cubicBezTo>
                    <a:cubicBezTo>
                      <a:pt x="36295" y="5223"/>
                      <a:pt x="35978" y="5381"/>
                      <a:pt x="35609" y="5539"/>
                    </a:cubicBezTo>
                    <a:cubicBezTo>
                      <a:pt x="34871" y="6120"/>
                      <a:pt x="33815" y="10076"/>
                      <a:pt x="32971" y="11184"/>
                    </a:cubicBezTo>
                    <a:cubicBezTo>
                      <a:pt x="31758" y="12767"/>
                      <a:pt x="29542" y="12924"/>
                      <a:pt x="27854" y="14086"/>
                    </a:cubicBezTo>
                    <a:cubicBezTo>
                      <a:pt x="27274" y="14455"/>
                      <a:pt x="25480" y="16037"/>
                      <a:pt x="25269" y="16618"/>
                    </a:cubicBezTo>
                    <a:cubicBezTo>
                      <a:pt x="25058" y="17251"/>
                      <a:pt x="25375" y="17989"/>
                      <a:pt x="25058" y="18622"/>
                    </a:cubicBezTo>
                    <a:cubicBezTo>
                      <a:pt x="24689" y="19413"/>
                      <a:pt x="23792" y="19941"/>
                      <a:pt x="23423" y="20838"/>
                    </a:cubicBezTo>
                    <a:cubicBezTo>
                      <a:pt x="22632" y="22948"/>
                      <a:pt x="25058" y="24055"/>
                      <a:pt x="23370" y="26535"/>
                    </a:cubicBezTo>
                    <a:cubicBezTo>
                      <a:pt x="22315" y="28118"/>
                      <a:pt x="19097" y="30861"/>
                      <a:pt x="17251" y="31600"/>
                    </a:cubicBezTo>
                    <a:cubicBezTo>
                      <a:pt x="16301" y="32021"/>
                      <a:pt x="15035" y="31916"/>
                      <a:pt x="14033" y="32391"/>
                    </a:cubicBezTo>
                    <a:cubicBezTo>
                      <a:pt x="12872" y="32971"/>
                      <a:pt x="12661" y="35398"/>
                      <a:pt x="11870" y="36400"/>
                    </a:cubicBezTo>
                    <a:cubicBezTo>
                      <a:pt x="11237" y="37192"/>
                      <a:pt x="9918" y="37297"/>
                      <a:pt x="9338" y="38141"/>
                    </a:cubicBezTo>
                    <a:cubicBezTo>
                      <a:pt x="8757" y="38985"/>
                      <a:pt x="8230" y="40304"/>
                      <a:pt x="8019" y="41412"/>
                    </a:cubicBezTo>
                    <a:cubicBezTo>
                      <a:pt x="7966" y="41886"/>
                      <a:pt x="7966" y="42361"/>
                      <a:pt x="7966" y="42836"/>
                    </a:cubicBezTo>
                    <a:cubicBezTo>
                      <a:pt x="7544" y="43891"/>
                      <a:pt x="6067" y="44419"/>
                      <a:pt x="5434" y="45315"/>
                    </a:cubicBezTo>
                    <a:cubicBezTo>
                      <a:pt x="4748" y="46845"/>
                      <a:pt x="4115" y="48376"/>
                      <a:pt x="3429" y="49958"/>
                    </a:cubicBezTo>
                    <a:cubicBezTo>
                      <a:pt x="2954" y="50485"/>
                      <a:pt x="2480" y="51013"/>
                      <a:pt x="1952" y="51593"/>
                    </a:cubicBezTo>
                    <a:cubicBezTo>
                      <a:pt x="1372" y="52490"/>
                      <a:pt x="1108" y="54284"/>
                      <a:pt x="1266" y="55656"/>
                    </a:cubicBezTo>
                    <a:cubicBezTo>
                      <a:pt x="1424" y="55497"/>
                      <a:pt x="1583" y="55286"/>
                      <a:pt x="1741" y="55128"/>
                    </a:cubicBezTo>
                    <a:cubicBezTo>
                      <a:pt x="3851" y="55286"/>
                      <a:pt x="3957" y="58715"/>
                      <a:pt x="2954" y="60140"/>
                    </a:cubicBezTo>
                    <a:cubicBezTo>
                      <a:pt x="5434" y="62091"/>
                      <a:pt x="3957" y="65995"/>
                      <a:pt x="3218" y="68422"/>
                    </a:cubicBezTo>
                    <a:cubicBezTo>
                      <a:pt x="3113" y="69160"/>
                      <a:pt x="3007" y="69846"/>
                      <a:pt x="2954" y="70585"/>
                    </a:cubicBezTo>
                    <a:cubicBezTo>
                      <a:pt x="2532" y="72009"/>
                      <a:pt x="1424" y="73908"/>
                      <a:pt x="53" y="74383"/>
                    </a:cubicBezTo>
                    <a:cubicBezTo>
                      <a:pt x="53" y="74436"/>
                      <a:pt x="0" y="74488"/>
                      <a:pt x="0" y="74488"/>
                    </a:cubicBezTo>
                    <a:cubicBezTo>
                      <a:pt x="1899" y="75280"/>
                      <a:pt x="1899" y="77337"/>
                      <a:pt x="2796" y="77759"/>
                    </a:cubicBezTo>
                    <a:cubicBezTo>
                      <a:pt x="2901" y="77970"/>
                      <a:pt x="2954" y="78181"/>
                      <a:pt x="2954" y="78551"/>
                    </a:cubicBezTo>
                    <a:cubicBezTo>
                      <a:pt x="2743" y="78603"/>
                      <a:pt x="2532" y="78656"/>
                      <a:pt x="2321" y="78709"/>
                    </a:cubicBezTo>
                    <a:cubicBezTo>
                      <a:pt x="1794" y="79447"/>
                      <a:pt x="2216" y="80555"/>
                      <a:pt x="2005" y="81452"/>
                    </a:cubicBezTo>
                    <a:cubicBezTo>
                      <a:pt x="2849" y="82876"/>
                      <a:pt x="2427" y="81821"/>
                      <a:pt x="3482" y="82507"/>
                    </a:cubicBezTo>
                    <a:cubicBezTo>
                      <a:pt x="3535" y="82666"/>
                      <a:pt x="3587" y="82823"/>
                      <a:pt x="3587" y="82982"/>
                    </a:cubicBezTo>
                    <a:cubicBezTo>
                      <a:pt x="4062" y="83246"/>
                      <a:pt x="4484" y="83509"/>
                      <a:pt x="4959" y="83773"/>
                    </a:cubicBezTo>
                    <a:cubicBezTo>
                      <a:pt x="5592" y="83668"/>
                      <a:pt x="6541" y="83246"/>
                      <a:pt x="7122" y="83826"/>
                    </a:cubicBezTo>
                    <a:cubicBezTo>
                      <a:pt x="6700" y="84353"/>
                      <a:pt x="6120" y="84670"/>
                      <a:pt x="6331" y="85567"/>
                    </a:cubicBezTo>
                    <a:cubicBezTo>
                      <a:pt x="6594" y="85725"/>
                      <a:pt x="7175" y="85778"/>
                      <a:pt x="7386" y="86041"/>
                    </a:cubicBezTo>
                    <a:cubicBezTo>
                      <a:pt x="7544" y="86252"/>
                      <a:pt x="7491" y="86358"/>
                      <a:pt x="7438" y="86622"/>
                    </a:cubicBezTo>
                    <a:cubicBezTo>
                      <a:pt x="7808" y="86885"/>
                      <a:pt x="8019" y="86991"/>
                      <a:pt x="8705" y="86938"/>
                    </a:cubicBezTo>
                    <a:cubicBezTo>
                      <a:pt x="8810" y="87255"/>
                      <a:pt x="8810" y="87571"/>
                      <a:pt x="8705" y="87941"/>
                    </a:cubicBezTo>
                    <a:cubicBezTo>
                      <a:pt x="9390" y="88679"/>
                      <a:pt x="10445" y="89365"/>
                      <a:pt x="11500" y="89682"/>
                    </a:cubicBezTo>
                    <a:cubicBezTo>
                      <a:pt x="11553" y="89998"/>
                      <a:pt x="11659" y="90367"/>
                      <a:pt x="11712" y="90684"/>
                    </a:cubicBezTo>
                    <a:cubicBezTo>
                      <a:pt x="12028" y="91317"/>
                      <a:pt x="12925" y="91528"/>
                      <a:pt x="13188" y="92372"/>
                    </a:cubicBezTo>
                    <a:cubicBezTo>
                      <a:pt x="13188" y="92688"/>
                      <a:pt x="13188" y="93058"/>
                      <a:pt x="13188" y="93374"/>
                    </a:cubicBezTo>
                    <a:cubicBezTo>
                      <a:pt x="13347" y="93585"/>
                      <a:pt x="13558" y="93585"/>
                      <a:pt x="13874" y="93638"/>
                    </a:cubicBezTo>
                    <a:cubicBezTo>
                      <a:pt x="13874" y="93744"/>
                      <a:pt x="13927" y="93796"/>
                      <a:pt x="13927" y="93902"/>
                    </a:cubicBezTo>
                    <a:cubicBezTo>
                      <a:pt x="13663" y="94113"/>
                      <a:pt x="13452" y="94324"/>
                      <a:pt x="13188" y="94482"/>
                    </a:cubicBezTo>
                    <a:cubicBezTo>
                      <a:pt x="13136" y="94482"/>
                      <a:pt x="13083" y="94482"/>
                      <a:pt x="13030" y="94482"/>
                    </a:cubicBezTo>
                    <a:cubicBezTo>
                      <a:pt x="13347" y="95484"/>
                      <a:pt x="14666" y="96434"/>
                      <a:pt x="15773" y="96645"/>
                    </a:cubicBezTo>
                    <a:cubicBezTo>
                      <a:pt x="15985" y="97014"/>
                      <a:pt x="15932" y="97120"/>
                      <a:pt x="15826" y="97647"/>
                    </a:cubicBezTo>
                    <a:cubicBezTo>
                      <a:pt x="17303" y="98122"/>
                      <a:pt x="18095" y="99230"/>
                      <a:pt x="19255" y="99968"/>
                    </a:cubicBezTo>
                    <a:cubicBezTo>
                      <a:pt x="20099" y="100391"/>
                      <a:pt x="20943" y="100865"/>
                      <a:pt x="21787" y="101287"/>
                    </a:cubicBezTo>
                    <a:cubicBezTo>
                      <a:pt x="23581" y="102553"/>
                      <a:pt x="24689" y="104030"/>
                      <a:pt x="26799" y="105086"/>
                    </a:cubicBezTo>
                    <a:cubicBezTo>
                      <a:pt x="27432" y="105402"/>
                      <a:pt x="30070" y="107091"/>
                      <a:pt x="30914" y="106879"/>
                    </a:cubicBezTo>
                    <a:cubicBezTo>
                      <a:pt x="31969" y="106352"/>
                      <a:pt x="33077" y="105772"/>
                      <a:pt x="34132" y="105191"/>
                    </a:cubicBezTo>
                    <a:cubicBezTo>
                      <a:pt x="35240" y="104875"/>
                      <a:pt x="36347" y="104558"/>
                      <a:pt x="37455" y="104242"/>
                    </a:cubicBezTo>
                    <a:cubicBezTo>
                      <a:pt x="38405" y="103978"/>
                      <a:pt x="40515" y="103714"/>
                      <a:pt x="41728" y="103978"/>
                    </a:cubicBezTo>
                    <a:cubicBezTo>
                      <a:pt x="42256" y="104083"/>
                      <a:pt x="43258" y="104611"/>
                      <a:pt x="43944" y="104400"/>
                    </a:cubicBezTo>
                    <a:cubicBezTo>
                      <a:pt x="44050" y="104242"/>
                      <a:pt x="44155" y="104136"/>
                      <a:pt x="44261" y="103978"/>
                    </a:cubicBezTo>
                    <a:cubicBezTo>
                      <a:pt x="44683" y="104030"/>
                      <a:pt x="46845" y="105402"/>
                      <a:pt x="47268" y="105719"/>
                    </a:cubicBezTo>
                    <a:cubicBezTo>
                      <a:pt x="49430" y="104716"/>
                      <a:pt x="51593" y="103767"/>
                      <a:pt x="53756" y="102764"/>
                    </a:cubicBezTo>
                    <a:cubicBezTo>
                      <a:pt x="54653" y="102659"/>
                      <a:pt x="55603" y="102606"/>
                      <a:pt x="56499" y="102500"/>
                    </a:cubicBezTo>
                    <a:cubicBezTo>
                      <a:pt x="57080" y="102079"/>
                      <a:pt x="57080" y="101340"/>
                      <a:pt x="57818" y="101077"/>
                    </a:cubicBezTo>
                    <a:cubicBezTo>
                      <a:pt x="60087" y="100865"/>
                      <a:pt x="62355" y="100654"/>
                      <a:pt x="64571" y="100496"/>
                    </a:cubicBezTo>
                    <a:cubicBezTo>
                      <a:pt x="64940" y="100391"/>
                      <a:pt x="64993" y="100074"/>
                      <a:pt x="65468" y="99863"/>
                    </a:cubicBezTo>
                    <a:cubicBezTo>
                      <a:pt x="66259" y="100021"/>
                      <a:pt x="68475" y="101393"/>
                      <a:pt x="68949" y="102026"/>
                    </a:cubicBezTo>
                    <a:cubicBezTo>
                      <a:pt x="69108" y="102290"/>
                      <a:pt x="69266" y="102553"/>
                      <a:pt x="69424" y="102817"/>
                    </a:cubicBezTo>
                    <a:cubicBezTo>
                      <a:pt x="69688" y="102817"/>
                      <a:pt x="69899" y="102870"/>
                      <a:pt x="70163" y="102870"/>
                    </a:cubicBezTo>
                    <a:cubicBezTo>
                      <a:pt x="70215" y="102976"/>
                      <a:pt x="70321" y="103028"/>
                      <a:pt x="70374" y="103134"/>
                    </a:cubicBezTo>
                    <a:cubicBezTo>
                      <a:pt x="70215" y="103450"/>
                      <a:pt x="70110" y="103819"/>
                      <a:pt x="69952" y="104136"/>
                    </a:cubicBezTo>
                    <a:cubicBezTo>
                      <a:pt x="70215" y="106352"/>
                      <a:pt x="73644" y="107987"/>
                      <a:pt x="75596" y="106194"/>
                    </a:cubicBezTo>
                    <a:cubicBezTo>
                      <a:pt x="76651" y="106405"/>
                      <a:pt x="78023" y="106615"/>
                      <a:pt x="79184" y="106141"/>
                    </a:cubicBezTo>
                    <a:cubicBezTo>
                      <a:pt x="79184" y="105877"/>
                      <a:pt x="79184" y="105772"/>
                      <a:pt x="79078" y="105455"/>
                    </a:cubicBezTo>
                    <a:cubicBezTo>
                      <a:pt x="79342" y="105296"/>
                      <a:pt x="80608" y="105613"/>
                      <a:pt x="80925" y="105982"/>
                    </a:cubicBezTo>
                    <a:cubicBezTo>
                      <a:pt x="81663" y="107301"/>
                      <a:pt x="80872" y="107829"/>
                      <a:pt x="83246" y="107724"/>
                    </a:cubicBezTo>
                    <a:cubicBezTo>
                      <a:pt x="83351" y="107881"/>
                      <a:pt x="83404" y="107987"/>
                      <a:pt x="83509" y="108145"/>
                    </a:cubicBezTo>
                    <a:cubicBezTo>
                      <a:pt x="83562" y="108198"/>
                      <a:pt x="83615" y="108251"/>
                      <a:pt x="83668" y="108251"/>
                    </a:cubicBezTo>
                    <a:cubicBezTo>
                      <a:pt x="83457" y="108409"/>
                      <a:pt x="83246" y="108567"/>
                      <a:pt x="83087" y="108726"/>
                    </a:cubicBezTo>
                    <a:cubicBezTo>
                      <a:pt x="83299" y="109570"/>
                      <a:pt x="83984" y="110256"/>
                      <a:pt x="84142" y="111258"/>
                    </a:cubicBezTo>
                    <a:cubicBezTo>
                      <a:pt x="84037" y="111680"/>
                      <a:pt x="83932" y="112155"/>
                      <a:pt x="83826" y="112577"/>
                    </a:cubicBezTo>
                    <a:cubicBezTo>
                      <a:pt x="83932" y="112893"/>
                      <a:pt x="83984" y="113262"/>
                      <a:pt x="84090" y="113579"/>
                    </a:cubicBezTo>
                    <a:cubicBezTo>
                      <a:pt x="83826" y="114634"/>
                      <a:pt x="83193" y="115689"/>
                      <a:pt x="82454" y="116322"/>
                    </a:cubicBezTo>
                    <a:cubicBezTo>
                      <a:pt x="82454" y="116375"/>
                      <a:pt x="82401" y="116480"/>
                      <a:pt x="82401" y="116533"/>
                    </a:cubicBezTo>
                    <a:cubicBezTo>
                      <a:pt x="82666" y="116586"/>
                      <a:pt x="82929" y="116639"/>
                      <a:pt x="83193" y="116639"/>
                    </a:cubicBezTo>
                    <a:cubicBezTo>
                      <a:pt x="83246" y="117536"/>
                      <a:pt x="83087" y="118169"/>
                      <a:pt x="82401" y="118379"/>
                    </a:cubicBezTo>
                    <a:cubicBezTo>
                      <a:pt x="82929" y="118802"/>
                      <a:pt x="83404" y="119276"/>
                      <a:pt x="83932" y="119698"/>
                    </a:cubicBezTo>
                    <a:cubicBezTo>
                      <a:pt x="83932" y="119698"/>
                      <a:pt x="83932" y="119751"/>
                      <a:pt x="83932" y="119751"/>
                    </a:cubicBezTo>
                    <a:cubicBezTo>
                      <a:pt x="83509" y="119698"/>
                      <a:pt x="83140" y="119645"/>
                      <a:pt x="82718" y="119593"/>
                    </a:cubicBezTo>
                    <a:cubicBezTo>
                      <a:pt x="82401" y="121070"/>
                      <a:pt x="81980" y="122125"/>
                      <a:pt x="80713" y="122653"/>
                    </a:cubicBezTo>
                    <a:cubicBezTo>
                      <a:pt x="80872" y="122969"/>
                      <a:pt x="81241" y="123866"/>
                      <a:pt x="81505" y="124130"/>
                    </a:cubicBezTo>
                    <a:cubicBezTo>
                      <a:pt x="81874" y="124499"/>
                      <a:pt x="82296" y="124288"/>
                      <a:pt x="82718" y="124869"/>
                    </a:cubicBezTo>
                    <a:cubicBezTo>
                      <a:pt x="82507" y="125026"/>
                      <a:pt x="82243" y="125185"/>
                      <a:pt x="82032" y="125343"/>
                    </a:cubicBezTo>
                    <a:cubicBezTo>
                      <a:pt x="82032" y="125396"/>
                      <a:pt x="81980" y="125449"/>
                      <a:pt x="81980" y="125449"/>
                    </a:cubicBezTo>
                    <a:cubicBezTo>
                      <a:pt x="82401" y="126082"/>
                      <a:pt x="82876" y="126768"/>
                      <a:pt x="83299" y="127401"/>
                    </a:cubicBezTo>
                    <a:cubicBezTo>
                      <a:pt x="83879" y="127664"/>
                      <a:pt x="84090" y="127453"/>
                      <a:pt x="84459" y="127875"/>
                    </a:cubicBezTo>
                    <a:cubicBezTo>
                      <a:pt x="84353" y="128034"/>
                      <a:pt x="84248" y="128192"/>
                      <a:pt x="84142" y="128350"/>
                    </a:cubicBezTo>
                    <a:cubicBezTo>
                      <a:pt x="85092" y="128983"/>
                      <a:pt x="85672" y="129616"/>
                      <a:pt x="86306" y="130566"/>
                    </a:cubicBezTo>
                    <a:cubicBezTo>
                      <a:pt x="87466" y="131673"/>
                      <a:pt x="88679" y="132729"/>
                      <a:pt x="89840" y="133836"/>
                    </a:cubicBezTo>
                    <a:cubicBezTo>
                      <a:pt x="90209" y="134258"/>
                      <a:pt x="91053" y="136000"/>
                      <a:pt x="91264" y="136421"/>
                    </a:cubicBezTo>
                    <a:cubicBezTo>
                      <a:pt x="91581" y="137160"/>
                      <a:pt x="91053" y="138109"/>
                      <a:pt x="91686" y="139165"/>
                    </a:cubicBezTo>
                    <a:cubicBezTo>
                      <a:pt x="92161" y="139851"/>
                      <a:pt x="92636" y="140484"/>
                      <a:pt x="93111" y="141169"/>
                    </a:cubicBezTo>
                    <a:cubicBezTo>
                      <a:pt x="93269" y="141802"/>
                      <a:pt x="93374" y="142488"/>
                      <a:pt x="93533" y="143121"/>
                    </a:cubicBezTo>
                    <a:cubicBezTo>
                      <a:pt x="94113" y="144546"/>
                      <a:pt x="95326" y="145073"/>
                      <a:pt x="95010" y="147183"/>
                    </a:cubicBezTo>
                    <a:cubicBezTo>
                      <a:pt x="92425" y="148344"/>
                      <a:pt x="95485" y="150981"/>
                      <a:pt x="95959" y="152353"/>
                    </a:cubicBezTo>
                    <a:cubicBezTo>
                      <a:pt x="96065" y="153408"/>
                      <a:pt x="96118" y="154463"/>
                      <a:pt x="96223" y="155518"/>
                    </a:cubicBezTo>
                    <a:cubicBezTo>
                      <a:pt x="96012" y="156679"/>
                      <a:pt x="95537" y="158526"/>
                      <a:pt x="94693" y="159053"/>
                    </a:cubicBezTo>
                    <a:cubicBezTo>
                      <a:pt x="94377" y="159159"/>
                      <a:pt x="94060" y="159264"/>
                      <a:pt x="93744" y="159369"/>
                    </a:cubicBezTo>
                    <a:cubicBezTo>
                      <a:pt x="93585" y="159792"/>
                      <a:pt x="93374" y="160213"/>
                      <a:pt x="93216" y="160635"/>
                    </a:cubicBezTo>
                    <a:cubicBezTo>
                      <a:pt x="92900" y="160952"/>
                      <a:pt x="92583" y="161321"/>
                      <a:pt x="92266" y="161638"/>
                    </a:cubicBezTo>
                    <a:cubicBezTo>
                      <a:pt x="91264" y="163959"/>
                      <a:pt x="91845" y="167652"/>
                      <a:pt x="89945" y="169076"/>
                    </a:cubicBezTo>
                    <a:cubicBezTo>
                      <a:pt x="89945" y="171186"/>
                      <a:pt x="89576" y="174035"/>
                      <a:pt x="90104" y="175881"/>
                    </a:cubicBezTo>
                    <a:cubicBezTo>
                      <a:pt x="90526" y="177306"/>
                      <a:pt x="91686" y="178150"/>
                      <a:pt x="92372" y="179310"/>
                    </a:cubicBezTo>
                    <a:cubicBezTo>
                      <a:pt x="93480" y="181579"/>
                      <a:pt x="94640" y="183847"/>
                      <a:pt x="95801" y="186169"/>
                    </a:cubicBezTo>
                    <a:cubicBezTo>
                      <a:pt x="96592" y="187698"/>
                      <a:pt x="99705" y="190388"/>
                      <a:pt x="97964" y="192182"/>
                    </a:cubicBezTo>
                    <a:cubicBezTo>
                      <a:pt x="98280" y="193659"/>
                      <a:pt x="98597" y="195136"/>
                      <a:pt x="98913" y="196614"/>
                    </a:cubicBezTo>
                    <a:cubicBezTo>
                      <a:pt x="99177" y="197194"/>
                      <a:pt x="99388" y="197774"/>
                      <a:pt x="99652" y="198354"/>
                    </a:cubicBezTo>
                    <a:cubicBezTo>
                      <a:pt x="99863" y="199199"/>
                      <a:pt x="99336" y="199884"/>
                      <a:pt x="99388" y="200517"/>
                    </a:cubicBezTo>
                    <a:cubicBezTo>
                      <a:pt x="99441" y="201362"/>
                      <a:pt x="100127" y="202047"/>
                      <a:pt x="100338" y="202733"/>
                    </a:cubicBezTo>
                    <a:cubicBezTo>
                      <a:pt x="100496" y="203208"/>
                      <a:pt x="100127" y="203471"/>
                      <a:pt x="100127" y="203788"/>
                    </a:cubicBezTo>
                    <a:cubicBezTo>
                      <a:pt x="100496" y="204896"/>
                      <a:pt x="100865" y="206004"/>
                      <a:pt x="101235" y="207059"/>
                    </a:cubicBezTo>
                    <a:cubicBezTo>
                      <a:pt x="102448" y="208431"/>
                      <a:pt x="103661" y="209855"/>
                      <a:pt x="104927" y="211227"/>
                    </a:cubicBezTo>
                    <a:cubicBezTo>
                      <a:pt x="106194" y="213231"/>
                      <a:pt x="106616" y="215816"/>
                      <a:pt x="107776" y="217926"/>
                    </a:cubicBezTo>
                    <a:cubicBezTo>
                      <a:pt x="108831" y="219826"/>
                      <a:pt x="110625" y="221725"/>
                      <a:pt x="109939" y="224837"/>
                    </a:cubicBezTo>
                    <a:cubicBezTo>
                      <a:pt x="109570" y="224942"/>
                      <a:pt x="109148" y="224837"/>
                      <a:pt x="108937" y="225101"/>
                    </a:cubicBezTo>
                    <a:cubicBezTo>
                      <a:pt x="108673" y="225417"/>
                      <a:pt x="110256" y="227527"/>
                      <a:pt x="110625" y="228108"/>
                    </a:cubicBezTo>
                    <a:cubicBezTo>
                      <a:pt x="110467" y="228635"/>
                      <a:pt x="110256" y="229162"/>
                      <a:pt x="110097" y="229638"/>
                    </a:cubicBezTo>
                    <a:cubicBezTo>
                      <a:pt x="110203" y="229743"/>
                      <a:pt x="110308" y="229848"/>
                      <a:pt x="110414" y="229954"/>
                    </a:cubicBezTo>
                    <a:cubicBezTo>
                      <a:pt x="110467" y="230007"/>
                      <a:pt x="110572" y="230007"/>
                      <a:pt x="110625" y="230007"/>
                    </a:cubicBezTo>
                    <a:cubicBezTo>
                      <a:pt x="110678" y="229848"/>
                      <a:pt x="110783" y="229690"/>
                      <a:pt x="110836" y="229532"/>
                    </a:cubicBezTo>
                    <a:cubicBezTo>
                      <a:pt x="110994" y="229479"/>
                      <a:pt x="111047" y="229426"/>
                      <a:pt x="111364" y="229426"/>
                    </a:cubicBezTo>
                    <a:cubicBezTo>
                      <a:pt x="111522" y="229690"/>
                      <a:pt x="111627" y="229901"/>
                      <a:pt x="111785" y="230165"/>
                    </a:cubicBezTo>
                    <a:cubicBezTo>
                      <a:pt x="112102" y="230165"/>
                      <a:pt x="112366" y="230112"/>
                      <a:pt x="112841" y="230112"/>
                    </a:cubicBezTo>
                    <a:cubicBezTo>
                      <a:pt x="113051" y="230428"/>
                      <a:pt x="113051" y="230692"/>
                      <a:pt x="113210" y="231114"/>
                    </a:cubicBezTo>
                    <a:cubicBezTo>
                      <a:pt x="113474" y="231537"/>
                      <a:pt x="114423" y="231906"/>
                      <a:pt x="114951" y="232064"/>
                    </a:cubicBezTo>
                    <a:cubicBezTo>
                      <a:pt x="115584" y="231590"/>
                      <a:pt x="115953" y="230798"/>
                      <a:pt x="116850" y="230534"/>
                    </a:cubicBezTo>
                    <a:cubicBezTo>
                      <a:pt x="118063" y="230165"/>
                      <a:pt x="119488" y="231009"/>
                      <a:pt x="120596" y="230481"/>
                    </a:cubicBezTo>
                    <a:cubicBezTo>
                      <a:pt x="120912" y="230165"/>
                      <a:pt x="121281" y="229848"/>
                      <a:pt x="121598" y="229532"/>
                    </a:cubicBezTo>
                    <a:cubicBezTo>
                      <a:pt x="123180" y="228793"/>
                      <a:pt x="123866" y="229532"/>
                      <a:pt x="125079" y="229532"/>
                    </a:cubicBezTo>
                    <a:cubicBezTo>
                      <a:pt x="125449" y="229321"/>
                      <a:pt x="125765" y="229110"/>
                      <a:pt x="126135" y="228899"/>
                    </a:cubicBezTo>
                    <a:cubicBezTo>
                      <a:pt x="127401" y="228529"/>
                      <a:pt x="128614" y="229690"/>
                      <a:pt x="129458" y="229954"/>
                    </a:cubicBezTo>
                    <a:cubicBezTo>
                      <a:pt x="129880" y="229638"/>
                      <a:pt x="130196" y="229374"/>
                      <a:pt x="130460" y="228899"/>
                    </a:cubicBezTo>
                    <a:cubicBezTo>
                      <a:pt x="131041" y="229057"/>
                      <a:pt x="131674" y="229162"/>
                      <a:pt x="132254" y="229321"/>
                    </a:cubicBezTo>
                    <a:cubicBezTo>
                      <a:pt x="132412" y="229110"/>
                      <a:pt x="132465" y="228741"/>
                      <a:pt x="132570" y="228529"/>
                    </a:cubicBezTo>
                    <a:cubicBezTo>
                      <a:pt x="133098" y="228002"/>
                      <a:pt x="135947" y="228372"/>
                      <a:pt x="136791" y="227791"/>
                    </a:cubicBezTo>
                    <a:cubicBezTo>
                      <a:pt x="137635" y="227053"/>
                      <a:pt x="138532" y="226261"/>
                      <a:pt x="139428" y="225523"/>
                    </a:cubicBezTo>
                    <a:cubicBezTo>
                      <a:pt x="143807" y="222094"/>
                      <a:pt x="147025" y="218243"/>
                      <a:pt x="150138" y="213547"/>
                    </a:cubicBezTo>
                    <a:cubicBezTo>
                      <a:pt x="150929" y="212334"/>
                      <a:pt x="152933" y="211543"/>
                      <a:pt x="153355" y="210382"/>
                    </a:cubicBezTo>
                    <a:cubicBezTo>
                      <a:pt x="153567" y="209855"/>
                      <a:pt x="153039" y="209116"/>
                      <a:pt x="153145" y="208852"/>
                    </a:cubicBezTo>
                    <a:cubicBezTo>
                      <a:pt x="153303" y="208378"/>
                      <a:pt x="153830" y="208483"/>
                      <a:pt x="154094" y="208166"/>
                    </a:cubicBezTo>
                    <a:cubicBezTo>
                      <a:pt x="154833" y="207217"/>
                      <a:pt x="155255" y="204474"/>
                      <a:pt x="155044" y="202944"/>
                    </a:cubicBezTo>
                    <a:cubicBezTo>
                      <a:pt x="154622" y="202785"/>
                      <a:pt x="154200" y="202522"/>
                      <a:pt x="154041" y="202152"/>
                    </a:cubicBezTo>
                    <a:cubicBezTo>
                      <a:pt x="153988" y="202100"/>
                      <a:pt x="153883" y="201995"/>
                      <a:pt x="153830" y="201942"/>
                    </a:cubicBezTo>
                    <a:cubicBezTo>
                      <a:pt x="154674" y="200992"/>
                      <a:pt x="155202" y="200095"/>
                      <a:pt x="156362" y="199462"/>
                    </a:cubicBezTo>
                    <a:cubicBezTo>
                      <a:pt x="158947" y="198038"/>
                      <a:pt x="161902" y="198196"/>
                      <a:pt x="163062" y="195348"/>
                    </a:cubicBezTo>
                    <a:cubicBezTo>
                      <a:pt x="162957" y="194715"/>
                      <a:pt x="162535" y="194978"/>
                      <a:pt x="162377" y="194609"/>
                    </a:cubicBezTo>
                    <a:cubicBezTo>
                      <a:pt x="162377" y="194556"/>
                      <a:pt x="162429" y="194451"/>
                      <a:pt x="162482" y="194398"/>
                    </a:cubicBezTo>
                    <a:cubicBezTo>
                      <a:pt x="162640" y="194082"/>
                      <a:pt x="162746" y="193712"/>
                      <a:pt x="162851" y="193396"/>
                    </a:cubicBezTo>
                    <a:cubicBezTo>
                      <a:pt x="163168" y="192130"/>
                      <a:pt x="163115" y="190600"/>
                      <a:pt x="163062" y="189334"/>
                    </a:cubicBezTo>
                    <a:cubicBezTo>
                      <a:pt x="162746" y="189439"/>
                      <a:pt x="162693" y="189544"/>
                      <a:pt x="162271" y="189544"/>
                    </a:cubicBezTo>
                    <a:cubicBezTo>
                      <a:pt x="161849" y="188225"/>
                      <a:pt x="161374" y="186643"/>
                      <a:pt x="161796" y="185588"/>
                    </a:cubicBezTo>
                    <a:cubicBezTo>
                      <a:pt x="161743" y="184797"/>
                      <a:pt x="161163" y="184427"/>
                      <a:pt x="160583" y="184111"/>
                    </a:cubicBezTo>
                    <a:cubicBezTo>
                      <a:pt x="160583" y="183372"/>
                      <a:pt x="160583" y="182687"/>
                      <a:pt x="160583" y="181948"/>
                    </a:cubicBezTo>
                    <a:cubicBezTo>
                      <a:pt x="161849" y="181051"/>
                      <a:pt x="163062" y="180102"/>
                      <a:pt x="164328" y="179205"/>
                    </a:cubicBezTo>
                    <a:cubicBezTo>
                      <a:pt x="165858" y="177939"/>
                      <a:pt x="166808" y="175987"/>
                      <a:pt x="168549" y="174932"/>
                    </a:cubicBezTo>
                    <a:cubicBezTo>
                      <a:pt x="170659" y="173613"/>
                      <a:pt x="173297" y="173243"/>
                      <a:pt x="175301" y="171872"/>
                    </a:cubicBezTo>
                    <a:cubicBezTo>
                      <a:pt x="176725" y="170870"/>
                      <a:pt x="177675" y="169024"/>
                      <a:pt x="178783" y="167705"/>
                    </a:cubicBezTo>
                    <a:cubicBezTo>
                      <a:pt x="178783" y="167388"/>
                      <a:pt x="178677" y="167282"/>
                      <a:pt x="178572" y="166966"/>
                    </a:cubicBezTo>
                    <a:cubicBezTo>
                      <a:pt x="178941" y="166491"/>
                      <a:pt x="179258" y="166122"/>
                      <a:pt x="179574" y="165489"/>
                    </a:cubicBezTo>
                    <a:cubicBezTo>
                      <a:pt x="179574" y="165383"/>
                      <a:pt x="179522" y="165278"/>
                      <a:pt x="179522" y="165172"/>
                    </a:cubicBezTo>
                    <a:cubicBezTo>
                      <a:pt x="179258" y="165067"/>
                      <a:pt x="179047" y="164961"/>
                      <a:pt x="178783" y="164856"/>
                    </a:cubicBezTo>
                    <a:cubicBezTo>
                      <a:pt x="178572" y="163115"/>
                      <a:pt x="178888" y="161321"/>
                      <a:pt x="178044" y="160319"/>
                    </a:cubicBezTo>
                    <a:cubicBezTo>
                      <a:pt x="178097" y="159949"/>
                      <a:pt x="178414" y="159686"/>
                      <a:pt x="178519" y="159211"/>
                    </a:cubicBezTo>
                    <a:cubicBezTo>
                      <a:pt x="178783" y="157998"/>
                      <a:pt x="178097" y="156098"/>
                      <a:pt x="177886" y="155044"/>
                    </a:cubicBezTo>
                    <a:cubicBezTo>
                      <a:pt x="178203" y="154463"/>
                      <a:pt x="178519" y="153883"/>
                      <a:pt x="178836" y="153302"/>
                    </a:cubicBezTo>
                    <a:cubicBezTo>
                      <a:pt x="178150" y="151826"/>
                      <a:pt x="176884" y="151667"/>
                      <a:pt x="176040" y="150507"/>
                    </a:cubicBezTo>
                    <a:cubicBezTo>
                      <a:pt x="175143" y="149346"/>
                      <a:pt x="174721" y="146392"/>
                      <a:pt x="175301" y="144703"/>
                    </a:cubicBezTo>
                    <a:cubicBezTo>
                      <a:pt x="175090" y="144387"/>
                      <a:pt x="174826" y="144334"/>
                      <a:pt x="174615" y="144123"/>
                    </a:cubicBezTo>
                    <a:cubicBezTo>
                      <a:pt x="174932" y="143490"/>
                      <a:pt x="175512" y="142541"/>
                      <a:pt x="175565" y="141855"/>
                    </a:cubicBezTo>
                    <a:cubicBezTo>
                      <a:pt x="174932" y="141117"/>
                      <a:pt x="173877" y="140536"/>
                      <a:pt x="173507" y="139586"/>
                    </a:cubicBezTo>
                    <a:cubicBezTo>
                      <a:pt x="173085" y="138584"/>
                      <a:pt x="174141" y="135314"/>
                      <a:pt x="174563" y="134839"/>
                    </a:cubicBezTo>
                    <a:cubicBezTo>
                      <a:pt x="174826" y="134575"/>
                      <a:pt x="175248" y="134628"/>
                      <a:pt x="175512" y="134311"/>
                    </a:cubicBezTo>
                    <a:cubicBezTo>
                      <a:pt x="175987" y="133625"/>
                      <a:pt x="175565" y="133203"/>
                      <a:pt x="175776" y="132570"/>
                    </a:cubicBezTo>
                    <a:cubicBezTo>
                      <a:pt x="176251" y="131146"/>
                      <a:pt x="177570" y="131040"/>
                      <a:pt x="177728" y="128667"/>
                    </a:cubicBezTo>
                    <a:cubicBezTo>
                      <a:pt x="178730" y="128139"/>
                      <a:pt x="179680" y="128139"/>
                      <a:pt x="179732" y="126504"/>
                    </a:cubicBezTo>
                    <a:cubicBezTo>
                      <a:pt x="180629" y="126662"/>
                      <a:pt x="181051" y="126240"/>
                      <a:pt x="181737" y="125976"/>
                    </a:cubicBezTo>
                    <a:cubicBezTo>
                      <a:pt x="181948" y="125607"/>
                      <a:pt x="182001" y="125396"/>
                      <a:pt x="181790" y="124974"/>
                    </a:cubicBezTo>
                    <a:cubicBezTo>
                      <a:pt x="183953" y="122494"/>
                      <a:pt x="186169" y="120015"/>
                      <a:pt x="188331" y="117536"/>
                    </a:cubicBezTo>
                    <a:cubicBezTo>
                      <a:pt x="190758" y="115584"/>
                      <a:pt x="193765" y="114107"/>
                      <a:pt x="196139" y="112155"/>
                    </a:cubicBezTo>
                    <a:cubicBezTo>
                      <a:pt x="197036" y="111047"/>
                      <a:pt x="197933" y="109939"/>
                      <a:pt x="198829" y="108884"/>
                    </a:cubicBezTo>
                    <a:cubicBezTo>
                      <a:pt x="200623" y="106615"/>
                      <a:pt x="203261" y="104453"/>
                      <a:pt x="204368" y="101657"/>
                    </a:cubicBezTo>
                    <a:cubicBezTo>
                      <a:pt x="204474" y="101129"/>
                      <a:pt x="204580" y="100654"/>
                      <a:pt x="204685" y="100127"/>
                    </a:cubicBezTo>
                    <a:cubicBezTo>
                      <a:pt x="205476" y="98861"/>
                      <a:pt x="206215" y="97647"/>
                      <a:pt x="207006" y="96381"/>
                    </a:cubicBezTo>
                    <a:cubicBezTo>
                      <a:pt x="207006" y="96065"/>
                      <a:pt x="206954" y="95801"/>
                      <a:pt x="206954" y="95484"/>
                    </a:cubicBezTo>
                    <a:cubicBezTo>
                      <a:pt x="207428" y="95063"/>
                      <a:pt x="207850" y="94640"/>
                      <a:pt x="208272" y="94218"/>
                    </a:cubicBezTo>
                    <a:cubicBezTo>
                      <a:pt x="208853" y="93216"/>
                      <a:pt x="209433" y="92161"/>
                      <a:pt x="210013" y="91159"/>
                    </a:cubicBezTo>
                    <a:cubicBezTo>
                      <a:pt x="210066" y="90262"/>
                      <a:pt x="210171" y="89365"/>
                      <a:pt x="210224" y="88416"/>
                    </a:cubicBezTo>
                    <a:cubicBezTo>
                      <a:pt x="210382" y="87993"/>
                      <a:pt x="211068" y="87677"/>
                      <a:pt x="211015" y="87044"/>
                    </a:cubicBezTo>
                    <a:cubicBezTo>
                      <a:pt x="210963" y="86569"/>
                      <a:pt x="210646" y="85936"/>
                      <a:pt x="210804" y="85250"/>
                    </a:cubicBezTo>
                    <a:cubicBezTo>
                      <a:pt x="211279" y="84934"/>
                      <a:pt x="211490" y="84512"/>
                      <a:pt x="211648" y="84089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3FC2B133-CC01-52C5-D5A5-4A4E731C0D7E}"/>
                  </a:ext>
                </a:extLst>
              </p:cNvPr>
              <p:cNvSpPr/>
              <p:nvPr/>
            </p:nvSpPr>
            <p:spPr>
              <a:xfrm>
                <a:off x="7212628" y="6214408"/>
                <a:ext cx="22241" cy="42514"/>
              </a:xfrm>
              <a:custGeom>
                <a:avLst/>
                <a:gdLst>
                  <a:gd name="connsiteX0" fmla="*/ 20112 w 22241"/>
                  <a:gd name="connsiteY0" fmla="*/ 1788 h 42514"/>
                  <a:gd name="connsiteX1" fmla="*/ 18635 w 22241"/>
                  <a:gd name="connsiteY1" fmla="*/ 364 h 42514"/>
                  <a:gd name="connsiteX2" fmla="*/ 17316 w 22241"/>
                  <a:gd name="connsiteY2" fmla="*/ 522 h 42514"/>
                  <a:gd name="connsiteX3" fmla="*/ 16577 w 22241"/>
                  <a:gd name="connsiteY3" fmla="*/ 3687 h 42514"/>
                  <a:gd name="connsiteX4" fmla="*/ 15522 w 22241"/>
                  <a:gd name="connsiteY4" fmla="*/ 4743 h 42514"/>
                  <a:gd name="connsiteX5" fmla="*/ 14836 w 22241"/>
                  <a:gd name="connsiteY5" fmla="*/ 4004 h 42514"/>
                  <a:gd name="connsiteX6" fmla="*/ 14256 w 22241"/>
                  <a:gd name="connsiteY6" fmla="*/ 3952 h 42514"/>
                  <a:gd name="connsiteX7" fmla="*/ 14678 w 22241"/>
                  <a:gd name="connsiteY7" fmla="*/ 5692 h 42514"/>
                  <a:gd name="connsiteX8" fmla="*/ 14573 w 22241"/>
                  <a:gd name="connsiteY8" fmla="*/ 6009 h 42514"/>
                  <a:gd name="connsiteX9" fmla="*/ 13676 w 22241"/>
                  <a:gd name="connsiteY9" fmla="*/ 6272 h 42514"/>
                  <a:gd name="connsiteX10" fmla="*/ 13623 w 22241"/>
                  <a:gd name="connsiteY10" fmla="*/ 6431 h 42514"/>
                  <a:gd name="connsiteX11" fmla="*/ 14098 w 22241"/>
                  <a:gd name="connsiteY11" fmla="*/ 7486 h 42514"/>
                  <a:gd name="connsiteX12" fmla="*/ 13359 w 22241"/>
                  <a:gd name="connsiteY12" fmla="*/ 8277 h 42514"/>
                  <a:gd name="connsiteX13" fmla="*/ 12832 w 22241"/>
                  <a:gd name="connsiteY13" fmla="*/ 7908 h 42514"/>
                  <a:gd name="connsiteX14" fmla="*/ 12779 w 22241"/>
                  <a:gd name="connsiteY14" fmla="*/ 7908 h 42514"/>
                  <a:gd name="connsiteX15" fmla="*/ 11777 w 22241"/>
                  <a:gd name="connsiteY15" fmla="*/ 8752 h 42514"/>
                  <a:gd name="connsiteX16" fmla="*/ 12199 w 22241"/>
                  <a:gd name="connsiteY16" fmla="*/ 9491 h 42514"/>
                  <a:gd name="connsiteX17" fmla="*/ 11777 w 22241"/>
                  <a:gd name="connsiteY17" fmla="*/ 9754 h 42514"/>
                  <a:gd name="connsiteX18" fmla="*/ 11091 w 22241"/>
                  <a:gd name="connsiteY18" fmla="*/ 9544 h 42514"/>
                  <a:gd name="connsiteX19" fmla="*/ 9614 w 22241"/>
                  <a:gd name="connsiteY19" fmla="*/ 10493 h 42514"/>
                  <a:gd name="connsiteX20" fmla="*/ 9772 w 22241"/>
                  <a:gd name="connsiteY20" fmla="*/ 11284 h 42514"/>
                  <a:gd name="connsiteX21" fmla="*/ 7556 w 22241"/>
                  <a:gd name="connsiteY21" fmla="*/ 11126 h 42514"/>
                  <a:gd name="connsiteX22" fmla="*/ 7029 w 22241"/>
                  <a:gd name="connsiteY22" fmla="*/ 11706 h 42514"/>
                  <a:gd name="connsiteX23" fmla="*/ 5921 w 22241"/>
                  <a:gd name="connsiteY23" fmla="*/ 11548 h 42514"/>
                  <a:gd name="connsiteX24" fmla="*/ 5130 w 22241"/>
                  <a:gd name="connsiteY24" fmla="*/ 12181 h 42514"/>
                  <a:gd name="connsiteX25" fmla="*/ 3705 w 22241"/>
                  <a:gd name="connsiteY25" fmla="*/ 12234 h 42514"/>
                  <a:gd name="connsiteX26" fmla="*/ 2228 w 22241"/>
                  <a:gd name="connsiteY26" fmla="*/ 16243 h 42514"/>
                  <a:gd name="connsiteX27" fmla="*/ 3494 w 22241"/>
                  <a:gd name="connsiteY27" fmla="*/ 20305 h 42514"/>
                  <a:gd name="connsiteX28" fmla="*/ 3020 w 22241"/>
                  <a:gd name="connsiteY28" fmla="*/ 21308 h 42514"/>
                  <a:gd name="connsiteX29" fmla="*/ 4022 w 22241"/>
                  <a:gd name="connsiteY29" fmla="*/ 22521 h 42514"/>
                  <a:gd name="connsiteX30" fmla="*/ 1753 w 22241"/>
                  <a:gd name="connsiteY30" fmla="*/ 28429 h 42514"/>
                  <a:gd name="connsiteX31" fmla="*/ 962 w 22241"/>
                  <a:gd name="connsiteY31" fmla="*/ 28693 h 42514"/>
                  <a:gd name="connsiteX32" fmla="*/ 13 w 22241"/>
                  <a:gd name="connsiteY32" fmla="*/ 31964 h 42514"/>
                  <a:gd name="connsiteX33" fmla="*/ 1701 w 22241"/>
                  <a:gd name="connsiteY33" fmla="*/ 35024 h 42514"/>
                  <a:gd name="connsiteX34" fmla="*/ 1279 w 22241"/>
                  <a:gd name="connsiteY34" fmla="*/ 36554 h 42514"/>
                  <a:gd name="connsiteX35" fmla="*/ 2123 w 22241"/>
                  <a:gd name="connsiteY35" fmla="*/ 38980 h 42514"/>
                  <a:gd name="connsiteX36" fmla="*/ 2334 w 22241"/>
                  <a:gd name="connsiteY36" fmla="*/ 40299 h 42514"/>
                  <a:gd name="connsiteX37" fmla="*/ 5921 w 22241"/>
                  <a:gd name="connsiteY37" fmla="*/ 42515 h 42514"/>
                  <a:gd name="connsiteX38" fmla="*/ 8928 w 22241"/>
                  <a:gd name="connsiteY38" fmla="*/ 41248 h 42514"/>
                  <a:gd name="connsiteX39" fmla="*/ 11144 w 22241"/>
                  <a:gd name="connsiteY39" fmla="*/ 40985 h 42514"/>
                  <a:gd name="connsiteX40" fmla="*/ 13887 w 22241"/>
                  <a:gd name="connsiteY40" fmla="*/ 33863 h 42514"/>
                  <a:gd name="connsiteX41" fmla="*/ 18635 w 22241"/>
                  <a:gd name="connsiteY41" fmla="*/ 18512 h 42514"/>
                  <a:gd name="connsiteX42" fmla="*/ 18846 w 22241"/>
                  <a:gd name="connsiteY42" fmla="*/ 15347 h 42514"/>
                  <a:gd name="connsiteX43" fmla="*/ 20376 w 22241"/>
                  <a:gd name="connsiteY43" fmla="*/ 12656 h 42514"/>
                  <a:gd name="connsiteX44" fmla="*/ 19426 w 22241"/>
                  <a:gd name="connsiteY44" fmla="*/ 9807 h 42514"/>
                  <a:gd name="connsiteX45" fmla="*/ 19742 w 22241"/>
                  <a:gd name="connsiteY45" fmla="*/ 9596 h 42514"/>
                  <a:gd name="connsiteX46" fmla="*/ 19901 w 22241"/>
                  <a:gd name="connsiteY46" fmla="*/ 9438 h 42514"/>
                  <a:gd name="connsiteX47" fmla="*/ 21167 w 22241"/>
                  <a:gd name="connsiteY47" fmla="*/ 11179 h 42514"/>
                  <a:gd name="connsiteX48" fmla="*/ 22222 w 22241"/>
                  <a:gd name="connsiteY48" fmla="*/ 9174 h 42514"/>
                  <a:gd name="connsiteX49" fmla="*/ 21378 w 22241"/>
                  <a:gd name="connsiteY49" fmla="*/ 7486 h 42514"/>
                  <a:gd name="connsiteX50" fmla="*/ 20112 w 22241"/>
                  <a:gd name="connsiteY50" fmla="*/ 1788 h 4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2241" h="42514">
                    <a:moveTo>
                      <a:pt x="20112" y="1788"/>
                    </a:moveTo>
                    <a:cubicBezTo>
                      <a:pt x="19690" y="1155"/>
                      <a:pt x="18951" y="1155"/>
                      <a:pt x="18635" y="364"/>
                    </a:cubicBezTo>
                    <a:cubicBezTo>
                      <a:pt x="17949" y="-216"/>
                      <a:pt x="18002" y="-58"/>
                      <a:pt x="17316" y="522"/>
                    </a:cubicBezTo>
                    <a:cubicBezTo>
                      <a:pt x="17421" y="1578"/>
                      <a:pt x="17369" y="3002"/>
                      <a:pt x="16577" y="3687"/>
                    </a:cubicBezTo>
                    <a:cubicBezTo>
                      <a:pt x="16102" y="4057"/>
                      <a:pt x="15733" y="4110"/>
                      <a:pt x="15522" y="4743"/>
                    </a:cubicBezTo>
                    <a:cubicBezTo>
                      <a:pt x="15100" y="4585"/>
                      <a:pt x="15048" y="4373"/>
                      <a:pt x="14836" y="4004"/>
                    </a:cubicBezTo>
                    <a:cubicBezTo>
                      <a:pt x="14625" y="4004"/>
                      <a:pt x="14467" y="3952"/>
                      <a:pt x="14256" y="3952"/>
                    </a:cubicBezTo>
                    <a:cubicBezTo>
                      <a:pt x="14203" y="4690"/>
                      <a:pt x="14415" y="5112"/>
                      <a:pt x="14678" y="5692"/>
                    </a:cubicBezTo>
                    <a:cubicBezTo>
                      <a:pt x="14625" y="5798"/>
                      <a:pt x="14573" y="5903"/>
                      <a:pt x="14573" y="6009"/>
                    </a:cubicBezTo>
                    <a:cubicBezTo>
                      <a:pt x="14309" y="6167"/>
                      <a:pt x="14151" y="6272"/>
                      <a:pt x="13676" y="6272"/>
                    </a:cubicBezTo>
                    <a:cubicBezTo>
                      <a:pt x="13676" y="6325"/>
                      <a:pt x="13623" y="6378"/>
                      <a:pt x="13623" y="6431"/>
                    </a:cubicBezTo>
                    <a:cubicBezTo>
                      <a:pt x="13676" y="6906"/>
                      <a:pt x="13887" y="7064"/>
                      <a:pt x="14098" y="7486"/>
                    </a:cubicBezTo>
                    <a:cubicBezTo>
                      <a:pt x="13834" y="7750"/>
                      <a:pt x="13623" y="8014"/>
                      <a:pt x="13359" y="8277"/>
                    </a:cubicBezTo>
                    <a:cubicBezTo>
                      <a:pt x="12937" y="8225"/>
                      <a:pt x="12937" y="8172"/>
                      <a:pt x="12832" y="7908"/>
                    </a:cubicBezTo>
                    <a:cubicBezTo>
                      <a:pt x="12832" y="7908"/>
                      <a:pt x="12779" y="7908"/>
                      <a:pt x="12779" y="7908"/>
                    </a:cubicBezTo>
                    <a:cubicBezTo>
                      <a:pt x="12463" y="8172"/>
                      <a:pt x="12093" y="8488"/>
                      <a:pt x="11777" y="8752"/>
                    </a:cubicBezTo>
                    <a:cubicBezTo>
                      <a:pt x="11882" y="9121"/>
                      <a:pt x="11988" y="9227"/>
                      <a:pt x="12199" y="9491"/>
                    </a:cubicBezTo>
                    <a:cubicBezTo>
                      <a:pt x="12041" y="9596"/>
                      <a:pt x="11935" y="9649"/>
                      <a:pt x="11777" y="9754"/>
                    </a:cubicBezTo>
                    <a:cubicBezTo>
                      <a:pt x="11513" y="9860"/>
                      <a:pt x="11513" y="9649"/>
                      <a:pt x="11091" y="9544"/>
                    </a:cubicBezTo>
                    <a:cubicBezTo>
                      <a:pt x="10616" y="9860"/>
                      <a:pt x="10089" y="10177"/>
                      <a:pt x="9614" y="10493"/>
                    </a:cubicBezTo>
                    <a:cubicBezTo>
                      <a:pt x="9667" y="10757"/>
                      <a:pt x="9719" y="11020"/>
                      <a:pt x="9772" y="11284"/>
                    </a:cubicBezTo>
                    <a:cubicBezTo>
                      <a:pt x="9034" y="11443"/>
                      <a:pt x="8506" y="10704"/>
                      <a:pt x="7556" y="11126"/>
                    </a:cubicBezTo>
                    <a:cubicBezTo>
                      <a:pt x="7398" y="11337"/>
                      <a:pt x="7187" y="11548"/>
                      <a:pt x="7029" y="11706"/>
                    </a:cubicBezTo>
                    <a:cubicBezTo>
                      <a:pt x="6607" y="11917"/>
                      <a:pt x="6237" y="11548"/>
                      <a:pt x="5921" y="11548"/>
                    </a:cubicBezTo>
                    <a:cubicBezTo>
                      <a:pt x="5657" y="11759"/>
                      <a:pt x="5394" y="11970"/>
                      <a:pt x="5130" y="12181"/>
                    </a:cubicBezTo>
                    <a:cubicBezTo>
                      <a:pt x="4655" y="12181"/>
                      <a:pt x="4180" y="12234"/>
                      <a:pt x="3705" y="12234"/>
                    </a:cubicBezTo>
                    <a:cubicBezTo>
                      <a:pt x="3705" y="14449"/>
                      <a:pt x="2809" y="14819"/>
                      <a:pt x="2228" y="16243"/>
                    </a:cubicBezTo>
                    <a:cubicBezTo>
                      <a:pt x="1964" y="17298"/>
                      <a:pt x="2967" y="19672"/>
                      <a:pt x="3494" y="20305"/>
                    </a:cubicBezTo>
                    <a:cubicBezTo>
                      <a:pt x="3336" y="20622"/>
                      <a:pt x="3178" y="20991"/>
                      <a:pt x="3020" y="21308"/>
                    </a:cubicBezTo>
                    <a:cubicBezTo>
                      <a:pt x="3336" y="21730"/>
                      <a:pt x="3705" y="22099"/>
                      <a:pt x="4022" y="22521"/>
                    </a:cubicBezTo>
                    <a:cubicBezTo>
                      <a:pt x="4338" y="23734"/>
                      <a:pt x="2281" y="27902"/>
                      <a:pt x="1753" y="28429"/>
                    </a:cubicBezTo>
                    <a:cubicBezTo>
                      <a:pt x="1490" y="28535"/>
                      <a:pt x="1226" y="28588"/>
                      <a:pt x="962" y="28693"/>
                    </a:cubicBezTo>
                    <a:cubicBezTo>
                      <a:pt x="487" y="29010"/>
                      <a:pt x="-93" y="31173"/>
                      <a:pt x="13" y="31964"/>
                    </a:cubicBezTo>
                    <a:cubicBezTo>
                      <a:pt x="593" y="32966"/>
                      <a:pt x="1120" y="34021"/>
                      <a:pt x="1701" y="35024"/>
                    </a:cubicBezTo>
                    <a:cubicBezTo>
                      <a:pt x="1543" y="35551"/>
                      <a:pt x="1437" y="36026"/>
                      <a:pt x="1279" y="36554"/>
                    </a:cubicBezTo>
                    <a:cubicBezTo>
                      <a:pt x="962" y="38083"/>
                      <a:pt x="1912" y="38242"/>
                      <a:pt x="2123" y="38980"/>
                    </a:cubicBezTo>
                    <a:cubicBezTo>
                      <a:pt x="2281" y="39508"/>
                      <a:pt x="2070" y="39929"/>
                      <a:pt x="2334" y="40299"/>
                    </a:cubicBezTo>
                    <a:cubicBezTo>
                      <a:pt x="3231" y="41565"/>
                      <a:pt x="5077" y="41196"/>
                      <a:pt x="5921" y="42515"/>
                    </a:cubicBezTo>
                    <a:cubicBezTo>
                      <a:pt x="7345" y="42409"/>
                      <a:pt x="7715" y="41565"/>
                      <a:pt x="8928" y="41248"/>
                    </a:cubicBezTo>
                    <a:cubicBezTo>
                      <a:pt x="9667" y="41143"/>
                      <a:pt x="10405" y="41038"/>
                      <a:pt x="11144" y="40985"/>
                    </a:cubicBezTo>
                    <a:cubicBezTo>
                      <a:pt x="12515" y="40141"/>
                      <a:pt x="13307" y="35762"/>
                      <a:pt x="13887" y="33863"/>
                    </a:cubicBezTo>
                    <a:cubicBezTo>
                      <a:pt x="15469" y="28746"/>
                      <a:pt x="17052" y="23629"/>
                      <a:pt x="18635" y="18512"/>
                    </a:cubicBezTo>
                    <a:cubicBezTo>
                      <a:pt x="18951" y="17509"/>
                      <a:pt x="18529" y="16507"/>
                      <a:pt x="18846" y="15347"/>
                    </a:cubicBezTo>
                    <a:cubicBezTo>
                      <a:pt x="19109" y="14344"/>
                      <a:pt x="20165" y="13816"/>
                      <a:pt x="20376" y="12656"/>
                    </a:cubicBezTo>
                    <a:cubicBezTo>
                      <a:pt x="19901" y="11917"/>
                      <a:pt x="19426" y="11020"/>
                      <a:pt x="19426" y="9807"/>
                    </a:cubicBezTo>
                    <a:cubicBezTo>
                      <a:pt x="19532" y="9754"/>
                      <a:pt x="19637" y="9649"/>
                      <a:pt x="19742" y="9596"/>
                    </a:cubicBezTo>
                    <a:cubicBezTo>
                      <a:pt x="19795" y="9544"/>
                      <a:pt x="19848" y="9491"/>
                      <a:pt x="19901" y="9438"/>
                    </a:cubicBezTo>
                    <a:cubicBezTo>
                      <a:pt x="20217" y="10018"/>
                      <a:pt x="20639" y="10863"/>
                      <a:pt x="21167" y="11179"/>
                    </a:cubicBezTo>
                    <a:cubicBezTo>
                      <a:pt x="21536" y="10863"/>
                      <a:pt x="22380" y="9860"/>
                      <a:pt x="22222" y="9174"/>
                    </a:cubicBezTo>
                    <a:cubicBezTo>
                      <a:pt x="21905" y="8594"/>
                      <a:pt x="21642" y="8066"/>
                      <a:pt x="21378" y="7486"/>
                    </a:cubicBezTo>
                    <a:cubicBezTo>
                      <a:pt x="20798" y="6220"/>
                      <a:pt x="20956" y="2897"/>
                      <a:pt x="20112" y="178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569EF219-3471-DDB0-6433-A7029BD80C7F}"/>
                  </a:ext>
                </a:extLst>
              </p:cNvPr>
              <p:cNvSpPr/>
              <p:nvPr/>
            </p:nvSpPr>
            <p:spPr>
              <a:xfrm>
                <a:off x="7178403" y="6061733"/>
                <a:ext cx="7016" cy="3798"/>
              </a:xfrm>
              <a:custGeom>
                <a:avLst/>
                <a:gdLst>
                  <a:gd name="connsiteX0" fmla="*/ 2216 w 7016"/>
                  <a:gd name="connsiteY0" fmla="*/ 3798 h 3798"/>
                  <a:gd name="connsiteX1" fmla="*/ 2427 w 7016"/>
                  <a:gd name="connsiteY1" fmla="*/ 3376 h 3798"/>
                  <a:gd name="connsiteX2" fmla="*/ 5486 w 7016"/>
                  <a:gd name="connsiteY2" fmla="*/ 2321 h 3798"/>
                  <a:gd name="connsiteX3" fmla="*/ 5012 w 7016"/>
                  <a:gd name="connsiteY3" fmla="*/ 1741 h 3798"/>
                  <a:gd name="connsiteX4" fmla="*/ 7016 w 7016"/>
                  <a:gd name="connsiteY4" fmla="*/ 0 h 3798"/>
                  <a:gd name="connsiteX5" fmla="*/ 3851 w 7016"/>
                  <a:gd name="connsiteY5" fmla="*/ 1160 h 3798"/>
                  <a:gd name="connsiteX6" fmla="*/ 1952 w 7016"/>
                  <a:gd name="connsiteY6" fmla="*/ 949 h 3798"/>
                  <a:gd name="connsiteX7" fmla="*/ 1952 w 7016"/>
                  <a:gd name="connsiteY7" fmla="*/ 1635 h 3798"/>
                  <a:gd name="connsiteX8" fmla="*/ 0 w 7016"/>
                  <a:gd name="connsiteY8" fmla="*/ 2110 h 3798"/>
                  <a:gd name="connsiteX9" fmla="*/ 475 w 7016"/>
                  <a:gd name="connsiteY9" fmla="*/ 3323 h 3798"/>
                  <a:gd name="connsiteX10" fmla="*/ 2216 w 7016"/>
                  <a:gd name="connsiteY10" fmla="*/ 3798 h 3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16" h="3798">
                    <a:moveTo>
                      <a:pt x="2216" y="3798"/>
                    </a:moveTo>
                    <a:cubicBezTo>
                      <a:pt x="2427" y="3640"/>
                      <a:pt x="2374" y="3745"/>
                      <a:pt x="2427" y="3376"/>
                    </a:cubicBezTo>
                    <a:cubicBezTo>
                      <a:pt x="3957" y="3323"/>
                      <a:pt x="4220" y="2426"/>
                      <a:pt x="5486" y="2321"/>
                    </a:cubicBezTo>
                    <a:cubicBezTo>
                      <a:pt x="5328" y="2110"/>
                      <a:pt x="5170" y="1899"/>
                      <a:pt x="5012" y="1741"/>
                    </a:cubicBezTo>
                    <a:cubicBezTo>
                      <a:pt x="5592" y="1002"/>
                      <a:pt x="6436" y="685"/>
                      <a:pt x="7016" y="0"/>
                    </a:cubicBezTo>
                    <a:cubicBezTo>
                      <a:pt x="5961" y="369"/>
                      <a:pt x="4906" y="738"/>
                      <a:pt x="3851" y="1160"/>
                    </a:cubicBezTo>
                    <a:cubicBezTo>
                      <a:pt x="3218" y="1108"/>
                      <a:pt x="2585" y="1002"/>
                      <a:pt x="1952" y="949"/>
                    </a:cubicBezTo>
                    <a:cubicBezTo>
                      <a:pt x="2057" y="1213"/>
                      <a:pt x="2057" y="1371"/>
                      <a:pt x="1952" y="1635"/>
                    </a:cubicBezTo>
                    <a:cubicBezTo>
                      <a:pt x="1899" y="1688"/>
                      <a:pt x="158" y="2110"/>
                      <a:pt x="0" y="2110"/>
                    </a:cubicBezTo>
                    <a:cubicBezTo>
                      <a:pt x="106" y="2690"/>
                      <a:pt x="264" y="2848"/>
                      <a:pt x="475" y="3323"/>
                    </a:cubicBezTo>
                    <a:cubicBezTo>
                      <a:pt x="1002" y="3428"/>
                      <a:pt x="1847" y="3481"/>
                      <a:pt x="2216" y="379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4BCADCF-09D7-84EF-7DC9-FC02918FC523}"/>
                  </a:ext>
                </a:extLst>
              </p:cNvPr>
              <p:cNvSpPr/>
              <p:nvPr/>
            </p:nvSpPr>
            <p:spPr>
              <a:xfrm>
                <a:off x="6863014" y="6389598"/>
                <a:ext cx="2407" cy="3270"/>
              </a:xfrm>
              <a:custGeom>
                <a:avLst/>
                <a:gdLst>
                  <a:gd name="connsiteX0" fmla="*/ 238 w 2407"/>
                  <a:gd name="connsiteY0" fmla="*/ 211 h 3270"/>
                  <a:gd name="connsiteX1" fmla="*/ 79 w 2407"/>
                  <a:gd name="connsiteY1" fmla="*/ 1424 h 3270"/>
                  <a:gd name="connsiteX2" fmla="*/ 1082 w 2407"/>
                  <a:gd name="connsiteY2" fmla="*/ 1424 h 3270"/>
                  <a:gd name="connsiteX3" fmla="*/ 1135 w 2407"/>
                  <a:gd name="connsiteY3" fmla="*/ 1424 h 3270"/>
                  <a:gd name="connsiteX4" fmla="*/ 1135 w 2407"/>
                  <a:gd name="connsiteY4" fmla="*/ 2955 h 3270"/>
                  <a:gd name="connsiteX5" fmla="*/ 1557 w 2407"/>
                  <a:gd name="connsiteY5" fmla="*/ 3218 h 3270"/>
                  <a:gd name="connsiteX6" fmla="*/ 1768 w 2407"/>
                  <a:gd name="connsiteY6" fmla="*/ 3271 h 3270"/>
                  <a:gd name="connsiteX7" fmla="*/ 2401 w 2407"/>
                  <a:gd name="connsiteY7" fmla="*/ 211 h 3270"/>
                  <a:gd name="connsiteX8" fmla="*/ 2084 w 2407"/>
                  <a:gd name="connsiteY8" fmla="*/ 0 h 3270"/>
                  <a:gd name="connsiteX9" fmla="*/ 238 w 2407"/>
                  <a:gd name="connsiteY9" fmla="*/ 211 h 3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7" h="3270">
                    <a:moveTo>
                      <a:pt x="238" y="211"/>
                    </a:moveTo>
                    <a:cubicBezTo>
                      <a:pt x="132" y="633"/>
                      <a:pt x="-131" y="950"/>
                      <a:pt x="79" y="1424"/>
                    </a:cubicBezTo>
                    <a:cubicBezTo>
                      <a:pt x="238" y="1530"/>
                      <a:pt x="765" y="1530"/>
                      <a:pt x="1082" y="1424"/>
                    </a:cubicBezTo>
                    <a:cubicBezTo>
                      <a:pt x="1082" y="1424"/>
                      <a:pt x="1135" y="1424"/>
                      <a:pt x="1135" y="1424"/>
                    </a:cubicBezTo>
                    <a:cubicBezTo>
                      <a:pt x="1135" y="1952"/>
                      <a:pt x="1135" y="2480"/>
                      <a:pt x="1135" y="2955"/>
                    </a:cubicBezTo>
                    <a:cubicBezTo>
                      <a:pt x="1293" y="3060"/>
                      <a:pt x="1398" y="3113"/>
                      <a:pt x="1557" y="3218"/>
                    </a:cubicBezTo>
                    <a:cubicBezTo>
                      <a:pt x="1610" y="3218"/>
                      <a:pt x="1662" y="3271"/>
                      <a:pt x="1768" y="3271"/>
                    </a:cubicBezTo>
                    <a:cubicBezTo>
                      <a:pt x="2190" y="2216"/>
                      <a:pt x="2453" y="1688"/>
                      <a:pt x="2401" y="211"/>
                    </a:cubicBezTo>
                    <a:cubicBezTo>
                      <a:pt x="2295" y="158"/>
                      <a:pt x="2190" y="53"/>
                      <a:pt x="2084" y="0"/>
                    </a:cubicBezTo>
                    <a:cubicBezTo>
                      <a:pt x="1610" y="422"/>
                      <a:pt x="1029" y="264"/>
                      <a:pt x="238" y="21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F770B95-07A9-390E-1998-8DBBC6EA920D}"/>
                  </a:ext>
                </a:extLst>
              </p:cNvPr>
              <p:cNvSpPr/>
              <p:nvPr/>
            </p:nvSpPr>
            <p:spPr>
              <a:xfrm>
                <a:off x="6871956" y="6391022"/>
                <a:ext cx="16828" cy="10586"/>
              </a:xfrm>
              <a:custGeom>
                <a:avLst/>
                <a:gdLst>
                  <a:gd name="connsiteX0" fmla="*/ 9970 w 16828"/>
                  <a:gd name="connsiteY0" fmla="*/ 5698 h 10586"/>
                  <a:gd name="connsiteX1" fmla="*/ 6700 w 16828"/>
                  <a:gd name="connsiteY1" fmla="*/ 3218 h 10586"/>
                  <a:gd name="connsiteX2" fmla="*/ 7491 w 16828"/>
                  <a:gd name="connsiteY2" fmla="*/ 1530 h 10586"/>
                  <a:gd name="connsiteX3" fmla="*/ 7491 w 16828"/>
                  <a:gd name="connsiteY3" fmla="*/ 1213 h 10586"/>
                  <a:gd name="connsiteX4" fmla="*/ 4115 w 16828"/>
                  <a:gd name="connsiteY4" fmla="*/ 0 h 10586"/>
                  <a:gd name="connsiteX5" fmla="*/ 897 w 16828"/>
                  <a:gd name="connsiteY5" fmla="*/ 3376 h 10586"/>
                  <a:gd name="connsiteX6" fmla="*/ 897 w 16828"/>
                  <a:gd name="connsiteY6" fmla="*/ 3429 h 10586"/>
                  <a:gd name="connsiteX7" fmla="*/ 3851 w 16828"/>
                  <a:gd name="connsiteY7" fmla="*/ 3271 h 10586"/>
                  <a:gd name="connsiteX8" fmla="*/ 4062 w 16828"/>
                  <a:gd name="connsiteY8" fmla="*/ 3429 h 10586"/>
                  <a:gd name="connsiteX9" fmla="*/ 4062 w 16828"/>
                  <a:gd name="connsiteY9" fmla="*/ 4009 h 10586"/>
                  <a:gd name="connsiteX10" fmla="*/ 1899 w 16828"/>
                  <a:gd name="connsiteY10" fmla="*/ 5012 h 10586"/>
                  <a:gd name="connsiteX11" fmla="*/ 1846 w 16828"/>
                  <a:gd name="connsiteY11" fmla="*/ 5223 h 10586"/>
                  <a:gd name="connsiteX12" fmla="*/ 3904 w 16828"/>
                  <a:gd name="connsiteY12" fmla="*/ 6911 h 10586"/>
                  <a:gd name="connsiteX13" fmla="*/ 5117 w 16828"/>
                  <a:gd name="connsiteY13" fmla="*/ 8440 h 10586"/>
                  <a:gd name="connsiteX14" fmla="*/ 4220 w 16828"/>
                  <a:gd name="connsiteY14" fmla="*/ 8599 h 10586"/>
                  <a:gd name="connsiteX15" fmla="*/ 475 w 16828"/>
                  <a:gd name="connsiteY15" fmla="*/ 8071 h 10586"/>
                  <a:gd name="connsiteX16" fmla="*/ 0 w 16828"/>
                  <a:gd name="connsiteY16" fmla="*/ 9971 h 10586"/>
                  <a:gd name="connsiteX17" fmla="*/ 0 w 16828"/>
                  <a:gd name="connsiteY17" fmla="*/ 10023 h 10586"/>
                  <a:gd name="connsiteX18" fmla="*/ 2532 w 16828"/>
                  <a:gd name="connsiteY18" fmla="*/ 9285 h 10586"/>
                  <a:gd name="connsiteX19" fmla="*/ 4590 w 16828"/>
                  <a:gd name="connsiteY19" fmla="*/ 10023 h 10586"/>
                  <a:gd name="connsiteX20" fmla="*/ 7544 w 16828"/>
                  <a:gd name="connsiteY20" fmla="*/ 9602 h 10586"/>
                  <a:gd name="connsiteX21" fmla="*/ 10973 w 16828"/>
                  <a:gd name="connsiteY21" fmla="*/ 9865 h 10586"/>
                  <a:gd name="connsiteX22" fmla="*/ 12503 w 16828"/>
                  <a:gd name="connsiteY22" fmla="*/ 10551 h 10586"/>
                  <a:gd name="connsiteX23" fmla="*/ 16512 w 16828"/>
                  <a:gd name="connsiteY23" fmla="*/ 9971 h 10586"/>
                  <a:gd name="connsiteX24" fmla="*/ 16776 w 16828"/>
                  <a:gd name="connsiteY24" fmla="*/ 9549 h 10586"/>
                  <a:gd name="connsiteX25" fmla="*/ 16828 w 16828"/>
                  <a:gd name="connsiteY25" fmla="*/ 9074 h 10586"/>
                  <a:gd name="connsiteX26" fmla="*/ 9970 w 16828"/>
                  <a:gd name="connsiteY26" fmla="*/ 5698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828" h="10586">
                    <a:moveTo>
                      <a:pt x="9970" y="5698"/>
                    </a:moveTo>
                    <a:cubicBezTo>
                      <a:pt x="8915" y="4642"/>
                      <a:pt x="8599" y="3112"/>
                      <a:pt x="6700" y="3218"/>
                    </a:cubicBezTo>
                    <a:cubicBezTo>
                      <a:pt x="6225" y="2532"/>
                      <a:pt x="7016" y="2216"/>
                      <a:pt x="7491" y="1530"/>
                    </a:cubicBezTo>
                    <a:cubicBezTo>
                      <a:pt x="7491" y="1424"/>
                      <a:pt x="7491" y="1319"/>
                      <a:pt x="7491" y="1213"/>
                    </a:cubicBezTo>
                    <a:cubicBezTo>
                      <a:pt x="6700" y="580"/>
                      <a:pt x="5011" y="580"/>
                      <a:pt x="4115" y="0"/>
                    </a:cubicBezTo>
                    <a:cubicBezTo>
                      <a:pt x="3059" y="1160"/>
                      <a:pt x="1371" y="1636"/>
                      <a:pt x="897" y="3376"/>
                    </a:cubicBezTo>
                    <a:cubicBezTo>
                      <a:pt x="897" y="3376"/>
                      <a:pt x="897" y="3429"/>
                      <a:pt x="897" y="3429"/>
                    </a:cubicBezTo>
                    <a:cubicBezTo>
                      <a:pt x="1635" y="3957"/>
                      <a:pt x="2743" y="3376"/>
                      <a:pt x="3851" y="3271"/>
                    </a:cubicBezTo>
                    <a:cubicBezTo>
                      <a:pt x="3904" y="3324"/>
                      <a:pt x="4009" y="3376"/>
                      <a:pt x="4062" y="3429"/>
                    </a:cubicBezTo>
                    <a:cubicBezTo>
                      <a:pt x="4062" y="3640"/>
                      <a:pt x="4062" y="3851"/>
                      <a:pt x="4062" y="4009"/>
                    </a:cubicBezTo>
                    <a:cubicBezTo>
                      <a:pt x="3323" y="4326"/>
                      <a:pt x="2638" y="4695"/>
                      <a:pt x="1899" y="5012"/>
                    </a:cubicBezTo>
                    <a:cubicBezTo>
                      <a:pt x="1899" y="5064"/>
                      <a:pt x="1846" y="5170"/>
                      <a:pt x="1846" y="5223"/>
                    </a:cubicBezTo>
                    <a:cubicBezTo>
                      <a:pt x="2532" y="6647"/>
                      <a:pt x="2585" y="6225"/>
                      <a:pt x="3904" y="6911"/>
                    </a:cubicBezTo>
                    <a:cubicBezTo>
                      <a:pt x="4378" y="7174"/>
                      <a:pt x="4800" y="7966"/>
                      <a:pt x="5117" y="8440"/>
                    </a:cubicBezTo>
                    <a:cubicBezTo>
                      <a:pt x="4800" y="8493"/>
                      <a:pt x="4537" y="8546"/>
                      <a:pt x="4220" y="8599"/>
                    </a:cubicBezTo>
                    <a:cubicBezTo>
                      <a:pt x="3482" y="7597"/>
                      <a:pt x="1846" y="7860"/>
                      <a:pt x="475" y="8071"/>
                    </a:cubicBezTo>
                    <a:cubicBezTo>
                      <a:pt x="317" y="8705"/>
                      <a:pt x="264" y="9285"/>
                      <a:pt x="0" y="9971"/>
                    </a:cubicBezTo>
                    <a:cubicBezTo>
                      <a:pt x="0" y="9971"/>
                      <a:pt x="0" y="10023"/>
                      <a:pt x="0" y="10023"/>
                    </a:cubicBezTo>
                    <a:cubicBezTo>
                      <a:pt x="1002" y="9865"/>
                      <a:pt x="1741" y="9443"/>
                      <a:pt x="2532" y="9285"/>
                    </a:cubicBezTo>
                    <a:cubicBezTo>
                      <a:pt x="3587" y="9074"/>
                      <a:pt x="3904" y="9918"/>
                      <a:pt x="4590" y="10023"/>
                    </a:cubicBezTo>
                    <a:cubicBezTo>
                      <a:pt x="5592" y="9865"/>
                      <a:pt x="6541" y="9759"/>
                      <a:pt x="7544" y="9602"/>
                    </a:cubicBezTo>
                    <a:cubicBezTo>
                      <a:pt x="8651" y="9707"/>
                      <a:pt x="9812" y="9759"/>
                      <a:pt x="10973" y="9865"/>
                    </a:cubicBezTo>
                    <a:cubicBezTo>
                      <a:pt x="11500" y="10076"/>
                      <a:pt x="12028" y="10287"/>
                      <a:pt x="12503" y="10551"/>
                    </a:cubicBezTo>
                    <a:cubicBezTo>
                      <a:pt x="13399" y="10762"/>
                      <a:pt x="15298" y="9971"/>
                      <a:pt x="16512" y="9971"/>
                    </a:cubicBezTo>
                    <a:cubicBezTo>
                      <a:pt x="16617" y="9812"/>
                      <a:pt x="16670" y="9707"/>
                      <a:pt x="16776" y="9549"/>
                    </a:cubicBezTo>
                    <a:cubicBezTo>
                      <a:pt x="16776" y="9390"/>
                      <a:pt x="16828" y="9232"/>
                      <a:pt x="16828" y="9074"/>
                    </a:cubicBezTo>
                    <a:cubicBezTo>
                      <a:pt x="13188" y="9021"/>
                      <a:pt x="11817" y="7544"/>
                      <a:pt x="9970" y="569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B66854D-845E-2A6A-FED7-2114AABC0951}"/>
                  </a:ext>
                </a:extLst>
              </p:cNvPr>
              <p:cNvSpPr/>
              <p:nvPr/>
            </p:nvSpPr>
            <p:spPr>
              <a:xfrm>
                <a:off x="7151657" y="6061944"/>
                <a:ext cx="8493" cy="2532"/>
              </a:xfrm>
              <a:custGeom>
                <a:avLst/>
                <a:gdLst>
                  <a:gd name="connsiteX0" fmla="*/ 3693 w 8493"/>
                  <a:gd name="connsiteY0" fmla="*/ 2532 h 2532"/>
                  <a:gd name="connsiteX1" fmla="*/ 8177 w 8493"/>
                  <a:gd name="connsiteY1" fmla="*/ 2269 h 2532"/>
                  <a:gd name="connsiteX2" fmla="*/ 8493 w 8493"/>
                  <a:gd name="connsiteY2" fmla="*/ 1213 h 2532"/>
                  <a:gd name="connsiteX3" fmla="*/ 6964 w 8493"/>
                  <a:gd name="connsiteY3" fmla="*/ 1899 h 2532"/>
                  <a:gd name="connsiteX4" fmla="*/ 6700 w 8493"/>
                  <a:gd name="connsiteY4" fmla="*/ 1793 h 2532"/>
                  <a:gd name="connsiteX5" fmla="*/ 6858 w 8493"/>
                  <a:gd name="connsiteY5" fmla="*/ 1266 h 2532"/>
                  <a:gd name="connsiteX6" fmla="*/ 6805 w 8493"/>
                  <a:gd name="connsiteY6" fmla="*/ 1213 h 2532"/>
                  <a:gd name="connsiteX7" fmla="*/ 4590 w 8493"/>
                  <a:gd name="connsiteY7" fmla="*/ 897 h 2532"/>
                  <a:gd name="connsiteX8" fmla="*/ 2374 w 8493"/>
                  <a:gd name="connsiteY8" fmla="*/ 1108 h 2532"/>
                  <a:gd name="connsiteX9" fmla="*/ 1847 w 8493"/>
                  <a:gd name="connsiteY9" fmla="*/ 791 h 2532"/>
                  <a:gd name="connsiteX10" fmla="*/ 2057 w 8493"/>
                  <a:gd name="connsiteY10" fmla="*/ 527 h 2532"/>
                  <a:gd name="connsiteX11" fmla="*/ 1899 w 8493"/>
                  <a:gd name="connsiteY11" fmla="*/ 317 h 2532"/>
                  <a:gd name="connsiteX12" fmla="*/ 1424 w 8493"/>
                  <a:gd name="connsiteY12" fmla="*/ 580 h 2532"/>
                  <a:gd name="connsiteX13" fmla="*/ 633 w 8493"/>
                  <a:gd name="connsiteY13" fmla="*/ 158 h 2532"/>
                  <a:gd name="connsiteX14" fmla="*/ 633 w 8493"/>
                  <a:gd name="connsiteY14" fmla="*/ 0 h 2532"/>
                  <a:gd name="connsiteX15" fmla="*/ 528 w 8493"/>
                  <a:gd name="connsiteY15" fmla="*/ 422 h 2532"/>
                  <a:gd name="connsiteX16" fmla="*/ 211 w 8493"/>
                  <a:gd name="connsiteY16" fmla="*/ 422 h 2532"/>
                  <a:gd name="connsiteX17" fmla="*/ 0 w 8493"/>
                  <a:gd name="connsiteY17" fmla="*/ 1424 h 2532"/>
                  <a:gd name="connsiteX18" fmla="*/ 3746 w 8493"/>
                  <a:gd name="connsiteY18" fmla="*/ 2163 h 2532"/>
                  <a:gd name="connsiteX19" fmla="*/ 3693 w 8493"/>
                  <a:gd name="connsiteY19" fmla="*/ 2532 h 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493" h="2532">
                    <a:moveTo>
                      <a:pt x="3693" y="2532"/>
                    </a:moveTo>
                    <a:cubicBezTo>
                      <a:pt x="5170" y="2427"/>
                      <a:pt x="6700" y="2374"/>
                      <a:pt x="8177" y="2269"/>
                    </a:cubicBezTo>
                    <a:cubicBezTo>
                      <a:pt x="8335" y="1952"/>
                      <a:pt x="8441" y="1636"/>
                      <a:pt x="8493" y="1213"/>
                    </a:cubicBezTo>
                    <a:cubicBezTo>
                      <a:pt x="8019" y="1530"/>
                      <a:pt x="7491" y="1583"/>
                      <a:pt x="6964" y="1899"/>
                    </a:cubicBezTo>
                    <a:cubicBezTo>
                      <a:pt x="6858" y="1846"/>
                      <a:pt x="6753" y="1793"/>
                      <a:pt x="6700" y="1793"/>
                    </a:cubicBezTo>
                    <a:cubicBezTo>
                      <a:pt x="6753" y="1583"/>
                      <a:pt x="6805" y="1424"/>
                      <a:pt x="6858" y="1266"/>
                    </a:cubicBezTo>
                    <a:cubicBezTo>
                      <a:pt x="6858" y="1266"/>
                      <a:pt x="6805" y="1213"/>
                      <a:pt x="6805" y="1213"/>
                    </a:cubicBezTo>
                    <a:cubicBezTo>
                      <a:pt x="5803" y="1319"/>
                      <a:pt x="5381" y="1213"/>
                      <a:pt x="4590" y="897"/>
                    </a:cubicBezTo>
                    <a:cubicBezTo>
                      <a:pt x="3851" y="950"/>
                      <a:pt x="3113" y="1055"/>
                      <a:pt x="2374" y="1108"/>
                    </a:cubicBezTo>
                    <a:cubicBezTo>
                      <a:pt x="2163" y="897"/>
                      <a:pt x="2216" y="844"/>
                      <a:pt x="1847" y="791"/>
                    </a:cubicBezTo>
                    <a:cubicBezTo>
                      <a:pt x="1899" y="686"/>
                      <a:pt x="2005" y="633"/>
                      <a:pt x="2057" y="527"/>
                    </a:cubicBezTo>
                    <a:cubicBezTo>
                      <a:pt x="2005" y="475"/>
                      <a:pt x="1952" y="422"/>
                      <a:pt x="1899" y="317"/>
                    </a:cubicBezTo>
                    <a:cubicBezTo>
                      <a:pt x="1741" y="422"/>
                      <a:pt x="1583" y="475"/>
                      <a:pt x="1424" y="580"/>
                    </a:cubicBezTo>
                    <a:cubicBezTo>
                      <a:pt x="1055" y="475"/>
                      <a:pt x="844" y="422"/>
                      <a:pt x="633" y="158"/>
                    </a:cubicBezTo>
                    <a:cubicBezTo>
                      <a:pt x="633" y="106"/>
                      <a:pt x="633" y="53"/>
                      <a:pt x="633" y="0"/>
                    </a:cubicBezTo>
                    <a:cubicBezTo>
                      <a:pt x="528" y="158"/>
                      <a:pt x="528" y="158"/>
                      <a:pt x="528" y="422"/>
                    </a:cubicBezTo>
                    <a:cubicBezTo>
                      <a:pt x="422" y="422"/>
                      <a:pt x="317" y="422"/>
                      <a:pt x="211" y="422"/>
                    </a:cubicBezTo>
                    <a:cubicBezTo>
                      <a:pt x="158" y="739"/>
                      <a:pt x="53" y="1108"/>
                      <a:pt x="0" y="1424"/>
                    </a:cubicBezTo>
                    <a:cubicBezTo>
                      <a:pt x="897" y="1846"/>
                      <a:pt x="2743" y="1741"/>
                      <a:pt x="3746" y="2163"/>
                    </a:cubicBezTo>
                    <a:cubicBezTo>
                      <a:pt x="3693" y="2216"/>
                      <a:pt x="3693" y="2322"/>
                      <a:pt x="3693" y="2532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DFA403DB-53DC-F022-8368-AD224DDAB24A}"/>
                  </a:ext>
                </a:extLst>
              </p:cNvPr>
              <p:cNvSpPr/>
              <p:nvPr/>
            </p:nvSpPr>
            <p:spPr>
              <a:xfrm>
                <a:off x="7104495" y="6042214"/>
                <a:ext cx="5060" cy="7965"/>
              </a:xfrm>
              <a:custGeom>
                <a:avLst/>
                <a:gdLst>
                  <a:gd name="connsiteX0" fmla="*/ 1952 w 5060"/>
                  <a:gd name="connsiteY0" fmla="*/ 7966 h 7965"/>
                  <a:gd name="connsiteX1" fmla="*/ 2585 w 5060"/>
                  <a:gd name="connsiteY1" fmla="*/ 7174 h 7965"/>
                  <a:gd name="connsiteX2" fmla="*/ 4115 w 5060"/>
                  <a:gd name="connsiteY2" fmla="*/ 7280 h 7965"/>
                  <a:gd name="connsiteX3" fmla="*/ 4748 w 5060"/>
                  <a:gd name="connsiteY3" fmla="*/ 5223 h 7965"/>
                  <a:gd name="connsiteX4" fmla="*/ 4537 w 5060"/>
                  <a:gd name="connsiteY4" fmla="*/ 3745 h 7965"/>
                  <a:gd name="connsiteX5" fmla="*/ 5012 w 5060"/>
                  <a:gd name="connsiteY5" fmla="*/ 2743 h 7965"/>
                  <a:gd name="connsiteX6" fmla="*/ 3429 w 5060"/>
                  <a:gd name="connsiteY6" fmla="*/ 0 h 7965"/>
                  <a:gd name="connsiteX7" fmla="*/ 158 w 5060"/>
                  <a:gd name="connsiteY7" fmla="*/ 1213 h 7965"/>
                  <a:gd name="connsiteX8" fmla="*/ 0 w 5060"/>
                  <a:gd name="connsiteY8" fmla="*/ 1319 h 7965"/>
                  <a:gd name="connsiteX9" fmla="*/ 1002 w 5060"/>
                  <a:gd name="connsiteY9" fmla="*/ 3376 h 7965"/>
                  <a:gd name="connsiteX10" fmla="*/ 1952 w 5060"/>
                  <a:gd name="connsiteY10" fmla="*/ 7966 h 7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60" h="7965">
                    <a:moveTo>
                      <a:pt x="1952" y="7966"/>
                    </a:moveTo>
                    <a:cubicBezTo>
                      <a:pt x="2163" y="7702"/>
                      <a:pt x="2374" y="7438"/>
                      <a:pt x="2585" y="7174"/>
                    </a:cubicBezTo>
                    <a:cubicBezTo>
                      <a:pt x="3165" y="6911"/>
                      <a:pt x="3640" y="7174"/>
                      <a:pt x="4115" y="7280"/>
                    </a:cubicBezTo>
                    <a:cubicBezTo>
                      <a:pt x="4326" y="6700"/>
                      <a:pt x="4854" y="6120"/>
                      <a:pt x="4748" y="5223"/>
                    </a:cubicBezTo>
                    <a:cubicBezTo>
                      <a:pt x="4695" y="4748"/>
                      <a:pt x="4642" y="4221"/>
                      <a:pt x="4537" y="3745"/>
                    </a:cubicBezTo>
                    <a:cubicBezTo>
                      <a:pt x="4590" y="3376"/>
                      <a:pt x="4906" y="3007"/>
                      <a:pt x="5012" y="2743"/>
                    </a:cubicBezTo>
                    <a:cubicBezTo>
                      <a:pt x="5328" y="1741"/>
                      <a:pt x="4009" y="211"/>
                      <a:pt x="3429" y="0"/>
                    </a:cubicBezTo>
                    <a:cubicBezTo>
                      <a:pt x="2532" y="844"/>
                      <a:pt x="1688" y="950"/>
                      <a:pt x="158" y="1213"/>
                    </a:cubicBezTo>
                    <a:cubicBezTo>
                      <a:pt x="106" y="1266"/>
                      <a:pt x="53" y="1319"/>
                      <a:pt x="0" y="1319"/>
                    </a:cubicBezTo>
                    <a:cubicBezTo>
                      <a:pt x="158" y="2163"/>
                      <a:pt x="791" y="2426"/>
                      <a:pt x="1002" y="3376"/>
                    </a:cubicBezTo>
                    <a:cubicBezTo>
                      <a:pt x="1372" y="5381"/>
                      <a:pt x="-317" y="7491"/>
                      <a:pt x="1952" y="7966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FF54A9F9-2401-39C1-63C2-858168C80D1B}"/>
                  </a:ext>
                </a:extLst>
              </p:cNvPr>
              <p:cNvSpPr/>
              <p:nvPr/>
            </p:nvSpPr>
            <p:spPr>
              <a:xfrm>
                <a:off x="7105550" y="6035408"/>
                <a:ext cx="2927" cy="6119"/>
              </a:xfrm>
              <a:custGeom>
                <a:avLst/>
                <a:gdLst>
                  <a:gd name="connsiteX0" fmla="*/ 475 w 2927"/>
                  <a:gd name="connsiteY0" fmla="*/ 3640 h 6119"/>
                  <a:gd name="connsiteX1" fmla="*/ 158 w 2927"/>
                  <a:gd name="connsiteY1" fmla="*/ 3904 h 6119"/>
                  <a:gd name="connsiteX2" fmla="*/ 739 w 2927"/>
                  <a:gd name="connsiteY2" fmla="*/ 4115 h 6119"/>
                  <a:gd name="connsiteX3" fmla="*/ 739 w 2927"/>
                  <a:gd name="connsiteY3" fmla="*/ 4168 h 6119"/>
                  <a:gd name="connsiteX4" fmla="*/ 422 w 2927"/>
                  <a:gd name="connsiteY4" fmla="*/ 4485 h 6119"/>
                  <a:gd name="connsiteX5" fmla="*/ 369 w 2927"/>
                  <a:gd name="connsiteY5" fmla="*/ 4642 h 6119"/>
                  <a:gd name="connsiteX6" fmla="*/ 1055 w 2927"/>
                  <a:gd name="connsiteY6" fmla="*/ 4906 h 6119"/>
                  <a:gd name="connsiteX7" fmla="*/ 739 w 2927"/>
                  <a:gd name="connsiteY7" fmla="*/ 5381 h 6119"/>
                  <a:gd name="connsiteX8" fmla="*/ 1055 w 2927"/>
                  <a:gd name="connsiteY8" fmla="*/ 5645 h 6119"/>
                  <a:gd name="connsiteX9" fmla="*/ 1635 w 2927"/>
                  <a:gd name="connsiteY9" fmla="*/ 5698 h 6119"/>
                  <a:gd name="connsiteX10" fmla="*/ 1635 w 2927"/>
                  <a:gd name="connsiteY10" fmla="*/ 6067 h 6119"/>
                  <a:gd name="connsiteX11" fmla="*/ 2057 w 2927"/>
                  <a:gd name="connsiteY11" fmla="*/ 6120 h 6119"/>
                  <a:gd name="connsiteX12" fmla="*/ 2849 w 2927"/>
                  <a:gd name="connsiteY12" fmla="*/ 211 h 6119"/>
                  <a:gd name="connsiteX13" fmla="*/ 2585 w 2927"/>
                  <a:gd name="connsiteY13" fmla="*/ 0 h 6119"/>
                  <a:gd name="connsiteX14" fmla="*/ 2427 w 2927"/>
                  <a:gd name="connsiteY14" fmla="*/ 53 h 6119"/>
                  <a:gd name="connsiteX15" fmla="*/ 2268 w 2927"/>
                  <a:gd name="connsiteY15" fmla="*/ 1003 h 6119"/>
                  <a:gd name="connsiteX16" fmla="*/ 53 w 2927"/>
                  <a:gd name="connsiteY16" fmla="*/ 2216 h 6119"/>
                  <a:gd name="connsiteX17" fmla="*/ 264 w 2927"/>
                  <a:gd name="connsiteY17" fmla="*/ 2690 h 6119"/>
                  <a:gd name="connsiteX18" fmla="*/ 0 w 2927"/>
                  <a:gd name="connsiteY18" fmla="*/ 2902 h 6119"/>
                  <a:gd name="connsiteX19" fmla="*/ 475 w 2927"/>
                  <a:gd name="connsiteY19" fmla="*/ 3640 h 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27" h="6119">
                    <a:moveTo>
                      <a:pt x="475" y="3640"/>
                    </a:moveTo>
                    <a:cubicBezTo>
                      <a:pt x="369" y="3746"/>
                      <a:pt x="264" y="3799"/>
                      <a:pt x="158" y="3904"/>
                    </a:cubicBezTo>
                    <a:cubicBezTo>
                      <a:pt x="317" y="4221"/>
                      <a:pt x="317" y="4115"/>
                      <a:pt x="739" y="4115"/>
                    </a:cubicBezTo>
                    <a:cubicBezTo>
                      <a:pt x="739" y="4115"/>
                      <a:pt x="739" y="4168"/>
                      <a:pt x="739" y="4168"/>
                    </a:cubicBezTo>
                    <a:cubicBezTo>
                      <a:pt x="633" y="4273"/>
                      <a:pt x="527" y="4379"/>
                      <a:pt x="422" y="4485"/>
                    </a:cubicBezTo>
                    <a:cubicBezTo>
                      <a:pt x="422" y="4537"/>
                      <a:pt x="369" y="4590"/>
                      <a:pt x="369" y="4642"/>
                    </a:cubicBezTo>
                    <a:cubicBezTo>
                      <a:pt x="580" y="4748"/>
                      <a:pt x="844" y="4801"/>
                      <a:pt x="1055" y="4906"/>
                    </a:cubicBezTo>
                    <a:cubicBezTo>
                      <a:pt x="950" y="5065"/>
                      <a:pt x="844" y="5223"/>
                      <a:pt x="739" y="5381"/>
                    </a:cubicBezTo>
                    <a:cubicBezTo>
                      <a:pt x="844" y="5434"/>
                      <a:pt x="950" y="5539"/>
                      <a:pt x="1055" y="5645"/>
                    </a:cubicBezTo>
                    <a:cubicBezTo>
                      <a:pt x="1266" y="5698"/>
                      <a:pt x="1477" y="5698"/>
                      <a:pt x="1635" y="5698"/>
                    </a:cubicBezTo>
                    <a:cubicBezTo>
                      <a:pt x="1635" y="5803"/>
                      <a:pt x="1635" y="5908"/>
                      <a:pt x="1635" y="6067"/>
                    </a:cubicBezTo>
                    <a:cubicBezTo>
                      <a:pt x="1794" y="6067"/>
                      <a:pt x="1899" y="6120"/>
                      <a:pt x="2057" y="6120"/>
                    </a:cubicBezTo>
                    <a:cubicBezTo>
                      <a:pt x="3218" y="4959"/>
                      <a:pt x="2901" y="2216"/>
                      <a:pt x="2849" y="211"/>
                    </a:cubicBezTo>
                    <a:cubicBezTo>
                      <a:pt x="2743" y="158"/>
                      <a:pt x="2638" y="53"/>
                      <a:pt x="2585" y="0"/>
                    </a:cubicBezTo>
                    <a:cubicBezTo>
                      <a:pt x="2532" y="0"/>
                      <a:pt x="2480" y="53"/>
                      <a:pt x="2427" y="53"/>
                    </a:cubicBezTo>
                    <a:cubicBezTo>
                      <a:pt x="2374" y="370"/>
                      <a:pt x="2321" y="686"/>
                      <a:pt x="2268" y="1003"/>
                    </a:cubicBezTo>
                    <a:cubicBezTo>
                      <a:pt x="2216" y="1003"/>
                      <a:pt x="475" y="1794"/>
                      <a:pt x="53" y="2216"/>
                    </a:cubicBezTo>
                    <a:cubicBezTo>
                      <a:pt x="53" y="2480"/>
                      <a:pt x="53" y="2480"/>
                      <a:pt x="264" y="2690"/>
                    </a:cubicBezTo>
                    <a:cubicBezTo>
                      <a:pt x="158" y="2743"/>
                      <a:pt x="106" y="2849"/>
                      <a:pt x="0" y="2902"/>
                    </a:cubicBezTo>
                    <a:cubicBezTo>
                      <a:pt x="53" y="3376"/>
                      <a:pt x="211" y="3376"/>
                      <a:pt x="475" y="364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9A0882CF-AAB8-7604-5060-5632516C538C}"/>
                  </a:ext>
                </a:extLst>
              </p:cNvPr>
              <p:cNvSpPr/>
              <p:nvPr/>
            </p:nvSpPr>
            <p:spPr>
              <a:xfrm>
                <a:off x="7117683" y="6052923"/>
                <a:ext cx="9284" cy="5328"/>
              </a:xfrm>
              <a:custGeom>
                <a:avLst/>
                <a:gdLst>
                  <a:gd name="connsiteX0" fmla="*/ 2005 w 9284"/>
                  <a:gd name="connsiteY0" fmla="*/ 2638 h 5328"/>
                  <a:gd name="connsiteX1" fmla="*/ 7702 w 9284"/>
                  <a:gd name="connsiteY1" fmla="*/ 5328 h 5328"/>
                  <a:gd name="connsiteX2" fmla="*/ 8705 w 9284"/>
                  <a:gd name="connsiteY2" fmla="*/ 4326 h 5328"/>
                  <a:gd name="connsiteX3" fmla="*/ 8230 w 9284"/>
                  <a:gd name="connsiteY3" fmla="*/ 3324 h 5328"/>
                  <a:gd name="connsiteX4" fmla="*/ 9285 w 9284"/>
                  <a:gd name="connsiteY4" fmla="*/ 263 h 5328"/>
                  <a:gd name="connsiteX5" fmla="*/ 9285 w 9284"/>
                  <a:gd name="connsiteY5" fmla="*/ 211 h 5328"/>
                  <a:gd name="connsiteX6" fmla="*/ 7491 w 9284"/>
                  <a:gd name="connsiteY6" fmla="*/ 475 h 5328"/>
                  <a:gd name="connsiteX7" fmla="*/ 2690 w 9284"/>
                  <a:gd name="connsiteY7" fmla="*/ 0 h 5328"/>
                  <a:gd name="connsiteX8" fmla="*/ 0 w 9284"/>
                  <a:gd name="connsiteY8" fmla="*/ 1635 h 5328"/>
                  <a:gd name="connsiteX9" fmla="*/ 2005 w 9284"/>
                  <a:gd name="connsiteY9" fmla="*/ 2638 h 5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84" h="5328">
                    <a:moveTo>
                      <a:pt x="2005" y="2638"/>
                    </a:moveTo>
                    <a:cubicBezTo>
                      <a:pt x="3904" y="3535"/>
                      <a:pt x="5645" y="4748"/>
                      <a:pt x="7702" y="5328"/>
                    </a:cubicBezTo>
                    <a:cubicBezTo>
                      <a:pt x="8071" y="5011"/>
                      <a:pt x="8282" y="4537"/>
                      <a:pt x="8705" y="4326"/>
                    </a:cubicBezTo>
                    <a:cubicBezTo>
                      <a:pt x="8863" y="3957"/>
                      <a:pt x="8441" y="3745"/>
                      <a:pt x="8230" y="3324"/>
                    </a:cubicBezTo>
                    <a:cubicBezTo>
                      <a:pt x="7860" y="2321"/>
                      <a:pt x="8968" y="949"/>
                      <a:pt x="9285" y="263"/>
                    </a:cubicBezTo>
                    <a:cubicBezTo>
                      <a:pt x="9285" y="263"/>
                      <a:pt x="9285" y="211"/>
                      <a:pt x="9285" y="211"/>
                    </a:cubicBezTo>
                    <a:cubicBezTo>
                      <a:pt x="8652" y="53"/>
                      <a:pt x="8019" y="316"/>
                      <a:pt x="7491" y="475"/>
                    </a:cubicBezTo>
                    <a:cubicBezTo>
                      <a:pt x="5223" y="1002"/>
                      <a:pt x="4326" y="1055"/>
                      <a:pt x="2690" y="0"/>
                    </a:cubicBezTo>
                    <a:cubicBezTo>
                      <a:pt x="1741" y="844"/>
                      <a:pt x="475" y="53"/>
                      <a:pt x="0" y="1635"/>
                    </a:cubicBezTo>
                    <a:cubicBezTo>
                      <a:pt x="422" y="2426"/>
                      <a:pt x="1055" y="2163"/>
                      <a:pt x="2005" y="263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5A1BD44-BEB6-734E-6538-449EAED3AF1B}"/>
                  </a:ext>
                </a:extLst>
              </p:cNvPr>
              <p:cNvSpPr/>
              <p:nvPr/>
            </p:nvSpPr>
            <p:spPr>
              <a:xfrm>
                <a:off x="6802374" y="5929004"/>
                <a:ext cx="1740" cy="1266"/>
              </a:xfrm>
              <a:custGeom>
                <a:avLst/>
                <a:gdLst>
                  <a:gd name="connsiteX0" fmla="*/ 1741 w 1740"/>
                  <a:gd name="connsiteY0" fmla="*/ 211 h 1266"/>
                  <a:gd name="connsiteX1" fmla="*/ 1530 w 1740"/>
                  <a:gd name="connsiteY1" fmla="*/ 0 h 1266"/>
                  <a:gd name="connsiteX2" fmla="*/ 0 w 1740"/>
                  <a:gd name="connsiteY2" fmla="*/ 1213 h 1266"/>
                  <a:gd name="connsiteX3" fmla="*/ 580 w 1740"/>
                  <a:gd name="connsiteY3" fmla="*/ 1266 h 1266"/>
                  <a:gd name="connsiteX4" fmla="*/ 1741 w 1740"/>
                  <a:gd name="connsiteY4" fmla="*/ 211 h 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" h="1266">
                    <a:moveTo>
                      <a:pt x="1741" y="211"/>
                    </a:moveTo>
                    <a:cubicBezTo>
                      <a:pt x="1688" y="158"/>
                      <a:pt x="1635" y="53"/>
                      <a:pt x="1530" y="0"/>
                    </a:cubicBezTo>
                    <a:cubicBezTo>
                      <a:pt x="1002" y="422"/>
                      <a:pt x="475" y="844"/>
                      <a:pt x="0" y="1213"/>
                    </a:cubicBezTo>
                    <a:cubicBezTo>
                      <a:pt x="211" y="1213"/>
                      <a:pt x="369" y="1266"/>
                      <a:pt x="580" y="1266"/>
                    </a:cubicBezTo>
                    <a:cubicBezTo>
                      <a:pt x="1002" y="949"/>
                      <a:pt x="1371" y="580"/>
                      <a:pt x="1741" y="21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5DB7FF3-4AB7-A4FB-037E-3378E3D298AC}"/>
                  </a:ext>
                </a:extLst>
              </p:cNvPr>
              <p:cNvSpPr/>
              <p:nvPr/>
            </p:nvSpPr>
            <p:spPr>
              <a:xfrm>
                <a:off x="6791981" y="5937234"/>
                <a:ext cx="3270" cy="2743"/>
              </a:xfrm>
              <a:custGeom>
                <a:avLst/>
                <a:gdLst>
                  <a:gd name="connsiteX0" fmla="*/ 3271 w 3270"/>
                  <a:gd name="connsiteY0" fmla="*/ 2585 h 2743"/>
                  <a:gd name="connsiteX1" fmla="*/ 2110 w 3270"/>
                  <a:gd name="connsiteY1" fmla="*/ 0 h 2743"/>
                  <a:gd name="connsiteX2" fmla="*/ 0 w 3270"/>
                  <a:gd name="connsiteY2" fmla="*/ 1899 h 2743"/>
                  <a:gd name="connsiteX3" fmla="*/ 3113 w 3270"/>
                  <a:gd name="connsiteY3" fmla="*/ 2743 h 2743"/>
                  <a:gd name="connsiteX4" fmla="*/ 3271 w 3270"/>
                  <a:gd name="connsiteY4" fmla="*/ 2585 h 2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0" h="2743">
                    <a:moveTo>
                      <a:pt x="3271" y="2585"/>
                    </a:moveTo>
                    <a:cubicBezTo>
                      <a:pt x="3218" y="1424"/>
                      <a:pt x="2743" y="633"/>
                      <a:pt x="2110" y="0"/>
                    </a:cubicBezTo>
                    <a:cubicBezTo>
                      <a:pt x="1424" y="633"/>
                      <a:pt x="686" y="1266"/>
                      <a:pt x="0" y="1899"/>
                    </a:cubicBezTo>
                    <a:cubicBezTo>
                      <a:pt x="897" y="2322"/>
                      <a:pt x="1794" y="2743"/>
                      <a:pt x="3113" y="2743"/>
                    </a:cubicBezTo>
                    <a:cubicBezTo>
                      <a:pt x="3218" y="2638"/>
                      <a:pt x="3271" y="2638"/>
                      <a:pt x="3271" y="258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5F662BE9-370A-D732-CD61-A2462BBE2E16}"/>
                  </a:ext>
                </a:extLst>
              </p:cNvPr>
              <p:cNvSpPr/>
              <p:nvPr/>
            </p:nvSpPr>
            <p:spPr>
              <a:xfrm>
                <a:off x="6786600" y="5940862"/>
                <a:ext cx="5908" cy="3280"/>
              </a:xfrm>
              <a:custGeom>
                <a:avLst/>
                <a:gdLst>
                  <a:gd name="connsiteX0" fmla="*/ 3640 w 5908"/>
                  <a:gd name="connsiteY0" fmla="*/ 3018 h 3280"/>
                  <a:gd name="connsiteX1" fmla="*/ 5909 w 5908"/>
                  <a:gd name="connsiteY1" fmla="*/ 1805 h 3280"/>
                  <a:gd name="connsiteX2" fmla="*/ 4906 w 5908"/>
                  <a:gd name="connsiteY2" fmla="*/ 64 h 3280"/>
                  <a:gd name="connsiteX3" fmla="*/ 3165 w 5908"/>
                  <a:gd name="connsiteY3" fmla="*/ 275 h 3280"/>
                  <a:gd name="connsiteX4" fmla="*/ 0 w 5908"/>
                  <a:gd name="connsiteY4" fmla="*/ 3229 h 3280"/>
                  <a:gd name="connsiteX5" fmla="*/ 3640 w 5908"/>
                  <a:gd name="connsiteY5" fmla="*/ 3018 h 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8" h="3280">
                    <a:moveTo>
                      <a:pt x="3640" y="3018"/>
                    </a:moveTo>
                    <a:cubicBezTo>
                      <a:pt x="4642" y="2808"/>
                      <a:pt x="5012" y="2122"/>
                      <a:pt x="5909" y="1805"/>
                    </a:cubicBezTo>
                    <a:cubicBezTo>
                      <a:pt x="5909" y="750"/>
                      <a:pt x="5275" y="750"/>
                      <a:pt x="4906" y="64"/>
                    </a:cubicBezTo>
                    <a:cubicBezTo>
                      <a:pt x="4537" y="-94"/>
                      <a:pt x="3851" y="64"/>
                      <a:pt x="3165" y="275"/>
                    </a:cubicBezTo>
                    <a:cubicBezTo>
                      <a:pt x="2110" y="1278"/>
                      <a:pt x="1055" y="2227"/>
                      <a:pt x="0" y="3229"/>
                    </a:cubicBezTo>
                    <a:cubicBezTo>
                      <a:pt x="1214" y="3335"/>
                      <a:pt x="2427" y="3282"/>
                      <a:pt x="3640" y="301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F991B3AE-E7B4-A311-4FB5-4ACD5CB1AA5A}"/>
                  </a:ext>
                </a:extLst>
              </p:cNvPr>
              <p:cNvSpPr/>
              <p:nvPr/>
            </p:nvSpPr>
            <p:spPr>
              <a:xfrm>
                <a:off x="6721871" y="6033615"/>
                <a:ext cx="3534" cy="3429"/>
              </a:xfrm>
              <a:custGeom>
                <a:avLst/>
                <a:gdLst>
                  <a:gd name="connsiteX0" fmla="*/ 3534 w 3534"/>
                  <a:gd name="connsiteY0" fmla="*/ 2849 h 3429"/>
                  <a:gd name="connsiteX1" fmla="*/ 1160 w 3534"/>
                  <a:gd name="connsiteY1" fmla="*/ 0 h 3429"/>
                  <a:gd name="connsiteX2" fmla="*/ 0 w 3534"/>
                  <a:gd name="connsiteY2" fmla="*/ 2690 h 3429"/>
                  <a:gd name="connsiteX3" fmla="*/ 3218 w 3534"/>
                  <a:gd name="connsiteY3" fmla="*/ 3429 h 3429"/>
                  <a:gd name="connsiteX4" fmla="*/ 3534 w 3534"/>
                  <a:gd name="connsiteY4" fmla="*/ 2849 h 3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4" h="3429">
                    <a:moveTo>
                      <a:pt x="3534" y="2849"/>
                    </a:moveTo>
                    <a:cubicBezTo>
                      <a:pt x="3376" y="950"/>
                      <a:pt x="2321" y="527"/>
                      <a:pt x="1160" y="0"/>
                    </a:cubicBezTo>
                    <a:cubicBezTo>
                      <a:pt x="739" y="897"/>
                      <a:pt x="369" y="1793"/>
                      <a:pt x="0" y="2690"/>
                    </a:cubicBezTo>
                    <a:cubicBezTo>
                      <a:pt x="950" y="3112"/>
                      <a:pt x="2005" y="3429"/>
                      <a:pt x="3218" y="3429"/>
                    </a:cubicBezTo>
                    <a:cubicBezTo>
                      <a:pt x="3324" y="3218"/>
                      <a:pt x="3429" y="3060"/>
                      <a:pt x="3534" y="2849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B33A9B34-15E0-83E2-52FD-6409F2D40988}"/>
                  </a:ext>
                </a:extLst>
              </p:cNvPr>
              <p:cNvSpPr/>
              <p:nvPr/>
            </p:nvSpPr>
            <p:spPr>
              <a:xfrm>
                <a:off x="6872272" y="6081041"/>
                <a:ext cx="52" cy="211"/>
              </a:xfrm>
              <a:custGeom>
                <a:avLst/>
                <a:gdLst>
                  <a:gd name="connsiteX0" fmla="*/ 52 w 52"/>
                  <a:gd name="connsiteY0" fmla="*/ 211 h 211"/>
                  <a:gd name="connsiteX1" fmla="*/ 0 w 52"/>
                  <a:gd name="connsiteY1" fmla="*/ 0 h 211"/>
                  <a:gd name="connsiteX2" fmla="*/ 0 w 52"/>
                  <a:gd name="connsiteY2" fmla="*/ 211 h 211"/>
                  <a:gd name="connsiteX3" fmla="*/ 52 w 52"/>
                  <a:gd name="connsiteY3" fmla="*/ 211 h 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" h="211">
                    <a:moveTo>
                      <a:pt x="52" y="211"/>
                    </a:moveTo>
                    <a:cubicBezTo>
                      <a:pt x="52" y="158"/>
                      <a:pt x="0" y="53"/>
                      <a:pt x="0" y="0"/>
                    </a:cubicBezTo>
                    <a:cubicBezTo>
                      <a:pt x="0" y="53"/>
                      <a:pt x="0" y="158"/>
                      <a:pt x="0" y="211"/>
                    </a:cubicBezTo>
                    <a:cubicBezTo>
                      <a:pt x="0" y="211"/>
                      <a:pt x="0" y="211"/>
                      <a:pt x="52" y="21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61DA6DDC-EB66-6C9C-8BD1-AE3A47B00CF5}"/>
                  </a:ext>
                </a:extLst>
              </p:cNvPr>
              <p:cNvSpPr/>
              <p:nvPr/>
            </p:nvSpPr>
            <p:spPr>
              <a:xfrm>
                <a:off x="6721919" y="5926996"/>
                <a:ext cx="259950" cy="469671"/>
              </a:xfrm>
              <a:custGeom>
                <a:avLst/>
                <a:gdLst>
                  <a:gd name="connsiteX0" fmla="*/ 3118 w 259950"/>
                  <a:gd name="connsiteY0" fmla="*/ 105933 h 469671"/>
                  <a:gd name="connsiteX1" fmla="*/ 4700 w 259950"/>
                  <a:gd name="connsiteY1" fmla="*/ 105564 h 469671"/>
                  <a:gd name="connsiteX2" fmla="*/ 6547 w 259950"/>
                  <a:gd name="connsiteY2" fmla="*/ 108677 h 469671"/>
                  <a:gd name="connsiteX3" fmla="*/ 7233 w 259950"/>
                  <a:gd name="connsiteY3" fmla="*/ 110892 h 469671"/>
                  <a:gd name="connsiteX4" fmla="*/ 6178 w 259950"/>
                  <a:gd name="connsiteY4" fmla="*/ 114691 h 469671"/>
                  <a:gd name="connsiteX5" fmla="*/ 4911 w 259950"/>
                  <a:gd name="connsiteY5" fmla="*/ 114005 h 469671"/>
                  <a:gd name="connsiteX6" fmla="*/ 4911 w 259950"/>
                  <a:gd name="connsiteY6" fmla="*/ 113952 h 469671"/>
                  <a:gd name="connsiteX7" fmla="*/ 5967 w 259950"/>
                  <a:gd name="connsiteY7" fmla="*/ 112633 h 469671"/>
                  <a:gd name="connsiteX8" fmla="*/ 2907 w 259950"/>
                  <a:gd name="connsiteY8" fmla="*/ 111209 h 469671"/>
                  <a:gd name="connsiteX9" fmla="*/ 5 w 259950"/>
                  <a:gd name="connsiteY9" fmla="*/ 110523 h 469671"/>
                  <a:gd name="connsiteX10" fmla="*/ 1430 w 259950"/>
                  <a:gd name="connsiteY10" fmla="*/ 115745 h 469671"/>
                  <a:gd name="connsiteX11" fmla="*/ 1482 w 259950"/>
                  <a:gd name="connsiteY11" fmla="*/ 115745 h 469671"/>
                  <a:gd name="connsiteX12" fmla="*/ 1693 w 259950"/>
                  <a:gd name="connsiteY12" fmla="*/ 115429 h 469671"/>
                  <a:gd name="connsiteX13" fmla="*/ 2432 w 259950"/>
                  <a:gd name="connsiteY13" fmla="*/ 115745 h 469671"/>
                  <a:gd name="connsiteX14" fmla="*/ 1746 w 259950"/>
                  <a:gd name="connsiteY14" fmla="*/ 116009 h 469671"/>
                  <a:gd name="connsiteX15" fmla="*/ 1746 w 259950"/>
                  <a:gd name="connsiteY15" fmla="*/ 118330 h 469671"/>
                  <a:gd name="connsiteX16" fmla="*/ 2907 w 259950"/>
                  <a:gd name="connsiteY16" fmla="*/ 118594 h 469671"/>
                  <a:gd name="connsiteX17" fmla="*/ 2115 w 259950"/>
                  <a:gd name="connsiteY17" fmla="*/ 118594 h 469671"/>
                  <a:gd name="connsiteX18" fmla="*/ 1904 w 259950"/>
                  <a:gd name="connsiteY18" fmla="*/ 124187 h 469671"/>
                  <a:gd name="connsiteX19" fmla="*/ 1324 w 259950"/>
                  <a:gd name="connsiteY19" fmla="*/ 127668 h 469671"/>
                  <a:gd name="connsiteX20" fmla="*/ 1852 w 259950"/>
                  <a:gd name="connsiteY20" fmla="*/ 128618 h 469671"/>
                  <a:gd name="connsiteX21" fmla="*/ 1324 w 259950"/>
                  <a:gd name="connsiteY21" fmla="*/ 129831 h 469671"/>
                  <a:gd name="connsiteX22" fmla="*/ 427 w 259950"/>
                  <a:gd name="connsiteY22" fmla="*/ 130517 h 469671"/>
                  <a:gd name="connsiteX23" fmla="*/ 1746 w 259950"/>
                  <a:gd name="connsiteY23" fmla="*/ 136267 h 469671"/>
                  <a:gd name="connsiteX24" fmla="*/ 1008 w 259950"/>
                  <a:gd name="connsiteY24" fmla="*/ 140540 h 469671"/>
                  <a:gd name="connsiteX25" fmla="*/ 2801 w 259950"/>
                  <a:gd name="connsiteY25" fmla="*/ 143336 h 469671"/>
                  <a:gd name="connsiteX26" fmla="*/ 2537 w 259950"/>
                  <a:gd name="connsiteY26" fmla="*/ 144127 h 469671"/>
                  <a:gd name="connsiteX27" fmla="*/ 2854 w 259950"/>
                  <a:gd name="connsiteY27" fmla="*/ 145551 h 469671"/>
                  <a:gd name="connsiteX28" fmla="*/ 2854 w 259950"/>
                  <a:gd name="connsiteY28" fmla="*/ 145710 h 469671"/>
                  <a:gd name="connsiteX29" fmla="*/ 6125 w 259950"/>
                  <a:gd name="connsiteY29" fmla="*/ 149455 h 469671"/>
                  <a:gd name="connsiteX30" fmla="*/ 6652 w 259950"/>
                  <a:gd name="connsiteY30" fmla="*/ 149719 h 469671"/>
                  <a:gd name="connsiteX31" fmla="*/ 6705 w 259950"/>
                  <a:gd name="connsiteY31" fmla="*/ 148717 h 469671"/>
                  <a:gd name="connsiteX32" fmla="*/ 6758 w 259950"/>
                  <a:gd name="connsiteY32" fmla="*/ 148717 h 469671"/>
                  <a:gd name="connsiteX33" fmla="*/ 7918 w 259950"/>
                  <a:gd name="connsiteY33" fmla="*/ 150721 h 469671"/>
                  <a:gd name="connsiteX34" fmla="*/ 7971 w 259950"/>
                  <a:gd name="connsiteY34" fmla="*/ 150932 h 469671"/>
                  <a:gd name="connsiteX35" fmla="*/ 6969 w 259950"/>
                  <a:gd name="connsiteY35" fmla="*/ 149878 h 469671"/>
                  <a:gd name="connsiteX36" fmla="*/ 6758 w 259950"/>
                  <a:gd name="connsiteY36" fmla="*/ 149825 h 469671"/>
                  <a:gd name="connsiteX37" fmla="*/ 6600 w 259950"/>
                  <a:gd name="connsiteY37" fmla="*/ 150088 h 469671"/>
                  <a:gd name="connsiteX38" fmla="*/ 6758 w 259950"/>
                  <a:gd name="connsiteY38" fmla="*/ 151830 h 469671"/>
                  <a:gd name="connsiteX39" fmla="*/ 8604 w 259950"/>
                  <a:gd name="connsiteY39" fmla="*/ 152884 h 469671"/>
                  <a:gd name="connsiteX40" fmla="*/ 8340 w 259950"/>
                  <a:gd name="connsiteY40" fmla="*/ 154045 h 469671"/>
                  <a:gd name="connsiteX41" fmla="*/ 11559 w 259950"/>
                  <a:gd name="connsiteY41" fmla="*/ 158793 h 469671"/>
                  <a:gd name="connsiteX42" fmla="*/ 12350 w 259950"/>
                  <a:gd name="connsiteY42" fmla="*/ 159215 h 469671"/>
                  <a:gd name="connsiteX43" fmla="*/ 12402 w 259950"/>
                  <a:gd name="connsiteY43" fmla="*/ 160692 h 469671"/>
                  <a:gd name="connsiteX44" fmla="*/ 12825 w 259950"/>
                  <a:gd name="connsiteY44" fmla="*/ 161642 h 469671"/>
                  <a:gd name="connsiteX45" fmla="*/ 15726 w 259950"/>
                  <a:gd name="connsiteY45" fmla="*/ 161799 h 469671"/>
                  <a:gd name="connsiteX46" fmla="*/ 18786 w 259950"/>
                  <a:gd name="connsiteY46" fmla="*/ 163118 h 469671"/>
                  <a:gd name="connsiteX47" fmla="*/ 19049 w 259950"/>
                  <a:gd name="connsiteY47" fmla="*/ 164015 h 469671"/>
                  <a:gd name="connsiteX48" fmla="*/ 19366 w 259950"/>
                  <a:gd name="connsiteY48" fmla="*/ 164227 h 469671"/>
                  <a:gd name="connsiteX49" fmla="*/ 23164 w 259950"/>
                  <a:gd name="connsiteY49" fmla="*/ 168499 h 469671"/>
                  <a:gd name="connsiteX50" fmla="*/ 23164 w 259950"/>
                  <a:gd name="connsiteY50" fmla="*/ 169818 h 469671"/>
                  <a:gd name="connsiteX51" fmla="*/ 24219 w 259950"/>
                  <a:gd name="connsiteY51" fmla="*/ 170768 h 469671"/>
                  <a:gd name="connsiteX52" fmla="*/ 25274 w 259950"/>
                  <a:gd name="connsiteY52" fmla="*/ 173775 h 469671"/>
                  <a:gd name="connsiteX53" fmla="*/ 25749 w 259950"/>
                  <a:gd name="connsiteY53" fmla="*/ 175569 h 469671"/>
                  <a:gd name="connsiteX54" fmla="*/ 26699 w 259950"/>
                  <a:gd name="connsiteY54" fmla="*/ 176360 h 469671"/>
                  <a:gd name="connsiteX55" fmla="*/ 27332 w 259950"/>
                  <a:gd name="connsiteY55" fmla="*/ 178154 h 469671"/>
                  <a:gd name="connsiteX56" fmla="*/ 30391 w 259950"/>
                  <a:gd name="connsiteY56" fmla="*/ 180369 h 469671"/>
                  <a:gd name="connsiteX57" fmla="*/ 31658 w 259950"/>
                  <a:gd name="connsiteY57" fmla="*/ 183904 h 469671"/>
                  <a:gd name="connsiteX58" fmla="*/ 29020 w 259950"/>
                  <a:gd name="connsiteY58" fmla="*/ 184220 h 469671"/>
                  <a:gd name="connsiteX59" fmla="*/ 34453 w 259950"/>
                  <a:gd name="connsiteY59" fmla="*/ 187702 h 469671"/>
                  <a:gd name="connsiteX60" fmla="*/ 35561 w 259950"/>
                  <a:gd name="connsiteY60" fmla="*/ 188862 h 469671"/>
                  <a:gd name="connsiteX61" fmla="*/ 36827 w 259950"/>
                  <a:gd name="connsiteY61" fmla="*/ 189390 h 469671"/>
                  <a:gd name="connsiteX62" fmla="*/ 38094 w 259950"/>
                  <a:gd name="connsiteY62" fmla="*/ 191658 h 469671"/>
                  <a:gd name="connsiteX63" fmla="*/ 38094 w 259950"/>
                  <a:gd name="connsiteY63" fmla="*/ 193980 h 469671"/>
                  <a:gd name="connsiteX64" fmla="*/ 42208 w 259950"/>
                  <a:gd name="connsiteY64" fmla="*/ 197620 h 469671"/>
                  <a:gd name="connsiteX65" fmla="*/ 43949 w 259950"/>
                  <a:gd name="connsiteY65" fmla="*/ 198833 h 469671"/>
                  <a:gd name="connsiteX66" fmla="*/ 44477 w 259950"/>
                  <a:gd name="connsiteY66" fmla="*/ 200416 h 469671"/>
                  <a:gd name="connsiteX67" fmla="*/ 44951 w 259950"/>
                  <a:gd name="connsiteY67" fmla="*/ 200627 h 469671"/>
                  <a:gd name="connsiteX68" fmla="*/ 46376 w 259950"/>
                  <a:gd name="connsiteY68" fmla="*/ 198727 h 469671"/>
                  <a:gd name="connsiteX69" fmla="*/ 45321 w 259950"/>
                  <a:gd name="connsiteY69" fmla="*/ 197989 h 469671"/>
                  <a:gd name="connsiteX70" fmla="*/ 44055 w 259950"/>
                  <a:gd name="connsiteY70" fmla="*/ 195826 h 469671"/>
                  <a:gd name="connsiteX71" fmla="*/ 43052 w 259950"/>
                  <a:gd name="connsiteY71" fmla="*/ 196459 h 469671"/>
                  <a:gd name="connsiteX72" fmla="*/ 42261 w 259950"/>
                  <a:gd name="connsiteY72" fmla="*/ 193980 h 469671"/>
                  <a:gd name="connsiteX73" fmla="*/ 40573 w 259950"/>
                  <a:gd name="connsiteY73" fmla="*/ 190814 h 469671"/>
                  <a:gd name="connsiteX74" fmla="*/ 39782 w 259950"/>
                  <a:gd name="connsiteY74" fmla="*/ 187860 h 469671"/>
                  <a:gd name="connsiteX75" fmla="*/ 37619 w 259950"/>
                  <a:gd name="connsiteY75" fmla="*/ 185222 h 469671"/>
                  <a:gd name="connsiteX76" fmla="*/ 36458 w 259950"/>
                  <a:gd name="connsiteY76" fmla="*/ 184958 h 469671"/>
                  <a:gd name="connsiteX77" fmla="*/ 35825 w 259950"/>
                  <a:gd name="connsiteY77" fmla="*/ 182532 h 469671"/>
                  <a:gd name="connsiteX78" fmla="*/ 34401 w 259950"/>
                  <a:gd name="connsiteY78" fmla="*/ 181846 h 469671"/>
                  <a:gd name="connsiteX79" fmla="*/ 32977 w 259950"/>
                  <a:gd name="connsiteY79" fmla="*/ 178997 h 469671"/>
                  <a:gd name="connsiteX80" fmla="*/ 30233 w 259950"/>
                  <a:gd name="connsiteY80" fmla="*/ 176676 h 469671"/>
                  <a:gd name="connsiteX81" fmla="*/ 30075 w 259950"/>
                  <a:gd name="connsiteY81" fmla="*/ 174039 h 469671"/>
                  <a:gd name="connsiteX82" fmla="*/ 29337 w 259950"/>
                  <a:gd name="connsiteY82" fmla="*/ 173089 h 469671"/>
                  <a:gd name="connsiteX83" fmla="*/ 29653 w 259950"/>
                  <a:gd name="connsiteY83" fmla="*/ 170874 h 469671"/>
                  <a:gd name="connsiteX84" fmla="*/ 32027 w 259950"/>
                  <a:gd name="connsiteY84" fmla="*/ 171823 h 469671"/>
                  <a:gd name="connsiteX85" fmla="*/ 32344 w 259950"/>
                  <a:gd name="connsiteY85" fmla="*/ 171295 h 469671"/>
                  <a:gd name="connsiteX86" fmla="*/ 33029 w 259950"/>
                  <a:gd name="connsiteY86" fmla="*/ 171507 h 469671"/>
                  <a:gd name="connsiteX87" fmla="*/ 33293 w 259950"/>
                  <a:gd name="connsiteY87" fmla="*/ 172456 h 469671"/>
                  <a:gd name="connsiteX88" fmla="*/ 35139 w 259950"/>
                  <a:gd name="connsiteY88" fmla="*/ 173089 h 469671"/>
                  <a:gd name="connsiteX89" fmla="*/ 40731 w 259950"/>
                  <a:gd name="connsiteY89" fmla="*/ 183429 h 469671"/>
                  <a:gd name="connsiteX90" fmla="*/ 42736 w 259950"/>
                  <a:gd name="connsiteY90" fmla="*/ 184168 h 469671"/>
                  <a:gd name="connsiteX91" fmla="*/ 42789 w 259950"/>
                  <a:gd name="connsiteY91" fmla="*/ 185539 h 469671"/>
                  <a:gd name="connsiteX92" fmla="*/ 45374 w 259950"/>
                  <a:gd name="connsiteY92" fmla="*/ 188282 h 469671"/>
                  <a:gd name="connsiteX93" fmla="*/ 47325 w 259950"/>
                  <a:gd name="connsiteY93" fmla="*/ 189390 h 469671"/>
                  <a:gd name="connsiteX94" fmla="*/ 46851 w 259950"/>
                  <a:gd name="connsiteY94" fmla="*/ 191395 h 469671"/>
                  <a:gd name="connsiteX95" fmla="*/ 47273 w 259950"/>
                  <a:gd name="connsiteY95" fmla="*/ 191711 h 469671"/>
                  <a:gd name="connsiteX96" fmla="*/ 48222 w 259950"/>
                  <a:gd name="connsiteY96" fmla="*/ 191500 h 469671"/>
                  <a:gd name="connsiteX97" fmla="*/ 49014 w 259950"/>
                  <a:gd name="connsiteY97" fmla="*/ 192608 h 469671"/>
                  <a:gd name="connsiteX98" fmla="*/ 50596 w 259950"/>
                  <a:gd name="connsiteY98" fmla="*/ 193347 h 469671"/>
                  <a:gd name="connsiteX99" fmla="*/ 51018 w 259950"/>
                  <a:gd name="connsiteY99" fmla="*/ 194771 h 469671"/>
                  <a:gd name="connsiteX100" fmla="*/ 52812 w 259950"/>
                  <a:gd name="connsiteY100" fmla="*/ 196037 h 469671"/>
                  <a:gd name="connsiteX101" fmla="*/ 58456 w 259950"/>
                  <a:gd name="connsiteY101" fmla="*/ 202526 h 469671"/>
                  <a:gd name="connsiteX102" fmla="*/ 58140 w 259950"/>
                  <a:gd name="connsiteY102" fmla="*/ 203475 h 469671"/>
                  <a:gd name="connsiteX103" fmla="*/ 58720 w 259950"/>
                  <a:gd name="connsiteY103" fmla="*/ 206957 h 469671"/>
                  <a:gd name="connsiteX104" fmla="*/ 59089 w 259950"/>
                  <a:gd name="connsiteY104" fmla="*/ 207643 h 469671"/>
                  <a:gd name="connsiteX105" fmla="*/ 57876 w 259950"/>
                  <a:gd name="connsiteY105" fmla="*/ 208645 h 469671"/>
                  <a:gd name="connsiteX106" fmla="*/ 58509 w 259950"/>
                  <a:gd name="connsiteY106" fmla="*/ 209384 h 469671"/>
                  <a:gd name="connsiteX107" fmla="*/ 60092 w 259950"/>
                  <a:gd name="connsiteY107" fmla="*/ 211547 h 469671"/>
                  <a:gd name="connsiteX108" fmla="*/ 62466 w 259950"/>
                  <a:gd name="connsiteY108" fmla="*/ 212707 h 469671"/>
                  <a:gd name="connsiteX109" fmla="*/ 64576 w 259950"/>
                  <a:gd name="connsiteY109" fmla="*/ 215134 h 469671"/>
                  <a:gd name="connsiteX110" fmla="*/ 68321 w 259950"/>
                  <a:gd name="connsiteY110" fmla="*/ 216136 h 469671"/>
                  <a:gd name="connsiteX111" fmla="*/ 71961 w 259950"/>
                  <a:gd name="connsiteY111" fmla="*/ 218141 h 469671"/>
                  <a:gd name="connsiteX112" fmla="*/ 75443 w 259950"/>
                  <a:gd name="connsiteY112" fmla="*/ 219724 h 469671"/>
                  <a:gd name="connsiteX113" fmla="*/ 77923 w 259950"/>
                  <a:gd name="connsiteY113" fmla="*/ 220198 h 469671"/>
                  <a:gd name="connsiteX114" fmla="*/ 81510 w 259950"/>
                  <a:gd name="connsiteY114" fmla="*/ 222203 h 469671"/>
                  <a:gd name="connsiteX115" fmla="*/ 86680 w 259950"/>
                  <a:gd name="connsiteY115" fmla="*/ 223258 h 469671"/>
                  <a:gd name="connsiteX116" fmla="*/ 92694 w 259950"/>
                  <a:gd name="connsiteY116" fmla="*/ 221728 h 469671"/>
                  <a:gd name="connsiteX117" fmla="*/ 101187 w 259950"/>
                  <a:gd name="connsiteY117" fmla="*/ 228428 h 469671"/>
                  <a:gd name="connsiteX118" fmla="*/ 104194 w 259950"/>
                  <a:gd name="connsiteY118" fmla="*/ 228903 h 469671"/>
                  <a:gd name="connsiteX119" fmla="*/ 112424 w 259950"/>
                  <a:gd name="connsiteY119" fmla="*/ 231329 h 469671"/>
                  <a:gd name="connsiteX120" fmla="*/ 112846 w 259950"/>
                  <a:gd name="connsiteY120" fmla="*/ 230485 h 469671"/>
                  <a:gd name="connsiteX121" fmla="*/ 114059 w 259950"/>
                  <a:gd name="connsiteY121" fmla="*/ 231804 h 469671"/>
                  <a:gd name="connsiteX122" fmla="*/ 113268 w 259950"/>
                  <a:gd name="connsiteY122" fmla="*/ 231804 h 469671"/>
                  <a:gd name="connsiteX123" fmla="*/ 113268 w 259950"/>
                  <a:gd name="connsiteY123" fmla="*/ 232121 h 469671"/>
                  <a:gd name="connsiteX124" fmla="*/ 117488 w 259950"/>
                  <a:gd name="connsiteY124" fmla="*/ 236077 h 469671"/>
                  <a:gd name="connsiteX125" fmla="*/ 119282 w 259950"/>
                  <a:gd name="connsiteY125" fmla="*/ 237871 h 469671"/>
                  <a:gd name="connsiteX126" fmla="*/ 119335 w 259950"/>
                  <a:gd name="connsiteY126" fmla="*/ 238188 h 469671"/>
                  <a:gd name="connsiteX127" fmla="*/ 118807 w 259950"/>
                  <a:gd name="connsiteY127" fmla="*/ 238240 h 469671"/>
                  <a:gd name="connsiteX128" fmla="*/ 119545 w 259950"/>
                  <a:gd name="connsiteY128" fmla="*/ 238662 h 469671"/>
                  <a:gd name="connsiteX129" fmla="*/ 119598 w 259950"/>
                  <a:gd name="connsiteY129" fmla="*/ 238978 h 469671"/>
                  <a:gd name="connsiteX130" fmla="*/ 118860 w 259950"/>
                  <a:gd name="connsiteY130" fmla="*/ 240034 h 469671"/>
                  <a:gd name="connsiteX131" fmla="*/ 121128 w 259950"/>
                  <a:gd name="connsiteY131" fmla="*/ 242355 h 469671"/>
                  <a:gd name="connsiteX132" fmla="*/ 121234 w 259950"/>
                  <a:gd name="connsiteY132" fmla="*/ 242407 h 469671"/>
                  <a:gd name="connsiteX133" fmla="*/ 121919 w 259950"/>
                  <a:gd name="connsiteY133" fmla="*/ 241669 h 469671"/>
                  <a:gd name="connsiteX134" fmla="*/ 121023 w 259950"/>
                  <a:gd name="connsiteY134" fmla="*/ 241141 h 469671"/>
                  <a:gd name="connsiteX135" fmla="*/ 120759 w 259950"/>
                  <a:gd name="connsiteY135" fmla="*/ 240350 h 469671"/>
                  <a:gd name="connsiteX136" fmla="*/ 120759 w 259950"/>
                  <a:gd name="connsiteY136" fmla="*/ 240297 h 469671"/>
                  <a:gd name="connsiteX137" fmla="*/ 122289 w 259950"/>
                  <a:gd name="connsiteY137" fmla="*/ 241194 h 469671"/>
                  <a:gd name="connsiteX138" fmla="*/ 122975 w 259950"/>
                  <a:gd name="connsiteY138" fmla="*/ 242671 h 469671"/>
                  <a:gd name="connsiteX139" fmla="*/ 125507 w 259950"/>
                  <a:gd name="connsiteY139" fmla="*/ 245362 h 469671"/>
                  <a:gd name="connsiteX140" fmla="*/ 126878 w 259950"/>
                  <a:gd name="connsiteY140" fmla="*/ 246101 h 469671"/>
                  <a:gd name="connsiteX141" fmla="*/ 126931 w 259950"/>
                  <a:gd name="connsiteY141" fmla="*/ 245942 h 469671"/>
                  <a:gd name="connsiteX142" fmla="*/ 126298 w 259950"/>
                  <a:gd name="connsiteY142" fmla="*/ 245151 h 469671"/>
                  <a:gd name="connsiteX143" fmla="*/ 126509 w 259950"/>
                  <a:gd name="connsiteY143" fmla="*/ 245098 h 469671"/>
                  <a:gd name="connsiteX144" fmla="*/ 127617 w 259950"/>
                  <a:gd name="connsiteY144" fmla="*/ 247314 h 469671"/>
                  <a:gd name="connsiteX145" fmla="*/ 128092 w 259950"/>
                  <a:gd name="connsiteY145" fmla="*/ 246575 h 469671"/>
                  <a:gd name="connsiteX146" fmla="*/ 131626 w 259950"/>
                  <a:gd name="connsiteY146" fmla="*/ 246997 h 469671"/>
                  <a:gd name="connsiteX147" fmla="*/ 133156 w 259950"/>
                  <a:gd name="connsiteY147" fmla="*/ 248527 h 469671"/>
                  <a:gd name="connsiteX148" fmla="*/ 133261 w 259950"/>
                  <a:gd name="connsiteY148" fmla="*/ 247630 h 469671"/>
                  <a:gd name="connsiteX149" fmla="*/ 133314 w 259950"/>
                  <a:gd name="connsiteY149" fmla="*/ 247630 h 469671"/>
                  <a:gd name="connsiteX150" fmla="*/ 133947 w 259950"/>
                  <a:gd name="connsiteY150" fmla="*/ 249424 h 469671"/>
                  <a:gd name="connsiteX151" fmla="*/ 134158 w 259950"/>
                  <a:gd name="connsiteY151" fmla="*/ 249635 h 469671"/>
                  <a:gd name="connsiteX152" fmla="*/ 136743 w 259950"/>
                  <a:gd name="connsiteY152" fmla="*/ 249055 h 469671"/>
                  <a:gd name="connsiteX153" fmla="*/ 135319 w 259950"/>
                  <a:gd name="connsiteY153" fmla="*/ 246891 h 469671"/>
                  <a:gd name="connsiteX154" fmla="*/ 137534 w 259950"/>
                  <a:gd name="connsiteY154" fmla="*/ 245625 h 469671"/>
                  <a:gd name="connsiteX155" fmla="*/ 137587 w 259950"/>
                  <a:gd name="connsiteY155" fmla="*/ 244676 h 469671"/>
                  <a:gd name="connsiteX156" fmla="*/ 141544 w 259950"/>
                  <a:gd name="connsiteY156" fmla="*/ 246153 h 469671"/>
                  <a:gd name="connsiteX157" fmla="*/ 142652 w 259950"/>
                  <a:gd name="connsiteY157" fmla="*/ 245731 h 469671"/>
                  <a:gd name="connsiteX158" fmla="*/ 143074 w 259950"/>
                  <a:gd name="connsiteY158" fmla="*/ 246575 h 469671"/>
                  <a:gd name="connsiteX159" fmla="*/ 143127 w 259950"/>
                  <a:gd name="connsiteY159" fmla="*/ 246734 h 469671"/>
                  <a:gd name="connsiteX160" fmla="*/ 141860 w 259950"/>
                  <a:gd name="connsiteY160" fmla="*/ 247050 h 469671"/>
                  <a:gd name="connsiteX161" fmla="*/ 142810 w 259950"/>
                  <a:gd name="connsiteY161" fmla="*/ 249582 h 469671"/>
                  <a:gd name="connsiteX162" fmla="*/ 139275 w 259950"/>
                  <a:gd name="connsiteY162" fmla="*/ 250110 h 469671"/>
                  <a:gd name="connsiteX163" fmla="*/ 138695 w 259950"/>
                  <a:gd name="connsiteY163" fmla="*/ 251639 h 469671"/>
                  <a:gd name="connsiteX164" fmla="*/ 138220 w 259950"/>
                  <a:gd name="connsiteY164" fmla="*/ 252062 h 469671"/>
                  <a:gd name="connsiteX165" fmla="*/ 137482 w 259950"/>
                  <a:gd name="connsiteY165" fmla="*/ 251165 h 469671"/>
                  <a:gd name="connsiteX166" fmla="*/ 136480 w 259950"/>
                  <a:gd name="connsiteY166" fmla="*/ 251587 h 469671"/>
                  <a:gd name="connsiteX167" fmla="*/ 134475 w 259950"/>
                  <a:gd name="connsiteY167" fmla="*/ 256229 h 469671"/>
                  <a:gd name="connsiteX168" fmla="*/ 133050 w 259950"/>
                  <a:gd name="connsiteY168" fmla="*/ 256493 h 469671"/>
                  <a:gd name="connsiteX169" fmla="*/ 130835 w 259950"/>
                  <a:gd name="connsiteY169" fmla="*/ 259183 h 469671"/>
                  <a:gd name="connsiteX170" fmla="*/ 131309 w 259950"/>
                  <a:gd name="connsiteY170" fmla="*/ 260344 h 469671"/>
                  <a:gd name="connsiteX171" fmla="*/ 130993 w 259950"/>
                  <a:gd name="connsiteY171" fmla="*/ 260766 h 469671"/>
                  <a:gd name="connsiteX172" fmla="*/ 130835 w 259950"/>
                  <a:gd name="connsiteY172" fmla="*/ 260871 h 469671"/>
                  <a:gd name="connsiteX173" fmla="*/ 128936 w 259950"/>
                  <a:gd name="connsiteY173" fmla="*/ 258656 h 469671"/>
                  <a:gd name="connsiteX174" fmla="*/ 128883 w 259950"/>
                  <a:gd name="connsiteY174" fmla="*/ 258656 h 469671"/>
                  <a:gd name="connsiteX175" fmla="*/ 129938 w 259950"/>
                  <a:gd name="connsiteY175" fmla="*/ 260819 h 469671"/>
                  <a:gd name="connsiteX176" fmla="*/ 128725 w 259950"/>
                  <a:gd name="connsiteY176" fmla="*/ 261980 h 469671"/>
                  <a:gd name="connsiteX177" fmla="*/ 128197 w 259950"/>
                  <a:gd name="connsiteY177" fmla="*/ 261452 h 469671"/>
                  <a:gd name="connsiteX178" fmla="*/ 127669 w 259950"/>
                  <a:gd name="connsiteY178" fmla="*/ 263351 h 469671"/>
                  <a:gd name="connsiteX179" fmla="*/ 129358 w 259950"/>
                  <a:gd name="connsiteY179" fmla="*/ 265303 h 469671"/>
                  <a:gd name="connsiteX180" fmla="*/ 128883 w 259950"/>
                  <a:gd name="connsiteY180" fmla="*/ 266411 h 469671"/>
                  <a:gd name="connsiteX181" fmla="*/ 129833 w 259950"/>
                  <a:gd name="connsiteY181" fmla="*/ 267677 h 469671"/>
                  <a:gd name="connsiteX182" fmla="*/ 128936 w 259950"/>
                  <a:gd name="connsiteY182" fmla="*/ 268151 h 469671"/>
                  <a:gd name="connsiteX183" fmla="*/ 129621 w 259950"/>
                  <a:gd name="connsiteY183" fmla="*/ 270683 h 469671"/>
                  <a:gd name="connsiteX184" fmla="*/ 129094 w 259950"/>
                  <a:gd name="connsiteY184" fmla="*/ 272688 h 469671"/>
                  <a:gd name="connsiteX185" fmla="*/ 130096 w 259950"/>
                  <a:gd name="connsiteY185" fmla="*/ 273744 h 469671"/>
                  <a:gd name="connsiteX186" fmla="*/ 128039 w 259950"/>
                  <a:gd name="connsiteY186" fmla="*/ 277489 h 469671"/>
                  <a:gd name="connsiteX187" fmla="*/ 125401 w 259950"/>
                  <a:gd name="connsiteY187" fmla="*/ 278175 h 469671"/>
                  <a:gd name="connsiteX188" fmla="*/ 125612 w 259950"/>
                  <a:gd name="connsiteY188" fmla="*/ 279968 h 469671"/>
                  <a:gd name="connsiteX189" fmla="*/ 124293 w 259950"/>
                  <a:gd name="connsiteY189" fmla="*/ 279968 h 469671"/>
                  <a:gd name="connsiteX190" fmla="*/ 124082 w 259950"/>
                  <a:gd name="connsiteY190" fmla="*/ 280285 h 469671"/>
                  <a:gd name="connsiteX191" fmla="*/ 124504 w 259950"/>
                  <a:gd name="connsiteY191" fmla="*/ 281129 h 469671"/>
                  <a:gd name="connsiteX192" fmla="*/ 121023 w 259950"/>
                  <a:gd name="connsiteY192" fmla="*/ 282870 h 469671"/>
                  <a:gd name="connsiteX193" fmla="*/ 120970 w 259950"/>
                  <a:gd name="connsiteY193" fmla="*/ 285191 h 469671"/>
                  <a:gd name="connsiteX194" fmla="*/ 119704 w 259950"/>
                  <a:gd name="connsiteY194" fmla="*/ 286721 h 469671"/>
                  <a:gd name="connsiteX195" fmla="*/ 120179 w 259950"/>
                  <a:gd name="connsiteY195" fmla="*/ 287407 h 469671"/>
                  <a:gd name="connsiteX196" fmla="*/ 118227 w 259950"/>
                  <a:gd name="connsiteY196" fmla="*/ 288461 h 469671"/>
                  <a:gd name="connsiteX197" fmla="*/ 118965 w 259950"/>
                  <a:gd name="connsiteY197" fmla="*/ 291891 h 469671"/>
                  <a:gd name="connsiteX198" fmla="*/ 118438 w 259950"/>
                  <a:gd name="connsiteY198" fmla="*/ 292418 h 469671"/>
                  <a:gd name="connsiteX199" fmla="*/ 118279 w 259950"/>
                  <a:gd name="connsiteY199" fmla="*/ 292629 h 469671"/>
                  <a:gd name="connsiteX200" fmla="*/ 121814 w 259950"/>
                  <a:gd name="connsiteY200" fmla="*/ 292155 h 469671"/>
                  <a:gd name="connsiteX201" fmla="*/ 121972 w 259950"/>
                  <a:gd name="connsiteY201" fmla="*/ 294001 h 469671"/>
                  <a:gd name="connsiteX202" fmla="*/ 116802 w 259950"/>
                  <a:gd name="connsiteY202" fmla="*/ 299435 h 469671"/>
                  <a:gd name="connsiteX203" fmla="*/ 118543 w 259950"/>
                  <a:gd name="connsiteY203" fmla="*/ 303497 h 469671"/>
                  <a:gd name="connsiteX204" fmla="*/ 117330 w 259950"/>
                  <a:gd name="connsiteY204" fmla="*/ 303707 h 469671"/>
                  <a:gd name="connsiteX205" fmla="*/ 117224 w 259950"/>
                  <a:gd name="connsiteY205" fmla="*/ 303919 h 469671"/>
                  <a:gd name="connsiteX206" fmla="*/ 120917 w 259950"/>
                  <a:gd name="connsiteY206" fmla="*/ 305976 h 469671"/>
                  <a:gd name="connsiteX207" fmla="*/ 122922 w 259950"/>
                  <a:gd name="connsiteY207" fmla="*/ 309141 h 469671"/>
                  <a:gd name="connsiteX208" fmla="*/ 128302 w 259950"/>
                  <a:gd name="connsiteY208" fmla="*/ 320114 h 469671"/>
                  <a:gd name="connsiteX209" fmla="*/ 131362 w 259950"/>
                  <a:gd name="connsiteY209" fmla="*/ 324809 h 469671"/>
                  <a:gd name="connsiteX210" fmla="*/ 132840 w 259950"/>
                  <a:gd name="connsiteY210" fmla="*/ 326972 h 469671"/>
                  <a:gd name="connsiteX211" fmla="*/ 132840 w 259950"/>
                  <a:gd name="connsiteY211" fmla="*/ 329135 h 469671"/>
                  <a:gd name="connsiteX212" fmla="*/ 134211 w 259950"/>
                  <a:gd name="connsiteY212" fmla="*/ 331034 h 469671"/>
                  <a:gd name="connsiteX213" fmla="*/ 143918 w 259950"/>
                  <a:gd name="connsiteY213" fmla="*/ 337312 h 469671"/>
                  <a:gd name="connsiteX214" fmla="*/ 147030 w 259950"/>
                  <a:gd name="connsiteY214" fmla="*/ 338789 h 469671"/>
                  <a:gd name="connsiteX215" fmla="*/ 147927 w 259950"/>
                  <a:gd name="connsiteY215" fmla="*/ 340529 h 469671"/>
                  <a:gd name="connsiteX216" fmla="*/ 150618 w 259950"/>
                  <a:gd name="connsiteY216" fmla="*/ 342007 h 469671"/>
                  <a:gd name="connsiteX217" fmla="*/ 151145 w 259950"/>
                  <a:gd name="connsiteY217" fmla="*/ 357358 h 469671"/>
                  <a:gd name="connsiteX218" fmla="*/ 150301 w 259950"/>
                  <a:gd name="connsiteY218" fmla="*/ 357886 h 469671"/>
                  <a:gd name="connsiteX219" fmla="*/ 150301 w 259950"/>
                  <a:gd name="connsiteY219" fmla="*/ 358888 h 469671"/>
                  <a:gd name="connsiteX220" fmla="*/ 150987 w 259950"/>
                  <a:gd name="connsiteY220" fmla="*/ 359469 h 469671"/>
                  <a:gd name="connsiteX221" fmla="*/ 150565 w 259950"/>
                  <a:gd name="connsiteY221" fmla="*/ 363425 h 469671"/>
                  <a:gd name="connsiteX222" fmla="*/ 150828 w 259950"/>
                  <a:gd name="connsiteY222" fmla="*/ 364850 h 469671"/>
                  <a:gd name="connsiteX223" fmla="*/ 149879 w 259950"/>
                  <a:gd name="connsiteY223" fmla="*/ 366537 h 469671"/>
                  <a:gd name="connsiteX224" fmla="*/ 149193 w 259950"/>
                  <a:gd name="connsiteY224" fmla="*/ 372815 h 469671"/>
                  <a:gd name="connsiteX225" fmla="*/ 148454 w 259950"/>
                  <a:gd name="connsiteY225" fmla="*/ 373870 h 469671"/>
                  <a:gd name="connsiteX226" fmla="*/ 147558 w 259950"/>
                  <a:gd name="connsiteY226" fmla="*/ 377194 h 469671"/>
                  <a:gd name="connsiteX227" fmla="*/ 148191 w 259950"/>
                  <a:gd name="connsiteY227" fmla="*/ 380148 h 469671"/>
                  <a:gd name="connsiteX228" fmla="*/ 146872 w 259950"/>
                  <a:gd name="connsiteY228" fmla="*/ 382364 h 469671"/>
                  <a:gd name="connsiteX229" fmla="*/ 147452 w 259950"/>
                  <a:gd name="connsiteY229" fmla="*/ 388536 h 469671"/>
                  <a:gd name="connsiteX230" fmla="*/ 147716 w 259950"/>
                  <a:gd name="connsiteY230" fmla="*/ 389749 h 469671"/>
                  <a:gd name="connsiteX231" fmla="*/ 146714 w 259950"/>
                  <a:gd name="connsiteY231" fmla="*/ 391174 h 469671"/>
                  <a:gd name="connsiteX232" fmla="*/ 147136 w 259950"/>
                  <a:gd name="connsiteY232" fmla="*/ 392703 h 469671"/>
                  <a:gd name="connsiteX233" fmla="*/ 145922 w 259950"/>
                  <a:gd name="connsiteY233" fmla="*/ 395183 h 469671"/>
                  <a:gd name="connsiteX234" fmla="*/ 142282 w 259950"/>
                  <a:gd name="connsiteY234" fmla="*/ 405417 h 469671"/>
                  <a:gd name="connsiteX235" fmla="*/ 140753 w 259950"/>
                  <a:gd name="connsiteY235" fmla="*/ 405734 h 469671"/>
                  <a:gd name="connsiteX236" fmla="*/ 140594 w 259950"/>
                  <a:gd name="connsiteY236" fmla="*/ 405892 h 469671"/>
                  <a:gd name="connsiteX237" fmla="*/ 141386 w 259950"/>
                  <a:gd name="connsiteY237" fmla="*/ 407738 h 469671"/>
                  <a:gd name="connsiteX238" fmla="*/ 141386 w 259950"/>
                  <a:gd name="connsiteY238" fmla="*/ 410587 h 469671"/>
                  <a:gd name="connsiteX239" fmla="*/ 142124 w 259950"/>
                  <a:gd name="connsiteY239" fmla="*/ 413647 h 469671"/>
                  <a:gd name="connsiteX240" fmla="*/ 142124 w 259950"/>
                  <a:gd name="connsiteY240" fmla="*/ 413857 h 469671"/>
                  <a:gd name="connsiteX241" fmla="*/ 140067 w 259950"/>
                  <a:gd name="connsiteY241" fmla="*/ 419555 h 469671"/>
                  <a:gd name="connsiteX242" fmla="*/ 140964 w 259950"/>
                  <a:gd name="connsiteY242" fmla="*/ 421560 h 469671"/>
                  <a:gd name="connsiteX243" fmla="*/ 142968 w 259950"/>
                  <a:gd name="connsiteY243" fmla="*/ 421032 h 469671"/>
                  <a:gd name="connsiteX244" fmla="*/ 144023 w 259950"/>
                  <a:gd name="connsiteY244" fmla="*/ 421243 h 469671"/>
                  <a:gd name="connsiteX245" fmla="*/ 143707 w 259950"/>
                  <a:gd name="connsiteY245" fmla="*/ 422404 h 469671"/>
                  <a:gd name="connsiteX246" fmla="*/ 144551 w 259950"/>
                  <a:gd name="connsiteY246" fmla="*/ 423301 h 469671"/>
                  <a:gd name="connsiteX247" fmla="*/ 144498 w 259950"/>
                  <a:gd name="connsiteY247" fmla="*/ 423828 h 469671"/>
                  <a:gd name="connsiteX248" fmla="*/ 143654 w 259950"/>
                  <a:gd name="connsiteY248" fmla="*/ 424355 h 469671"/>
                  <a:gd name="connsiteX249" fmla="*/ 144181 w 259950"/>
                  <a:gd name="connsiteY249" fmla="*/ 426783 h 469671"/>
                  <a:gd name="connsiteX250" fmla="*/ 142915 w 259950"/>
                  <a:gd name="connsiteY250" fmla="*/ 429315 h 469671"/>
                  <a:gd name="connsiteX251" fmla="*/ 142652 w 259950"/>
                  <a:gd name="connsiteY251" fmla="*/ 430897 h 469671"/>
                  <a:gd name="connsiteX252" fmla="*/ 144129 w 259950"/>
                  <a:gd name="connsiteY252" fmla="*/ 431794 h 469671"/>
                  <a:gd name="connsiteX253" fmla="*/ 144287 w 259950"/>
                  <a:gd name="connsiteY253" fmla="*/ 432269 h 469671"/>
                  <a:gd name="connsiteX254" fmla="*/ 142968 w 259950"/>
                  <a:gd name="connsiteY254" fmla="*/ 433799 h 469671"/>
                  <a:gd name="connsiteX255" fmla="*/ 141913 w 259950"/>
                  <a:gd name="connsiteY255" fmla="*/ 434432 h 469671"/>
                  <a:gd name="connsiteX256" fmla="*/ 142705 w 259950"/>
                  <a:gd name="connsiteY256" fmla="*/ 435434 h 469671"/>
                  <a:gd name="connsiteX257" fmla="*/ 141174 w 259950"/>
                  <a:gd name="connsiteY257" fmla="*/ 438810 h 469671"/>
                  <a:gd name="connsiteX258" fmla="*/ 140120 w 259950"/>
                  <a:gd name="connsiteY258" fmla="*/ 440393 h 469671"/>
                  <a:gd name="connsiteX259" fmla="*/ 139961 w 259950"/>
                  <a:gd name="connsiteY259" fmla="*/ 440446 h 469671"/>
                  <a:gd name="connsiteX260" fmla="*/ 139856 w 259950"/>
                  <a:gd name="connsiteY260" fmla="*/ 439021 h 469671"/>
                  <a:gd name="connsiteX261" fmla="*/ 139592 w 259950"/>
                  <a:gd name="connsiteY261" fmla="*/ 438968 h 469671"/>
                  <a:gd name="connsiteX262" fmla="*/ 138695 w 259950"/>
                  <a:gd name="connsiteY262" fmla="*/ 439971 h 469671"/>
                  <a:gd name="connsiteX263" fmla="*/ 138590 w 259950"/>
                  <a:gd name="connsiteY263" fmla="*/ 439918 h 469671"/>
                  <a:gd name="connsiteX264" fmla="*/ 138379 w 259950"/>
                  <a:gd name="connsiteY264" fmla="*/ 439074 h 469671"/>
                  <a:gd name="connsiteX265" fmla="*/ 139645 w 259950"/>
                  <a:gd name="connsiteY265" fmla="*/ 438283 h 469671"/>
                  <a:gd name="connsiteX266" fmla="*/ 139592 w 259950"/>
                  <a:gd name="connsiteY266" fmla="*/ 437650 h 469671"/>
                  <a:gd name="connsiteX267" fmla="*/ 138115 w 259950"/>
                  <a:gd name="connsiteY267" fmla="*/ 437386 h 469671"/>
                  <a:gd name="connsiteX268" fmla="*/ 135477 w 259950"/>
                  <a:gd name="connsiteY268" fmla="*/ 439813 h 469671"/>
                  <a:gd name="connsiteX269" fmla="*/ 135266 w 259950"/>
                  <a:gd name="connsiteY269" fmla="*/ 440287 h 469671"/>
                  <a:gd name="connsiteX270" fmla="*/ 136690 w 259950"/>
                  <a:gd name="connsiteY270" fmla="*/ 440182 h 469671"/>
                  <a:gd name="connsiteX271" fmla="*/ 136690 w 259950"/>
                  <a:gd name="connsiteY271" fmla="*/ 440920 h 469671"/>
                  <a:gd name="connsiteX272" fmla="*/ 139856 w 259950"/>
                  <a:gd name="connsiteY272" fmla="*/ 442081 h 469671"/>
                  <a:gd name="connsiteX273" fmla="*/ 139645 w 259950"/>
                  <a:gd name="connsiteY273" fmla="*/ 442714 h 469671"/>
                  <a:gd name="connsiteX274" fmla="*/ 138853 w 259950"/>
                  <a:gd name="connsiteY274" fmla="*/ 442925 h 469671"/>
                  <a:gd name="connsiteX275" fmla="*/ 138168 w 259950"/>
                  <a:gd name="connsiteY275" fmla="*/ 444455 h 469671"/>
                  <a:gd name="connsiteX276" fmla="*/ 138168 w 259950"/>
                  <a:gd name="connsiteY276" fmla="*/ 444930 h 469671"/>
                  <a:gd name="connsiteX277" fmla="*/ 140700 w 259950"/>
                  <a:gd name="connsiteY277" fmla="*/ 444877 h 469671"/>
                  <a:gd name="connsiteX278" fmla="*/ 141755 w 259950"/>
                  <a:gd name="connsiteY278" fmla="*/ 445615 h 469671"/>
                  <a:gd name="connsiteX279" fmla="*/ 141755 w 259950"/>
                  <a:gd name="connsiteY279" fmla="*/ 445932 h 469671"/>
                  <a:gd name="connsiteX280" fmla="*/ 141544 w 259950"/>
                  <a:gd name="connsiteY280" fmla="*/ 446248 h 469671"/>
                  <a:gd name="connsiteX281" fmla="*/ 139117 w 259950"/>
                  <a:gd name="connsiteY281" fmla="*/ 445721 h 469671"/>
                  <a:gd name="connsiteX282" fmla="*/ 139328 w 259950"/>
                  <a:gd name="connsiteY282" fmla="*/ 447673 h 469671"/>
                  <a:gd name="connsiteX283" fmla="*/ 138801 w 259950"/>
                  <a:gd name="connsiteY283" fmla="*/ 448570 h 469671"/>
                  <a:gd name="connsiteX284" fmla="*/ 138906 w 259950"/>
                  <a:gd name="connsiteY284" fmla="*/ 451418 h 469671"/>
                  <a:gd name="connsiteX285" fmla="*/ 139908 w 259950"/>
                  <a:gd name="connsiteY285" fmla="*/ 450627 h 469671"/>
                  <a:gd name="connsiteX286" fmla="*/ 140067 w 259950"/>
                  <a:gd name="connsiteY286" fmla="*/ 451365 h 469671"/>
                  <a:gd name="connsiteX287" fmla="*/ 139064 w 259950"/>
                  <a:gd name="connsiteY287" fmla="*/ 452104 h 469671"/>
                  <a:gd name="connsiteX288" fmla="*/ 139961 w 259950"/>
                  <a:gd name="connsiteY288" fmla="*/ 453634 h 469671"/>
                  <a:gd name="connsiteX289" fmla="*/ 139223 w 259950"/>
                  <a:gd name="connsiteY289" fmla="*/ 454214 h 469671"/>
                  <a:gd name="connsiteX290" fmla="*/ 139539 w 259950"/>
                  <a:gd name="connsiteY290" fmla="*/ 455480 h 469671"/>
                  <a:gd name="connsiteX291" fmla="*/ 141227 w 259950"/>
                  <a:gd name="connsiteY291" fmla="*/ 455428 h 469671"/>
                  <a:gd name="connsiteX292" fmla="*/ 139012 w 259950"/>
                  <a:gd name="connsiteY292" fmla="*/ 457591 h 469671"/>
                  <a:gd name="connsiteX293" fmla="*/ 140700 w 259950"/>
                  <a:gd name="connsiteY293" fmla="*/ 458645 h 469671"/>
                  <a:gd name="connsiteX294" fmla="*/ 140911 w 259950"/>
                  <a:gd name="connsiteY294" fmla="*/ 459173 h 469671"/>
                  <a:gd name="connsiteX295" fmla="*/ 140541 w 259950"/>
                  <a:gd name="connsiteY295" fmla="*/ 459648 h 469671"/>
                  <a:gd name="connsiteX296" fmla="*/ 140278 w 259950"/>
                  <a:gd name="connsiteY296" fmla="*/ 459964 h 469671"/>
                  <a:gd name="connsiteX297" fmla="*/ 141016 w 259950"/>
                  <a:gd name="connsiteY297" fmla="*/ 460861 h 469671"/>
                  <a:gd name="connsiteX298" fmla="*/ 142019 w 259950"/>
                  <a:gd name="connsiteY298" fmla="*/ 460544 h 469671"/>
                  <a:gd name="connsiteX299" fmla="*/ 142071 w 259950"/>
                  <a:gd name="connsiteY299" fmla="*/ 460544 h 469671"/>
                  <a:gd name="connsiteX300" fmla="*/ 141649 w 259950"/>
                  <a:gd name="connsiteY300" fmla="*/ 461863 h 469671"/>
                  <a:gd name="connsiteX301" fmla="*/ 142493 w 259950"/>
                  <a:gd name="connsiteY301" fmla="*/ 462180 h 469671"/>
                  <a:gd name="connsiteX302" fmla="*/ 143496 w 259950"/>
                  <a:gd name="connsiteY302" fmla="*/ 461442 h 469671"/>
                  <a:gd name="connsiteX303" fmla="*/ 144551 w 259950"/>
                  <a:gd name="connsiteY303" fmla="*/ 462444 h 469671"/>
                  <a:gd name="connsiteX304" fmla="*/ 144129 w 259950"/>
                  <a:gd name="connsiteY304" fmla="*/ 464132 h 469671"/>
                  <a:gd name="connsiteX305" fmla="*/ 146872 w 259950"/>
                  <a:gd name="connsiteY305" fmla="*/ 464501 h 469671"/>
                  <a:gd name="connsiteX306" fmla="*/ 143390 w 259950"/>
                  <a:gd name="connsiteY306" fmla="*/ 465451 h 469671"/>
                  <a:gd name="connsiteX307" fmla="*/ 143496 w 259950"/>
                  <a:gd name="connsiteY307" fmla="*/ 466453 h 469671"/>
                  <a:gd name="connsiteX308" fmla="*/ 147663 w 259950"/>
                  <a:gd name="connsiteY308" fmla="*/ 465240 h 469671"/>
                  <a:gd name="connsiteX309" fmla="*/ 148560 w 259950"/>
                  <a:gd name="connsiteY309" fmla="*/ 465768 h 469671"/>
                  <a:gd name="connsiteX310" fmla="*/ 148560 w 259950"/>
                  <a:gd name="connsiteY310" fmla="*/ 465978 h 469671"/>
                  <a:gd name="connsiteX311" fmla="*/ 146292 w 259950"/>
                  <a:gd name="connsiteY311" fmla="*/ 468880 h 469671"/>
                  <a:gd name="connsiteX312" fmla="*/ 147558 w 259950"/>
                  <a:gd name="connsiteY312" fmla="*/ 469671 h 469671"/>
                  <a:gd name="connsiteX313" fmla="*/ 149035 w 259950"/>
                  <a:gd name="connsiteY313" fmla="*/ 469407 h 469671"/>
                  <a:gd name="connsiteX314" fmla="*/ 149826 w 259950"/>
                  <a:gd name="connsiteY314" fmla="*/ 465134 h 469671"/>
                  <a:gd name="connsiteX315" fmla="*/ 149879 w 259950"/>
                  <a:gd name="connsiteY315" fmla="*/ 465134 h 469671"/>
                  <a:gd name="connsiteX316" fmla="*/ 152411 w 259950"/>
                  <a:gd name="connsiteY316" fmla="*/ 464396 h 469671"/>
                  <a:gd name="connsiteX317" fmla="*/ 153941 w 259950"/>
                  <a:gd name="connsiteY317" fmla="*/ 463130 h 469671"/>
                  <a:gd name="connsiteX318" fmla="*/ 154363 w 259950"/>
                  <a:gd name="connsiteY318" fmla="*/ 462972 h 469671"/>
                  <a:gd name="connsiteX319" fmla="*/ 157001 w 259950"/>
                  <a:gd name="connsiteY319" fmla="*/ 463499 h 469671"/>
                  <a:gd name="connsiteX320" fmla="*/ 155365 w 259950"/>
                  <a:gd name="connsiteY320" fmla="*/ 455375 h 469671"/>
                  <a:gd name="connsiteX321" fmla="*/ 158794 w 259950"/>
                  <a:gd name="connsiteY321" fmla="*/ 453581 h 469671"/>
                  <a:gd name="connsiteX322" fmla="*/ 159216 w 259950"/>
                  <a:gd name="connsiteY322" fmla="*/ 450575 h 469671"/>
                  <a:gd name="connsiteX323" fmla="*/ 160166 w 259950"/>
                  <a:gd name="connsiteY323" fmla="*/ 449097 h 469671"/>
                  <a:gd name="connsiteX324" fmla="*/ 165178 w 259950"/>
                  <a:gd name="connsiteY324" fmla="*/ 442819 h 469671"/>
                  <a:gd name="connsiteX325" fmla="*/ 163226 w 259950"/>
                  <a:gd name="connsiteY325" fmla="*/ 442345 h 469671"/>
                  <a:gd name="connsiteX326" fmla="*/ 160219 w 259950"/>
                  <a:gd name="connsiteY326" fmla="*/ 439918 h 469671"/>
                  <a:gd name="connsiteX327" fmla="*/ 163067 w 259950"/>
                  <a:gd name="connsiteY327" fmla="*/ 434220 h 469671"/>
                  <a:gd name="connsiteX328" fmla="*/ 166022 w 259950"/>
                  <a:gd name="connsiteY328" fmla="*/ 433799 h 469671"/>
                  <a:gd name="connsiteX329" fmla="*/ 165494 w 259950"/>
                  <a:gd name="connsiteY329" fmla="*/ 432638 h 469671"/>
                  <a:gd name="connsiteX330" fmla="*/ 166497 w 259950"/>
                  <a:gd name="connsiteY330" fmla="*/ 428840 h 469671"/>
                  <a:gd name="connsiteX331" fmla="*/ 169451 w 259950"/>
                  <a:gd name="connsiteY331" fmla="*/ 426783 h 469671"/>
                  <a:gd name="connsiteX332" fmla="*/ 169504 w 259950"/>
                  <a:gd name="connsiteY332" fmla="*/ 426624 h 469671"/>
                  <a:gd name="connsiteX333" fmla="*/ 167446 w 259950"/>
                  <a:gd name="connsiteY333" fmla="*/ 426097 h 469671"/>
                  <a:gd name="connsiteX334" fmla="*/ 167288 w 259950"/>
                  <a:gd name="connsiteY334" fmla="*/ 425833 h 469671"/>
                  <a:gd name="connsiteX335" fmla="*/ 169820 w 259950"/>
                  <a:gd name="connsiteY335" fmla="*/ 425252 h 469671"/>
                  <a:gd name="connsiteX336" fmla="*/ 170347 w 259950"/>
                  <a:gd name="connsiteY336" fmla="*/ 425938 h 469671"/>
                  <a:gd name="connsiteX337" fmla="*/ 171561 w 259950"/>
                  <a:gd name="connsiteY337" fmla="*/ 425780 h 469671"/>
                  <a:gd name="connsiteX338" fmla="*/ 171772 w 259950"/>
                  <a:gd name="connsiteY338" fmla="*/ 425517 h 469671"/>
                  <a:gd name="connsiteX339" fmla="*/ 171350 w 259950"/>
                  <a:gd name="connsiteY339" fmla="*/ 423301 h 469671"/>
                  <a:gd name="connsiteX340" fmla="*/ 171297 w 259950"/>
                  <a:gd name="connsiteY340" fmla="*/ 423248 h 469671"/>
                  <a:gd name="connsiteX341" fmla="*/ 169609 w 259950"/>
                  <a:gd name="connsiteY341" fmla="*/ 423722 h 469671"/>
                  <a:gd name="connsiteX342" fmla="*/ 170084 w 259950"/>
                  <a:gd name="connsiteY342" fmla="*/ 424408 h 469671"/>
                  <a:gd name="connsiteX343" fmla="*/ 169820 w 259950"/>
                  <a:gd name="connsiteY343" fmla="*/ 424461 h 469671"/>
                  <a:gd name="connsiteX344" fmla="*/ 167499 w 259950"/>
                  <a:gd name="connsiteY344" fmla="*/ 423670 h 469671"/>
                  <a:gd name="connsiteX345" fmla="*/ 167710 w 259950"/>
                  <a:gd name="connsiteY345" fmla="*/ 421665 h 469671"/>
                  <a:gd name="connsiteX346" fmla="*/ 166971 w 259950"/>
                  <a:gd name="connsiteY346" fmla="*/ 419186 h 469671"/>
                  <a:gd name="connsiteX347" fmla="*/ 167288 w 259950"/>
                  <a:gd name="connsiteY347" fmla="*/ 418711 h 469671"/>
                  <a:gd name="connsiteX348" fmla="*/ 170980 w 259950"/>
                  <a:gd name="connsiteY348" fmla="*/ 419871 h 469671"/>
                  <a:gd name="connsiteX349" fmla="*/ 174568 w 259950"/>
                  <a:gd name="connsiteY349" fmla="*/ 419344 h 469671"/>
                  <a:gd name="connsiteX350" fmla="*/ 175781 w 259950"/>
                  <a:gd name="connsiteY350" fmla="*/ 418605 h 469671"/>
                  <a:gd name="connsiteX351" fmla="*/ 175254 w 259950"/>
                  <a:gd name="connsiteY351" fmla="*/ 416548 h 469671"/>
                  <a:gd name="connsiteX352" fmla="*/ 176467 w 259950"/>
                  <a:gd name="connsiteY352" fmla="*/ 414069 h 469671"/>
                  <a:gd name="connsiteX353" fmla="*/ 175676 w 259950"/>
                  <a:gd name="connsiteY353" fmla="*/ 411747 h 469671"/>
                  <a:gd name="connsiteX354" fmla="*/ 177469 w 259950"/>
                  <a:gd name="connsiteY354" fmla="*/ 412011 h 469671"/>
                  <a:gd name="connsiteX355" fmla="*/ 182744 w 259950"/>
                  <a:gd name="connsiteY355" fmla="*/ 411800 h 469671"/>
                  <a:gd name="connsiteX356" fmla="*/ 190130 w 259950"/>
                  <a:gd name="connsiteY356" fmla="*/ 409374 h 469671"/>
                  <a:gd name="connsiteX357" fmla="*/ 190922 w 259950"/>
                  <a:gd name="connsiteY357" fmla="*/ 407580 h 469671"/>
                  <a:gd name="connsiteX358" fmla="*/ 192873 w 259950"/>
                  <a:gd name="connsiteY358" fmla="*/ 404837 h 469671"/>
                  <a:gd name="connsiteX359" fmla="*/ 192715 w 259950"/>
                  <a:gd name="connsiteY359" fmla="*/ 403307 h 469671"/>
                  <a:gd name="connsiteX360" fmla="*/ 190869 w 259950"/>
                  <a:gd name="connsiteY360" fmla="*/ 400669 h 469671"/>
                  <a:gd name="connsiteX361" fmla="*/ 191343 w 259950"/>
                  <a:gd name="connsiteY361" fmla="*/ 399403 h 469671"/>
                  <a:gd name="connsiteX362" fmla="*/ 187387 w 259950"/>
                  <a:gd name="connsiteY362" fmla="*/ 396343 h 469671"/>
                  <a:gd name="connsiteX363" fmla="*/ 187334 w 259950"/>
                  <a:gd name="connsiteY363" fmla="*/ 396079 h 469671"/>
                  <a:gd name="connsiteX364" fmla="*/ 187967 w 259950"/>
                  <a:gd name="connsiteY364" fmla="*/ 395183 h 469671"/>
                  <a:gd name="connsiteX365" fmla="*/ 189550 w 259950"/>
                  <a:gd name="connsiteY365" fmla="*/ 396502 h 469671"/>
                  <a:gd name="connsiteX366" fmla="*/ 194087 w 259950"/>
                  <a:gd name="connsiteY366" fmla="*/ 397926 h 469671"/>
                  <a:gd name="connsiteX367" fmla="*/ 196830 w 259950"/>
                  <a:gd name="connsiteY367" fmla="*/ 397240 h 469671"/>
                  <a:gd name="connsiteX368" fmla="*/ 199415 w 259950"/>
                  <a:gd name="connsiteY368" fmla="*/ 397662 h 469671"/>
                  <a:gd name="connsiteX369" fmla="*/ 202949 w 259950"/>
                  <a:gd name="connsiteY369" fmla="*/ 394128 h 469671"/>
                  <a:gd name="connsiteX370" fmla="*/ 206378 w 259950"/>
                  <a:gd name="connsiteY370" fmla="*/ 389908 h 469671"/>
                  <a:gd name="connsiteX371" fmla="*/ 207117 w 259950"/>
                  <a:gd name="connsiteY371" fmla="*/ 386373 h 469671"/>
                  <a:gd name="connsiteX372" fmla="*/ 209174 w 259950"/>
                  <a:gd name="connsiteY372" fmla="*/ 384315 h 469671"/>
                  <a:gd name="connsiteX373" fmla="*/ 209807 w 259950"/>
                  <a:gd name="connsiteY373" fmla="*/ 381836 h 469671"/>
                  <a:gd name="connsiteX374" fmla="*/ 209807 w 259950"/>
                  <a:gd name="connsiteY374" fmla="*/ 381678 h 469671"/>
                  <a:gd name="connsiteX375" fmla="*/ 211601 w 259950"/>
                  <a:gd name="connsiteY375" fmla="*/ 381889 h 469671"/>
                  <a:gd name="connsiteX376" fmla="*/ 211654 w 259950"/>
                  <a:gd name="connsiteY376" fmla="*/ 381889 h 469671"/>
                  <a:gd name="connsiteX377" fmla="*/ 209016 w 259950"/>
                  <a:gd name="connsiteY377" fmla="*/ 387006 h 469671"/>
                  <a:gd name="connsiteX378" fmla="*/ 212181 w 259950"/>
                  <a:gd name="connsiteY378" fmla="*/ 383313 h 469671"/>
                  <a:gd name="connsiteX379" fmla="*/ 213764 w 259950"/>
                  <a:gd name="connsiteY379" fmla="*/ 379515 h 469671"/>
                  <a:gd name="connsiteX380" fmla="*/ 217932 w 259950"/>
                  <a:gd name="connsiteY380" fmla="*/ 370547 h 469671"/>
                  <a:gd name="connsiteX381" fmla="*/ 217299 w 259950"/>
                  <a:gd name="connsiteY381" fmla="*/ 368753 h 469671"/>
                  <a:gd name="connsiteX382" fmla="*/ 217509 w 259950"/>
                  <a:gd name="connsiteY382" fmla="*/ 366063 h 469671"/>
                  <a:gd name="connsiteX383" fmla="*/ 217509 w 259950"/>
                  <a:gd name="connsiteY383" fmla="*/ 365640 h 469671"/>
                  <a:gd name="connsiteX384" fmla="*/ 219989 w 259950"/>
                  <a:gd name="connsiteY384" fmla="*/ 364164 h 469671"/>
                  <a:gd name="connsiteX385" fmla="*/ 226161 w 259950"/>
                  <a:gd name="connsiteY385" fmla="*/ 360154 h 469671"/>
                  <a:gd name="connsiteX386" fmla="*/ 227480 w 259950"/>
                  <a:gd name="connsiteY386" fmla="*/ 360471 h 469671"/>
                  <a:gd name="connsiteX387" fmla="*/ 228430 w 259950"/>
                  <a:gd name="connsiteY387" fmla="*/ 359310 h 469671"/>
                  <a:gd name="connsiteX388" fmla="*/ 230170 w 259950"/>
                  <a:gd name="connsiteY388" fmla="*/ 357727 h 469671"/>
                  <a:gd name="connsiteX389" fmla="*/ 233125 w 259950"/>
                  <a:gd name="connsiteY389" fmla="*/ 357780 h 469671"/>
                  <a:gd name="connsiteX390" fmla="*/ 238189 w 259950"/>
                  <a:gd name="connsiteY390" fmla="*/ 357517 h 469671"/>
                  <a:gd name="connsiteX391" fmla="*/ 241249 w 259950"/>
                  <a:gd name="connsiteY391" fmla="*/ 354826 h 469671"/>
                  <a:gd name="connsiteX392" fmla="*/ 240985 w 259950"/>
                  <a:gd name="connsiteY392" fmla="*/ 353243 h 469671"/>
                  <a:gd name="connsiteX393" fmla="*/ 242778 w 259950"/>
                  <a:gd name="connsiteY393" fmla="*/ 350184 h 469671"/>
                  <a:gd name="connsiteX394" fmla="*/ 243834 w 259950"/>
                  <a:gd name="connsiteY394" fmla="*/ 347968 h 469671"/>
                  <a:gd name="connsiteX395" fmla="*/ 245100 w 259950"/>
                  <a:gd name="connsiteY395" fmla="*/ 346544 h 469671"/>
                  <a:gd name="connsiteX396" fmla="*/ 244889 w 259950"/>
                  <a:gd name="connsiteY396" fmla="*/ 344592 h 469671"/>
                  <a:gd name="connsiteX397" fmla="*/ 246841 w 259950"/>
                  <a:gd name="connsiteY397" fmla="*/ 341110 h 469671"/>
                  <a:gd name="connsiteX398" fmla="*/ 246630 w 259950"/>
                  <a:gd name="connsiteY398" fmla="*/ 338789 h 469671"/>
                  <a:gd name="connsiteX399" fmla="*/ 247421 w 259950"/>
                  <a:gd name="connsiteY399" fmla="*/ 334885 h 469671"/>
                  <a:gd name="connsiteX400" fmla="*/ 246893 w 259950"/>
                  <a:gd name="connsiteY400" fmla="*/ 329663 h 469671"/>
                  <a:gd name="connsiteX401" fmla="*/ 247896 w 259950"/>
                  <a:gd name="connsiteY401" fmla="*/ 324756 h 469671"/>
                  <a:gd name="connsiteX402" fmla="*/ 248370 w 259950"/>
                  <a:gd name="connsiteY402" fmla="*/ 324809 h 469671"/>
                  <a:gd name="connsiteX403" fmla="*/ 248898 w 259950"/>
                  <a:gd name="connsiteY403" fmla="*/ 325864 h 469671"/>
                  <a:gd name="connsiteX404" fmla="*/ 249109 w 259950"/>
                  <a:gd name="connsiteY404" fmla="*/ 325864 h 469671"/>
                  <a:gd name="connsiteX405" fmla="*/ 252169 w 259950"/>
                  <a:gd name="connsiteY405" fmla="*/ 321169 h 469671"/>
                  <a:gd name="connsiteX406" fmla="*/ 252802 w 259950"/>
                  <a:gd name="connsiteY406" fmla="*/ 319270 h 469671"/>
                  <a:gd name="connsiteX407" fmla="*/ 254279 w 259950"/>
                  <a:gd name="connsiteY407" fmla="*/ 318584 h 469671"/>
                  <a:gd name="connsiteX408" fmla="*/ 259923 w 259950"/>
                  <a:gd name="connsiteY408" fmla="*/ 309563 h 469671"/>
                  <a:gd name="connsiteX409" fmla="*/ 257655 w 259950"/>
                  <a:gd name="connsiteY409" fmla="*/ 301597 h 469671"/>
                  <a:gd name="connsiteX410" fmla="*/ 252855 w 259950"/>
                  <a:gd name="connsiteY410" fmla="*/ 300859 h 469671"/>
                  <a:gd name="connsiteX411" fmla="*/ 245152 w 259950"/>
                  <a:gd name="connsiteY411" fmla="*/ 294898 h 469671"/>
                  <a:gd name="connsiteX412" fmla="*/ 240404 w 259950"/>
                  <a:gd name="connsiteY412" fmla="*/ 294740 h 469671"/>
                  <a:gd name="connsiteX413" fmla="*/ 237239 w 259950"/>
                  <a:gd name="connsiteY413" fmla="*/ 294265 h 469671"/>
                  <a:gd name="connsiteX414" fmla="*/ 234232 w 259950"/>
                  <a:gd name="connsiteY414" fmla="*/ 292999 h 469671"/>
                  <a:gd name="connsiteX415" fmla="*/ 230065 w 259950"/>
                  <a:gd name="connsiteY415" fmla="*/ 295214 h 469671"/>
                  <a:gd name="connsiteX416" fmla="*/ 230539 w 259950"/>
                  <a:gd name="connsiteY416" fmla="*/ 292682 h 469671"/>
                  <a:gd name="connsiteX417" fmla="*/ 228588 w 259950"/>
                  <a:gd name="connsiteY417" fmla="*/ 290572 h 469671"/>
                  <a:gd name="connsiteX418" fmla="*/ 228060 w 259950"/>
                  <a:gd name="connsiteY418" fmla="*/ 291099 h 469671"/>
                  <a:gd name="connsiteX419" fmla="*/ 227796 w 259950"/>
                  <a:gd name="connsiteY419" fmla="*/ 291099 h 469671"/>
                  <a:gd name="connsiteX420" fmla="*/ 223629 w 259950"/>
                  <a:gd name="connsiteY420" fmla="*/ 288831 h 469671"/>
                  <a:gd name="connsiteX421" fmla="*/ 221941 w 259950"/>
                  <a:gd name="connsiteY421" fmla="*/ 287776 h 469671"/>
                  <a:gd name="connsiteX422" fmla="*/ 219672 w 259950"/>
                  <a:gd name="connsiteY422" fmla="*/ 288092 h 469671"/>
                  <a:gd name="connsiteX423" fmla="*/ 218406 w 259950"/>
                  <a:gd name="connsiteY423" fmla="*/ 290097 h 469671"/>
                  <a:gd name="connsiteX424" fmla="*/ 215452 w 259950"/>
                  <a:gd name="connsiteY424" fmla="*/ 292682 h 469671"/>
                  <a:gd name="connsiteX425" fmla="*/ 215294 w 259950"/>
                  <a:gd name="connsiteY425" fmla="*/ 292735 h 469671"/>
                  <a:gd name="connsiteX426" fmla="*/ 215663 w 259950"/>
                  <a:gd name="connsiteY426" fmla="*/ 291205 h 469671"/>
                  <a:gd name="connsiteX427" fmla="*/ 211495 w 259950"/>
                  <a:gd name="connsiteY427" fmla="*/ 291469 h 469671"/>
                  <a:gd name="connsiteX428" fmla="*/ 210493 w 259950"/>
                  <a:gd name="connsiteY428" fmla="*/ 289042 h 469671"/>
                  <a:gd name="connsiteX429" fmla="*/ 207117 w 259950"/>
                  <a:gd name="connsiteY429" fmla="*/ 290308 h 469671"/>
                  <a:gd name="connsiteX430" fmla="*/ 206906 w 259950"/>
                  <a:gd name="connsiteY430" fmla="*/ 290203 h 469671"/>
                  <a:gd name="connsiteX431" fmla="*/ 208594 w 259950"/>
                  <a:gd name="connsiteY431" fmla="*/ 287090 h 469671"/>
                  <a:gd name="connsiteX432" fmla="*/ 211548 w 259950"/>
                  <a:gd name="connsiteY432" fmla="*/ 284663 h 469671"/>
                  <a:gd name="connsiteX433" fmla="*/ 213606 w 259950"/>
                  <a:gd name="connsiteY433" fmla="*/ 281973 h 469671"/>
                  <a:gd name="connsiteX434" fmla="*/ 213553 w 259950"/>
                  <a:gd name="connsiteY434" fmla="*/ 280232 h 469671"/>
                  <a:gd name="connsiteX435" fmla="*/ 209913 w 259950"/>
                  <a:gd name="connsiteY435" fmla="*/ 274113 h 469671"/>
                  <a:gd name="connsiteX436" fmla="*/ 209121 w 259950"/>
                  <a:gd name="connsiteY436" fmla="*/ 272319 h 469671"/>
                  <a:gd name="connsiteX437" fmla="*/ 208330 w 259950"/>
                  <a:gd name="connsiteY437" fmla="*/ 272583 h 469671"/>
                  <a:gd name="connsiteX438" fmla="*/ 204110 w 259950"/>
                  <a:gd name="connsiteY438" fmla="*/ 268837 h 469671"/>
                  <a:gd name="connsiteX439" fmla="*/ 200628 w 259950"/>
                  <a:gd name="connsiteY439" fmla="*/ 267730 h 469671"/>
                  <a:gd name="connsiteX440" fmla="*/ 195458 w 259950"/>
                  <a:gd name="connsiteY440" fmla="*/ 267202 h 469671"/>
                  <a:gd name="connsiteX441" fmla="*/ 195247 w 259950"/>
                  <a:gd name="connsiteY441" fmla="*/ 267782 h 469671"/>
                  <a:gd name="connsiteX442" fmla="*/ 192240 w 259950"/>
                  <a:gd name="connsiteY442" fmla="*/ 267097 h 469671"/>
                  <a:gd name="connsiteX443" fmla="*/ 192188 w 259950"/>
                  <a:gd name="connsiteY443" fmla="*/ 267097 h 469671"/>
                  <a:gd name="connsiteX444" fmla="*/ 191713 w 259950"/>
                  <a:gd name="connsiteY444" fmla="*/ 267571 h 469671"/>
                  <a:gd name="connsiteX445" fmla="*/ 187651 w 259950"/>
                  <a:gd name="connsiteY445" fmla="*/ 264512 h 469671"/>
                  <a:gd name="connsiteX446" fmla="*/ 187334 w 259950"/>
                  <a:gd name="connsiteY446" fmla="*/ 265145 h 469671"/>
                  <a:gd name="connsiteX447" fmla="*/ 187334 w 259950"/>
                  <a:gd name="connsiteY447" fmla="*/ 265303 h 469671"/>
                  <a:gd name="connsiteX448" fmla="*/ 186912 w 259950"/>
                  <a:gd name="connsiteY448" fmla="*/ 262401 h 469671"/>
                  <a:gd name="connsiteX449" fmla="*/ 181953 w 259950"/>
                  <a:gd name="connsiteY449" fmla="*/ 259078 h 469671"/>
                  <a:gd name="connsiteX450" fmla="*/ 179421 w 259950"/>
                  <a:gd name="connsiteY450" fmla="*/ 259289 h 469671"/>
                  <a:gd name="connsiteX451" fmla="*/ 177364 w 259950"/>
                  <a:gd name="connsiteY451" fmla="*/ 259131 h 469671"/>
                  <a:gd name="connsiteX452" fmla="*/ 177364 w 259950"/>
                  <a:gd name="connsiteY452" fmla="*/ 259078 h 469671"/>
                  <a:gd name="connsiteX453" fmla="*/ 180212 w 259950"/>
                  <a:gd name="connsiteY453" fmla="*/ 256756 h 469671"/>
                  <a:gd name="connsiteX454" fmla="*/ 180265 w 259950"/>
                  <a:gd name="connsiteY454" fmla="*/ 256599 h 469671"/>
                  <a:gd name="connsiteX455" fmla="*/ 178419 w 259950"/>
                  <a:gd name="connsiteY455" fmla="*/ 255754 h 469671"/>
                  <a:gd name="connsiteX456" fmla="*/ 177997 w 259950"/>
                  <a:gd name="connsiteY456" fmla="*/ 255174 h 469671"/>
                  <a:gd name="connsiteX457" fmla="*/ 176203 w 259950"/>
                  <a:gd name="connsiteY457" fmla="*/ 254700 h 469671"/>
                  <a:gd name="connsiteX458" fmla="*/ 175728 w 259950"/>
                  <a:gd name="connsiteY458" fmla="*/ 255490 h 469671"/>
                  <a:gd name="connsiteX459" fmla="*/ 175570 w 259950"/>
                  <a:gd name="connsiteY459" fmla="*/ 255543 h 469671"/>
                  <a:gd name="connsiteX460" fmla="*/ 173618 w 259950"/>
                  <a:gd name="connsiteY460" fmla="*/ 253538 h 469671"/>
                  <a:gd name="connsiteX461" fmla="*/ 173618 w 259950"/>
                  <a:gd name="connsiteY461" fmla="*/ 253064 h 469671"/>
                  <a:gd name="connsiteX462" fmla="*/ 175517 w 259950"/>
                  <a:gd name="connsiteY462" fmla="*/ 253117 h 469671"/>
                  <a:gd name="connsiteX463" fmla="*/ 175834 w 259950"/>
                  <a:gd name="connsiteY463" fmla="*/ 252905 h 469671"/>
                  <a:gd name="connsiteX464" fmla="*/ 175992 w 259950"/>
                  <a:gd name="connsiteY464" fmla="*/ 252642 h 469671"/>
                  <a:gd name="connsiteX465" fmla="*/ 175939 w 259950"/>
                  <a:gd name="connsiteY465" fmla="*/ 252484 h 469671"/>
                  <a:gd name="connsiteX466" fmla="*/ 170242 w 259950"/>
                  <a:gd name="connsiteY466" fmla="*/ 252695 h 469671"/>
                  <a:gd name="connsiteX467" fmla="*/ 168026 w 259950"/>
                  <a:gd name="connsiteY467" fmla="*/ 254224 h 469671"/>
                  <a:gd name="connsiteX468" fmla="*/ 162804 w 259950"/>
                  <a:gd name="connsiteY468" fmla="*/ 252536 h 469671"/>
                  <a:gd name="connsiteX469" fmla="*/ 157739 w 259950"/>
                  <a:gd name="connsiteY469" fmla="*/ 252800 h 469671"/>
                  <a:gd name="connsiteX470" fmla="*/ 157001 w 259950"/>
                  <a:gd name="connsiteY470" fmla="*/ 251534 h 469671"/>
                  <a:gd name="connsiteX471" fmla="*/ 153044 w 259950"/>
                  <a:gd name="connsiteY471" fmla="*/ 249846 h 469671"/>
                  <a:gd name="connsiteX472" fmla="*/ 152095 w 259950"/>
                  <a:gd name="connsiteY472" fmla="*/ 247788 h 469671"/>
                  <a:gd name="connsiteX473" fmla="*/ 150881 w 259950"/>
                  <a:gd name="connsiteY473" fmla="*/ 248474 h 469671"/>
                  <a:gd name="connsiteX474" fmla="*/ 151356 w 259950"/>
                  <a:gd name="connsiteY474" fmla="*/ 249266 h 469671"/>
                  <a:gd name="connsiteX475" fmla="*/ 152200 w 259950"/>
                  <a:gd name="connsiteY475" fmla="*/ 249213 h 469671"/>
                  <a:gd name="connsiteX476" fmla="*/ 152622 w 259950"/>
                  <a:gd name="connsiteY476" fmla="*/ 249529 h 469671"/>
                  <a:gd name="connsiteX477" fmla="*/ 147188 w 259950"/>
                  <a:gd name="connsiteY477" fmla="*/ 251745 h 469671"/>
                  <a:gd name="connsiteX478" fmla="*/ 147400 w 259950"/>
                  <a:gd name="connsiteY478" fmla="*/ 251903 h 469671"/>
                  <a:gd name="connsiteX479" fmla="*/ 146978 w 259950"/>
                  <a:gd name="connsiteY479" fmla="*/ 252484 h 469671"/>
                  <a:gd name="connsiteX480" fmla="*/ 148613 w 259950"/>
                  <a:gd name="connsiteY480" fmla="*/ 256651 h 469671"/>
                  <a:gd name="connsiteX481" fmla="*/ 146978 w 259950"/>
                  <a:gd name="connsiteY481" fmla="*/ 257495 h 469671"/>
                  <a:gd name="connsiteX482" fmla="*/ 145447 w 259950"/>
                  <a:gd name="connsiteY482" fmla="*/ 255069 h 469671"/>
                  <a:gd name="connsiteX483" fmla="*/ 146714 w 259950"/>
                  <a:gd name="connsiteY483" fmla="*/ 252378 h 469671"/>
                  <a:gd name="connsiteX484" fmla="*/ 145764 w 259950"/>
                  <a:gd name="connsiteY484" fmla="*/ 249688 h 469671"/>
                  <a:gd name="connsiteX485" fmla="*/ 148296 w 259950"/>
                  <a:gd name="connsiteY485" fmla="*/ 248738 h 469671"/>
                  <a:gd name="connsiteX486" fmla="*/ 148613 w 259950"/>
                  <a:gd name="connsiteY486" fmla="*/ 248316 h 469671"/>
                  <a:gd name="connsiteX487" fmla="*/ 147400 w 259950"/>
                  <a:gd name="connsiteY487" fmla="*/ 247050 h 469671"/>
                  <a:gd name="connsiteX488" fmla="*/ 144551 w 259950"/>
                  <a:gd name="connsiteY488" fmla="*/ 249002 h 469671"/>
                  <a:gd name="connsiteX489" fmla="*/ 143285 w 259950"/>
                  <a:gd name="connsiteY489" fmla="*/ 249424 h 469671"/>
                  <a:gd name="connsiteX490" fmla="*/ 143601 w 259950"/>
                  <a:gd name="connsiteY490" fmla="*/ 248369 h 469671"/>
                  <a:gd name="connsiteX491" fmla="*/ 143971 w 259950"/>
                  <a:gd name="connsiteY491" fmla="*/ 248843 h 469671"/>
                  <a:gd name="connsiteX492" fmla="*/ 144023 w 259950"/>
                  <a:gd name="connsiteY492" fmla="*/ 248843 h 469671"/>
                  <a:gd name="connsiteX493" fmla="*/ 145289 w 259950"/>
                  <a:gd name="connsiteY493" fmla="*/ 247577 h 469671"/>
                  <a:gd name="connsiteX494" fmla="*/ 141755 w 259950"/>
                  <a:gd name="connsiteY494" fmla="*/ 243199 h 469671"/>
                  <a:gd name="connsiteX495" fmla="*/ 139592 w 259950"/>
                  <a:gd name="connsiteY495" fmla="*/ 242935 h 469671"/>
                  <a:gd name="connsiteX496" fmla="*/ 137904 w 259950"/>
                  <a:gd name="connsiteY496" fmla="*/ 242513 h 469671"/>
                  <a:gd name="connsiteX497" fmla="*/ 136427 w 259950"/>
                  <a:gd name="connsiteY497" fmla="*/ 243516 h 469671"/>
                  <a:gd name="connsiteX498" fmla="*/ 135372 w 259950"/>
                  <a:gd name="connsiteY498" fmla="*/ 243779 h 469671"/>
                  <a:gd name="connsiteX499" fmla="*/ 131890 w 259950"/>
                  <a:gd name="connsiteY499" fmla="*/ 244782 h 469671"/>
                  <a:gd name="connsiteX500" fmla="*/ 129727 w 259950"/>
                  <a:gd name="connsiteY500" fmla="*/ 244307 h 469671"/>
                  <a:gd name="connsiteX501" fmla="*/ 129200 w 259950"/>
                  <a:gd name="connsiteY501" fmla="*/ 242883 h 469671"/>
                  <a:gd name="connsiteX502" fmla="*/ 124452 w 259950"/>
                  <a:gd name="connsiteY502" fmla="*/ 237449 h 469671"/>
                  <a:gd name="connsiteX503" fmla="*/ 124768 w 259950"/>
                  <a:gd name="connsiteY503" fmla="*/ 233861 h 469671"/>
                  <a:gd name="connsiteX504" fmla="*/ 125190 w 259950"/>
                  <a:gd name="connsiteY504" fmla="*/ 229746 h 469671"/>
                  <a:gd name="connsiteX505" fmla="*/ 125929 w 259950"/>
                  <a:gd name="connsiteY505" fmla="*/ 228744 h 469671"/>
                  <a:gd name="connsiteX506" fmla="*/ 125718 w 259950"/>
                  <a:gd name="connsiteY506" fmla="*/ 224999 h 469671"/>
                  <a:gd name="connsiteX507" fmla="*/ 123819 w 259950"/>
                  <a:gd name="connsiteY507" fmla="*/ 224524 h 469671"/>
                  <a:gd name="connsiteX508" fmla="*/ 123608 w 259950"/>
                  <a:gd name="connsiteY508" fmla="*/ 223258 h 469671"/>
                  <a:gd name="connsiteX509" fmla="*/ 122342 w 259950"/>
                  <a:gd name="connsiteY509" fmla="*/ 222730 h 469671"/>
                  <a:gd name="connsiteX510" fmla="*/ 119123 w 259950"/>
                  <a:gd name="connsiteY510" fmla="*/ 222942 h 469671"/>
                  <a:gd name="connsiteX511" fmla="*/ 118332 w 259950"/>
                  <a:gd name="connsiteY511" fmla="*/ 222519 h 469671"/>
                  <a:gd name="connsiteX512" fmla="*/ 117119 w 259950"/>
                  <a:gd name="connsiteY512" fmla="*/ 223047 h 469671"/>
                  <a:gd name="connsiteX513" fmla="*/ 111474 w 259950"/>
                  <a:gd name="connsiteY513" fmla="*/ 223258 h 469671"/>
                  <a:gd name="connsiteX514" fmla="*/ 109997 w 259950"/>
                  <a:gd name="connsiteY514" fmla="*/ 222572 h 469671"/>
                  <a:gd name="connsiteX515" fmla="*/ 109944 w 259950"/>
                  <a:gd name="connsiteY515" fmla="*/ 223258 h 469671"/>
                  <a:gd name="connsiteX516" fmla="*/ 109786 w 259950"/>
                  <a:gd name="connsiteY516" fmla="*/ 223311 h 469671"/>
                  <a:gd name="connsiteX517" fmla="*/ 108995 w 259950"/>
                  <a:gd name="connsiteY517" fmla="*/ 222836 h 469671"/>
                  <a:gd name="connsiteX518" fmla="*/ 110630 w 259950"/>
                  <a:gd name="connsiteY518" fmla="*/ 220884 h 469671"/>
                  <a:gd name="connsiteX519" fmla="*/ 111474 w 259950"/>
                  <a:gd name="connsiteY519" fmla="*/ 215662 h 469671"/>
                  <a:gd name="connsiteX520" fmla="*/ 111474 w 259950"/>
                  <a:gd name="connsiteY520" fmla="*/ 214923 h 469671"/>
                  <a:gd name="connsiteX521" fmla="*/ 110630 w 259950"/>
                  <a:gd name="connsiteY521" fmla="*/ 215134 h 469671"/>
                  <a:gd name="connsiteX522" fmla="*/ 110894 w 259950"/>
                  <a:gd name="connsiteY522" fmla="*/ 213815 h 469671"/>
                  <a:gd name="connsiteX523" fmla="*/ 111105 w 259950"/>
                  <a:gd name="connsiteY523" fmla="*/ 213710 h 469671"/>
                  <a:gd name="connsiteX524" fmla="*/ 111369 w 259950"/>
                  <a:gd name="connsiteY524" fmla="*/ 213446 h 469671"/>
                  <a:gd name="connsiteX525" fmla="*/ 112160 w 259950"/>
                  <a:gd name="connsiteY525" fmla="*/ 214976 h 469671"/>
                  <a:gd name="connsiteX526" fmla="*/ 112318 w 259950"/>
                  <a:gd name="connsiteY526" fmla="*/ 215029 h 469671"/>
                  <a:gd name="connsiteX527" fmla="*/ 112898 w 259950"/>
                  <a:gd name="connsiteY527" fmla="*/ 211230 h 469671"/>
                  <a:gd name="connsiteX528" fmla="*/ 112424 w 259950"/>
                  <a:gd name="connsiteY528" fmla="*/ 211388 h 469671"/>
                  <a:gd name="connsiteX529" fmla="*/ 112318 w 259950"/>
                  <a:gd name="connsiteY529" fmla="*/ 211230 h 469671"/>
                  <a:gd name="connsiteX530" fmla="*/ 113268 w 259950"/>
                  <a:gd name="connsiteY530" fmla="*/ 208750 h 469671"/>
                  <a:gd name="connsiteX531" fmla="*/ 115167 w 259950"/>
                  <a:gd name="connsiteY531" fmla="*/ 206746 h 469671"/>
                  <a:gd name="connsiteX532" fmla="*/ 115220 w 259950"/>
                  <a:gd name="connsiteY532" fmla="*/ 205691 h 469671"/>
                  <a:gd name="connsiteX533" fmla="*/ 104036 w 259950"/>
                  <a:gd name="connsiteY533" fmla="*/ 206640 h 469671"/>
                  <a:gd name="connsiteX534" fmla="*/ 103561 w 259950"/>
                  <a:gd name="connsiteY534" fmla="*/ 208170 h 469671"/>
                  <a:gd name="connsiteX535" fmla="*/ 103614 w 259950"/>
                  <a:gd name="connsiteY535" fmla="*/ 210069 h 469671"/>
                  <a:gd name="connsiteX536" fmla="*/ 102928 w 259950"/>
                  <a:gd name="connsiteY536" fmla="*/ 210702 h 469671"/>
                  <a:gd name="connsiteX537" fmla="*/ 102875 w 259950"/>
                  <a:gd name="connsiteY537" fmla="*/ 211968 h 469671"/>
                  <a:gd name="connsiteX538" fmla="*/ 100607 w 259950"/>
                  <a:gd name="connsiteY538" fmla="*/ 213604 h 469671"/>
                  <a:gd name="connsiteX539" fmla="*/ 100501 w 259950"/>
                  <a:gd name="connsiteY539" fmla="*/ 213604 h 469671"/>
                  <a:gd name="connsiteX540" fmla="*/ 101187 w 259950"/>
                  <a:gd name="connsiteY540" fmla="*/ 214237 h 469671"/>
                  <a:gd name="connsiteX541" fmla="*/ 100501 w 259950"/>
                  <a:gd name="connsiteY541" fmla="*/ 214765 h 469671"/>
                  <a:gd name="connsiteX542" fmla="*/ 99288 w 259950"/>
                  <a:gd name="connsiteY542" fmla="*/ 214606 h 469671"/>
                  <a:gd name="connsiteX543" fmla="*/ 99288 w 259950"/>
                  <a:gd name="connsiteY543" fmla="*/ 213868 h 469671"/>
                  <a:gd name="connsiteX544" fmla="*/ 92113 w 259950"/>
                  <a:gd name="connsiteY544" fmla="*/ 215398 h 469671"/>
                  <a:gd name="connsiteX545" fmla="*/ 90162 w 259950"/>
                  <a:gd name="connsiteY545" fmla="*/ 213973 h 469671"/>
                  <a:gd name="connsiteX546" fmla="*/ 87682 w 259950"/>
                  <a:gd name="connsiteY546" fmla="*/ 213710 h 469671"/>
                  <a:gd name="connsiteX547" fmla="*/ 85519 w 259950"/>
                  <a:gd name="connsiteY547" fmla="*/ 210069 h 469671"/>
                  <a:gd name="connsiteX548" fmla="*/ 82671 w 259950"/>
                  <a:gd name="connsiteY548" fmla="*/ 206113 h 469671"/>
                  <a:gd name="connsiteX549" fmla="*/ 81721 w 259950"/>
                  <a:gd name="connsiteY549" fmla="*/ 195879 h 469671"/>
                  <a:gd name="connsiteX550" fmla="*/ 82143 w 259950"/>
                  <a:gd name="connsiteY550" fmla="*/ 193452 h 469671"/>
                  <a:gd name="connsiteX551" fmla="*/ 83567 w 259950"/>
                  <a:gd name="connsiteY551" fmla="*/ 190920 h 469671"/>
                  <a:gd name="connsiteX552" fmla="*/ 82987 w 259950"/>
                  <a:gd name="connsiteY552" fmla="*/ 186120 h 469671"/>
                  <a:gd name="connsiteX553" fmla="*/ 83937 w 259950"/>
                  <a:gd name="connsiteY553" fmla="*/ 184906 h 469671"/>
                  <a:gd name="connsiteX554" fmla="*/ 84095 w 259950"/>
                  <a:gd name="connsiteY554" fmla="*/ 184748 h 469671"/>
                  <a:gd name="connsiteX555" fmla="*/ 83356 w 259950"/>
                  <a:gd name="connsiteY555" fmla="*/ 184009 h 469671"/>
                  <a:gd name="connsiteX556" fmla="*/ 83251 w 259950"/>
                  <a:gd name="connsiteY556" fmla="*/ 184009 h 469671"/>
                  <a:gd name="connsiteX557" fmla="*/ 86258 w 259950"/>
                  <a:gd name="connsiteY557" fmla="*/ 182268 h 469671"/>
                  <a:gd name="connsiteX558" fmla="*/ 85625 w 259950"/>
                  <a:gd name="connsiteY558" fmla="*/ 181582 h 469671"/>
                  <a:gd name="connsiteX559" fmla="*/ 88052 w 259950"/>
                  <a:gd name="connsiteY559" fmla="*/ 181530 h 469671"/>
                  <a:gd name="connsiteX560" fmla="*/ 91375 w 259950"/>
                  <a:gd name="connsiteY560" fmla="*/ 179367 h 469671"/>
                  <a:gd name="connsiteX561" fmla="*/ 90900 w 259950"/>
                  <a:gd name="connsiteY561" fmla="*/ 178048 h 469671"/>
                  <a:gd name="connsiteX562" fmla="*/ 91375 w 259950"/>
                  <a:gd name="connsiteY562" fmla="*/ 177731 h 469671"/>
                  <a:gd name="connsiteX563" fmla="*/ 91586 w 259950"/>
                  <a:gd name="connsiteY563" fmla="*/ 178470 h 469671"/>
                  <a:gd name="connsiteX564" fmla="*/ 93643 w 259950"/>
                  <a:gd name="connsiteY564" fmla="*/ 177995 h 469671"/>
                  <a:gd name="connsiteX565" fmla="*/ 98180 w 259950"/>
                  <a:gd name="connsiteY565" fmla="*/ 178417 h 469671"/>
                  <a:gd name="connsiteX566" fmla="*/ 100185 w 259950"/>
                  <a:gd name="connsiteY566" fmla="*/ 178364 h 469671"/>
                  <a:gd name="connsiteX567" fmla="*/ 100290 w 259950"/>
                  <a:gd name="connsiteY567" fmla="*/ 178364 h 469671"/>
                  <a:gd name="connsiteX568" fmla="*/ 99657 w 259950"/>
                  <a:gd name="connsiteY568" fmla="*/ 177837 h 469671"/>
                  <a:gd name="connsiteX569" fmla="*/ 99605 w 259950"/>
                  <a:gd name="connsiteY569" fmla="*/ 177678 h 469671"/>
                  <a:gd name="connsiteX570" fmla="*/ 100396 w 259950"/>
                  <a:gd name="connsiteY570" fmla="*/ 177521 h 469671"/>
                  <a:gd name="connsiteX571" fmla="*/ 102031 w 259950"/>
                  <a:gd name="connsiteY571" fmla="*/ 178523 h 469671"/>
                  <a:gd name="connsiteX572" fmla="*/ 102559 w 259950"/>
                  <a:gd name="connsiteY572" fmla="*/ 179314 h 469671"/>
                  <a:gd name="connsiteX573" fmla="*/ 103825 w 259950"/>
                  <a:gd name="connsiteY573" fmla="*/ 179894 h 469671"/>
                  <a:gd name="connsiteX574" fmla="*/ 105197 w 259950"/>
                  <a:gd name="connsiteY574" fmla="*/ 179314 h 469671"/>
                  <a:gd name="connsiteX575" fmla="*/ 105618 w 259950"/>
                  <a:gd name="connsiteY575" fmla="*/ 179894 h 469671"/>
                  <a:gd name="connsiteX576" fmla="*/ 105671 w 259950"/>
                  <a:gd name="connsiteY576" fmla="*/ 179894 h 469671"/>
                  <a:gd name="connsiteX577" fmla="*/ 106146 w 259950"/>
                  <a:gd name="connsiteY577" fmla="*/ 179630 h 469671"/>
                  <a:gd name="connsiteX578" fmla="*/ 106146 w 259950"/>
                  <a:gd name="connsiteY578" fmla="*/ 179578 h 469671"/>
                  <a:gd name="connsiteX579" fmla="*/ 105671 w 259950"/>
                  <a:gd name="connsiteY579" fmla="*/ 179208 h 469671"/>
                  <a:gd name="connsiteX580" fmla="*/ 105513 w 259950"/>
                  <a:gd name="connsiteY580" fmla="*/ 178997 h 469671"/>
                  <a:gd name="connsiteX581" fmla="*/ 105777 w 259950"/>
                  <a:gd name="connsiteY581" fmla="*/ 178523 h 469671"/>
                  <a:gd name="connsiteX582" fmla="*/ 107887 w 259950"/>
                  <a:gd name="connsiteY582" fmla="*/ 180000 h 469671"/>
                  <a:gd name="connsiteX583" fmla="*/ 109417 w 259950"/>
                  <a:gd name="connsiteY583" fmla="*/ 179947 h 469671"/>
                  <a:gd name="connsiteX584" fmla="*/ 107412 w 259950"/>
                  <a:gd name="connsiteY584" fmla="*/ 177942 h 469671"/>
                  <a:gd name="connsiteX585" fmla="*/ 108362 w 259950"/>
                  <a:gd name="connsiteY585" fmla="*/ 177468 h 469671"/>
                  <a:gd name="connsiteX586" fmla="*/ 107096 w 259950"/>
                  <a:gd name="connsiteY586" fmla="*/ 176465 h 469671"/>
                  <a:gd name="connsiteX587" fmla="*/ 105144 w 259950"/>
                  <a:gd name="connsiteY587" fmla="*/ 176412 h 469671"/>
                  <a:gd name="connsiteX588" fmla="*/ 105460 w 259950"/>
                  <a:gd name="connsiteY588" fmla="*/ 175779 h 469671"/>
                  <a:gd name="connsiteX589" fmla="*/ 107412 w 259950"/>
                  <a:gd name="connsiteY589" fmla="*/ 176412 h 469671"/>
                  <a:gd name="connsiteX590" fmla="*/ 108678 w 259950"/>
                  <a:gd name="connsiteY590" fmla="*/ 175674 h 469671"/>
                  <a:gd name="connsiteX591" fmla="*/ 112160 w 259950"/>
                  <a:gd name="connsiteY591" fmla="*/ 175779 h 469671"/>
                  <a:gd name="connsiteX592" fmla="*/ 112424 w 259950"/>
                  <a:gd name="connsiteY592" fmla="*/ 174777 h 469671"/>
                  <a:gd name="connsiteX593" fmla="*/ 112476 w 259950"/>
                  <a:gd name="connsiteY593" fmla="*/ 174777 h 469671"/>
                  <a:gd name="connsiteX594" fmla="*/ 113268 w 259950"/>
                  <a:gd name="connsiteY594" fmla="*/ 176096 h 469671"/>
                  <a:gd name="connsiteX595" fmla="*/ 114376 w 259950"/>
                  <a:gd name="connsiteY595" fmla="*/ 175885 h 469671"/>
                  <a:gd name="connsiteX596" fmla="*/ 114376 w 259950"/>
                  <a:gd name="connsiteY596" fmla="*/ 175410 h 469671"/>
                  <a:gd name="connsiteX597" fmla="*/ 117541 w 259950"/>
                  <a:gd name="connsiteY597" fmla="*/ 175358 h 469671"/>
                  <a:gd name="connsiteX598" fmla="*/ 119915 w 259950"/>
                  <a:gd name="connsiteY598" fmla="*/ 176360 h 469671"/>
                  <a:gd name="connsiteX599" fmla="*/ 120864 w 259950"/>
                  <a:gd name="connsiteY599" fmla="*/ 178048 h 469671"/>
                  <a:gd name="connsiteX600" fmla="*/ 122658 w 259950"/>
                  <a:gd name="connsiteY600" fmla="*/ 177573 h 469671"/>
                  <a:gd name="connsiteX601" fmla="*/ 124082 w 259950"/>
                  <a:gd name="connsiteY601" fmla="*/ 176571 h 469671"/>
                  <a:gd name="connsiteX602" fmla="*/ 127617 w 259950"/>
                  <a:gd name="connsiteY602" fmla="*/ 179525 h 469671"/>
                  <a:gd name="connsiteX603" fmla="*/ 129041 w 259950"/>
                  <a:gd name="connsiteY603" fmla="*/ 180580 h 469671"/>
                  <a:gd name="connsiteX604" fmla="*/ 128355 w 259950"/>
                  <a:gd name="connsiteY604" fmla="*/ 184168 h 469671"/>
                  <a:gd name="connsiteX605" fmla="*/ 128619 w 259950"/>
                  <a:gd name="connsiteY605" fmla="*/ 184220 h 469671"/>
                  <a:gd name="connsiteX606" fmla="*/ 129569 w 259950"/>
                  <a:gd name="connsiteY606" fmla="*/ 183904 h 469671"/>
                  <a:gd name="connsiteX607" fmla="*/ 129621 w 259950"/>
                  <a:gd name="connsiteY607" fmla="*/ 184537 h 469671"/>
                  <a:gd name="connsiteX608" fmla="*/ 128777 w 259950"/>
                  <a:gd name="connsiteY608" fmla="*/ 185222 h 469671"/>
                  <a:gd name="connsiteX609" fmla="*/ 129991 w 259950"/>
                  <a:gd name="connsiteY609" fmla="*/ 187438 h 469671"/>
                  <a:gd name="connsiteX610" fmla="*/ 130571 w 259950"/>
                  <a:gd name="connsiteY610" fmla="*/ 187438 h 469671"/>
                  <a:gd name="connsiteX611" fmla="*/ 130782 w 259950"/>
                  <a:gd name="connsiteY611" fmla="*/ 188440 h 469671"/>
                  <a:gd name="connsiteX612" fmla="*/ 131362 w 259950"/>
                  <a:gd name="connsiteY612" fmla="*/ 188862 h 469671"/>
                  <a:gd name="connsiteX613" fmla="*/ 132787 w 259950"/>
                  <a:gd name="connsiteY613" fmla="*/ 190656 h 469671"/>
                  <a:gd name="connsiteX614" fmla="*/ 133895 w 259950"/>
                  <a:gd name="connsiteY614" fmla="*/ 193188 h 469671"/>
                  <a:gd name="connsiteX615" fmla="*/ 135794 w 259950"/>
                  <a:gd name="connsiteY615" fmla="*/ 192872 h 469671"/>
                  <a:gd name="connsiteX616" fmla="*/ 135688 w 259950"/>
                  <a:gd name="connsiteY616" fmla="*/ 193557 h 469671"/>
                  <a:gd name="connsiteX617" fmla="*/ 135794 w 259950"/>
                  <a:gd name="connsiteY617" fmla="*/ 193557 h 469671"/>
                  <a:gd name="connsiteX618" fmla="*/ 136954 w 259950"/>
                  <a:gd name="connsiteY618" fmla="*/ 187122 h 469671"/>
                  <a:gd name="connsiteX619" fmla="*/ 135794 w 259950"/>
                  <a:gd name="connsiteY619" fmla="*/ 184378 h 469671"/>
                  <a:gd name="connsiteX620" fmla="*/ 135424 w 259950"/>
                  <a:gd name="connsiteY620" fmla="*/ 181741 h 469671"/>
                  <a:gd name="connsiteX621" fmla="*/ 132628 w 259950"/>
                  <a:gd name="connsiteY621" fmla="*/ 174355 h 469671"/>
                  <a:gd name="connsiteX622" fmla="*/ 133631 w 259950"/>
                  <a:gd name="connsiteY622" fmla="*/ 171190 h 469671"/>
                  <a:gd name="connsiteX623" fmla="*/ 135372 w 259950"/>
                  <a:gd name="connsiteY623" fmla="*/ 168446 h 469671"/>
                  <a:gd name="connsiteX624" fmla="*/ 139275 w 259950"/>
                  <a:gd name="connsiteY624" fmla="*/ 166390 h 469671"/>
                  <a:gd name="connsiteX625" fmla="*/ 140647 w 259950"/>
                  <a:gd name="connsiteY625" fmla="*/ 164332 h 469671"/>
                  <a:gd name="connsiteX626" fmla="*/ 143601 w 259950"/>
                  <a:gd name="connsiteY626" fmla="*/ 163541 h 469671"/>
                  <a:gd name="connsiteX627" fmla="*/ 145606 w 259950"/>
                  <a:gd name="connsiteY627" fmla="*/ 161009 h 469671"/>
                  <a:gd name="connsiteX628" fmla="*/ 147821 w 259950"/>
                  <a:gd name="connsiteY628" fmla="*/ 160692 h 469671"/>
                  <a:gd name="connsiteX629" fmla="*/ 148613 w 259950"/>
                  <a:gd name="connsiteY629" fmla="*/ 160006 h 469671"/>
                  <a:gd name="connsiteX630" fmla="*/ 148666 w 259950"/>
                  <a:gd name="connsiteY630" fmla="*/ 159848 h 469671"/>
                  <a:gd name="connsiteX631" fmla="*/ 148191 w 259950"/>
                  <a:gd name="connsiteY631" fmla="*/ 159426 h 469671"/>
                  <a:gd name="connsiteX632" fmla="*/ 147188 w 259950"/>
                  <a:gd name="connsiteY632" fmla="*/ 159953 h 469671"/>
                  <a:gd name="connsiteX633" fmla="*/ 146714 w 259950"/>
                  <a:gd name="connsiteY633" fmla="*/ 159690 h 469671"/>
                  <a:gd name="connsiteX634" fmla="*/ 146397 w 259950"/>
                  <a:gd name="connsiteY634" fmla="*/ 159162 h 469671"/>
                  <a:gd name="connsiteX635" fmla="*/ 147136 w 259950"/>
                  <a:gd name="connsiteY635" fmla="*/ 159690 h 469671"/>
                  <a:gd name="connsiteX636" fmla="*/ 148085 w 259950"/>
                  <a:gd name="connsiteY636" fmla="*/ 158793 h 469671"/>
                  <a:gd name="connsiteX637" fmla="*/ 148085 w 259950"/>
                  <a:gd name="connsiteY637" fmla="*/ 158687 h 469671"/>
                  <a:gd name="connsiteX638" fmla="*/ 146608 w 259950"/>
                  <a:gd name="connsiteY638" fmla="*/ 158054 h 469671"/>
                  <a:gd name="connsiteX639" fmla="*/ 146397 w 259950"/>
                  <a:gd name="connsiteY639" fmla="*/ 157738 h 469671"/>
                  <a:gd name="connsiteX640" fmla="*/ 147821 w 259950"/>
                  <a:gd name="connsiteY640" fmla="*/ 158213 h 469671"/>
                  <a:gd name="connsiteX641" fmla="*/ 147611 w 259950"/>
                  <a:gd name="connsiteY641" fmla="*/ 157896 h 469671"/>
                  <a:gd name="connsiteX642" fmla="*/ 147611 w 259950"/>
                  <a:gd name="connsiteY642" fmla="*/ 157843 h 469671"/>
                  <a:gd name="connsiteX643" fmla="*/ 149088 w 259950"/>
                  <a:gd name="connsiteY643" fmla="*/ 158477 h 469671"/>
                  <a:gd name="connsiteX644" fmla="*/ 149879 w 259950"/>
                  <a:gd name="connsiteY644" fmla="*/ 157527 h 469671"/>
                  <a:gd name="connsiteX645" fmla="*/ 150301 w 259950"/>
                  <a:gd name="connsiteY645" fmla="*/ 157527 h 469671"/>
                  <a:gd name="connsiteX646" fmla="*/ 150512 w 259950"/>
                  <a:gd name="connsiteY646" fmla="*/ 157210 h 469671"/>
                  <a:gd name="connsiteX647" fmla="*/ 150090 w 259950"/>
                  <a:gd name="connsiteY647" fmla="*/ 156313 h 469671"/>
                  <a:gd name="connsiteX648" fmla="*/ 149932 w 259950"/>
                  <a:gd name="connsiteY648" fmla="*/ 156313 h 469671"/>
                  <a:gd name="connsiteX649" fmla="*/ 149457 w 259950"/>
                  <a:gd name="connsiteY649" fmla="*/ 157210 h 469671"/>
                  <a:gd name="connsiteX650" fmla="*/ 149457 w 259950"/>
                  <a:gd name="connsiteY650" fmla="*/ 157368 h 469671"/>
                  <a:gd name="connsiteX651" fmla="*/ 149510 w 259950"/>
                  <a:gd name="connsiteY651" fmla="*/ 156261 h 469671"/>
                  <a:gd name="connsiteX652" fmla="*/ 149404 w 259950"/>
                  <a:gd name="connsiteY652" fmla="*/ 156102 h 469671"/>
                  <a:gd name="connsiteX653" fmla="*/ 147400 w 259950"/>
                  <a:gd name="connsiteY653" fmla="*/ 156313 h 469671"/>
                  <a:gd name="connsiteX654" fmla="*/ 147400 w 259950"/>
                  <a:gd name="connsiteY654" fmla="*/ 155153 h 469671"/>
                  <a:gd name="connsiteX655" fmla="*/ 147400 w 259950"/>
                  <a:gd name="connsiteY655" fmla="*/ 154995 h 469671"/>
                  <a:gd name="connsiteX656" fmla="*/ 147452 w 259950"/>
                  <a:gd name="connsiteY656" fmla="*/ 155680 h 469671"/>
                  <a:gd name="connsiteX657" fmla="*/ 147716 w 259950"/>
                  <a:gd name="connsiteY657" fmla="*/ 155997 h 469671"/>
                  <a:gd name="connsiteX658" fmla="*/ 148402 w 259950"/>
                  <a:gd name="connsiteY658" fmla="*/ 155786 h 469671"/>
                  <a:gd name="connsiteX659" fmla="*/ 148244 w 259950"/>
                  <a:gd name="connsiteY659" fmla="*/ 155364 h 469671"/>
                  <a:gd name="connsiteX660" fmla="*/ 148929 w 259950"/>
                  <a:gd name="connsiteY660" fmla="*/ 155680 h 469671"/>
                  <a:gd name="connsiteX661" fmla="*/ 149193 w 259950"/>
                  <a:gd name="connsiteY661" fmla="*/ 155522 h 469671"/>
                  <a:gd name="connsiteX662" fmla="*/ 149246 w 259950"/>
                  <a:gd name="connsiteY662" fmla="*/ 155364 h 469671"/>
                  <a:gd name="connsiteX663" fmla="*/ 148929 w 259950"/>
                  <a:gd name="connsiteY663" fmla="*/ 154889 h 469671"/>
                  <a:gd name="connsiteX664" fmla="*/ 149879 w 259950"/>
                  <a:gd name="connsiteY664" fmla="*/ 155153 h 469671"/>
                  <a:gd name="connsiteX665" fmla="*/ 149985 w 259950"/>
                  <a:gd name="connsiteY665" fmla="*/ 155628 h 469671"/>
                  <a:gd name="connsiteX666" fmla="*/ 150195 w 259950"/>
                  <a:gd name="connsiteY666" fmla="*/ 155628 h 469671"/>
                  <a:gd name="connsiteX667" fmla="*/ 149457 w 259950"/>
                  <a:gd name="connsiteY667" fmla="*/ 154203 h 469671"/>
                  <a:gd name="connsiteX668" fmla="*/ 149879 w 259950"/>
                  <a:gd name="connsiteY668" fmla="*/ 154203 h 469671"/>
                  <a:gd name="connsiteX669" fmla="*/ 149668 w 259950"/>
                  <a:gd name="connsiteY669" fmla="*/ 153781 h 469671"/>
                  <a:gd name="connsiteX670" fmla="*/ 149826 w 259950"/>
                  <a:gd name="connsiteY670" fmla="*/ 153517 h 469671"/>
                  <a:gd name="connsiteX671" fmla="*/ 149879 w 259950"/>
                  <a:gd name="connsiteY671" fmla="*/ 153781 h 469671"/>
                  <a:gd name="connsiteX672" fmla="*/ 149932 w 259950"/>
                  <a:gd name="connsiteY672" fmla="*/ 153781 h 469671"/>
                  <a:gd name="connsiteX673" fmla="*/ 147980 w 259950"/>
                  <a:gd name="connsiteY673" fmla="*/ 152832 h 469671"/>
                  <a:gd name="connsiteX674" fmla="*/ 146714 w 259950"/>
                  <a:gd name="connsiteY674" fmla="*/ 151618 h 469671"/>
                  <a:gd name="connsiteX675" fmla="*/ 146661 w 259950"/>
                  <a:gd name="connsiteY675" fmla="*/ 151460 h 469671"/>
                  <a:gd name="connsiteX676" fmla="*/ 146978 w 259950"/>
                  <a:gd name="connsiteY676" fmla="*/ 151249 h 469671"/>
                  <a:gd name="connsiteX677" fmla="*/ 147980 w 259950"/>
                  <a:gd name="connsiteY677" fmla="*/ 152199 h 469671"/>
                  <a:gd name="connsiteX678" fmla="*/ 148719 w 259950"/>
                  <a:gd name="connsiteY678" fmla="*/ 152410 h 469671"/>
                  <a:gd name="connsiteX679" fmla="*/ 148666 w 259950"/>
                  <a:gd name="connsiteY679" fmla="*/ 151724 h 469671"/>
                  <a:gd name="connsiteX680" fmla="*/ 147400 w 259950"/>
                  <a:gd name="connsiteY680" fmla="*/ 150774 h 469671"/>
                  <a:gd name="connsiteX681" fmla="*/ 148085 w 259950"/>
                  <a:gd name="connsiteY681" fmla="*/ 151301 h 469671"/>
                  <a:gd name="connsiteX682" fmla="*/ 148349 w 259950"/>
                  <a:gd name="connsiteY682" fmla="*/ 151301 h 469671"/>
                  <a:gd name="connsiteX683" fmla="*/ 148296 w 259950"/>
                  <a:gd name="connsiteY683" fmla="*/ 150880 h 469671"/>
                  <a:gd name="connsiteX684" fmla="*/ 148824 w 259950"/>
                  <a:gd name="connsiteY684" fmla="*/ 151091 h 469671"/>
                  <a:gd name="connsiteX685" fmla="*/ 148877 w 259950"/>
                  <a:gd name="connsiteY685" fmla="*/ 151091 h 469671"/>
                  <a:gd name="connsiteX686" fmla="*/ 148454 w 259950"/>
                  <a:gd name="connsiteY686" fmla="*/ 150405 h 469671"/>
                  <a:gd name="connsiteX687" fmla="*/ 148719 w 259950"/>
                  <a:gd name="connsiteY687" fmla="*/ 150299 h 469671"/>
                  <a:gd name="connsiteX688" fmla="*/ 147030 w 259950"/>
                  <a:gd name="connsiteY688" fmla="*/ 148875 h 469671"/>
                  <a:gd name="connsiteX689" fmla="*/ 148085 w 259950"/>
                  <a:gd name="connsiteY689" fmla="*/ 149825 h 469671"/>
                  <a:gd name="connsiteX690" fmla="*/ 148296 w 259950"/>
                  <a:gd name="connsiteY690" fmla="*/ 150035 h 469671"/>
                  <a:gd name="connsiteX691" fmla="*/ 148929 w 259950"/>
                  <a:gd name="connsiteY691" fmla="*/ 149139 h 469671"/>
                  <a:gd name="connsiteX692" fmla="*/ 145659 w 259950"/>
                  <a:gd name="connsiteY692" fmla="*/ 147451 h 469671"/>
                  <a:gd name="connsiteX693" fmla="*/ 145659 w 259950"/>
                  <a:gd name="connsiteY693" fmla="*/ 146449 h 469671"/>
                  <a:gd name="connsiteX694" fmla="*/ 146186 w 259950"/>
                  <a:gd name="connsiteY694" fmla="*/ 146343 h 469671"/>
                  <a:gd name="connsiteX695" fmla="*/ 145659 w 259950"/>
                  <a:gd name="connsiteY695" fmla="*/ 146818 h 469671"/>
                  <a:gd name="connsiteX696" fmla="*/ 145659 w 259950"/>
                  <a:gd name="connsiteY696" fmla="*/ 147292 h 469671"/>
                  <a:gd name="connsiteX697" fmla="*/ 146978 w 259950"/>
                  <a:gd name="connsiteY697" fmla="*/ 147767 h 469671"/>
                  <a:gd name="connsiteX698" fmla="*/ 146925 w 259950"/>
                  <a:gd name="connsiteY698" fmla="*/ 147345 h 469671"/>
                  <a:gd name="connsiteX699" fmla="*/ 148560 w 259950"/>
                  <a:gd name="connsiteY699" fmla="*/ 148506 h 469671"/>
                  <a:gd name="connsiteX700" fmla="*/ 147558 w 259950"/>
                  <a:gd name="connsiteY700" fmla="*/ 146765 h 469671"/>
                  <a:gd name="connsiteX701" fmla="*/ 147611 w 259950"/>
                  <a:gd name="connsiteY701" fmla="*/ 146765 h 469671"/>
                  <a:gd name="connsiteX702" fmla="*/ 148244 w 259950"/>
                  <a:gd name="connsiteY702" fmla="*/ 147345 h 469671"/>
                  <a:gd name="connsiteX703" fmla="*/ 148349 w 259950"/>
                  <a:gd name="connsiteY703" fmla="*/ 147503 h 469671"/>
                  <a:gd name="connsiteX704" fmla="*/ 148402 w 259950"/>
                  <a:gd name="connsiteY704" fmla="*/ 147503 h 469671"/>
                  <a:gd name="connsiteX705" fmla="*/ 147927 w 259950"/>
                  <a:gd name="connsiteY705" fmla="*/ 146396 h 469671"/>
                  <a:gd name="connsiteX706" fmla="*/ 147874 w 259950"/>
                  <a:gd name="connsiteY706" fmla="*/ 144338 h 469671"/>
                  <a:gd name="connsiteX707" fmla="*/ 148402 w 259950"/>
                  <a:gd name="connsiteY707" fmla="*/ 144391 h 469671"/>
                  <a:gd name="connsiteX708" fmla="*/ 148454 w 259950"/>
                  <a:gd name="connsiteY708" fmla="*/ 143811 h 469671"/>
                  <a:gd name="connsiteX709" fmla="*/ 148666 w 259950"/>
                  <a:gd name="connsiteY709" fmla="*/ 144074 h 469671"/>
                  <a:gd name="connsiteX710" fmla="*/ 148719 w 259950"/>
                  <a:gd name="connsiteY710" fmla="*/ 144074 h 469671"/>
                  <a:gd name="connsiteX711" fmla="*/ 148877 w 259950"/>
                  <a:gd name="connsiteY711" fmla="*/ 143600 h 469671"/>
                  <a:gd name="connsiteX712" fmla="*/ 148929 w 259950"/>
                  <a:gd name="connsiteY712" fmla="*/ 143916 h 469671"/>
                  <a:gd name="connsiteX713" fmla="*/ 149246 w 259950"/>
                  <a:gd name="connsiteY713" fmla="*/ 143441 h 469671"/>
                  <a:gd name="connsiteX714" fmla="*/ 149721 w 259950"/>
                  <a:gd name="connsiteY714" fmla="*/ 143125 h 469671"/>
                  <a:gd name="connsiteX715" fmla="*/ 149510 w 259950"/>
                  <a:gd name="connsiteY715" fmla="*/ 143652 h 469671"/>
                  <a:gd name="connsiteX716" fmla="*/ 149932 w 259950"/>
                  <a:gd name="connsiteY716" fmla="*/ 143864 h 469671"/>
                  <a:gd name="connsiteX717" fmla="*/ 149140 w 259950"/>
                  <a:gd name="connsiteY717" fmla="*/ 144074 h 469671"/>
                  <a:gd name="connsiteX718" fmla="*/ 148824 w 259950"/>
                  <a:gd name="connsiteY718" fmla="*/ 144602 h 469671"/>
                  <a:gd name="connsiteX719" fmla="*/ 148824 w 259950"/>
                  <a:gd name="connsiteY719" fmla="*/ 144654 h 469671"/>
                  <a:gd name="connsiteX720" fmla="*/ 149352 w 259950"/>
                  <a:gd name="connsiteY720" fmla="*/ 144654 h 469671"/>
                  <a:gd name="connsiteX721" fmla="*/ 148613 w 259950"/>
                  <a:gd name="connsiteY721" fmla="*/ 145130 h 469671"/>
                  <a:gd name="connsiteX722" fmla="*/ 148454 w 259950"/>
                  <a:gd name="connsiteY722" fmla="*/ 145340 h 469671"/>
                  <a:gd name="connsiteX723" fmla="*/ 149088 w 259950"/>
                  <a:gd name="connsiteY723" fmla="*/ 145604 h 469671"/>
                  <a:gd name="connsiteX724" fmla="*/ 149140 w 259950"/>
                  <a:gd name="connsiteY724" fmla="*/ 145763 h 469671"/>
                  <a:gd name="connsiteX725" fmla="*/ 149140 w 259950"/>
                  <a:gd name="connsiteY725" fmla="*/ 146026 h 469671"/>
                  <a:gd name="connsiteX726" fmla="*/ 148719 w 259950"/>
                  <a:gd name="connsiteY726" fmla="*/ 145816 h 469671"/>
                  <a:gd name="connsiteX727" fmla="*/ 148560 w 259950"/>
                  <a:gd name="connsiteY727" fmla="*/ 145868 h 469671"/>
                  <a:gd name="connsiteX728" fmla="*/ 148402 w 259950"/>
                  <a:gd name="connsiteY728" fmla="*/ 146290 h 469671"/>
                  <a:gd name="connsiteX729" fmla="*/ 148402 w 259950"/>
                  <a:gd name="connsiteY729" fmla="*/ 146343 h 469671"/>
                  <a:gd name="connsiteX730" fmla="*/ 149352 w 259950"/>
                  <a:gd name="connsiteY730" fmla="*/ 146501 h 469671"/>
                  <a:gd name="connsiteX731" fmla="*/ 149457 w 259950"/>
                  <a:gd name="connsiteY731" fmla="*/ 146712 h 469671"/>
                  <a:gd name="connsiteX732" fmla="*/ 148507 w 259950"/>
                  <a:gd name="connsiteY732" fmla="*/ 147029 h 469671"/>
                  <a:gd name="connsiteX733" fmla="*/ 148454 w 259950"/>
                  <a:gd name="connsiteY733" fmla="*/ 147187 h 469671"/>
                  <a:gd name="connsiteX734" fmla="*/ 148771 w 259950"/>
                  <a:gd name="connsiteY734" fmla="*/ 147662 h 469671"/>
                  <a:gd name="connsiteX735" fmla="*/ 149299 w 259950"/>
                  <a:gd name="connsiteY735" fmla="*/ 147978 h 469671"/>
                  <a:gd name="connsiteX736" fmla="*/ 149932 w 259950"/>
                  <a:gd name="connsiteY736" fmla="*/ 147556 h 469671"/>
                  <a:gd name="connsiteX737" fmla="*/ 149668 w 259950"/>
                  <a:gd name="connsiteY737" fmla="*/ 148295 h 469671"/>
                  <a:gd name="connsiteX738" fmla="*/ 150143 w 259950"/>
                  <a:gd name="connsiteY738" fmla="*/ 148559 h 469671"/>
                  <a:gd name="connsiteX739" fmla="*/ 149932 w 259950"/>
                  <a:gd name="connsiteY739" fmla="*/ 148928 h 469671"/>
                  <a:gd name="connsiteX740" fmla="*/ 149932 w 259950"/>
                  <a:gd name="connsiteY740" fmla="*/ 148981 h 469671"/>
                  <a:gd name="connsiteX741" fmla="*/ 149985 w 259950"/>
                  <a:gd name="connsiteY741" fmla="*/ 148981 h 469671"/>
                  <a:gd name="connsiteX742" fmla="*/ 150512 w 259950"/>
                  <a:gd name="connsiteY742" fmla="*/ 148981 h 469671"/>
                  <a:gd name="connsiteX743" fmla="*/ 149299 w 259950"/>
                  <a:gd name="connsiteY743" fmla="*/ 151407 h 469671"/>
                  <a:gd name="connsiteX744" fmla="*/ 149457 w 259950"/>
                  <a:gd name="connsiteY744" fmla="*/ 151830 h 469671"/>
                  <a:gd name="connsiteX745" fmla="*/ 149721 w 259950"/>
                  <a:gd name="connsiteY745" fmla="*/ 151777 h 469671"/>
                  <a:gd name="connsiteX746" fmla="*/ 150248 w 259950"/>
                  <a:gd name="connsiteY746" fmla="*/ 150563 h 469671"/>
                  <a:gd name="connsiteX747" fmla="*/ 150565 w 259950"/>
                  <a:gd name="connsiteY747" fmla="*/ 150511 h 469671"/>
                  <a:gd name="connsiteX748" fmla="*/ 151303 w 259950"/>
                  <a:gd name="connsiteY748" fmla="*/ 148769 h 469671"/>
                  <a:gd name="connsiteX749" fmla="*/ 152359 w 259950"/>
                  <a:gd name="connsiteY749" fmla="*/ 147292 h 469671"/>
                  <a:gd name="connsiteX750" fmla="*/ 152200 w 259950"/>
                  <a:gd name="connsiteY750" fmla="*/ 146026 h 469671"/>
                  <a:gd name="connsiteX751" fmla="*/ 150565 w 259950"/>
                  <a:gd name="connsiteY751" fmla="*/ 142967 h 469671"/>
                  <a:gd name="connsiteX752" fmla="*/ 151251 w 259950"/>
                  <a:gd name="connsiteY752" fmla="*/ 142281 h 469671"/>
                  <a:gd name="connsiteX753" fmla="*/ 151303 w 259950"/>
                  <a:gd name="connsiteY753" fmla="*/ 142334 h 469671"/>
                  <a:gd name="connsiteX754" fmla="*/ 150670 w 259950"/>
                  <a:gd name="connsiteY754" fmla="*/ 143072 h 469671"/>
                  <a:gd name="connsiteX755" fmla="*/ 152622 w 259950"/>
                  <a:gd name="connsiteY755" fmla="*/ 144549 h 469671"/>
                  <a:gd name="connsiteX756" fmla="*/ 152517 w 259950"/>
                  <a:gd name="connsiteY756" fmla="*/ 145446 h 469671"/>
                  <a:gd name="connsiteX757" fmla="*/ 152517 w 259950"/>
                  <a:gd name="connsiteY757" fmla="*/ 145499 h 469671"/>
                  <a:gd name="connsiteX758" fmla="*/ 152622 w 259950"/>
                  <a:gd name="connsiteY758" fmla="*/ 145551 h 469671"/>
                  <a:gd name="connsiteX759" fmla="*/ 154258 w 259950"/>
                  <a:gd name="connsiteY759" fmla="*/ 143283 h 469671"/>
                  <a:gd name="connsiteX760" fmla="*/ 154627 w 259950"/>
                  <a:gd name="connsiteY760" fmla="*/ 143388 h 469671"/>
                  <a:gd name="connsiteX761" fmla="*/ 155629 w 259950"/>
                  <a:gd name="connsiteY761" fmla="*/ 140170 h 469671"/>
                  <a:gd name="connsiteX762" fmla="*/ 154679 w 259950"/>
                  <a:gd name="connsiteY762" fmla="*/ 139643 h 469671"/>
                  <a:gd name="connsiteX763" fmla="*/ 154627 w 259950"/>
                  <a:gd name="connsiteY763" fmla="*/ 139432 h 469671"/>
                  <a:gd name="connsiteX764" fmla="*/ 155313 w 259950"/>
                  <a:gd name="connsiteY764" fmla="*/ 139168 h 469671"/>
                  <a:gd name="connsiteX765" fmla="*/ 155893 w 259950"/>
                  <a:gd name="connsiteY765" fmla="*/ 137480 h 469671"/>
                  <a:gd name="connsiteX766" fmla="*/ 155418 w 259950"/>
                  <a:gd name="connsiteY766" fmla="*/ 138957 h 469671"/>
                  <a:gd name="connsiteX767" fmla="*/ 163226 w 259950"/>
                  <a:gd name="connsiteY767" fmla="*/ 136584 h 469671"/>
                  <a:gd name="connsiteX768" fmla="*/ 163490 w 259950"/>
                  <a:gd name="connsiteY768" fmla="*/ 135265 h 469671"/>
                  <a:gd name="connsiteX769" fmla="*/ 164175 w 259950"/>
                  <a:gd name="connsiteY769" fmla="*/ 135106 h 469671"/>
                  <a:gd name="connsiteX770" fmla="*/ 164123 w 259950"/>
                  <a:gd name="connsiteY770" fmla="*/ 136108 h 469671"/>
                  <a:gd name="connsiteX771" fmla="*/ 164228 w 259950"/>
                  <a:gd name="connsiteY771" fmla="*/ 136161 h 469671"/>
                  <a:gd name="connsiteX772" fmla="*/ 165494 w 259950"/>
                  <a:gd name="connsiteY772" fmla="*/ 135212 h 469671"/>
                  <a:gd name="connsiteX773" fmla="*/ 165547 w 259950"/>
                  <a:gd name="connsiteY773" fmla="*/ 135212 h 469671"/>
                  <a:gd name="connsiteX774" fmla="*/ 165705 w 259950"/>
                  <a:gd name="connsiteY774" fmla="*/ 135951 h 469671"/>
                  <a:gd name="connsiteX775" fmla="*/ 167973 w 259950"/>
                  <a:gd name="connsiteY775" fmla="*/ 135423 h 469671"/>
                  <a:gd name="connsiteX776" fmla="*/ 167551 w 259950"/>
                  <a:gd name="connsiteY776" fmla="*/ 133999 h 469671"/>
                  <a:gd name="connsiteX777" fmla="*/ 167024 w 259950"/>
                  <a:gd name="connsiteY777" fmla="*/ 133893 h 469671"/>
                  <a:gd name="connsiteX778" fmla="*/ 167024 w 259950"/>
                  <a:gd name="connsiteY778" fmla="*/ 133946 h 469671"/>
                  <a:gd name="connsiteX779" fmla="*/ 167446 w 259950"/>
                  <a:gd name="connsiteY779" fmla="*/ 134579 h 469671"/>
                  <a:gd name="connsiteX780" fmla="*/ 167763 w 259950"/>
                  <a:gd name="connsiteY780" fmla="*/ 134579 h 469671"/>
                  <a:gd name="connsiteX781" fmla="*/ 167763 w 259950"/>
                  <a:gd name="connsiteY781" fmla="*/ 134895 h 469671"/>
                  <a:gd name="connsiteX782" fmla="*/ 166813 w 259950"/>
                  <a:gd name="connsiteY782" fmla="*/ 135318 h 469671"/>
                  <a:gd name="connsiteX783" fmla="*/ 166285 w 259950"/>
                  <a:gd name="connsiteY783" fmla="*/ 135106 h 469671"/>
                  <a:gd name="connsiteX784" fmla="*/ 164545 w 259950"/>
                  <a:gd name="connsiteY784" fmla="*/ 133102 h 469671"/>
                  <a:gd name="connsiteX785" fmla="*/ 165864 w 259950"/>
                  <a:gd name="connsiteY785" fmla="*/ 132047 h 469671"/>
                  <a:gd name="connsiteX786" fmla="*/ 165969 w 259950"/>
                  <a:gd name="connsiteY786" fmla="*/ 131836 h 469671"/>
                  <a:gd name="connsiteX787" fmla="*/ 165125 w 259950"/>
                  <a:gd name="connsiteY787" fmla="*/ 131255 h 469671"/>
                  <a:gd name="connsiteX788" fmla="*/ 167077 w 259950"/>
                  <a:gd name="connsiteY788" fmla="*/ 128459 h 469671"/>
                  <a:gd name="connsiteX789" fmla="*/ 167077 w 259950"/>
                  <a:gd name="connsiteY789" fmla="*/ 127721 h 469671"/>
                  <a:gd name="connsiteX790" fmla="*/ 167973 w 259950"/>
                  <a:gd name="connsiteY790" fmla="*/ 127404 h 469671"/>
                  <a:gd name="connsiteX791" fmla="*/ 167921 w 259950"/>
                  <a:gd name="connsiteY791" fmla="*/ 127721 h 469671"/>
                  <a:gd name="connsiteX792" fmla="*/ 168343 w 259950"/>
                  <a:gd name="connsiteY792" fmla="*/ 127932 h 469671"/>
                  <a:gd name="connsiteX793" fmla="*/ 168396 w 259950"/>
                  <a:gd name="connsiteY793" fmla="*/ 127932 h 469671"/>
                  <a:gd name="connsiteX794" fmla="*/ 168659 w 259950"/>
                  <a:gd name="connsiteY794" fmla="*/ 127140 h 469671"/>
                  <a:gd name="connsiteX795" fmla="*/ 168976 w 259950"/>
                  <a:gd name="connsiteY795" fmla="*/ 126876 h 469671"/>
                  <a:gd name="connsiteX796" fmla="*/ 168818 w 259950"/>
                  <a:gd name="connsiteY796" fmla="*/ 127352 h 469671"/>
                  <a:gd name="connsiteX797" fmla="*/ 169345 w 259950"/>
                  <a:gd name="connsiteY797" fmla="*/ 127509 h 469671"/>
                  <a:gd name="connsiteX798" fmla="*/ 169609 w 259950"/>
                  <a:gd name="connsiteY798" fmla="*/ 126824 h 469671"/>
                  <a:gd name="connsiteX799" fmla="*/ 170031 w 259950"/>
                  <a:gd name="connsiteY799" fmla="*/ 127088 h 469671"/>
                  <a:gd name="connsiteX800" fmla="*/ 171508 w 259950"/>
                  <a:gd name="connsiteY800" fmla="*/ 124714 h 469671"/>
                  <a:gd name="connsiteX801" fmla="*/ 171561 w 259950"/>
                  <a:gd name="connsiteY801" fmla="*/ 124714 h 469671"/>
                  <a:gd name="connsiteX802" fmla="*/ 171719 w 259950"/>
                  <a:gd name="connsiteY802" fmla="*/ 124767 h 469671"/>
                  <a:gd name="connsiteX803" fmla="*/ 171455 w 259950"/>
                  <a:gd name="connsiteY803" fmla="*/ 125453 h 469671"/>
                  <a:gd name="connsiteX804" fmla="*/ 171508 w 259950"/>
                  <a:gd name="connsiteY804" fmla="*/ 125610 h 469671"/>
                  <a:gd name="connsiteX805" fmla="*/ 172405 w 259950"/>
                  <a:gd name="connsiteY805" fmla="*/ 125874 h 469671"/>
                  <a:gd name="connsiteX806" fmla="*/ 172247 w 259950"/>
                  <a:gd name="connsiteY806" fmla="*/ 125294 h 469671"/>
                  <a:gd name="connsiteX807" fmla="*/ 173513 w 259950"/>
                  <a:gd name="connsiteY807" fmla="*/ 124977 h 469671"/>
                  <a:gd name="connsiteX808" fmla="*/ 173724 w 259950"/>
                  <a:gd name="connsiteY808" fmla="*/ 125610 h 469671"/>
                  <a:gd name="connsiteX809" fmla="*/ 174726 w 259950"/>
                  <a:gd name="connsiteY809" fmla="*/ 124608 h 469671"/>
                  <a:gd name="connsiteX810" fmla="*/ 175201 w 259950"/>
                  <a:gd name="connsiteY810" fmla="*/ 124925 h 469671"/>
                  <a:gd name="connsiteX811" fmla="*/ 175412 w 259950"/>
                  <a:gd name="connsiteY811" fmla="*/ 124450 h 469671"/>
                  <a:gd name="connsiteX812" fmla="*/ 177047 w 259950"/>
                  <a:gd name="connsiteY812" fmla="*/ 124081 h 469671"/>
                  <a:gd name="connsiteX813" fmla="*/ 177205 w 259950"/>
                  <a:gd name="connsiteY813" fmla="*/ 123711 h 469671"/>
                  <a:gd name="connsiteX814" fmla="*/ 176678 w 259950"/>
                  <a:gd name="connsiteY814" fmla="*/ 123711 h 469671"/>
                  <a:gd name="connsiteX815" fmla="*/ 176995 w 259950"/>
                  <a:gd name="connsiteY815" fmla="*/ 123237 h 469671"/>
                  <a:gd name="connsiteX816" fmla="*/ 176678 w 259950"/>
                  <a:gd name="connsiteY816" fmla="*/ 122498 h 469671"/>
                  <a:gd name="connsiteX817" fmla="*/ 176995 w 259950"/>
                  <a:gd name="connsiteY817" fmla="*/ 122762 h 469671"/>
                  <a:gd name="connsiteX818" fmla="*/ 178894 w 259950"/>
                  <a:gd name="connsiteY818" fmla="*/ 122920 h 469671"/>
                  <a:gd name="connsiteX819" fmla="*/ 179949 w 259950"/>
                  <a:gd name="connsiteY819" fmla="*/ 122287 h 469671"/>
                  <a:gd name="connsiteX820" fmla="*/ 179737 w 259950"/>
                  <a:gd name="connsiteY820" fmla="*/ 121865 h 469671"/>
                  <a:gd name="connsiteX821" fmla="*/ 180476 w 259950"/>
                  <a:gd name="connsiteY821" fmla="*/ 122287 h 469671"/>
                  <a:gd name="connsiteX822" fmla="*/ 184116 w 259950"/>
                  <a:gd name="connsiteY822" fmla="*/ 120757 h 469671"/>
                  <a:gd name="connsiteX823" fmla="*/ 184538 w 259950"/>
                  <a:gd name="connsiteY823" fmla="*/ 120019 h 469671"/>
                  <a:gd name="connsiteX824" fmla="*/ 184327 w 259950"/>
                  <a:gd name="connsiteY824" fmla="*/ 119439 h 469671"/>
                  <a:gd name="connsiteX825" fmla="*/ 184802 w 259950"/>
                  <a:gd name="connsiteY825" fmla="*/ 120230 h 469671"/>
                  <a:gd name="connsiteX826" fmla="*/ 185435 w 259950"/>
                  <a:gd name="connsiteY826" fmla="*/ 119913 h 469671"/>
                  <a:gd name="connsiteX827" fmla="*/ 185488 w 259950"/>
                  <a:gd name="connsiteY827" fmla="*/ 119913 h 469671"/>
                  <a:gd name="connsiteX828" fmla="*/ 183694 w 259950"/>
                  <a:gd name="connsiteY828" fmla="*/ 121443 h 469671"/>
                  <a:gd name="connsiteX829" fmla="*/ 183536 w 259950"/>
                  <a:gd name="connsiteY829" fmla="*/ 121971 h 469671"/>
                  <a:gd name="connsiteX830" fmla="*/ 188073 w 259950"/>
                  <a:gd name="connsiteY830" fmla="*/ 121707 h 469671"/>
                  <a:gd name="connsiteX831" fmla="*/ 188231 w 259950"/>
                  <a:gd name="connsiteY831" fmla="*/ 121918 h 469671"/>
                  <a:gd name="connsiteX832" fmla="*/ 185804 w 259950"/>
                  <a:gd name="connsiteY832" fmla="*/ 122445 h 469671"/>
                  <a:gd name="connsiteX833" fmla="*/ 185804 w 259950"/>
                  <a:gd name="connsiteY833" fmla="*/ 122920 h 469671"/>
                  <a:gd name="connsiteX834" fmla="*/ 185330 w 259950"/>
                  <a:gd name="connsiteY834" fmla="*/ 122656 h 469671"/>
                  <a:gd name="connsiteX835" fmla="*/ 185382 w 259950"/>
                  <a:gd name="connsiteY835" fmla="*/ 121918 h 469671"/>
                  <a:gd name="connsiteX836" fmla="*/ 181004 w 259950"/>
                  <a:gd name="connsiteY836" fmla="*/ 124239 h 469671"/>
                  <a:gd name="connsiteX837" fmla="*/ 180845 w 259950"/>
                  <a:gd name="connsiteY837" fmla="*/ 124239 h 469671"/>
                  <a:gd name="connsiteX838" fmla="*/ 181162 w 259950"/>
                  <a:gd name="connsiteY838" fmla="*/ 124450 h 469671"/>
                  <a:gd name="connsiteX839" fmla="*/ 181162 w 259950"/>
                  <a:gd name="connsiteY839" fmla="*/ 124503 h 469671"/>
                  <a:gd name="connsiteX840" fmla="*/ 180740 w 259950"/>
                  <a:gd name="connsiteY840" fmla="*/ 124397 h 469671"/>
                  <a:gd name="connsiteX841" fmla="*/ 179474 w 259950"/>
                  <a:gd name="connsiteY841" fmla="*/ 125136 h 469671"/>
                  <a:gd name="connsiteX842" fmla="*/ 179421 w 259950"/>
                  <a:gd name="connsiteY842" fmla="*/ 125241 h 469671"/>
                  <a:gd name="connsiteX843" fmla="*/ 179632 w 259950"/>
                  <a:gd name="connsiteY843" fmla="*/ 125400 h 469671"/>
                  <a:gd name="connsiteX844" fmla="*/ 180582 w 259950"/>
                  <a:gd name="connsiteY844" fmla="*/ 124767 h 469671"/>
                  <a:gd name="connsiteX845" fmla="*/ 180107 w 259950"/>
                  <a:gd name="connsiteY845" fmla="*/ 125189 h 469671"/>
                  <a:gd name="connsiteX846" fmla="*/ 180054 w 259950"/>
                  <a:gd name="connsiteY846" fmla="*/ 127932 h 469671"/>
                  <a:gd name="connsiteX847" fmla="*/ 180318 w 259950"/>
                  <a:gd name="connsiteY847" fmla="*/ 127721 h 469671"/>
                  <a:gd name="connsiteX848" fmla="*/ 180898 w 259950"/>
                  <a:gd name="connsiteY848" fmla="*/ 128723 h 469671"/>
                  <a:gd name="connsiteX849" fmla="*/ 181690 w 259950"/>
                  <a:gd name="connsiteY849" fmla="*/ 128934 h 469671"/>
                  <a:gd name="connsiteX850" fmla="*/ 181953 w 259950"/>
                  <a:gd name="connsiteY850" fmla="*/ 128195 h 469671"/>
                  <a:gd name="connsiteX851" fmla="*/ 183061 w 259950"/>
                  <a:gd name="connsiteY851" fmla="*/ 128037 h 469671"/>
                  <a:gd name="connsiteX852" fmla="*/ 183061 w 259950"/>
                  <a:gd name="connsiteY852" fmla="*/ 127562 h 469671"/>
                  <a:gd name="connsiteX853" fmla="*/ 183272 w 259950"/>
                  <a:gd name="connsiteY853" fmla="*/ 127721 h 469671"/>
                  <a:gd name="connsiteX854" fmla="*/ 185435 w 259950"/>
                  <a:gd name="connsiteY854" fmla="*/ 125927 h 469671"/>
                  <a:gd name="connsiteX855" fmla="*/ 185277 w 259950"/>
                  <a:gd name="connsiteY855" fmla="*/ 124767 h 469671"/>
                  <a:gd name="connsiteX856" fmla="*/ 185699 w 259950"/>
                  <a:gd name="connsiteY856" fmla="*/ 124767 h 469671"/>
                  <a:gd name="connsiteX857" fmla="*/ 185910 w 259950"/>
                  <a:gd name="connsiteY857" fmla="*/ 125136 h 469671"/>
                  <a:gd name="connsiteX858" fmla="*/ 185963 w 259950"/>
                  <a:gd name="connsiteY858" fmla="*/ 125136 h 469671"/>
                  <a:gd name="connsiteX859" fmla="*/ 186437 w 259950"/>
                  <a:gd name="connsiteY859" fmla="*/ 124608 h 469671"/>
                  <a:gd name="connsiteX860" fmla="*/ 186596 w 259950"/>
                  <a:gd name="connsiteY860" fmla="*/ 124556 h 469671"/>
                  <a:gd name="connsiteX861" fmla="*/ 186543 w 259950"/>
                  <a:gd name="connsiteY861" fmla="*/ 125030 h 469671"/>
                  <a:gd name="connsiteX862" fmla="*/ 187703 w 259950"/>
                  <a:gd name="connsiteY862" fmla="*/ 125189 h 469671"/>
                  <a:gd name="connsiteX863" fmla="*/ 188125 w 259950"/>
                  <a:gd name="connsiteY863" fmla="*/ 124450 h 469671"/>
                  <a:gd name="connsiteX864" fmla="*/ 188442 w 259950"/>
                  <a:gd name="connsiteY864" fmla="*/ 124661 h 469671"/>
                  <a:gd name="connsiteX865" fmla="*/ 188548 w 259950"/>
                  <a:gd name="connsiteY865" fmla="*/ 124187 h 469671"/>
                  <a:gd name="connsiteX866" fmla="*/ 188759 w 259950"/>
                  <a:gd name="connsiteY866" fmla="*/ 124134 h 469671"/>
                  <a:gd name="connsiteX867" fmla="*/ 189233 w 259950"/>
                  <a:gd name="connsiteY867" fmla="*/ 124450 h 469671"/>
                  <a:gd name="connsiteX868" fmla="*/ 193506 w 259950"/>
                  <a:gd name="connsiteY868" fmla="*/ 122920 h 469671"/>
                  <a:gd name="connsiteX869" fmla="*/ 193454 w 259950"/>
                  <a:gd name="connsiteY869" fmla="*/ 122656 h 469671"/>
                  <a:gd name="connsiteX870" fmla="*/ 194456 w 259950"/>
                  <a:gd name="connsiteY870" fmla="*/ 122709 h 469671"/>
                  <a:gd name="connsiteX871" fmla="*/ 194298 w 259950"/>
                  <a:gd name="connsiteY871" fmla="*/ 122498 h 469671"/>
                  <a:gd name="connsiteX872" fmla="*/ 194509 w 259950"/>
                  <a:gd name="connsiteY872" fmla="*/ 122340 h 469671"/>
                  <a:gd name="connsiteX873" fmla="*/ 194983 w 259950"/>
                  <a:gd name="connsiteY873" fmla="*/ 122498 h 469671"/>
                  <a:gd name="connsiteX874" fmla="*/ 195616 w 259950"/>
                  <a:gd name="connsiteY874" fmla="*/ 122234 h 469671"/>
                  <a:gd name="connsiteX875" fmla="*/ 194192 w 259950"/>
                  <a:gd name="connsiteY875" fmla="*/ 121918 h 469671"/>
                  <a:gd name="connsiteX876" fmla="*/ 194034 w 259950"/>
                  <a:gd name="connsiteY876" fmla="*/ 121707 h 469671"/>
                  <a:gd name="connsiteX877" fmla="*/ 194456 w 259950"/>
                  <a:gd name="connsiteY877" fmla="*/ 121496 h 469671"/>
                  <a:gd name="connsiteX878" fmla="*/ 194667 w 259950"/>
                  <a:gd name="connsiteY878" fmla="*/ 121232 h 469671"/>
                  <a:gd name="connsiteX879" fmla="*/ 193981 w 259950"/>
                  <a:gd name="connsiteY879" fmla="*/ 120546 h 469671"/>
                  <a:gd name="connsiteX880" fmla="*/ 192557 w 259950"/>
                  <a:gd name="connsiteY880" fmla="*/ 119860 h 469671"/>
                  <a:gd name="connsiteX881" fmla="*/ 191132 w 259950"/>
                  <a:gd name="connsiteY881" fmla="*/ 120599 h 469671"/>
                  <a:gd name="connsiteX882" fmla="*/ 190130 w 259950"/>
                  <a:gd name="connsiteY882" fmla="*/ 120757 h 469671"/>
                  <a:gd name="connsiteX883" fmla="*/ 190341 w 259950"/>
                  <a:gd name="connsiteY883" fmla="*/ 120335 h 469671"/>
                  <a:gd name="connsiteX884" fmla="*/ 190183 w 259950"/>
                  <a:gd name="connsiteY884" fmla="*/ 120335 h 469671"/>
                  <a:gd name="connsiteX885" fmla="*/ 190130 w 259950"/>
                  <a:gd name="connsiteY885" fmla="*/ 120177 h 469671"/>
                  <a:gd name="connsiteX886" fmla="*/ 188389 w 259950"/>
                  <a:gd name="connsiteY886" fmla="*/ 120230 h 469671"/>
                  <a:gd name="connsiteX887" fmla="*/ 187809 w 259950"/>
                  <a:gd name="connsiteY887" fmla="*/ 119808 h 469671"/>
                  <a:gd name="connsiteX888" fmla="*/ 186912 w 259950"/>
                  <a:gd name="connsiteY888" fmla="*/ 119860 h 469671"/>
                  <a:gd name="connsiteX889" fmla="*/ 186068 w 259950"/>
                  <a:gd name="connsiteY889" fmla="*/ 119280 h 469671"/>
                  <a:gd name="connsiteX890" fmla="*/ 186015 w 259950"/>
                  <a:gd name="connsiteY890" fmla="*/ 119280 h 469671"/>
                  <a:gd name="connsiteX891" fmla="*/ 185963 w 259950"/>
                  <a:gd name="connsiteY891" fmla="*/ 119280 h 469671"/>
                  <a:gd name="connsiteX892" fmla="*/ 185963 w 259950"/>
                  <a:gd name="connsiteY892" fmla="*/ 119227 h 469671"/>
                  <a:gd name="connsiteX893" fmla="*/ 186754 w 259950"/>
                  <a:gd name="connsiteY893" fmla="*/ 118963 h 469671"/>
                  <a:gd name="connsiteX894" fmla="*/ 186912 w 259950"/>
                  <a:gd name="connsiteY894" fmla="*/ 118911 h 469671"/>
                  <a:gd name="connsiteX895" fmla="*/ 184116 w 259950"/>
                  <a:gd name="connsiteY895" fmla="*/ 116906 h 469671"/>
                  <a:gd name="connsiteX896" fmla="*/ 183642 w 259950"/>
                  <a:gd name="connsiteY896" fmla="*/ 116695 h 469671"/>
                  <a:gd name="connsiteX897" fmla="*/ 183800 w 259950"/>
                  <a:gd name="connsiteY897" fmla="*/ 115429 h 469671"/>
                  <a:gd name="connsiteX898" fmla="*/ 182111 w 259950"/>
                  <a:gd name="connsiteY898" fmla="*/ 115165 h 469671"/>
                  <a:gd name="connsiteX899" fmla="*/ 183536 w 259950"/>
                  <a:gd name="connsiteY899" fmla="*/ 113319 h 469671"/>
                  <a:gd name="connsiteX900" fmla="*/ 184222 w 259950"/>
                  <a:gd name="connsiteY900" fmla="*/ 112633 h 469671"/>
                  <a:gd name="connsiteX901" fmla="*/ 183747 w 259950"/>
                  <a:gd name="connsiteY901" fmla="*/ 112317 h 469671"/>
                  <a:gd name="connsiteX902" fmla="*/ 183167 w 259950"/>
                  <a:gd name="connsiteY902" fmla="*/ 112580 h 469671"/>
                  <a:gd name="connsiteX903" fmla="*/ 183167 w 259950"/>
                  <a:gd name="connsiteY903" fmla="*/ 112264 h 469671"/>
                  <a:gd name="connsiteX904" fmla="*/ 181426 w 259950"/>
                  <a:gd name="connsiteY904" fmla="*/ 113055 h 469671"/>
                  <a:gd name="connsiteX905" fmla="*/ 178735 w 259950"/>
                  <a:gd name="connsiteY905" fmla="*/ 111420 h 469671"/>
                  <a:gd name="connsiteX906" fmla="*/ 178735 w 259950"/>
                  <a:gd name="connsiteY906" fmla="*/ 111367 h 469671"/>
                  <a:gd name="connsiteX907" fmla="*/ 180740 w 259950"/>
                  <a:gd name="connsiteY907" fmla="*/ 110945 h 469671"/>
                  <a:gd name="connsiteX908" fmla="*/ 181795 w 259950"/>
                  <a:gd name="connsiteY908" fmla="*/ 111420 h 469671"/>
                  <a:gd name="connsiteX909" fmla="*/ 185751 w 259950"/>
                  <a:gd name="connsiteY909" fmla="*/ 109151 h 469671"/>
                  <a:gd name="connsiteX910" fmla="*/ 178630 w 259950"/>
                  <a:gd name="connsiteY910" fmla="*/ 107569 h 469671"/>
                  <a:gd name="connsiteX911" fmla="*/ 169978 w 259950"/>
                  <a:gd name="connsiteY911" fmla="*/ 111314 h 469671"/>
                  <a:gd name="connsiteX912" fmla="*/ 164703 w 259950"/>
                  <a:gd name="connsiteY912" fmla="*/ 116484 h 469671"/>
                  <a:gd name="connsiteX913" fmla="*/ 172880 w 259950"/>
                  <a:gd name="connsiteY913" fmla="*/ 107042 h 469671"/>
                  <a:gd name="connsiteX914" fmla="*/ 176045 w 259950"/>
                  <a:gd name="connsiteY914" fmla="*/ 106145 h 469671"/>
                  <a:gd name="connsiteX915" fmla="*/ 178841 w 259950"/>
                  <a:gd name="connsiteY915" fmla="*/ 102610 h 469671"/>
                  <a:gd name="connsiteX916" fmla="*/ 183483 w 259950"/>
                  <a:gd name="connsiteY916" fmla="*/ 102557 h 469671"/>
                  <a:gd name="connsiteX917" fmla="*/ 188917 w 259950"/>
                  <a:gd name="connsiteY917" fmla="*/ 102504 h 469671"/>
                  <a:gd name="connsiteX918" fmla="*/ 194087 w 259950"/>
                  <a:gd name="connsiteY918" fmla="*/ 102768 h 469671"/>
                  <a:gd name="connsiteX919" fmla="*/ 200523 w 259950"/>
                  <a:gd name="connsiteY919" fmla="*/ 101238 h 469671"/>
                  <a:gd name="connsiteX920" fmla="*/ 203108 w 259950"/>
                  <a:gd name="connsiteY920" fmla="*/ 98390 h 469671"/>
                  <a:gd name="connsiteX921" fmla="*/ 208014 w 259950"/>
                  <a:gd name="connsiteY921" fmla="*/ 97915 h 469671"/>
                  <a:gd name="connsiteX922" fmla="*/ 211970 w 259950"/>
                  <a:gd name="connsiteY922" fmla="*/ 95119 h 469671"/>
                  <a:gd name="connsiteX923" fmla="*/ 211970 w 259950"/>
                  <a:gd name="connsiteY923" fmla="*/ 94961 h 469671"/>
                  <a:gd name="connsiteX924" fmla="*/ 210651 w 259950"/>
                  <a:gd name="connsiteY924" fmla="*/ 93219 h 469671"/>
                  <a:gd name="connsiteX925" fmla="*/ 211654 w 259950"/>
                  <a:gd name="connsiteY925" fmla="*/ 91004 h 469671"/>
                  <a:gd name="connsiteX926" fmla="*/ 209016 w 259950"/>
                  <a:gd name="connsiteY926" fmla="*/ 88947 h 469671"/>
                  <a:gd name="connsiteX927" fmla="*/ 207433 w 259950"/>
                  <a:gd name="connsiteY927" fmla="*/ 89633 h 469671"/>
                  <a:gd name="connsiteX928" fmla="*/ 207011 w 259950"/>
                  <a:gd name="connsiteY928" fmla="*/ 89052 h 469671"/>
                  <a:gd name="connsiteX929" fmla="*/ 207539 w 259950"/>
                  <a:gd name="connsiteY929" fmla="*/ 88050 h 469671"/>
                  <a:gd name="connsiteX930" fmla="*/ 201103 w 259950"/>
                  <a:gd name="connsiteY930" fmla="*/ 89474 h 469671"/>
                  <a:gd name="connsiteX931" fmla="*/ 197885 w 259950"/>
                  <a:gd name="connsiteY931" fmla="*/ 90477 h 469671"/>
                  <a:gd name="connsiteX932" fmla="*/ 198782 w 259950"/>
                  <a:gd name="connsiteY932" fmla="*/ 88261 h 469671"/>
                  <a:gd name="connsiteX933" fmla="*/ 200470 w 259950"/>
                  <a:gd name="connsiteY933" fmla="*/ 88155 h 469671"/>
                  <a:gd name="connsiteX934" fmla="*/ 203424 w 259950"/>
                  <a:gd name="connsiteY934" fmla="*/ 86415 h 469671"/>
                  <a:gd name="connsiteX935" fmla="*/ 206484 w 259950"/>
                  <a:gd name="connsiteY935" fmla="*/ 85096 h 469671"/>
                  <a:gd name="connsiteX936" fmla="*/ 203002 w 259950"/>
                  <a:gd name="connsiteY936" fmla="*/ 84199 h 469671"/>
                  <a:gd name="connsiteX937" fmla="*/ 199573 w 259950"/>
                  <a:gd name="connsiteY937" fmla="*/ 82616 h 469671"/>
                  <a:gd name="connsiteX938" fmla="*/ 196830 w 259950"/>
                  <a:gd name="connsiteY938" fmla="*/ 83038 h 469671"/>
                  <a:gd name="connsiteX939" fmla="*/ 197516 w 259950"/>
                  <a:gd name="connsiteY939" fmla="*/ 81455 h 469671"/>
                  <a:gd name="connsiteX940" fmla="*/ 194245 w 259950"/>
                  <a:gd name="connsiteY940" fmla="*/ 78290 h 469671"/>
                  <a:gd name="connsiteX941" fmla="*/ 193243 w 259950"/>
                  <a:gd name="connsiteY941" fmla="*/ 78290 h 469671"/>
                  <a:gd name="connsiteX942" fmla="*/ 191502 w 259950"/>
                  <a:gd name="connsiteY942" fmla="*/ 75758 h 469671"/>
                  <a:gd name="connsiteX943" fmla="*/ 191660 w 259950"/>
                  <a:gd name="connsiteY943" fmla="*/ 75705 h 469671"/>
                  <a:gd name="connsiteX944" fmla="*/ 194403 w 259950"/>
                  <a:gd name="connsiteY944" fmla="*/ 75705 h 469671"/>
                  <a:gd name="connsiteX945" fmla="*/ 194562 w 259950"/>
                  <a:gd name="connsiteY945" fmla="*/ 74598 h 469671"/>
                  <a:gd name="connsiteX946" fmla="*/ 192029 w 259950"/>
                  <a:gd name="connsiteY946" fmla="*/ 72752 h 469671"/>
                  <a:gd name="connsiteX947" fmla="*/ 193084 w 259950"/>
                  <a:gd name="connsiteY947" fmla="*/ 72224 h 469671"/>
                  <a:gd name="connsiteX948" fmla="*/ 190341 w 259950"/>
                  <a:gd name="connsiteY948" fmla="*/ 68478 h 469671"/>
                  <a:gd name="connsiteX949" fmla="*/ 189444 w 259950"/>
                  <a:gd name="connsiteY949" fmla="*/ 68531 h 469671"/>
                  <a:gd name="connsiteX950" fmla="*/ 189761 w 259950"/>
                  <a:gd name="connsiteY950" fmla="*/ 67107 h 469671"/>
                  <a:gd name="connsiteX951" fmla="*/ 184433 w 259950"/>
                  <a:gd name="connsiteY951" fmla="*/ 60459 h 469671"/>
                  <a:gd name="connsiteX952" fmla="*/ 184275 w 259950"/>
                  <a:gd name="connsiteY952" fmla="*/ 60301 h 469671"/>
                  <a:gd name="connsiteX953" fmla="*/ 183589 w 259950"/>
                  <a:gd name="connsiteY953" fmla="*/ 61620 h 469671"/>
                  <a:gd name="connsiteX954" fmla="*/ 182375 w 259950"/>
                  <a:gd name="connsiteY954" fmla="*/ 64100 h 469671"/>
                  <a:gd name="connsiteX955" fmla="*/ 180423 w 259950"/>
                  <a:gd name="connsiteY955" fmla="*/ 68161 h 469671"/>
                  <a:gd name="connsiteX956" fmla="*/ 180371 w 259950"/>
                  <a:gd name="connsiteY956" fmla="*/ 68161 h 469671"/>
                  <a:gd name="connsiteX957" fmla="*/ 178735 w 259950"/>
                  <a:gd name="connsiteY957" fmla="*/ 66474 h 469671"/>
                  <a:gd name="connsiteX958" fmla="*/ 177680 w 259950"/>
                  <a:gd name="connsiteY958" fmla="*/ 68373 h 469671"/>
                  <a:gd name="connsiteX959" fmla="*/ 173987 w 259950"/>
                  <a:gd name="connsiteY959" fmla="*/ 69375 h 469671"/>
                  <a:gd name="connsiteX960" fmla="*/ 173565 w 259950"/>
                  <a:gd name="connsiteY960" fmla="*/ 68795 h 469671"/>
                  <a:gd name="connsiteX961" fmla="*/ 173777 w 259950"/>
                  <a:gd name="connsiteY961" fmla="*/ 68056 h 469671"/>
                  <a:gd name="connsiteX962" fmla="*/ 168712 w 259950"/>
                  <a:gd name="connsiteY962" fmla="*/ 67581 h 469671"/>
                  <a:gd name="connsiteX963" fmla="*/ 168659 w 259950"/>
                  <a:gd name="connsiteY963" fmla="*/ 67581 h 469671"/>
                  <a:gd name="connsiteX964" fmla="*/ 168396 w 259950"/>
                  <a:gd name="connsiteY964" fmla="*/ 65735 h 469671"/>
                  <a:gd name="connsiteX965" fmla="*/ 169504 w 259950"/>
                  <a:gd name="connsiteY965" fmla="*/ 65788 h 469671"/>
                  <a:gd name="connsiteX966" fmla="*/ 169609 w 259950"/>
                  <a:gd name="connsiteY966" fmla="*/ 58139 h 469671"/>
                  <a:gd name="connsiteX967" fmla="*/ 169767 w 259950"/>
                  <a:gd name="connsiteY967" fmla="*/ 57136 h 469671"/>
                  <a:gd name="connsiteX968" fmla="*/ 169451 w 259950"/>
                  <a:gd name="connsiteY968" fmla="*/ 56609 h 469671"/>
                  <a:gd name="connsiteX969" fmla="*/ 167604 w 259950"/>
                  <a:gd name="connsiteY969" fmla="*/ 57030 h 469671"/>
                  <a:gd name="connsiteX970" fmla="*/ 162751 w 259950"/>
                  <a:gd name="connsiteY970" fmla="*/ 55343 h 469671"/>
                  <a:gd name="connsiteX971" fmla="*/ 162592 w 259950"/>
                  <a:gd name="connsiteY971" fmla="*/ 53865 h 469671"/>
                  <a:gd name="connsiteX972" fmla="*/ 157423 w 259950"/>
                  <a:gd name="connsiteY972" fmla="*/ 50067 h 469671"/>
                  <a:gd name="connsiteX973" fmla="*/ 151251 w 259950"/>
                  <a:gd name="connsiteY973" fmla="*/ 50964 h 469671"/>
                  <a:gd name="connsiteX974" fmla="*/ 145553 w 259950"/>
                  <a:gd name="connsiteY974" fmla="*/ 49381 h 469671"/>
                  <a:gd name="connsiteX975" fmla="*/ 143179 w 259950"/>
                  <a:gd name="connsiteY975" fmla="*/ 52599 h 469671"/>
                  <a:gd name="connsiteX976" fmla="*/ 144867 w 259950"/>
                  <a:gd name="connsiteY976" fmla="*/ 54076 h 469671"/>
                  <a:gd name="connsiteX977" fmla="*/ 142652 w 259950"/>
                  <a:gd name="connsiteY977" fmla="*/ 57769 h 469671"/>
                  <a:gd name="connsiteX978" fmla="*/ 142652 w 259950"/>
                  <a:gd name="connsiteY978" fmla="*/ 57822 h 469671"/>
                  <a:gd name="connsiteX979" fmla="*/ 145026 w 259950"/>
                  <a:gd name="connsiteY979" fmla="*/ 57927 h 469671"/>
                  <a:gd name="connsiteX980" fmla="*/ 144709 w 259950"/>
                  <a:gd name="connsiteY980" fmla="*/ 59457 h 469671"/>
                  <a:gd name="connsiteX981" fmla="*/ 145342 w 259950"/>
                  <a:gd name="connsiteY981" fmla="*/ 60565 h 469671"/>
                  <a:gd name="connsiteX982" fmla="*/ 145659 w 259950"/>
                  <a:gd name="connsiteY982" fmla="*/ 62253 h 469671"/>
                  <a:gd name="connsiteX983" fmla="*/ 144234 w 259950"/>
                  <a:gd name="connsiteY983" fmla="*/ 63044 h 469671"/>
                  <a:gd name="connsiteX984" fmla="*/ 143812 w 259950"/>
                  <a:gd name="connsiteY984" fmla="*/ 64100 h 469671"/>
                  <a:gd name="connsiteX985" fmla="*/ 141755 w 259950"/>
                  <a:gd name="connsiteY985" fmla="*/ 66895 h 469671"/>
                  <a:gd name="connsiteX986" fmla="*/ 146978 w 259950"/>
                  <a:gd name="connsiteY986" fmla="*/ 71538 h 469671"/>
                  <a:gd name="connsiteX987" fmla="*/ 138484 w 259950"/>
                  <a:gd name="connsiteY987" fmla="*/ 84516 h 469671"/>
                  <a:gd name="connsiteX988" fmla="*/ 139170 w 259950"/>
                  <a:gd name="connsiteY988" fmla="*/ 86678 h 469671"/>
                  <a:gd name="connsiteX989" fmla="*/ 140753 w 259950"/>
                  <a:gd name="connsiteY989" fmla="*/ 88578 h 469671"/>
                  <a:gd name="connsiteX990" fmla="*/ 140067 w 259950"/>
                  <a:gd name="connsiteY990" fmla="*/ 88578 h 469671"/>
                  <a:gd name="connsiteX991" fmla="*/ 140594 w 259950"/>
                  <a:gd name="connsiteY991" fmla="*/ 90530 h 469671"/>
                  <a:gd name="connsiteX992" fmla="*/ 140594 w 259950"/>
                  <a:gd name="connsiteY992" fmla="*/ 91796 h 469671"/>
                  <a:gd name="connsiteX993" fmla="*/ 140805 w 259950"/>
                  <a:gd name="connsiteY993" fmla="*/ 96701 h 469671"/>
                  <a:gd name="connsiteX994" fmla="*/ 140753 w 259950"/>
                  <a:gd name="connsiteY994" fmla="*/ 99233 h 469671"/>
                  <a:gd name="connsiteX995" fmla="*/ 139275 w 259950"/>
                  <a:gd name="connsiteY995" fmla="*/ 97546 h 469671"/>
                  <a:gd name="connsiteX996" fmla="*/ 138273 w 259950"/>
                  <a:gd name="connsiteY996" fmla="*/ 98864 h 469671"/>
                  <a:gd name="connsiteX997" fmla="*/ 139064 w 259950"/>
                  <a:gd name="connsiteY997" fmla="*/ 100499 h 469671"/>
                  <a:gd name="connsiteX998" fmla="*/ 135899 w 259950"/>
                  <a:gd name="connsiteY998" fmla="*/ 98653 h 469671"/>
                  <a:gd name="connsiteX999" fmla="*/ 131679 w 259950"/>
                  <a:gd name="connsiteY999" fmla="*/ 95172 h 469671"/>
                  <a:gd name="connsiteX1000" fmla="*/ 129780 w 259950"/>
                  <a:gd name="connsiteY1000" fmla="*/ 91743 h 469671"/>
                  <a:gd name="connsiteX1001" fmla="*/ 130307 w 259950"/>
                  <a:gd name="connsiteY1001" fmla="*/ 87839 h 469671"/>
                  <a:gd name="connsiteX1002" fmla="*/ 129569 w 259950"/>
                  <a:gd name="connsiteY1002" fmla="*/ 86309 h 469671"/>
                  <a:gd name="connsiteX1003" fmla="*/ 130255 w 259950"/>
                  <a:gd name="connsiteY1003" fmla="*/ 83354 h 469671"/>
                  <a:gd name="connsiteX1004" fmla="*/ 121234 w 259950"/>
                  <a:gd name="connsiteY1004" fmla="*/ 81878 h 469671"/>
                  <a:gd name="connsiteX1005" fmla="*/ 118754 w 259950"/>
                  <a:gd name="connsiteY1005" fmla="*/ 80559 h 469671"/>
                  <a:gd name="connsiteX1006" fmla="*/ 114059 w 259950"/>
                  <a:gd name="connsiteY1006" fmla="*/ 79346 h 469671"/>
                  <a:gd name="connsiteX1007" fmla="*/ 112635 w 259950"/>
                  <a:gd name="connsiteY1007" fmla="*/ 77393 h 469671"/>
                  <a:gd name="connsiteX1008" fmla="*/ 103983 w 259950"/>
                  <a:gd name="connsiteY1008" fmla="*/ 73701 h 469671"/>
                  <a:gd name="connsiteX1009" fmla="*/ 98602 w 259950"/>
                  <a:gd name="connsiteY1009" fmla="*/ 74651 h 469671"/>
                  <a:gd name="connsiteX1010" fmla="*/ 98708 w 259950"/>
                  <a:gd name="connsiteY1010" fmla="*/ 72488 h 469671"/>
                  <a:gd name="connsiteX1011" fmla="*/ 96176 w 259950"/>
                  <a:gd name="connsiteY1011" fmla="*/ 67001 h 469671"/>
                  <a:gd name="connsiteX1012" fmla="*/ 92061 w 259950"/>
                  <a:gd name="connsiteY1012" fmla="*/ 66526 h 469671"/>
                  <a:gd name="connsiteX1013" fmla="*/ 94224 w 259950"/>
                  <a:gd name="connsiteY1013" fmla="*/ 54868 h 469671"/>
                  <a:gd name="connsiteX1014" fmla="*/ 95806 w 259950"/>
                  <a:gd name="connsiteY1014" fmla="*/ 54024 h 469671"/>
                  <a:gd name="connsiteX1015" fmla="*/ 95701 w 259950"/>
                  <a:gd name="connsiteY1015" fmla="*/ 52494 h 469671"/>
                  <a:gd name="connsiteX1016" fmla="*/ 100238 w 259950"/>
                  <a:gd name="connsiteY1016" fmla="*/ 49012 h 469671"/>
                  <a:gd name="connsiteX1017" fmla="*/ 100396 w 259950"/>
                  <a:gd name="connsiteY1017" fmla="*/ 48854 h 469671"/>
                  <a:gd name="connsiteX1018" fmla="*/ 98708 w 259950"/>
                  <a:gd name="connsiteY1018" fmla="*/ 47904 h 469671"/>
                  <a:gd name="connsiteX1019" fmla="*/ 98708 w 259950"/>
                  <a:gd name="connsiteY1019" fmla="*/ 47851 h 469671"/>
                  <a:gd name="connsiteX1020" fmla="*/ 98866 w 259950"/>
                  <a:gd name="connsiteY1020" fmla="*/ 47588 h 469671"/>
                  <a:gd name="connsiteX1021" fmla="*/ 102084 w 259950"/>
                  <a:gd name="connsiteY1021" fmla="*/ 47588 h 469671"/>
                  <a:gd name="connsiteX1022" fmla="*/ 104247 w 259950"/>
                  <a:gd name="connsiteY1022" fmla="*/ 46532 h 469671"/>
                  <a:gd name="connsiteX1023" fmla="*/ 104247 w 259950"/>
                  <a:gd name="connsiteY1023" fmla="*/ 45952 h 469671"/>
                  <a:gd name="connsiteX1024" fmla="*/ 99077 w 259950"/>
                  <a:gd name="connsiteY1024" fmla="*/ 44159 h 469671"/>
                  <a:gd name="connsiteX1025" fmla="*/ 96228 w 259950"/>
                  <a:gd name="connsiteY1025" fmla="*/ 42365 h 469671"/>
                  <a:gd name="connsiteX1026" fmla="*/ 96070 w 259950"/>
                  <a:gd name="connsiteY1026" fmla="*/ 42365 h 469671"/>
                  <a:gd name="connsiteX1027" fmla="*/ 96070 w 259950"/>
                  <a:gd name="connsiteY1027" fmla="*/ 42312 h 469671"/>
                  <a:gd name="connsiteX1028" fmla="*/ 101345 w 259950"/>
                  <a:gd name="connsiteY1028" fmla="*/ 43103 h 469671"/>
                  <a:gd name="connsiteX1029" fmla="*/ 106568 w 259950"/>
                  <a:gd name="connsiteY1029" fmla="*/ 44212 h 469671"/>
                  <a:gd name="connsiteX1030" fmla="*/ 106304 w 259950"/>
                  <a:gd name="connsiteY1030" fmla="*/ 41204 h 469671"/>
                  <a:gd name="connsiteX1031" fmla="*/ 108995 w 259950"/>
                  <a:gd name="connsiteY1031" fmla="*/ 42260 h 469671"/>
                  <a:gd name="connsiteX1032" fmla="*/ 114164 w 259950"/>
                  <a:gd name="connsiteY1032" fmla="*/ 39252 h 469671"/>
                  <a:gd name="connsiteX1033" fmla="*/ 114956 w 259950"/>
                  <a:gd name="connsiteY1033" fmla="*/ 36931 h 469671"/>
                  <a:gd name="connsiteX1034" fmla="*/ 114956 w 259950"/>
                  <a:gd name="connsiteY1034" fmla="*/ 36879 h 469671"/>
                  <a:gd name="connsiteX1035" fmla="*/ 109470 w 259950"/>
                  <a:gd name="connsiteY1035" fmla="*/ 35560 h 469671"/>
                  <a:gd name="connsiteX1036" fmla="*/ 107201 w 259950"/>
                  <a:gd name="connsiteY1036" fmla="*/ 33819 h 469671"/>
                  <a:gd name="connsiteX1037" fmla="*/ 103772 w 259950"/>
                  <a:gd name="connsiteY1037" fmla="*/ 32764 h 469671"/>
                  <a:gd name="connsiteX1038" fmla="*/ 103614 w 259950"/>
                  <a:gd name="connsiteY1038" fmla="*/ 32711 h 469671"/>
                  <a:gd name="connsiteX1039" fmla="*/ 106990 w 259950"/>
                  <a:gd name="connsiteY1039" fmla="*/ 32289 h 469671"/>
                  <a:gd name="connsiteX1040" fmla="*/ 108731 w 259950"/>
                  <a:gd name="connsiteY1040" fmla="*/ 33133 h 469671"/>
                  <a:gd name="connsiteX1041" fmla="*/ 110630 w 259950"/>
                  <a:gd name="connsiteY1041" fmla="*/ 33714 h 469671"/>
                  <a:gd name="connsiteX1042" fmla="*/ 112898 w 259950"/>
                  <a:gd name="connsiteY1042" fmla="*/ 35401 h 469671"/>
                  <a:gd name="connsiteX1043" fmla="*/ 118596 w 259950"/>
                  <a:gd name="connsiteY1043" fmla="*/ 31286 h 469671"/>
                  <a:gd name="connsiteX1044" fmla="*/ 116011 w 259950"/>
                  <a:gd name="connsiteY1044" fmla="*/ 29810 h 469671"/>
                  <a:gd name="connsiteX1045" fmla="*/ 115905 w 259950"/>
                  <a:gd name="connsiteY1045" fmla="*/ 29810 h 469671"/>
                  <a:gd name="connsiteX1046" fmla="*/ 116116 w 259950"/>
                  <a:gd name="connsiteY1046" fmla="*/ 29387 h 469671"/>
                  <a:gd name="connsiteX1047" fmla="*/ 120442 w 259950"/>
                  <a:gd name="connsiteY1047" fmla="*/ 28913 h 469671"/>
                  <a:gd name="connsiteX1048" fmla="*/ 123133 w 259950"/>
                  <a:gd name="connsiteY1048" fmla="*/ 30548 h 469671"/>
                  <a:gd name="connsiteX1049" fmla="*/ 125454 w 259950"/>
                  <a:gd name="connsiteY1049" fmla="*/ 30548 h 469671"/>
                  <a:gd name="connsiteX1050" fmla="*/ 121708 w 259950"/>
                  <a:gd name="connsiteY1050" fmla="*/ 27383 h 469671"/>
                  <a:gd name="connsiteX1051" fmla="*/ 121656 w 259950"/>
                  <a:gd name="connsiteY1051" fmla="*/ 27225 h 469671"/>
                  <a:gd name="connsiteX1052" fmla="*/ 122447 w 259950"/>
                  <a:gd name="connsiteY1052" fmla="*/ 26644 h 469671"/>
                  <a:gd name="connsiteX1053" fmla="*/ 127406 w 259950"/>
                  <a:gd name="connsiteY1053" fmla="*/ 30126 h 469671"/>
                  <a:gd name="connsiteX1054" fmla="*/ 129885 w 259950"/>
                  <a:gd name="connsiteY1054" fmla="*/ 28860 h 469671"/>
                  <a:gd name="connsiteX1055" fmla="*/ 133050 w 259950"/>
                  <a:gd name="connsiteY1055" fmla="*/ 24429 h 469671"/>
                  <a:gd name="connsiteX1056" fmla="*/ 128672 w 259950"/>
                  <a:gd name="connsiteY1056" fmla="*/ 17993 h 469671"/>
                  <a:gd name="connsiteX1057" fmla="*/ 130202 w 259950"/>
                  <a:gd name="connsiteY1057" fmla="*/ 17412 h 469671"/>
                  <a:gd name="connsiteX1058" fmla="*/ 131468 w 259950"/>
                  <a:gd name="connsiteY1058" fmla="*/ 18837 h 469671"/>
                  <a:gd name="connsiteX1059" fmla="*/ 132470 w 259950"/>
                  <a:gd name="connsiteY1059" fmla="*/ 18204 h 469671"/>
                  <a:gd name="connsiteX1060" fmla="*/ 131995 w 259950"/>
                  <a:gd name="connsiteY1060" fmla="*/ 15144 h 469671"/>
                  <a:gd name="connsiteX1061" fmla="*/ 130307 w 259950"/>
                  <a:gd name="connsiteY1061" fmla="*/ 15091 h 469671"/>
                  <a:gd name="connsiteX1062" fmla="*/ 128514 w 259950"/>
                  <a:gd name="connsiteY1062" fmla="*/ 13403 h 469671"/>
                  <a:gd name="connsiteX1063" fmla="*/ 126667 w 259950"/>
                  <a:gd name="connsiteY1063" fmla="*/ 12875 h 469671"/>
                  <a:gd name="connsiteX1064" fmla="*/ 121181 w 259950"/>
                  <a:gd name="connsiteY1064" fmla="*/ 11926 h 469671"/>
                  <a:gd name="connsiteX1065" fmla="*/ 120442 w 259950"/>
                  <a:gd name="connsiteY1065" fmla="*/ 12612 h 469671"/>
                  <a:gd name="connsiteX1066" fmla="*/ 120231 w 259950"/>
                  <a:gd name="connsiteY1066" fmla="*/ 14827 h 469671"/>
                  <a:gd name="connsiteX1067" fmla="*/ 122922 w 259950"/>
                  <a:gd name="connsiteY1067" fmla="*/ 16516 h 469671"/>
                  <a:gd name="connsiteX1068" fmla="*/ 122763 w 259950"/>
                  <a:gd name="connsiteY1068" fmla="*/ 17623 h 469671"/>
                  <a:gd name="connsiteX1069" fmla="*/ 120337 w 259950"/>
                  <a:gd name="connsiteY1069" fmla="*/ 17676 h 469671"/>
                  <a:gd name="connsiteX1070" fmla="*/ 119176 w 259950"/>
                  <a:gd name="connsiteY1070" fmla="*/ 21474 h 469671"/>
                  <a:gd name="connsiteX1071" fmla="*/ 116961 w 259950"/>
                  <a:gd name="connsiteY1071" fmla="*/ 24956 h 469671"/>
                  <a:gd name="connsiteX1072" fmla="*/ 114323 w 259950"/>
                  <a:gd name="connsiteY1072" fmla="*/ 25958 h 469671"/>
                  <a:gd name="connsiteX1073" fmla="*/ 110788 w 259950"/>
                  <a:gd name="connsiteY1073" fmla="*/ 21791 h 469671"/>
                  <a:gd name="connsiteX1074" fmla="*/ 111105 w 259950"/>
                  <a:gd name="connsiteY1074" fmla="*/ 20103 h 469671"/>
                  <a:gd name="connsiteX1075" fmla="*/ 112688 w 259950"/>
                  <a:gd name="connsiteY1075" fmla="*/ 20155 h 469671"/>
                  <a:gd name="connsiteX1076" fmla="*/ 108784 w 259950"/>
                  <a:gd name="connsiteY1076" fmla="*/ 14986 h 469671"/>
                  <a:gd name="connsiteX1077" fmla="*/ 105038 w 259950"/>
                  <a:gd name="connsiteY1077" fmla="*/ 19945 h 469671"/>
                  <a:gd name="connsiteX1078" fmla="*/ 104511 w 259950"/>
                  <a:gd name="connsiteY1078" fmla="*/ 16516 h 469671"/>
                  <a:gd name="connsiteX1079" fmla="*/ 103297 w 259950"/>
                  <a:gd name="connsiteY1079" fmla="*/ 15091 h 469671"/>
                  <a:gd name="connsiteX1080" fmla="*/ 104511 w 259950"/>
                  <a:gd name="connsiteY1080" fmla="*/ 13667 h 469671"/>
                  <a:gd name="connsiteX1081" fmla="*/ 101557 w 259950"/>
                  <a:gd name="connsiteY1081" fmla="*/ 12718 h 469671"/>
                  <a:gd name="connsiteX1082" fmla="*/ 100026 w 259950"/>
                  <a:gd name="connsiteY1082" fmla="*/ 12981 h 469671"/>
                  <a:gd name="connsiteX1083" fmla="*/ 97969 w 259950"/>
                  <a:gd name="connsiteY1083" fmla="*/ 12242 h 469671"/>
                  <a:gd name="connsiteX1084" fmla="*/ 98497 w 259950"/>
                  <a:gd name="connsiteY1084" fmla="*/ 10766 h 469671"/>
                  <a:gd name="connsiteX1085" fmla="*/ 100554 w 259950"/>
                  <a:gd name="connsiteY1085" fmla="*/ 10080 h 469671"/>
                  <a:gd name="connsiteX1086" fmla="*/ 100976 w 259950"/>
                  <a:gd name="connsiteY1086" fmla="*/ 9289 h 469671"/>
                  <a:gd name="connsiteX1087" fmla="*/ 96703 w 259950"/>
                  <a:gd name="connsiteY1087" fmla="*/ 5543 h 469671"/>
                  <a:gd name="connsiteX1088" fmla="*/ 96650 w 259950"/>
                  <a:gd name="connsiteY1088" fmla="*/ 2853 h 469671"/>
                  <a:gd name="connsiteX1089" fmla="*/ 89634 w 259950"/>
                  <a:gd name="connsiteY1089" fmla="*/ 215 h 469671"/>
                  <a:gd name="connsiteX1090" fmla="*/ 88473 w 259950"/>
                  <a:gd name="connsiteY1090" fmla="*/ 1217 h 469671"/>
                  <a:gd name="connsiteX1091" fmla="*/ 89634 w 259950"/>
                  <a:gd name="connsiteY1091" fmla="*/ 2853 h 469671"/>
                  <a:gd name="connsiteX1092" fmla="*/ 89476 w 259950"/>
                  <a:gd name="connsiteY1092" fmla="*/ 3855 h 469671"/>
                  <a:gd name="connsiteX1093" fmla="*/ 87207 w 259950"/>
                  <a:gd name="connsiteY1093" fmla="*/ 3275 h 469671"/>
                  <a:gd name="connsiteX1094" fmla="*/ 85519 w 259950"/>
                  <a:gd name="connsiteY1094" fmla="*/ 6071 h 469671"/>
                  <a:gd name="connsiteX1095" fmla="*/ 87735 w 259950"/>
                  <a:gd name="connsiteY1095" fmla="*/ 7706 h 469671"/>
                  <a:gd name="connsiteX1096" fmla="*/ 86205 w 259950"/>
                  <a:gd name="connsiteY1096" fmla="*/ 9130 h 469671"/>
                  <a:gd name="connsiteX1097" fmla="*/ 91428 w 259950"/>
                  <a:gd name="connsiteY1097" fmla="*/ 12770 h 469671"/>
                  <a:gd name="connsiteX1098" fmla="*/ 92536 w 259950"/>
                  <a:gd name="connsiteY1098" fmla="*/ 12559 h 469671"/>
                  <a:gd name="connsiteX1099" fmla="*/ 96809 w 259950"/>
                  <a:gd name="connsiteY1099" fmla="*/ 13508 h 469671"/>
                  <a:gd name="connsiteX1100" fmla="*/ 96861 w 259950"/>
                  <a:gd name="connsiteY1100" fmla="*/ 13508 h 469671"/>
                  <a:gd name="connsiteX1101" fmla="*/ 96861 w 259950"/>
                  <a:gd name="connsiteY1101" fmla="*/ 16463 h 469671"/>
                  <a:gd name="connsiteX1102" fmla="*/ 95173 w 259950"/>
                  <a:gd name="connsiteY1102" fmla="*/ 15039 h 469671"/>
                  <a:gd name="connsiteX1103" fmla="*/ 92694 w 259950"/>
                  <a:gd name="connsiteY1103" fmla="*/ 15724 h 469671"/>
                  <a:gd name="connsiteX1104" fmla="*/ 92008 w 259950"/>
                  <a:gd name="connsiteY1104" fmla="*/ 16938 h 469671"/>
                  <a:gd name="connsiteX1105" fmla="*/ 92008 w 259950"/>
                  <a:gd name="connsiteY1105" fmla="*/ 16990 h 469671"/>
                  <a:gd name="connsiteX1106" fmla="*/ 94435 w 259950"/>
                  <a:gd name="connsiteY1106" fmla="*/ 16674 h 469671"/>
                  <a:gd name="connsiteX1107" fmla="*/ 95648 w 259950"/>
                  <a:gd name="connsiteY1107" fmla="*/ 18468 h 469671"/>
                  <a:gd name="connsiteX1108" fmla="*/ 93432 w 259950"/>
                  <a:gd name="connsiteY1108" fmla="*/ 19259 h 469671"/>
                  <a:gd name="connsiteX1109" fmla="*/ 91903 w 259950"/>
                  <a:gd name="connsiteY1109" fmla="*/ 21158 h 469671"/>
                  <a:gd name="connsiteX1110" fmla="*/ 89739 w 259950"/>
                  <a:gd name="connsiteY1110" fmla="*/ 21317 h 469671"/>
                  <a:gd name="connsiteX1111" fmla="*/ 89792 w 259950"/>
                  <a:gd name="connsiteY1111" fmla="*/ 26644 h 469671"/>
                  <a:gd name="connsiteX1112" fmla="*/ 86522 w 259950"/>
                  <a:gd name="connsiteY1112" fmla="*/ 23849 h 469671"/>
                  <a:gd name="connsiteX1113" fmla="*/ 86996 w 259950"/>
                  <a:gd name="connsiteY1113" fmla="*/ 21264 h 469671"/>
                  <a:gd name="connsiteX1114" fmla="*/ 84939 w 259950"/>
                  <a:gd name="connsiteY1114" fmla="*/ 20631 h 469671"/>
                  <a:gd name="connsiteX1115" fmla="*/ 80244 w 259950"/>
                  <a:gd name="connsiteY1115" fmla="*/ 19734 h 469671"/>
                  <a:gd name="connsiteX1116" fmla="*/ 80191 w 259950"/>
                  <a:gd name="connsiteY1116" fmla="*/ 20736 h 469671"/>
                  <a:gd name="connsiteX1117" fmla="*/ 83884 w 259950"/>
                  <a:gd name="connsiteY1117" fmla="*/ 21738 h 469671"/>
                  <a:gd name="connsiteX1118" fmla="*/ 83726 w 259950"/>
                  <a:gd name="connsiteY1118" fmla="*/ 23743 h 469671"/>
                  <a:gd name="connsiteX1119" fmla="*/ 80349 w 259950"/>
                  <a:gd name="connsiteY1119" fmla="*/ 21950 h 469671"/>
                  <a:gd name="connsiteX1120" fmla="*/ 72594 w 259950"/>
                  <a:gd name="connsiteY1120" fmla="*/ 22688 h 469671"/>
                  <a:gd name="connsiteX1121" fmla="*/ 71065 w 259950"/>
                  <a:gd name="connsiteY1121" fmla="*/ 23163 h 469671"/>
                  <a:gd name="connsiteX1122" fmla="*/ 64312 w 259950"/>
                  <a:gd name="connsiteY1122" fmla="*/ 21000 h 469671"/>
                  <a:gd name="connsiteX1123" fmla="*/ 60250 w 259950"/>
                  <a:gd name="connsiteY1123" fmla="*/ 20472 h 469671"/>
                  <a:gd name="connsiteX1124" fmla="*/ 52021 w 259950"/>
                  <a:gd name="connsiteY1124" fmla="*/ 28913 h 469671"/>
                  <a:gd name="connsiteX1125" fmla="*/ 52021 w 259950"/>
                  <a:gd name="connsiteY1125" fmla="*/ 29071 h 469671"/>
                  <a:gd name="connsiteX1126" fmla="*/ 51915 w 259950"/>
                  <a:gd name="connsiteY1126" fmla="*/ 29018 h 469671"/>
                  <a:gd name="connsiteX1127" fmla="*/ 1377 w 259950"/>
                  <a:gd name="connsiteY1127" fmla="*/ 104140 h 469671"/>
                  <a:gd name="connsiteX1128" fmla="*/ 1482 w 259950"/>
                  <a:gd name="connsiteY1128" fmla="*/ 104087 h 469671"/>
                  <a:gd name="connsiteX1129" fmla="*/ 3118 w 259950"/>
                  <a:gd name="connsiteY1129" fmla="*/ 105933 h 469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</a:cxnLst>
                <a:rect l="l" t="t" r="r" b="b"/>
                <a:pathLst>
                  <a:path w="259950" h="469671">
                    <a:moveTo>
                      <a:pt x="3118" y="105933"/>
                    </a:moveTo>
                    <a:cubicBezTo>
                      <a:pt x="3856" y="105986"/>
                      <a:pt x="4120" y="105775"/>
                      <a:pt x="4700" y="105564"/>
                    </a:cubicBezTo>
                    <a:cubicBezTo>
                      <a:pt x="4120" y="107147"/>
                      <a:pt x="5914" y="107675"/>
                      <a:pt x="6547" y="108677"/>
                    </a:cubicBezTo>
                    <a:cubicBezTo>
                      <a:pt x="6758" y="109415"/>
                      <a:pt x="7021" y="110154"/>
                      <a:pt x="7233" y="110892"/>
                    </a:cubicBezTo>
                    <a:cubicBezTo>
                      <a:pt x="7602" y="112633"/>
                      <a:pt x="6336" y="113425"/>
                      <a:pt x="6178" y="114691"/>
                    </a:cubicBezTo>
                    <a:cubicBezTo>
                      <a:pt x="5703" y="114638"/>
                      <a:pt x="5544" y="114163"/>
                      <a:pt x="4911" y="114005"/>
                    </a:cubicBezTo>
                    <a:cubicBezTo>
                      <a:pt x="4911" y="114005"/>
                      <a:pt x="4911" y="113952"/>
                      <a:pt x="4911" y="113952"/>
                    </a:cubicBezTo>
                    <a:cubicBezTo>
                      <a:pt x="5281" y="113530"/>
                      <a:pt x="5650" y="113055"/>
                      <a:pt x="5967" y="112633"/>
                    </a:cubicBezTo>
                    <a:cubicBezTo>
                      <a:pt x="6019" y="110628"/>
                      <a:pt x="4331" y="111526"/>
                      <a:pt x="2907" y="111209"/>
                    </a:cubicBezTo>
                    <a:cubicBezTo>
                      <a:pt x="2010" y="111050"/>
                      <a:pt x="1008" y="110259"/>
                      <a:pt x="5" y="110523"/>
                    </a:cubicBezTo>
                    <a:cubicBezTo>
                      <a:pt x="-100" y="112475"/>
                      <a:pt x="1377" y="113425"/>
                      <a:pt x="1430" y="115745"/>
                    </a:cubicBezTo>
                    <a:cubicBezTo>
                      <a:pt x="1430" y="115745"/>
                      <a:pt x="1482" y="115745"/>
                      <a:pt x="1482" y="115745"/>
                    </a:cubicBezTo>
                    <a:cubicBezTo>
                      <a:pt x="1641" y="115588"/>
                      <a:pt x="1588" y="115693"/>
                      <a:pt x="1693" y="115429"/>
                    </a:cubicBezTo>
                    <a:cubicBezTo>
                      <a:pt x="1957" y="115535"/>
                      <a:pt x="2168" y="115640"/>
                      <a:pt x="2432" y="115745"/>
                    </a:cubicBezTo>
                    <a:cubicBezTo>
                      <a:pt x="2221" y="115851"/>
                      <a:pt x="2010" y="115957"/>
                      <a:pt x="1746" y="116009"/>
                    </a:cubicBezTo>
                    <a:cubicBezTo>
                      <a:pt x="1746" y="116801"/>
                      <a:pt x="1746" y="117592"/>
                      <a:pt x="1746" y="118330"/>
                    </a:cubicBezTo>
                    <a:cubicBezTo>
                      <a:pt x="2115" y="118436"/>
                      <a:pt x="2485" y="118542"/>
                      <a:pt x="2907" y="118594"/>
                    </a:cubicBezTo>
                    <a:cubicBezTo>
                      <a:pt x="2643" y="118594"/>
                      <a:pt x="2379" y="118594"/>
                      <a:pt x="2115" y="118594"/>
                    </a:cubicBezTo>
                    <a:cubicBezTo>
                      <a:pt x="2379" y="119860"/>
                      <a:pt x="2379" y="122287"/>
                      <a:pt x="1904" y="124187"/>
                    </a:cubicBezTo>
                    <a:cubicBezTo>
                      <a:pt x="1693" y="125030"/>
                      <a:pt x="955" y="126613"/>
                      <a:pt x="1324" y="127668"/>
                    </a:cubicBezTo>
                    <a:cubicBezTo>
                      <a:pt x="1482" y="127985"/>
                      <a:pt x="1693" y="128301"/>
                      <a:pt x="1852" y="128618"/>
                    </a:cubicBezTo>
                    <a:cubicBezTo>
                      <a:pt x="1693" y="128987"/>
                      <a:pt x="1482" y="129409"/>
                      <a:pt x="1324" y="129831"/>
                    </a:cubicBezTo>
                    <a:cubicBezTo>
                      <a:pt x="1060" y="130095"/>
                      <a:pt x="638" y="130147"/>
                      <a:pt x="427" y="130517"/>
                    </a:cubicBezTo>
                    <a:cubicBezTo>
                      <a:pt x="-153" y="131836"/>
                      <a:pt x="1535" y="135001"/>
                      <a:pt x="1746" y="136267"/>
                    </a:cubicBezTo>
                    <a:cubicBezTo>
                      <a:pt x="2115" y="138113"/>
                      <a:pt x="638" y="139010"/>
                      <a:pt x="1008" y="140540"/>
                    </a:cubicBezTo>
                    <a:cubicBezTo>
                      <a:pt x="1271" y="141595"/>
                      <a:pt x="2590" y="142228"/>
                      <a:pt x="2801" y="143336"/>
                    </a:cubicBezTo>
                    <a:cubicBezTo>
                      <a:pt x="2696" y="143600"/>
                      <a:pt x="2643" y="143864"/>
                      <a:pt x="2537" y="144127"/>
                    </a:cubicBezTo>
                    <a:cubicBezTo>
                      <a:pt x="2485" y="144497"/>
                      <a:pt x="2854" y="145235"/>
                      <a:pt x="2854" y="145551"/>
                    </a:cubicBezTo>
                    <a:cubicBezTo>
                      <a:pt x="2854" y="145604"/>
                      <a:pt x="2854" y="145657"/>
                      <a:pt x="2854" y="145710"/>
                    </a:cubicBezTo>
                    <a:lnTo>
                      <a:pt x="6125" y="149455"/>
                    </a:lnTo>
                    <a:cubicBezTo>
                      <a:pt x="6388" y="149402"/>
                      <a:pt x="6441" y="149561"/>
                      <a:pt x="6652" y="149719"/>
                    </a:cubicBezTo>
                    <a:cubicBezTo>
                      <a:pt x="6652" y="149402"/>
                      <a:pt x="6705" y="149033"/>
                      <a:pt x="6705" y="148717"/>
                    </a:cubicBezTo>
                    <a:cubicBezTo>
                      <a:pt x="6705" y="148717"/>
                      <a:pt x="6758" y="148717"/>
                      <a:pt x="6758" y="148717"/>
                    </a:cubicBezTo>
                    <a:cubicBezTo>
                      <a:pt x="6916" y="149508"/>
                      <a:pt x="7391" y="150247"/>
                      <a:pt x="7918" y="150721"/>
                    </a:cubicBezTo>
                    <a:cubicBezTo>
                      <a:pt x="7918" y="150774"/>
                      <a:pt x="7971" y="150880"/>
                      <a:pt x="7971" y="150932"/>
                    </a:cubicBezTo>
                    <a:cubicBezTo>
                      <a:pt x="7338" y="150827"/>
                      <a:pt x="7127" y="150458"/>
                      <a:pt x="6969" y="149878"/>
                    </a:cubicBezTo>
                    <a:cubicBezTo>
                      <a:pt x="6916" y="149878"/>
                      <a:pt x="6811" y="149825"/>
                      <a:pt x="6758" y="149825"/>
                    </a:cubicBezTo>
                    <a:cubicBezTo>
                      <a:pt x="6705" y="149930"/>
                      <a:pt x="6652" y="149983"/>
                      <a:pt x="6600" y="150088"/>
                    </a:cubicBezTo>
                    <a:cubicBezTo>
                      <a:pt x="6283" y="150880"/>
                      <a:pt x="7021" y="151144"/>
                      <a:pt x="6758" y="151830"/>
                    </a:cubicBezTo>
                    <a:cubicBezTo>
                      <a:pt x="7444" y="152410"/>
                      <a:pt x="7549" y="152620"/>
                      <a:pt x="8604" y="152884"/>
                    </a:cubicBezTo>
                    <a:cubicBezTo>
                      <a:pt x="8762" y="153306"/>
                      <a:pt x="9026" y="153886"/>
                      <a:pt x="8340" y="154045"/>
                    </a:cubicBezTo>
                    <a:cubicBezTo>
                      <a:pt x="8393" y="156049"/>
                      <a:pt x="11822" y="157843"/>
                      <a:pt x="11559" y="158793"/>
                    </a:cubicBezTo>
                    <a:cubicBezTo>
                      <a:pt x="11822" y="159110"/>
                      <a:pt x="11980" y="159110"/>
                      <a:pt x="12350" y="159215"/>
                    </a:cubicBezTo>
                    <a:cubicBezTo>
                      <a:pt x="12350" y="159690"/>
                      <a:pt x="12192" y="160164"/>
                      <a:pt x="12402" y="160692"/>
                    </a:cubicBezTo>
                    <a:cubicBezTo>
                      <a:pt x="12192" y="161325"/>
                      <a:pt x="12561" y="161166"/>
                      <a:pt x="12825" y="161642"/>
                    </a:cubicBezTo>
                    <a:cubicBezTo>
                      <a:pt x="13774" y="161694"/>
                      <a:pt x="14776" y="161747"/>
                      <a:pt x="15726" y="161799"/>
                    </a:cubicBezTo>
                    <a:cubicBezTo>
                      <a:pt x="16939" y="162222"/>
                      <a:pt x="16781" y="163171"/>
                      <a:pt x="18786" y="163118"/>
                    </a:cubicBezTo>
                    <a:cubicBezTo>
                      <a:pt x="19049" y="163488"/>
                      <a:pt x="19208" y="163541"/>
                      <a:pt x="19049" y="164015"/>
                    </a:cubicBezTo>
                    <a:cubicBezTo>
                      <a:pt x="19155" y="164068"/>
                      <a:pt x="19260" y="164121"/>
                      <a:pt x="19366" y="164227"/>
                    </a:cubicBezTo>
                    <a:cubicBezTo>
                      <a:pt x="21054" y="163118"/>
                      <a:pt x="22689" y="167180"/>
                      <a:pt x="23164" y="168499"/>
                    </a:cubicBezTo>
                    <a:cubicBezTo>
                      <a:pt x="23164" y="168922"/>
                      <a:pt x="23164" y="169396"/>
                      <a:pt x="23164" y="169818"/>
                    </a:cubicBezTo>
                    <a:cubicBezTo>
                      <a:pt x="23533" y="170135"/>
                      <a:pt x="23850" y="170451"/>
                      <a:pt x="24219" y="170768"/>
                    </a:cubicBezTo>
                    <a:cubicBezTo>
                      <a:pt x="23586" y="172087"/>
                      <a:pt x="24641" y="172773"/>
                      <a:pt x="25274" y="173775"/>
                    </a:cubicBezTo>
                    <a:cubicBezTo>
                      <a:pt x="25644" y="174303"/>
                      <a:pt x="25485" y="174830"/>
                      <a:pt x="25749" y="175569"/>
                    </a:cubicBezTo>
                    <a:cubicBezTo>
                      <a:pt x="25907" y="176043"/>
                      <a:pt x="26435" y="175991"/>
                      <a:pt x="26699" y="176360"/>
                    </a:cubicBezTo>
                    <a:cubicBezTo>
                      <a:pt x="26910" y="176993"/>
                      <a:pt x="27121" y="177573"/>
                      <a:pt x="27332" y="178154"/>
                    </a:cubicBezTo>
                    <a:cubicBezTo>
                      <a:pt x="27648" y="178734"/>
                      <a:pt x="29758" y="179841"/>
                      <a:pt x="30391" y="180369"/>
                    </a:cubicBezTo>
                    <a:cubicBezTo>
                      <a:pt x="31130" y="180949"/>
                      <a:pt x="32871" y="182638"/>
                      <a:pt x="31658" y="183904"/>
                    </a:cubicBezTo>
                    <a:cubicBezTo>
                      <a:pt x="31183" y="184695"/>
                      <a:pt x="29970" y="184484"/>
                      <a:pt x="29020" y="184220"/>
                    </a:cubicBezTo>
                    <a:cubicBezTo>
                      <a:pt x="29653" y="185328"/>
                      <a:pt x="32924" y="188335"/>
                      <a:pt x="34453" y="187702"/>
                    </a:cubicBezTo>
                    <a:cubicBezTo>
                      <a:pt x="34823" y="188071"/>
                      <a:pt x="35192" y="188493"/>
                      <a:pt x="35561" y="188862"/>
                    </a:cubicBezTo>
                    <a:cubicBezTo>
                      <a:pt x="35931" y="189126"/>
                      <a:pt x="36405" y="189126"/>
                      <a:pt x="36827" y="189390"/>
                    </a:cubicBezTo>
                    <a:cubicBezTo>
                      <a:pt x="37408" y="189759"/>
                      <a:pt x="37830" y="190972"/>
                      <a:pt x="38094" y="191658"/>
                    </a:cubicBezTo>
                    <a:cubicBezTo>
                      <a:pt x="38357" y="192397"/>
                      <a:pt x="37671" y="193347"/>
                      <a:pt x="38094" y="193980"/>
                    </a:cubicBezTo>
                    <a:cubicBezTo>
                      <a:pt x="38779" y="195087"/>
                      <a:pt x="41048" y="196828"/>
                      <a:pt x="42208" y="197620"/>
                    </a:cubicBezTo>
                    <a:cubicBezTo>
                      <a:pt x="42789" y="198042"/>
                      <a:pt x="43580" y="198200"/>
                      <a:pt x="43949" y="198833"/>
                    </a:cubicBezTo>
                    <a:cubicBezTo>
                      <a:pt x="44213" y="199308"/>
                      <a:pt x="44318" y="200046"/>
                      <a:pt x="44477" y="200416"/>
                    </a:cubicBezTo>
                    <a:cubicBezTo>
                      <a:pt x="44635" y="200468"/>
                      <a:pt x="44793" y="200574"/>
                      <a:pt x="44951" y="200627"/>
                    </a:cubicBezTo>
                    <a:cubicBezTo>
                      <a:pt x="45584" y="200204"/>
                      <a:pt x="46218" y="199677"/>
                      <a:pt x="46376" y="198727"/>
                    </a:cubicBezTo>
                    <a:cubicBezTo>
                      <a:pt x="46112" y="198200"/>
                      <a:pt x="45743" y="198305"/>
                      <a:pt x="45321" y="197989"/>
                    </a:cubicBezTo>
                    <a:cubicBezTo>
                      <a:pt x="44899" y="197303"/>
                      <a:pt x="44477" y="196565"/>
                      <a:pt x="44055" y="195826"/>
                    </a:cubicBezTo>
                    <a:cubicBezTo>
                      <a:pt x="43738" y="196037"/>
                      <a:pt x="43369" y="196195"/>
                      <a:pt x="43052" y="196459"/>
                    </a:cubicBezTo>
                    <a:cubicBezTo>
                      <a:pt x="41997" y="195509"/>
                      <a:pt x="42683" y="195456"/>
                      <a:pt x="42261" y="193980"/>
                    </a:cubicBezTo>
                    <a:cubicBezTo>
                      <a:pt x="41681" y="192924"/>
                      <a:pt x="41153" y="191870"/>
                      <a:pt x="40573" y="190814"/>
                    </a:cubicBezTo>
                    <a:cubicBezTo>
                      <a:pt x="40204" y="189865"/>
                      <a:pt x="40045" y="188704"/>
                      <a:pt x="39782" y="187860"/>
                    </a:cubicBezTo>
                    <a:cubicBezTo>
                      <a:pt x="37830" y="188071"/>
                      <a:pt x="38357" y="186910"/>
                      <a:pt x="37619" y="185222"/>
                    </a:cubicBezTo>
                    <a:cubicBezTo>
                      <a:pt x="37250" y="185117"/>
                      <a:pt x="36880" y="185064"/>
                      <a:pt x="36458" y="184958"/>
                    </a:cubicBezTo>
                    <a:cubicBezTo>
                      <a:pt x="36089" y="184378"/>
                      <a:pt x="35878" y="183376"/>
                      <a:pt x="35825" y="182532"/>
                    </a:cubicBezTo>
                    <a:cubicBezTo>
                      <a:pt x="35350" y="182321"/>
                      <a:pt x="34876" y="182110"/>
                      <a:pt x="34401" y="181846"/>
                    </a:cubicBezTo>
                    <a:cubicBezTo>
                      <a:pt x="33715" y="181160"/>
                      <a:pt x="33557" y="179736"/>
                      <a:pt x="32977" y="178997"/>
                    </a:cubicBezTo>
                    <a:cubicBezTo>
                      <a:pt x="32291" y="178048"/>
                      <a:pt x="30761" y="177837"/>
                      <a:pt x="30233" y="176676"/>
                    </a:cubicBezTo>
                    <a:cubicBezTo>
                      <a:pt x="30180" y="175779"/>
                      <a:pt x="30128" y="174936"/>
                      <a:pt x="30075" y="174039"/>
                    </a:cubicBezTo>
                    <a:cubicBezTo>
                      <a:pt x="29811" y="173722"/>
                      <a:pt x="29600" y="173406"/>
                      <a:pt x="29337" y="173089"/>
                    </a:cubicBezTo>
                    <a:cubicBezTo>
                      <a:pt x="29073" y="172456"/>
                      <a:pt x="29600" y="171559"/>
                      <a:pt x="29653" y="170874"/>
                    </a:cubicBezTo>
                    <a:cubicBezTo>
                      <a:pt x="30444" y="171137"/>
                      <a:pt x="31025" y="171770"/>
                      <a:pt x="32027" y="171823"/>
                    </a:cubicBezTo>
                    <a:cubicBezTo>
                      <a:pt x="32132" y="171665"/>
                      <a:pt x="32238" y="171454"/>
                      <a:pt x="32344" y="171295"/>
                    </a:cubicBezTo>
                    <a:cubicBezTo>
                      <a:pt x="32554" y="171348"/>
                      <a:pt x="32765" y="171454"/>
                      <a:pt x="33029" y="171507"/>
                    </a:cubicBezTo>
                    <a:cubicBezTo>
                      <a:pt x="33187" y="171770"/>
                      <a:pt x="33293" y="171981"/>
                      <a:pt x="33293" y="172456"/>
                    </a:cubicBezTo>
                    <a:cubicBezTo>
                      <a:pt x="33926" y="172667"/>
                      <a:pt x="34612" y="172878"/>
                      <a:pt x="35139" y="173089"/>
                    </a:cubicBezTo>
                    <a:cubicBezTo>
                      <a:pt x="35087" y="175938"/>
                      <a:pt x="38990" y="182216"/>
                      <a:pt x="40731" y="183429"/>
                    </a:cubicBezTo>
                    <a:cubicBezTo>
                      <a:pt x="41364" y="183640"/>
                      <a:pt x="42050" y="183904"/>
                      <a:pt x="42736" y="184168"/>
                    </a:cubicBezTo>
                    <a:cubicBezTo>
                      <a:pt x="43000" y="184589"/>
                      <a:pt x="42947" y="184853"/>
                      <a:pt x="42789" y="185539"/>
                    </a:cubicBezTo>
                    <a:cubicBezTo>
                      <a:pt x="43527" y="186910"/>
                      <a:pt x="44688" y="186172"/>
                      <a:pt x="45374" y="188282"/>
                    </a:cubicBezTo>
                    <a:cubicBezTo>
                      <a:pt x="46323" y="188019"/>
                      <a:pt x="46903" y="188282"/>
                      <a:pt x="47325" y="189390"/>
                    </a:cubicBezTo>
                    <a:cubicBezTo>
                      <a:pt x="46798" y="189918"/>
                      <a:pt x="46534" y="190551"/>
                      <a:pt x="46851" y="191395"/>
                    </a:cubicBezTo>
                    <a:cubicBezTo>
                      <a:pt x="46956" y="191500"/>
                      <a:pt x="47115" y="191605"/>
                      <a:pt x="47273" y="191711"/>
                    </a:cubicBezTo>
                    <a:cubicBezTo>
                      <a:pt x="47378" y="191658"/>
                      <a:pt x="47906" y="191342"/>
                      <a:pt x="48222" y="191500"/>
                    </a:cubicBezTo>
                    <a:cubicBezTo>
                      <a:pt x="48486" y="191870"/>
                      <a:pt x="48750" y="192239"/>
                      <a:pt x="49014" y="192608"/>
                    </a:cubicBezTo>
                    <a:cubicBezTo>
                      <a:pt x="49541" y="192872"/>
                      <a:pt x="50069" y="193083"/>
                      <a:pt x="50596" y="193347"/>
                    </a:cubicBezTo>
                    <a:cubicBezTo>
                      <a:pt x="50755" y="193821"/>
                      <a:pt x="50860" y="194296"/>
                      <a:pt x="51018" y="194771"/>
                    </a:cubicBezTo>
                    <a:cubicBezTo>
                      <a:pt x="51598" y="195193"/>
                      <a:pt x="52232" y="195615"/>
                      <a:pt x="52812" y="196037"/>
                    </a:cubicBezTo>
                    <a:cubicBezTo>
                      <a:pt x="54658" y="198200"/>
                      <a:pt x="56557" y="200363"/>
                      <a:pt x="58456" y="202526"/>
                    </a:cubicBezTo>
                    <a:cubicBezTo>
                      <a:pt x="58351" y="202842"/>
                      <a:pt x="58246" y="203159"/>
                      <a:pt x="58140" y="203475"/>
                    </a:cubicBezTo>
                    <a:cubicBezTo>
                      <a:pt x="58826" y="204531"/>
                      <a:pt x="59934" y="205691"/>
                      <a:pt x="58720" y="206957"/>
                    </a:cubicBezTo>
                    <a:cubicBezTo>
                      <a:pt x="58720" y="207274"/>
                      <a:pt x="58931" y="207326"/>
                      <a:pt x="59089" y="207643"/>
                    </a:cubicBezTo>
                    <a:cubicBezTo>
                      <a:pt x="58879" y="208012"/>
                      <a:pt x="57823" y="208170"/>
                      <a:pt x="57876" y="208645"/>
                    </a:cubicBezTo>
                    <a:cubicBezTo>
                      <a:pt x="58087" y="208909"/>
                      <a:pt x="58298" y="209120"/>
                      <a:pt x="58509" y="209384"/>
                    </a:cubicBezTo>
                    <a:cubicBezTo>
                      <a:pt x="58984" y="210069"/>
                      <a:pt x="59406" y="211019"/>
                      <a:pt x="60092" y="211547"/>
                    </a:cubicBezTo>
                    <a:cubicBezTo>
                      <a:pt x="60883" y="211916"/>
                      <a:pt x="61675" y="212285"/>
                      <a:pt x="62466" y="212707"/>
                    </a:cubicBezTo>
                    <a:cubicBezTo>
                      <a:pt x="63152" y="213498"/>
                      <a:pt x="63890" y="214290"/>
                      <a:pt x="64576" y="215134"/>
                    </a:cubicBezTo>
                    <a:cubicBezTo>
                      <a:pt x="65842" y="215450"/>
                      <a:pt x="67108" y="215820"/>
                      <a:pt x="68321" y="216136"/>
                    </a:cubicBezTo>
                    <a:cubicBezTo>
                      <a:pt x="69746" y="216031"/>
                      <a:pt x="70748" y="217455"/>
                      <a:pt x="71961" y="218141"/>
                    </a:cubicBezTo>
                    <a:cubicBezTo>
                      <a:pt x="73122" y="218668"/>
                      <a:pt x="74283" y="219196"/>
                      <a:pt x="75443" y="219724"/>
                    </a:cubicBezTo>
                    <a:cubicBezTo>
                      <a:pt x="76287" y="219881"/>
                      <a:pt x="77079" y="220040"/>
                      <a:pt x="77923" y="220198"/>
                    </a:cubicBezTo>
                    <a:cubicBezTo>
                      <a:pt x="79136" y="220831"/>
                      <a:pt x="80349" y="221517"/>
                      <a:pt x="81510" y="222203"/>
                    </a:cubicBezTo>
                    <a:cubicBezTo>
                      <a:pt x="82143" y="222466"/>
                      <a:pt x="85994" y="223363"/>
                      <a:pt x="86680" y="223258"/>
                    </a:cubicBezTo>
                    <a:cubicBezTo>
                      <a:pt x="88896" y="222942"/>
                      <a:pt x="90003" y="220831"/>
                      <a:pt x="92694" y="221728"/>
                    </a:cubicBezTo>
                    <a:cubicBezTo>
                      <a:pt x="95543" y="222625"/>
                      <a:pt x="98813" y="226687"/>
                      <a:pt x="101187" y="228428"/>
                    </a:cubicBezTo>
                    <a:cubicBezTo>
                      <a:pt x="102031" y="229008"/>
                      <a:pt x="102981" y="228533"/>
                      <a:pt x="104194" y="228903"/>
                    </a:cubicBezTo>
                    <a:cubicBezTo>
                      <a:pt x="106726" y="229641"/>
                      <a:pt x="109100" y="231329"/>
                      <a:pt x="112424" y="231329"/>
                    </a:cubicBezTo>
                    <a:cubicBezTo>
                      <a:pt x="112635" y="231065"/>
                      <a:pt x="112688" y="230855"/>
                      <a:pt x="112846" y="230485"/>
                    </a:cubicBezTo>
                    <a:cubicBezTo>
                      <a:pt x="113584" y="230643"/>
                      <a:pt x="113795" y="231171"/>
                      <a:pt x="114059" y="231804"/>
                    </a:cubicBezTo>
                    <a:cubicBezTo>
                      <a:pt x="113795" y="231804"/>
                      <a:pt x="113531" y="231804"/>
                      <a:pt x="113268" y="231804"/>
                    </a:cubicBezTo>
                    <a:cubicBezTo>
                      <a:pt x="113268" y="231910"/>
                      <a:pt x="113268" y="232015"/>
                      <a:pt x="113268" y="232121"/>
                    </a:cubicBezTo>
                    <a:cubicBezTo>
                      <a:pt x="114534" y="233545"/>
                      <a:pt x="116275" y="234547"/>
                      <a:pt x="117488" y="236077"/>
                    </a:cubicBezTo>
                    <a:cubicBezTo>
                      <a:pt x="117910" y="236605"/>
                      <a:pt x="118543" y="237765"/>
                      <a:pt x="119282" y="237871"/>
                    </a:cubicBezTo>
                    <a:cubicBezTo>
                      <a:pt x="119282" y="237976"/>
                      <a:pt x="119335" y="238082"/>
                      <a:pt x="119335" y="238188"/>
                    </a:cubicBezTo>
                    <a:cubicBezTo>
                      <a:pt x="119176" y="238188"/>
                      <a:pt x="118965" y="238240"/>
                      <a:pt x="118807" y="238240"/>
                    </a:cubicBezTo>
                    <a:cubicBezTo>
                      <a:pt x="119071" y="238398"/>
                      <a:pt x="119282" y="238504"/>
                      <a:pt x="119545" y="238662"/>
                    </a:cubicBezTo>
                    <a:cubicBezTo>
                      <a:pt x="119545" y="238768"/>
                      <a:pt x="119598" y="238873"/>
                      <a:pt x="119598" y="238978"/>
                    </a:cubicBezTo>
                    <a:cubicBezTo>
                      <a:pt x="119493" y="239401"/>
                      <a:pt x="119071" y="239611"/>
                      <a:pt x="118860" y="240034"/>
                    </a:cubicBezTo>
                    <a:cubicBezTo>
                      <a:pt x="119493" y="241933"/>
                      <a:pt x="120653" y="241194"/>
                      <a:pt x="121128" y="242355"/>
                    </a:cubicBezTo>
                    <a:cubicBezTo>
                      <a:pt x="121181" y="242355"/>
                      <a:pt x="121234" y="242407"/>
                      <a:pt x="121234" y="242407"/>
                    </a:cubicBezTo>
                    <a:cubicBezTo>
                      <a:pt x="121445" y="242144"/>
                      <a:pt x="121708" y="241933"/>
                      <a:pt x="121919" y="241669"/>
                    </a:cubicBezTo>
                    <a:cubicBezTo>
                      <a:pt x="121708" y="241300"/>
                      <a:pt x="121497" y="241247"/>
                      <a:pt x="121023" y="241141"/>
                    </a:cubicBezTo>
                    <a:cubicBezTo>
                      <a:pt x="120917" y="240878"/>
                      <a:pt x="120864" y="240614"/>
                      <a:pt x="120759" y="240350"/>
                    </a:cubicBezTo>
                    <a:cubicBezTo>
                      <a:pt x="120759" y="240350"/>
                      <a:pt x="120759" y="240297"/>
                      <a:pt x="120759" y="240297"/>
                    </a:cubicBezTo>
                    <a:cubicBezTo>
                      <a:pt x="121286" y="240561"/>
                      <a:pt x="121761" y="240878"/>
                      <a:pt x="122289" y="241194"/>
                    </a:cubicBezTo>
                    <a:cubicBezTo>
                      <a:pt x="122500" y="241564"/>
                      <a:pt x="122552" y="242460"/>
                      <a:pt x="122975" y="242671"/>
                    </a:cubicBezTo>
                    <a:cubicBezTo>
                      <a:pt x="124346" y="243305"/>
                      <a:pt x="126720" y="243410"/>
                      <a:pt x="125507" y="245362"/>
                    </a:cubicBezTo>
                    <a:cubicBezTo>
                      <a:pt x="125718" y="245837"/>
                      <a:pt x="126245" y="246048"/>
                      <a:pt x="126878" y="246101"/>
                    </a:cubicBezTo>
                    <a:cubicBezTo>
                      <a:pt x="126878" y="246048"/>
                      <a:pt x="126931" y="245995"/>
                      <a:pt x="126931" y="245942"/>
                    </a:cubicBezTo>
                    <a:cubicBezTo>
                      <a:pt x="126720" y="245678"/>
                      <a:pt x="126509" y="245415"/>
                      <a:pt x="126298" y="245151"/>
                    </a:cubicBezTo>
                    <a:cubicBezTo>
                      <a:pt x="126351" y="245151"/>
                      <a:pt x="126456" y="245098"/>
                      <a:pt x="126509" y="245098"/>
                    </a:cubicBezTo>
                    <a:cubicBezTo>
                      <a:pt x="127248" y="245362"/>
                      <a:pt x="127669" y="246364"/>
                      <a:pt x="127617" y="247314"/>
                    </a:cubicBezTo>
                    <a:cubicBezTo>
                      <a:pt x="127775" y="247050"/>
                      <a:pt x="127933" y="246839"/>
                      <a:pt x="128092" y="246575"/>
                    </a:cubicBezTo>
                    <a:cubicBezTo>
                      <a:pt x="129463" y="246258"/>
                      <a:pt x="130202" y="246944"/>
                      <a:pt x="131626" y="246997"/>
                    </a:cubicBezTo>
                    <a:cubicBezTo>
                      <a:pt x="131943" y="247841"/>
                      <a:pt x="132207" y="248369"/>
                      <a:pt x="133156" y="248527"/>
                    </a:cubicBezTo>
                    <a:cubicBezTo>
                      <a:pt x="133209" y="248263"/>
                      <a:pt x="133261" y="247947"/>
                      <a:pt x="133261" y="247630"/>
                    </a:cubicBezTo>
                    <a:cubicBezTo>
                      <a:pt x="133261" y="247630"/>
                      <a:pt x="133314" y="247630"/>
                      <a:pt x="133314" y="247630"/>
                    </a:cubicBezTo>
                    <a:cubicBezTo>
                      <a:pt x="133578" y="248105"/>
                      <a:pt x="134106" y="248791"/>
                      <a:pt x="133947" y="249424"/>
                    </a:cubicBezTo>
                    <a:cubicBezTo>
                      <a:pt x="134000" y="249477"/>
                      <a:pt x="134106" y="249529"/>
                      <a:pt x="134158" y="249635"/>
                    </a:cubicBezTo>
                    <a:cubicBezTo>
                      <a:pt x="135372" y="249846"/>
                      <a:pt x="135688" y="249160"/>
                      <a:pt x="136743" y="249055"/>
                    </a:cubicBezTo>
                    <a:cubicBezTo>
                      <a:pt x="136638" y="247894"/>
                      <a:pt x="135741" y="247788"/>
                      <a:pt x="135319" y="246891"/>
                    </a:cubicBezTo>
                    <a:cubicBezTo>
                      <a:pt x="135741" y="246258"/>
                      <a:pt x="136796" y="245837"/>
                      <a:pt x="137534" y="245625"/>
                    </a:cubicBezTo>
                    <a:cubicBezTo>
                      <a:pt x="137482" y="245204"/>
                      <a:pt x="137482" y="245045"/>
                      <a:pt x="137587" y="244676"/>
                    </a:cubicBezTo>
                    <a:cubicBezTo>
                      <a:pt x="139697" y="243990"/>
                      <a:pt x="140964" y="244518"/>
                      <a:pt x="141544" y="246153"/>
                    </a:cubicBezTo>
                    <a:cubicBezTo>
                      <a:pt x="142019" y="246206"/>
                      <a:pt x="142335" y="245995"/>
                      <a:pt x="142652" y="245731"/>
                    </a:cubicBezTo>
                    <a:cubicBezTo>
                      <a:pt x="142652" y="246258"/>
                      <a:pt x="142705" y="246417"/>
                      <a:pt x="143074" y="246575"/>
                    </a:cubicBezTo>
                    <a:cubicBezTo>
                      <a:pt x="143074" y="246628"/>
                      <a:pt x="143127" y="246681"/>
                      <a:pt x="143127" y="246734"/>
                    </a:cubicBezTo>
                    <a:cubicBezTo>
                      <a:pt x="142493" y="246628"/>
                      <a:pt x="142124" y="246522"/>
                      <a:pt x="141860" y="247050"/>
                    </a:cubicBezTo>
                    <a:cubicBezTo>
                      <a:pt x="141597" y="247841"/>
                      <a:pt x="142493" y="249002"/>
                      <a:pt x="142810" y="249582"/>
                    </a:cubicBezTo>
                    <a:cubicBezTo>
                      <a:pt x="142282" y="250268"/>
                      <a:pt x="140331" y="250690"/>
                      <a:pt x="139275" y="250110"/>
                    </a:cubicBezTo>
                    <a:cubicBezTo>
                      <a:pt x="138801" y="250426"/>
                      <a:pt x="138642" y="250796"/>
                      <a:pt x="138695" y="251639"/>
                    </a:cubicBezTo>
                    <a:cubicBezTo>
                      <a:pt x="138537" y="251798"/>
                      <a:pt x="138379" y="251903"/>
                      <a:pt x="138220" y="252062"/>
                    </a:cubicBezTo>
                    <a:cubicBezTo>
                      <a:pt x="138062" y="251534"/>
                      <a:pt x="138009" y="251323"/>
                      <a:pt x="137482" y="251165"/>
                    </a:cubicBezTo>
                    <a:cubicBezTo>
                      <a:pt x="137165" y="251112"/>
                      <a:pt x="136796" y="251429"/>
                      <a:pt x="136480" y="251587"/>
                    </a:cubicBezTo>
                    <a:cubicBezTo>
                      <a:pt x="134316" y="252695"/>
                      <a:pt x="135161" y="254224"/>
                      <a:pt x="134475" y="256229"/>
                    </a:cubicBezTo>
                    <a:cubicBezTo>
                      <a:pt x="134000" y="256335"/>
                      <a:pt x="133525" y="256440"/>
                      <a:pt x="133050" y="256493"/>
                    </a:cubicBezTo>
                    <a:lnTo>
                      <a:pt x="130835" y="259183"/>
                    </a:lnTo>
                    <a:cubicBezTo>
                      <a:pt x="130993" y="259552"/>
                      <a:pt x="131151" y="259922"/>
                      <a:pt x="131309" y="260344"/>
                    </a:cubicBezTo>
                    <a:cubicBezTo>
                      <a:pt x="131204" y="260555"/>
                      <a:pt x="131204" y="260608"/>
                      <a:pt x="130993" y="260766"/>
                    </a:cubicBezTo>
                    <a:cubicBezTo>
                      <a:pt x="130940" y="260819"/>
                      <a:pt x="130888" y="260871"/>
                      <a:pt x="130835" y="260871"/>
                    </a:cubicBezTo>
                    <a:cubicBezTo>
                      <a:pt x="130096" y="260133"/>
                      <a:pt x="129938" y="259183"/>
                      <a:pt x="128936" y="258656"/>
                    </a:cubicBezTo>
                    <a:cubicBezTo>
                      <a:pt x="128936" y="258656"/>
                      <a:pt x="128883" y="258656"/>
                      <a:pt x="128883" y="258656"/>
                    </a:cubicBezTo>
                    <a:cubicBezTo>
                      <a:pt x="129094" y="259447"/>
                      <a:pt x="129780" y="259869"/>
                      <a:pt x="129938" y="260819"/>
                    </a:cubicBezTo>
                    <a:cubicBezTo>
                      <a:pt x="129463" y="260977"/>
                      <a:pt x="129147" y="261663"/>
                      <a:pt x="128725" y="261980"/>
                    </a:cubicBezTo>
                    <a:cubicBezTo>
                      <a:pt x="128514" y="261768"/>
                      <a:pt x="128408" y="261610"/>
                      <a:pt x="128197" y="261452"/>
                    </a:cubicBezTo>
                    <a:cubicBezTo>
                      <a:pt x="128355" y="262190"/>
                      <a:pt x="127828" y="262454"/>
                      <a:pt x="127669" y="263351"/>
                    </a:cubicBezTo>
                    <a:cubicBezTo>
                      <a:pt x="128197" y="264036"/>
                      <a:pt x="128936" y="264459"/>
                      <a:pt x="129358" y="265303"/>
                    </a:cubicBezTo>
                    <a:cubicBezTo>
                      <a:pt x="129305" y="265831"/>
                      <a:pt x="129094" y="266041"/>
                      <a:pt x="128883" y="266411"/>
                    </a:cubicBezTo>
                    <a:cubicBezTo>
                      <a:pt x="128988" y="267097"/>
                      <a:pt x="129516" y="267149"/>
                      <a:pt x="129833" y="267677"/>
                    </a:cubicBezTo>
                    <a:cubicBezTo>
                      <a:pt x="129621" y="267993"/>
                      <a:pt x="129410" y="268046"/>
                      <a:pt x="128936" y="268151"/>
                    </a:cubicBezTo>
                    <a:cubicBezTo>
                      <a:pt x="128883" y="269048"/>
                      <a:pt x="129463" y="269787"/>
                      <a:pt x="129621" y="270683"/>
                    </a:cubicBezTo>
                    <a:cubicBezTo>
                      <a:pt x="129463" y="271369"/>
                      <a:pt x="129252" y="272002"/>
                      <a:pt x="129094" y="272688"/>
                    </a:cubicBezTo>
                    <a:cubicBezTo>
                      <a:pt x="129410" y="273058"/>
                      <a:pt x="129780" y="273427"/>
                      <a:pt x="130096" y="273744"/>
                    </a:cubicBezTo>
                    <a:cubicBezTo>
                      <a:pt x="129410" y="275010"/>
                      <a:pt x="128725" y="276223"/>
                      <a:pt x="128039" y="277489"/>
                    </a:cubicBezTo>
                    <a:cubicBezTo>
                      <a:pt x="127564" y="277911"/>
                      <a:pt x="125982" y="277858"/>
                      <a:pt x="125401" y="278175"/>
                    </a:cubicBezTo>
                    <a:cubicBezTo>
                      <a:pt x="125401" y="279072"/>
                      <a:pt x="125823" y="279282"/>
                      <a:pt x="125612" y="279968"/>
                    </a:cubicBezTo>
                    <a:cubicBezTo>
                      <a:pt x="125085" y="279915"/>
                      <a:pt x="124821" y="279915"/>
                      <a:pt x="124293" y="279968"/>
                    </a:cubicBezTo>
                    <a:cubicBezTo>
                      <a:pt x="124241" y="280074"/>
                      <a:pt x="124135" y="280179"/>
                      <a:pt x="124082" y="280285"/>
                    </a:cubicBezTo>
                    <a:cubicBezTo>
                      <a:pt x="124241" y="280548"/>
                      <a:pt x="124399" y="280707"/>
                      <a:pt x="124504" y="281129"/>
                    </a:cubicBezTo>
                    <a:cubicBezTo>
                      <a:pt x="123608" y="282342"/>
                      <a:pt x="122605" y="282290"/>
                      <a:pt x="121023" y="282870"/>
                    </a:cubicBezTo>
                    <a:cubicBezTo>
                      <a:pt x="120601" y="283292"/>
                      <a:pt x="121286" y="284347"/>
                      <a:pt x="120970" y="285191"/>
                    </a:cubicBezTo>
                    <a:cubicBezTo>
                      <a:pt x="120759" y="285824"/>
                      <a:pt x="119915" y="285929"/>
                      <a:pt x="119704" y="286721"/>
                    </a:cubicBezTo>
                    <a:cubicBezTo>
                      <a:pt x="119862" y="286932"/>
                      <a:pt x="120020" y="287143"/>
                      <a:pt x="120179" y="287407"/>
                    </a:cubicBezTo>
                    <a:cubicBezTo>
                      <a:pt x="119545" y="287776"/>
                      <a:pt x="118860" y="288145"/>
                      <a:pt x="118227" y="288461"/>
                    </a:cubicBezTo>
                    <a:cubicBezTo>
                      <a:pt x="118754" y="289570"/>
                      <a:pt x="118702" y="290519"/>
                      <a:pt x="118965" y="291891"/>
                    </a:cubicBezTo>
                    <a:cubicBezTo>
                      <a:pt x="118807" y="292155"/>
                      <a:pt x="118754" y="292313"/>
                      <a:pt x="118438" y="292418"/>
                    </a:cubicBezTo>
                    <a:cubicBezTo>
                      <a:pt x="118385" y="292471"/>
                      <a:pt x="118332" y="292576"/>
                      <a:pt x="118279" y="292629"/>
                    </a:cubicBezTo>
                    <a:cubicBezTo>
                      <a:pt x="119968" y="294687"/>
                      <a:pt x="120495" y="293262"/>
                      <a:pt x="121814" y="292155"/>
                    </a:cubicBezTo>
                    <a:cubicBezTo>
                      <a:pt x="121761" y="292735"/>
                      <a:pt x="122130" y="293421"/>
                      <a:pt x="121972" y="294001"/>
                    </a:cubicBezTo>
                    <a:cubicBezTo>
                      <a:pt x="121286" y="296375"/>
                      <a:pt x="118016" y="297060"/>
                      <a:pt x="116802" y="299435"/>
                    </a:cubicBezTo>
                    <a:cubicBezTo>
                      <a:pt x="117013" y="301228"/>
                      <a:pt x="118860" y="301756"/>
                      <a:pt x="118543" y="303497"/>
                    </a:cubicBezTo>
                    <a:cubicBezTo>
                      <a:pt x="117963" y="303497"/>
                      <a:pt x="117646" y="303550"/>
                      <a:pt x="117330" y="303707"/>
                    </a:cubicBezTo>
                    <a:cubicBezTo>
                      <a:pt x="117277" y="303760"/>
                      <a:pt x="117224" y="303866"/>
                      <a:pt x="117224" y="303919"/>
                    </a:cubicBezTo>
                    <a:cubicBezTo>
                      <a:pt x="118332" y="304763"/>
                      <a:pt x="119862" y="305079"/>
                      <a:pt x="120917" y="305976"/>
                    </a:cubicBezTo>
                    <a:cubicBezTo>
                      <a:pt x="121603" y="307031"/>
                      <a:pt x="122289" y="308086"/>
                      <a:pt x="122922" y="309141"/>
                    </a:cubicBezTo>
                    <a:cubicBezTo>
                      <a:pt x="124399" y="311357"/>
                      <a:pt x="128514" y="317160"/>
                      <a:pt x="128302" y="320114"/>
                    </a:cubicBezTo>
                    <a:cubicBezTo>
                      <a:pt x="129991" y="321169"/>
                      <a:pt x="130360" y="323121"/>
                      <a:pt x="131362" y="324809"/>
                    </a:cubicBezTo>
                    <a:cubicBezTo>
                      <a:pt x="131784" y="325495"/>
                      <a:pt x="132576" y="326075"/>
                      <a:pt x="132840" y="326972"/>
                    </a:cubicBezTo>
                    <a:cubicBezTo>
                      <a:pt x="132840" y="327658"/>
                      <a:pt x="132840" y="328396"/>
                      <a:pt x="132840" y="329135"/>
                    </a:cubicBezTo>
                    <a:cubicBezTo>
                      <a:pt x="133314" y="329768"/>
                      <a:pt x="133736" y="330401"/>
                      <a:pt x="134211" y="331034"/>
                    </a:cubicBezTo>
                    <a:cubicBezTo>
                      <a:pt x="136638" y="333883"/>
                      <a:pt x="140436" y="335571"/>
                      <a:pt x="143918" y="337312"/>
                    </a:cubicBezTo>
                    <a:cubicBezTo>
                      <a:pt x="144973" y="337787"/>
                      <a:pt x="146028" y="338261"/>
                      <a:pt x="147030" y="338789"/>
                    </a:cubicBezTo>
                    <a:cubicBezTo>
                      <a:pt x="147347" y="339369"/>
                      <a:pt x="147611" y="339949"/>
                      <a:pt x="147927" y="340529"/>
                    </a:cubicBezTo>
                    <a:cubicBezTo>
                      <a:pt x="148666" y="341163"/>
                      <a:pt x="150037" y="341163"/>
                      <a:pt x="150618" y="342007"/>
                    </a:cubicBezTo>
                    <a:cubicBezTo>
                      <a:pt x="152200" y="344328"/>
                      <a:pt x="151620" y="354193"/>
                      <a:pt x="151145" y="357358"/>
                    </a:cubicBezTo>
                    <a:cubicBezTo>
                      <a:pt x="150881" y="357570"/>
                      <a:pt x="150565" y="357727"/>
                      <a:pt x="150301" y="357886"/>
                    </a:cubicBezTo>
                    <a:cubicBezTo>
                      <a:pt x="150301" y="358203"/>
                      <a:pt x="150301" y="358519"/>
                      <a:pt x="150301" y="358888"/>
                    </a:cubicBezTo>
                    <a:cubicBezTo>
                      <a:pt x="150512" y="359099"/>
                      <a:pt x="150776" y="359257"/>
                      <a:pt x="150987" y="359469"/>
                    </a:cubicBezTo>
                    <a:cubicBezTo>
                      <a:pt x="150618" y="360418"/>
                      <a:pt x="150354" y="362264"/>
                      <a:pt x="150565" y="363425"/>
                    </a:cubicBezTo>
                    <a:cubicBezTo>
                      <a:pt x="150670" y="363900"/>
                      <a:pt x="150723" y="364374"/>
                      <a:pt x="150828" y="364850"/>
                    </a:cubicBezTo>
                    <a:cubicBezTo>
                      <a:pt x="150512" y="365430"/>
                      <a:pt x="150195" y="365957"/>
                      <a:pt x="149879" y="366537"/>
                    </a:cubicBezTo>
                    <a:cubicBezTo>
                      <a:pt x="150301" y="367856"/>
                      <a:pt x="149615" y="371602"/>
                      <a:pt x="149193" y="372815"/>
                    </a:cubicBezTo>
                    <a:cubicBezTo>
                      <a:pt x="148929" y="373184"/>
                      <a:pt x="148719" y="373501"/>
                      <a:pt x="148454" y="373870"/>
                    </a:cubicBezTo>
                    <a:cubicBezTo>
                      <a:pt x="148138" y="374978"/>
                      <a:pt x="147874" y="376086"/>
                      <a:pt x="147558" y="377194"/>
                    </a:cubicBezTo>
                    <a:cubicBezTo>
                      <a:pt x="147347" y="378301"/>
                      <a:pt x="148507" y="378671"/>
                      <a:pt x="148191" y="380148"/>
                    </a:cubicBezTo>
                    <a:cubicBezTo>
                      <a:pt x="147980" y="381045"/>
                      <a:pt x="147083" y="381572"/>
                      <a:pt x="146872" y="382364"/>
                    </a:cubicBezTo>
                    <a:cubicBezTo>
                      <a:pt x="146608" y="383261"/>
                      <a:pt x="147294" y="387533"/>
                      <a:pt x="147452" y="388536"/>
                    </a:cubicBezTo>
                    <a:cubicBezTo>
                      <a:pt x="147558" y="388958"/>
                      <a:pt x="147611" y="389327"/>
                      <a:pt x="147716" y="389749"/>
                    </a:cubicBezTo>
                    <a:cubicBezTo>
                      <a:pt x="147400" y="390224"/>
                      <a:pt x="147030" y="390698"/>
                      <a:pt x="146714" y="391174"/>
                    </a:cubicBezTo>
                    <a:cubicBezTo>
                      <a:pt x="146608" y="391596"/>
                      <a:pt x="146925" y="392281"/>
                      <a:pt x="147136" y="392703"/>
                    </a:cubicBezTo>
                    <a:cubicBezTo>
                      <a:pt x="147030" y="393653"/>
                      <a:pt x="146239" y="394286"/>
                      <a:pt x="145922" y="395183"/>
                    </a:cubicBezTo>
                    <a:cubicBezTo>
                      <a:pt x="144762" y="398823"/>
                      <a:pt x="143127" y="401566"/>
                      <a:pt x="142282" y="405417"/>
                    </a:cubicBezTo>
                    <a:cubicBezTo>
                      <a:pt x="141860" y="405681"/>
                      <a:pt x="141280" y="405628"/>
                      <a:pt x="140753" y="405734"/>
                    </a:cubicBezTo>
                    <a:cubicBezTo>
                      <a:pt x="140700" y="405786"/>
                      <a:pt x="140647" y="405839"/>
                      <a:pt x="140594" y="405892"/>
                    </a:cubicBezTo>
                    <a:cubicBezTo>
                      <a:pt x="140858" y="406525"/>
                      <a:pt x="141122" y="407158"/>
                      <a:pt x="141386" y="407738"/>
                    </a:cubicBezTo>
                    <a:cubicBezTo>
                      <a:pt x="141386" y="408688"/>
                      <a:pt x="141386" y="409638"/>
                      <a:pt x="141386" y="410587"/>
                    </a:cubicBezTo>
                    <a:cubicBezTo>
                      <a:pt x="141544" y="411537"/>
                      <a:pt x="142230" y="412539"/>
                      <a:pt x="142124" y="413647"/>
                    </a:cubicBezTo>
                    <a:cubicBezTo>
                      <a:pt x="142124" y="413699"/>
                      <a:pt x="142124" y="413805"/>
                      <a:pt x="142124" y="413857"/>
                    </a:cubicBezTo>
                    <a:cubicBezTo>
                      <a:pt x="141649" y="415546"/>
                      <a:pt x="139223" y="416759"/>
                      <a:pt x="140067" y="419555"/>
                    </a:cubicBezTo>
                    <a:cubicBezTo>
                      <a:pt x="140278" y="420241"/>
                      <a:pt x="140805" y="420663"/>
                      <a:pt x="140964" y="421560"/>
                    </a:cubicBezTo>
                    <a:cubicBezTo>
                      <a:pt x="141755" y="422140"/>
                      <a:pt x="142493" y="421771"/>
                      <a:pt x="142968" y="421032"/>
                    </a:cubicBezTo>
                    <a:cubicBezTo>
                      <a:pt x="143496" y="421032"/>
                      <a:pt x="143707" y="421085"/>
                      <a:pt x="144023" y="421243"/>
                    </a:cubicBezTo>
                    <a:cubicBezTo>
                      <a:pt x="143918" y="421612"/>
                      <a:pt x="143812" y="421982"/>
                      <a:pt x="143707" y="422404"/>
                    </a:cubicBezTo>
                    <a:cubicBezTo>
                      <a:pt x="144023" y="422720"/>
                      <a:pt x="144340" y="422826"/>
                      <a:pt x="144551" y="423301"/>
                    </a:cubicBezTo>
                    <a:cubicBezTo>
                      <a:pt x="144551" y="423459"/>
                      <a:pt x="144498" y="423670"/>
                      <a:pt x="144498" y="423828"/>
                    </a:cubicBezTo>
                    <a:cubicBezTo>
                      <a:pt x="144129" y="423934"/>
                      <a:pt x="143812" y="424039"/>
                      <a:pt x="143654" y="424355"/>
                    </a:cubicBezTo>
                    <a:cubicBezTo>
                      <a:pt x="143285" y="425305"/>
                      <a:pt x="144023" y="426097"/>
                      <a:pt x="144181" y="426783"/>
                    </a:cubicBezTo>
                    <a:cubicBezTo>
                      <a:pt x="142441" y="427310"/>
                      <a:pt x="143232" y="427679"/>
                      <a:pt x="142915" y="429315"/>
                    </a:cubicBezTo>
                    <a:cubicBezTo>
                      <a:pt x="142810" y="429895"/>
                      <a:pt x="142599" y="430159"/>
                      <a:pt x="142652" y="430897"/>
                    </a:cubicBezTo>
                    <a:cubicBezTo>
                      <a:pt x="143127" y="431161"/>
                      <a:pt x="143654" y="431478"/>
                      <a:pt x="144129" y="431794"/>
                    </a:cubicBezTo>
                    <a:cubicBezTo>
                      <a:pt x="144181" y="431952"/>
                      <a:pt x="144234" y="432111"/>
                      <a:pt x="144287" y="432269"/>
                    </a:cubicBezTo>
                    <a:cubicBezTo>
                      <a:pt x="143918" y="432849"/>
                      <a:pt x="143496" y="433482"/>
                      <a:pt x="142968" y="433799"/>
                    </a:cubicBezTo>
                    <a:cubicBezTo>
                      <a:pt x="142599" y="434010"/>
                      <a:pt x="142177" y="434063"/>
                      <a:pt x="141913" y="434432"/>
                    </a:cubicBezTo>
                    <a:cubicBezTo>
                      <a:pt x="141597" y="435065"/>
                      <a:pt x="142230" y="435276"/>
                      <a:pt x="142705" y="435434"/>
                    </a:cubicBezTo>
                    <a:cubicBezTo>
                      <a:pt x="140700" y="436911"/>
                      <a:pt x="141913" y="436436"/>
                      <a:pt x="141174" y="438810"/>
                    </a:cubicBezTo>
                    <a:cubicBezTo>
                      <a:pt x="140805" y="439338"/>
                      <a:pt x="140489" y="439865"/>
                      <a:pt x="140120" y="440393"/>
                    </a:cubicBezTo>
                    <a:cubicBezTo>
                      <a:pt x="140067" y="440446"/>
                      <a:pt x="140014" y="440446"/>
                      <a:pt x="139961" y="440446"/>
                    </a:cubicBezTo>
                    <a:cubicBezTo>
                      <a:pt x="139750" y="440024"/>
                      <a:pt x="139803" y="439601"/>
                      <a:pt x="139856" y="439021"/>
                    </a:cubicBezTo>
                    <a:cubicBezTo>
                      <a:pt x="139750" y="439021"/>
                      <a:pt x="139697" y="438968"/>
                      <a:pt x="139592" y="438968"/>
                    </a:cubicBezTo>
                    <a:cubicBezTo>
                      <a:pt x="139117" y="439180"/>
                      <a:pt x="139064" y="439654"/>
                      <a:pt x="138695" y="439971"/>
                    </a:cubicBezTo>
                    <a:cubicBezTo>
                      <a:pt x="138642" y="439971"/>
                      <a:pt x="138590" y="439918"/>
                      <a:pt x="138590" y="439918"/>
                    </a:cubicBezTo>
                    <a:cubicBezTo>
                      <a:pt x="138537" y="439654"/>
                      <a:pt x="138431" y="439338"/>
                      <a:pt x="138379" y="439074"/>
                    </a:cubicBezTo>
                    <a:cubicBezTo>
                      <a:pt x="138642" y="438705"/>
                      <a:pt x="139064" y="438388"/>
                      <a:pt x="139645" y="438283"/>
                    </a:cubicBezTo>
                    <a:cubicBezTo>
                      <a:pt x="139645" y="438072"/>
                      <a:pt x="139592" y="437861"/>
                      <a:pt x="139592" y="437650"/>
                    </a:cubicBezTo>
                    <a:cubicBezTo>
                      <a:pt x="139170" y="437333"/>
                      <a:pt x="138853" y="437333"/>
                      <a:pt x="138115" y="437386"/>
                    </a:cubicBezTo>
                    <a:cubicBezTo>
                      <a:pt x="137482" y="438441"/>
                      <a:pt x="136690" y="439338"/>
                      <a:pt x="135477" y="439813"/>
                    </a:cubicBezTo>
                    <a:cubicBezTo>
                      <a:pt x="135319" y="440024"/>
                      <a:pt x="135266" y="440024"/>
                      <a:pt x="135266" y="440287"/>
                    </a:cubicBezTo>
                    <a:cubicBezTo>
                      <a:pt x="135741" y="440234"/>
                      <a:pt x="136216" y="440182"/>
                      <a:pt x="136690" y="440182"/>
                    </a:cubicBezTo>
                    <a:cubicBezTo>
                      <a:pt x="136690" y="440446"/>
                      <a:pt x="136690" y="440657"/>
                      <a:pt x="136690" y="440920"/>
                    </a:cubicBezTo>
                    <a:cubicBezTo>
                      <a:pt x="138115" y="441448"/>
                      <a:pt x="138853" y="441026"/>
                      <a:pt x="139856" y="442081"/>
                    </a:cubicBezTo>
                    <a:cubicBezTo>
                      <a:pt x="139803" y="442292"/>
                      <a:pt x="139697" y="442503"/>
                      <a:pt x="139645" y="442714"/>
                    </a:cubicBezTo>
                    <a:cubicBezTo>
                      <a:pt x="139487" y="442978"/>
                      <a:pt x="139275" y="442925"/>
                      <a:pt x="138853" y="442925"/>
                    </a:cubicBezTo>
                    <a:cubicBezTo>
                      <a:pt x="138537" y="443399"/>
                      <a:pt x="138484" y="443980"/>
                      <a:pt x="138168" y="444455"/>
                    </a:cubicBezTo>
                    <a:cubicBezTo>
                      <a:pt x="138168" y="444613"/>
                      <a:pt x="138168" y="444771"/>
                      <a:pt x="138168" y="444930"/>
                    </a:cubicBezTo>
                    <a:lnTo>
                      <a:pt x="140700" y="444877"/>
                    </a:lnTo>
                    <a:cubicBezTo>
                      <a:pt x="141069" y="445088"/>
                      <a:pt x="141438" y="445351"/>
                      <a:pt x="141755" y="445615"/>
                    </a:cubicBezTo>
                    <a:cubicBezTo>
                      <a:pt x="141755" y="445721"/>
                      <a:pt x="141755" y="445827"/>
                      <a:pt x="141755" y="445932"/>
                    </a:cubicBezTo>
                    <a:cubicBezTo>
                      <a:pt x="141702" y="446037"/>
                      <a:pt x="141597" y="446143"/>
                      <a:pt x="141544" y="446248"/>
                    </a:cubicBezTo>
                    <a:cubicBezTo>
                      <a:pt x="140436" y="446196"/>
                      <a:pt x="140331" y="445721"/>
                      <a:pt x="139117" y="445721"/>
                    </a:cubicBezTo>
                    <a:cubicBezTo>
                      <a:pt x="139170" y="446354"/>
                      <a:pt x="139275" y="446987"/>
                      <a:pt x="139328" y="447673"/>
                    </a:cubicBezTo>
                    <a:cubicBezTo>
                      <a:pt x="139170" y="447937"/>
                      <a:pt x="138959" y="448253"/>
                      <a:pt x="138801" y="448570"/>
                    </a:cubicBezTo>
                    <a:cubicBezTo>
                      <a:pt x="138853" y="449519"/>
                      <a:pt x="138906" y="450469"/>
                      <a:pt x="138906" y="451418"/>
                    </a:cubicBezTo>
                    <a:cubicBezTo>
                      <a:pt x="139223" y="451155"/>
                      <a:pt x="139592" y="450891"/>
                      <a:pt x="139908" y="450627"/>
                    </a:cubicBezTo>
                    <a:cubicBezTo>
                      <a:pt x="139961" y="450891"/>
                      <a:pt x="140014" y="451102"/>
                      <a:pt x="140067" y="451365"/>
                    </a:cubicBezTo>
                    <a:cubicBezTo>
                      <a:pt x="139750" y="451629"/>
                      <a:pt x="139381" y="451841"/>
                      <a:pt x="139064" y="452104"/>
                    </a:cubicBezTo>
                    <a:cubicBezTo>
                      <a:pt x="139170" y="452948"/>
                      <a:pt x="139539" y="453159"/>
                      <a:pt x="139961" y="453634"/>
                    </a:cubicBezTo>
                    <a:cubicBezTo>
                      <a:pt x="139697" y="453845"/>
                      <a:pt x="139487" y="454003"/>
                      <a:pt x="139223" y="454214"/>
                    </a:cubicBezTo>
                    <a:cubicBezTo>
                      <a:pt x="139328" y="454636"/>
                      <a:pt x="139434" y="455059"/>
                      <a:pt x="139539" y="455480"/>
                    </a:cubicBezTo>
                    <a:cubicBezTo>
                      <a:pt x="139908" y="455850"/>
                      <a:pt x="140541" y="455480"/>
                      <a:pt x="141227" y="455428"/>
                    </a:cubicBezTo>
                    <a:cubicBezTo>
                      <a:pt x="140805" y="456536"/>
                      <a:pt x="140331" y="457379"/>
                      <a:pt x="139012" y="457591"/>
                    </a:cubicBezTo>
                    <a:cubicBezTo>
                      <a:pt x="139487" y="458171"/>
                      <a:pt x="140225" y="458276"/>
                      <a:pt x="140700" y="458645"/>
                    </a:cubicBezTo>
                    <a:cubicBezTo>
                      <a:pt x="140753" y="458804"/>
                      <a:pt x="140858" y="459015"/>
                      <a:pt x="140911" y="459173"/>
                    </a:cubicBezTo>
                    <a:cubicBezTo>
                      <a:pt x="140805" y="459437"/>
                      <a:pt x="140753" y="459490"/>
                      <a:pt x="140541" y="459648"/>
                    </a:cubicBezTo>
                    <a:cubicBezTo>
                      <a:pt x="140436" y="459754"/>
                      <a:pt x="140383" y="459859"/>
                      <a:pt x="140278" y="459964"/>
                    </a:cubicBezTo>
                    <a:cubicBezTo>
                      <a:pt x="140594" y="460176"/>
                      <a:pt x="140858" y="460492"/>
                      <a:pt x="141016" y="460861"/>
                    </a:cubicBezTo>
                    <a:cubicBezTo>
                      <a:pt x="141333" y="460756"/>
                      <a:pt x="141702" y="460650"/>
                      <a:pt x="142019" y="460544"/>
                    </a:cubicBezTo>
                    <a:cubicBezTo>
                      <a:pt x="142019" y="460544"/>
                      <a:pt x="142071" y="460544"/>
                      <a:pt x="142071" y="460544"/>
                    </a:cubicBezTo>
                    <a:cubicBezTo>
                      <a:pt x="142019" y="461230"/>
                      <a:pt x="141808" y="461336"/>
                      <a:pt x="141649" y="461863"/>
                    </a:cubicBezTo>
                    <a:cubicBezTo>
                      <a:pt x="141913" y="461969"/>
                      <a:pt x="142230" y="462075"/>
                      <a:pt x="142493" y="462180"/>
                    </a:cubicBezTo>
                    <a:cubicBezTo>
                      <a:pt x="142810" y="461916"/>
                      <a:pt x="143179" y="461706"/>
                      <a:pt x="143496" y="461442"/>
                    </a:cubicBezTo>
                    <a:cubicBezTo>
                      <a:pt x="143654" y="462022"/>
                      <a:pt x="143918" y="462339"/>
                      <a:pt x="144551" y="462444"/>
                    </a:cubicBezTo>
                    <a:cubicBezTo>
                      <a:pt x="144445" y="463130"/>
                      <a:pt x="144129" y="463235"/>
                      <a:pt x="144129" y="464132"/>
                    </a:cubicBezTo>
                    <a:cubicBezTo>
                      <a:pt x="145078" y="464132"/>
                      <a:pt x="146345" y="464026"/>
                      <a:pt x="146872" y="464501"/>
                    </a:cubicBezTo>
                    <a:cubicBezTo>
                      <a:pt x="145606" y="464765"/>
                      <a:pt x="144709" y="465240"/>
                      <a:pt x="143390" y="465451"/>
                    </a:cubicBezTo>
                    <a:cubicBezTo>
                      <a:pt x="143338" y="465925"/>
                      <a:pt x="143443" y="466031"/>
                      <a:pt x="143496" y="466453"/>
                    </a:cubicBezTo>
                    <a:cubicBezTo>
                      <a:pt x="145184" y="466506"/>
                      <a:pt x="146397" y="465556"/>
                      <a:pt x="147663" y="465240"/>
                    </a:cubicBezTo>
                    <a:cubicBezTo>
                      <a:pt x="147980" y="465398"/>
                      <a:pt x="148244" y="465609"/>
                      <a:pt x="148560" y="465768"/>
                    </a:cubicBezTo>
                    <a:cubicBezTo>
                      <a:pt x="148560" y="465820"/>
                      <a:pt x="148560" y="465925"/>
                      <a:pt x="148560" y="465978"/>
                    </a:cubicBezTo>
                    <a:cubicBezTo>
                      <a:pt x="147716" y="466875"/>
                      <a:pt x="146978" y="467825"/>
                      <a:pt x="146292" y="468880"/>
                    </a:cubicBezTo>
                    <a:cubicBezTo>
                      <a:pt x="146714" y="469143"/>
                      <a:pt x="147136" y="469407"/>
                      <a:pt x="147558" y="469671"/>
                    </a:cubicBezTo>
                    <a:cubicBezTo>
                      <a:pt x="148033" y="469566"/>
                      <a:pt x="148560" y="469513"/>
                      <a:pt x="149035" y="469407"/>
                    </a:cubicBezTo>
                    <a:cubicBezTo>
                      <a:pt x="149721" y="468141"/>
                      <a:pt x="149035" y="466348"/>
                      <a:pt x="149826" y="465134"/>
                    </a:cubicBezTo>
                    <a:cubicBezTo>
                      <a:pt x="149826" y="465134"/>
                      <a:pt x="149879" y="465134"/>
                      <a:pt x="149879" y="465134"/>
                    </a:cubicBezTo>
                    <a:cubicBezTo>
                      <a:pt x="150459" y="464396"/>
                      <a:pt x="151409" y="464765"/>
                      <a:pt x="152411" y="464396"/>
                    </a:cubicBezTo>
                    <a:cubicBezTo>
                      <a:pt x="153150" y="464185"/>
                      <a:pt x="153308" y="463446"/>
                      <a:pt x="153941" y="463130"/>
                    </a:cubicBezTo>
                    <a:cubicBezTo>
                      <a:pt x="154046" y="463077"/>
                      <a:pt x="154205" y="463024"/>
                      <a:pt x="154363" y="462972"/>
                    </a:cubicBezTo>
                    <a:cubicBezTo>
                      <a:pt x="155049" y="463499"/>
                      <a:pt x="155946" y="463868"/>
                      <a:pt x="157001" y="463499"/>
                    </a:cubicBezTo>
                    <a:cubicBezTo>
                      <a:pt x="156262" y="461547"/>
                      <a:pt x="153150" y="458276"/>
                      <a:pt x="155365" y="455375"/>
                    </a:cubicBezTo>
                    <a:cubicBezTo>
                      <a:pt x="156104" y="454426"/>
                      <a:pt x="158003" y="454478"/>
                      <a:pt x="158794" y="453581"/>
                    </a:cubicBezTo>
                    <a:cubicBezTo>
                      <a:pt x="159586" y="452631"/>
                      <a:pt x="158900" y="451735"/>
                      <a:pt x="159216" y="450575"/>
                    </a:cubicBezTo>
                    <a:cubicBezTo>
                      <a:pt x="159533" y="450099"/>
                      <a:pt x="159850" y="449572"/>
                      <a:pt x="160166" y="449097"/>
                    </a:cubicBezTo>
                    <a:cubicBezTo>
                      <a:pt x="161696" y="447093"/>
                      <a:pt x="166127" y="446829"/>
                      <a:pt x="165178" y="442819"/>
                    </a:cubicBezTo>
                    <a:cubicBezTo>
                      <a:pt x="164703" y="442450"/>
                      <a:pt x="163859" y="442556"/>
                      <a:pt x="163226" y="442345"/>
                    </a:cubicBezTo>
                    <a:cubicBezTo>
                      <a:pt x="162171" y="441976"/>
                      <a:pt x="160693" y="440867"/>
                      <a:pt x="160219" y="439918"/>
                    </a:cubicBezTo>
                    <a:cubicBezTo>
                      <a:pt x="158900" y="437438"/>
                      <a:pt x="161326" y="434959"/>
                      <a:pt x="163067" y="434220"/>
                    </a:cubicBezTo>
                    <a:cubicBezTo>
                      <a:pt x="164070" y="434115"/>
                      <a:pt x="165019" y="433957"/>
                      <a:pt x="166022" y="433799"/>
                    </a:cubicBezTo>
                    <a:cubicBezTo>
                      <a:pt x="165969" y="433430"/>
                      <a:pt x="165599" y="433218"/>
                      <a:pt x="165494" y="432638"/>
                    </a:cubicBezTo>
                    <a:cubicBezTo>
                      <a:pt x="166918" y="431372"/>
                      <a:pt x="166549" y="431002"/>
                      <a:pt x="166497" y="428840"/>
                    </a:cubicBezTo>
                    <a:cubicBezTo>
                      <a:pt x="167130" y="427943"/>
                      <a:pt x="168290" y="427099"/>
                      <a:pt x="169451" y="426783"/>
                    </a:cubicBezTo>
                    <a:cubicBezTo>
                      <a:pt x="169504" y="426730"/>
                      <a:pt x="169504" y="426677"/>
                      <a:pt x="169504" y="426624"/>
                    </a:cubicBezTo>
                    <a:cubicBezTo>
                      <a:pt x="168818" y="426466"/>
                      <a:pt x="168132" y="426254"/>
                      <a:pt x="167446" y="426097"/>
                    </a:cubicBezTo>
                    <a:cubicBezTo>
                      <a:pt x="167393" y="425991"/>
                      <a:pt x="167340" y="425938"/>
                      <a:pt x="167288" y="425833"/>
                    </a:cubicBezTo>
                    <a:cubicBezTo>
                      <a:pt x="167657" y="425411"/>
                      <a:pt x="169081" y="424988"/>
                      <a:pt x="169820" y="425252"/>
                    </a:cubicBezTo>
                    <a:cubicBezTo>
                      <a:pt x="170084" y="425411"/>
                      <a:pt x="170084" y="425727"/>
                      <a:pt x="170347" y="425938"/>
                    </a:cubicBezTo>
                    <a:cubicBezTo>
                      <a:pt x="170664" y="426150"/>
                      <a:pt x="171191" y="425938"/>
                      <a:pt x="171561" y="425780"/>
                    </a:cubicBezTo>
                    <a:cubicBezTo>
                      <a:pt x="171614" y="425674"/>
                      <a:pt x="171719" y="425621"/>
                      <a:pt x="171772" y="425517"/>
                    </a:cubicBezTo>
                    <a:cubicBezTo>
                      <a:pt x="171614" y="424778"/>
                      <a:pt x="171508" y="424039"/>
                      <a:pt x="171350" y="423301"/>
                    </a:cubicBezTo>
                    <a:cubicBezTo>
                      <a:pt x="171350" y="423301"/>
                      <a:pt x="171297" y="423248"/>
                      <a:pt x="171297" y="423248"/>
                    </a:cubicBezTo>
                    <a:cubicBezTo>
                      <a:pt x="170717" y="423406"/>
                      <a:pt x="170189" y="423565"/>
                      <a:pt x="169609" y="423722"/>
                    </a:cubicBezTo>
                    <a:cubicBezTo>
                      <a:pt x="169767" y="423934"/>
                      <a:pt x="169925" y="424145"/>
                      <a:pt x="170084" y="424408"/>
                    </a:cubicBezTo>
                    <a:cubicBezTo>
                      <a:pt x="169978" y="424408"/>
                      <a:pt x="169925" y="424461"/>
                      <a:pt x="169820" y="424461"/>
                    </a:cubicBezTo>
                    <a:cubicBezTo>
                      <a:pt x="168870" y="425200"/>
                      <a:pt x="167973" y="423934"/>
                      <a:pt x="167499" y="423670"/>
                    </a:cubicBezTo>
                    <a:cubicBezTo>
                      <a:pt x="167393" y="422826"/>
                      <a:pt x="167815" y="422456"/>
                      <a:pt x="167710" y="421665"/>
                    </a:cubicBezTo>
                    <a:cubicBezTo>
                      <a:pt x="167604" y="420769"/>
                      <a:pt x="167077" y="420293"/>
                      <a:pt x="166971" y="419186"/>
                    </a:cubicBezTo>
                    <a:cubicBezTo>
                      <a:pt x="167077" y="419027"/>
                      <a:pt x="167182" y="418869"/>
                      <a:pt x="167288" y="418711"/>
                    </a:cubicBezTo>
                    <a:cubicBezTo>
                      <a:pt x="168554" y="418553"/>
                      <a:pt x="169873" y="419555"/>
                      <a:pt x="170980" y="419871"/>
                    </a:cubicBezTo>
                    <a:cubicBezTo>
                      <a:pt x="172299" y="420188"/>
                      <a:pt x="173724" y="419713"/>
                      <a:pt x="174568" y="419344"/>
                    </a:cubicBezTo>
                    <a:cubicBezTo>
                      <a:pt x="175095" y="419133"/>
                      <a:pt x="175517" y="419080"/>
                      <a:pt x="175781" y="418605"/>
                    </a:cubicBezTo>
                    <a:cubicBezTo>
                      <a:pt x="176045" y="417814"/>
                      <a:pt x="175095" y="417445"/>
                      <a:pt x="175254" y="416548"/>
                    </a:cubicBezTo>
                    <a:cubicBezTo>
                      <a:pt x="175412" y="415757"/>
                      <a:pt x="176098" y="414860"/>
                      <a:pt x="176467" y="414069"/>
                    </a:cubicBezTo>
                    <a:cubicBezTo>
                      <a:pt x="176045" y="413647"/>
                      <a:pt x="174990" y="412750"/>
                      <a:pt x="175676" y="411747"/>
                    </a:cubicBezTo>
                    <a:cubicBezTo>
                      <a:pt x="175834" y="411589"/>
                      <a:pt x="176995" y="411906"/>
                      <a:pt x="177469" y="412011"/>
                    </a:cubicBezTo>
                    <a:cubicBezTo>
                      <a:pt x="178999" y="412328"/>
                      <a:pt x="181162" y="412117"/>
                      <a:pt x="182744" y="411800"/>
                    </a:cubicBezTo>
                    <a:cubicBezTo>
                      <a:pt x="185066" y="411325"/>
                      <a:pt x="189075" y="410956"/>
                      <a:pt x="190130" y="409374"/>
                    </a:cubicBezTo>
                    <a:cubicBezTo>
                      <a:pt x="190499" y="408793"/>
                      <a:pt x="190552" y="408055"/>
                      <a:pt x="190922" y="407580"/>
                    </a:cubicBezTo>
                    <a:cubicBezTo>
                      <a:pt x="191555" y="406736"/>
                      <a:pt x="192504" y="405892"/>
                      <a:pt x="192873" y="404837"/>
                    </a:cubicBezTo>
                    <a:cubicBezTo>
                      <a:pt x="193084" y="404520"/>
                      <a:pt x="192821" y="403782"/>
                      <a:pt x="192715" y="403307"/>
                    </a:cubicBezTo>
                    <a:cubicBezTo>
                      <a:pt x="191871" y="402779"/>
                      <a:pt x="190288" y="402357"/>
                      <a:pt x="190869" y="400669"/>
                    </a:cubicBezTo>
                    <a:cubicBezTo>
                      <a:pt x="191027" y="400194"/>
                      <a:pt x="191291" y="400142"/>
                      <a:pt x="191343" y="399403"/>
                    </a:cubicBezTo>
                    <a:cubicBezTo>
                      <a:pt x="190341" y="398031"/>
                      <a:pt x="188442" y="397873"/>
                      <a:pt x="187387" y="396343"/>
                    </a:cubicBezTo>
                    <a:cubicBezTo>
                      <a:pt x="187387" y="396238"/>
                      <a:pt x="187334" y="396132"/>
                      <a:pt x="187334" y="396079"/>
                    </a:cubicBezTo>
                    <a:cubicBezTo>
                      <a:pt x="187545" y="395816"/>
                      <a:pt x="187756" y="395499"/>
                      <a:pt x="187967" y="395183"/>
                    </a:cubicBezTo>
                    <a:cubicBezTo>
                      <a:pt x="188653" y="395394"/>
                      <a:pt x="189075" y="396079"/>
                      <a:pt x="189550" y="396502"/>
                    </a:cubicBezTo>
                    <a:cubicBezTo>
                      <a:pt x="191713" y="396185"/>
                      <a:pt x="192873" y="396291"/>
                      <a:pt x="194087" y="397926"/>
                    </a:cubicBezTo>
                    <a:cubicBezTo>
                      <a:pt x="195142" y="397926"/>
                      <a:pt x="195722" y="397293"/>
                      <a:pt x="196830" y="397240"/>
                    </a:cubicBezTo>
                    <a:cubicBezTo>
                      <a:pt x="197674" y="397188"/>
                      <a:pt x="198254" y="397979"/>
                      <a:pt x="199415" y="397662"/>
                    </a:cubicBezTo>
                    <a:cubicBezTo>
                      <a:pt x="201261" y="397135"/>
                      <a:pt x="201947" y="395499"/>
                      <a:pt x="202949" y="394128"/>
                    </a:cubicBezTo>
                    <a:cubicBezTo>
                      <a:pt x="204004" y="392703"/>
                      <a:pt x="205640" y="391754"/>
                      <a:pt x="206378" y="389908"/>
                    </a:cubicBezTo>
                    <a:cubicBezTo>
                      <a:pt x="206642" y="388694"/>
                      <a:pt x="206853" y="387533"/>
                      <a:pt x="207117" y="386373"/>
                    </a:cubicBezTo>
                    <a:cubicBezTo>
                      <a:pt x="207486" y="385476"/>
                      <a:pt x="208752" y="385160"/>
                      <a:pt x="209174" y="384315"/>
                    </a:cubicBezTo>
                    <a:cubicBezTo>
                      <a:pt x="209385" y="383471"/>
                      <a:pt x="209596" y="382680"/>
                      <a:pt x="209807" y="381836"/>
                    </a:cubicBezTo>
                    <a:cubicBezTo>
                      <a:pt x="209807" y="381783"/>
                      <a:pt x="209807" y="381731"/>
                      <a:pt x="209807" y="381678"/>
                    </a:cubicBezTo>
                    <a:cubicBezTo>
                      <a:pt x="210335" y="381889"/>
                      <a:pt x="210915" y="382152"/>
                      <a:pt x="211601" y="381889"/>
                    </a:cubicBezTo>
                    <a:cubicBezTo>
                      <a:pt x="211601" y="381889"/>
                      <a:pt x="211654" y="381889"/>
                      <a:pt x="211654" y="381889"/>
                    </a:cubicBezTo>
                    <a:cubicBezTo>
                      <a:pt x="211759" y="383894"/>
                      <a:pt x="209491" y="384948"/>
                      <a:pt x="209016" y="387006"/>
                    </a:cubicBezTo>
                    <a:cubicBezTo>
                      <a:pt x="210124" y="386003"/>
                      <a:pt x="211495" y="384684"/>
                      <a:pt x="212181" y="383313"/>
                    </a:cubicBezTo>
                    <a:cubicBezTo>
                      <a:pt x="212709" y="382047"/>
                      <a:pt x="213236" y="380781"/>
                      <a:pt x="213764" y="379515"/>
                    </a:cubicBezTo>
                    <a:cubicBezTo>
                      <a:pt x="215610" y="376614"/>
                      <a:pt x="218828" y="376350"/>
                      <a:pt x="217932" y="370547"/>
                    </a:cubicBezTo>
                    <a:cubicBezTo>
                      <a:pt x="217773" y="369755"/>
                      <a:pt x="217562" y="369334"/>
                      <a:pt x="217299" y="368753"/>
                    </a:cubicBezTo>
                    <a:cubicBezTo>
                      <a:pt x="217773" y="368173"/>
                      <a:pt x="218670" y="366590"/>
                      <a:pt x="217509" y="366063"/>
                    </a:cubicBezTo>
                    <a:cubicBezTo>
                      <a:pt x="217509" y="365904"/>
                      <a:pt x="217509" y="365799"/>
                      <a:pt x="217509" y="365640"/>
                    </a:cubicBezTo>
                    <a:cubicBezTo>
                      <a:pt x="219039" y="365799"/>
                      <a:pt x="219198" y="364902"/>
                      <a:pt x="219989" y="364164"/>
                    </a:cubicBezTo>
                    <a:cubicBezTo>
                      <a:pt x="220833" y="363425"/>
                      <a:pt x="225159" y="360365"/>
                      <a:pt x="226161" y="360154"/>
                    </a:cubicBezTo>
                    <a:cubicBezTo>
                      <a:pt x="226689" y="360049"/>
                      <a:pt x="227111" y="360365"/>
                      <a:pt x="227480" y="360471"/>
                    </a:cubicBezTo>
                    <a:cubicBezTo>
                      <a:pt x="227796" y="360102"/>
                      <a:pt x="228113" y="359732"/>
                      <a:pt x="228430" y="359310"/>
                    </a:cubicBezTo>
                    <a:cubicBezTo>
                      <a:pt x="229326" y="358783"/>
                      <a:pt x="229959" y="358941"/>
                      <a:pt x="230170" y="357727"/>
                    </a:cubicBezTo>
                    <a:cubicBezTo>
                      <a:pt x="231172" y="357622"/>
                      <a:pt x="232333" y="357622"/>
                      <a:pt x="233125" y="357780"/>
                    </a:cubicBezTo>
                    <a:cubicBezTo>
                      <a:pt x="234813" y="358097"/>
                      <a:pt x="236659" y="357622"/>
                      <a:pt x="238189" y="357517"/>
                    </a:cubicBezTo>
                    <a:cubicBezTo>
                      <a:pt x="238136" y="355618"/>
                      <a:pt x="239666" y="354985"/>
                      <a:pt x="241249" y="354826"/>
                    </a:cubicBezTo>
                    <a:cubicBezTo>
                      <a:pt x="241143" y="354299"/>
                      <a:pt x="241090" y="353771"/>
                      <a:pt x="240985" y="353243"/>
                    </a:cubicBezTo>
                    <a:cubicBezTo>
                      <a:pt x="241143" y="351925"/>
                      <a:pt x="242198" y="351080"/>
                      <a:pt x="242778" y="350184"/>
                    </a:cubicBezTo>
                    <a:cubicBezTo>
                      <a:pt x="243148" y="349445"/>
                      <a:pt x="243517" y="348707"/>
                      <a:pt x="243834" y="347968"/>
                    </a:cubicBezTo>
                    <a:cubicBezTo>
                      <a:pt x="244150" y="347493"/>
                      <a:pt x="244941" y="347229"/>
                      <a:pt x="245100" y="346544"/>
                    </a:cubicBezTo>
                    <a:cubicBezTo>
                      <a:pt x="245047" y="345910"/>
                      <a:pt x="244941" y="345277"/>
                      <a:pt x="244889" y="344592"/>
                    </a:cubicBezTo>
                    <a:cubicBezTo>
                      <a:pt x="244572" y="342851"/>
                      <a:pt x="245575" y="341585"/>
                      <a:pt x="246841" y="341110"/>
                    </a:cubicBezTo>
                    <a:cubicBezTo>
                      <a:pt x="246841" y="340582"/>
                      <a:pt x="246471" y="339633"/>
                      <a:pt x="246630" y="338789"/>
                    </a:cubicBezTo>
                    <a:cubicBezTo>
                      <a:pt x="246841" y="337681"/>
                      <a:pt x="247684" y="336204"/>
                      <a:pt x="247421" y="334885"/>
                    </a:cubicBezTo>
                    <a:cubicBezTo>
                      <a:pt x="247263" y="333144"/>
                      <a:pt x="247051" y="331403"/>
                      <a:pt x="246893" y="329663"/>
                    </a:cubicBezTo>
                    <a:cubicBezTo>
                      <a:pt x="247210" y="327869"/>
                      <a:pt x="247843" y="326603"/>
                      <a:pt x="247896" y="324756"/>
                    </a:cubicBezTo>
                    <a:cubicBezTo>
                      <a:pt x="248054" y="324756"/>
                      <a:pt x="248212" y="324809"/>
                      <a:pt x="248370" y="324809"/>
                    </a:cubicBezTo>
                    <a:cubicBezTo>
                      <a:pt x="248529" y="325179"/>
                      <a:pt x="248740" y="325495"/>
                      <a:pt x="248898" y="325864"/>
                    </a:cubicBezTo>
                    <a:cubicBezTo>
                      <a:pt x="248951" y="325864"/>
                      <a:pt x="249003" y="325864"/>
                      <a:pt x="249109" y="325864"/>
                    </a:cubicBezTo>
                    <a:cubicBezTo>
                      <a:pt x="250322" y="324967"/>
                      <a:pt x="251641" y="322594"/>
                      <a:pt x="252169" y="321169"/>
                    </a:cubicBezTo>
                    <a:cubicBezTo>
                      <a:pt x="252485" y="320325"/>
                      <a:pt x="252222" y="319850"/>
                      <a:pt x="252802" y="319270"/>
                    </a:cubicBezTo>
                    <a:cubicBezTo>
                      <a:pt x="253276" y="319059"/>
                      <a:pt x="253804" y="318848"/>
                      <a:pt x="254279" y="318584"/>
                    </a:cubicBezTo>
                    <a:cubicBezTo>
                      <a:pt x="257128" y="316368"/>
                      <a:pt x="259132" y="313942"/>
                      <a:pt x="259923" y="309563"/>
                    </a:cubicBezTo>
                    <a:cubicBezTo>
                      <a:pt x="260187" y="307875"/>
                      <a:pt x="258446" y="301861"/>
                      <a:pt x="257655" y="301597"/>
                    </a:cubicBezTo>
                    <a:cubicBezTo>
                      <a:pt x="255967" y="301070"/>
                      <a:pt x="254121" y="301703"/>
                      <a:pt x="252855" y="300859"/>
                    </a:cubicBezTo>
                    <a:cubicBezTo>
                      <a:pt x="250164" y="299118"/>
                      <a:pt x="248265" y="296270"/>
                      <a:pt x="245152" y="294898"/>
                    </a:cubicBezTo>
                    <a:cubicBezTo>
                      <a:pt x="243359" y="294106"/>
                      <a:pt x="242145" y="295056"/>
                      <a:pt x="240404" y="294740"/>
                    </a:cubicBezTo>
                    <a:cubicBezTo>
                      <a:pt x="239350" y="294581"/>
                      <a:pt x="238294" y="294423"/>
                      <a:pt x="237239" y="294265"/>
                    </a:cubicBezTo>
                    <a:cubicBezTo>
                      <a:pt x="236343" y="294001"/>
                      <a:pt x="235340" y="292840"/>
                      <a:pt x="234232" y="292999"/>
                    </a:cubicBezTo>
                    <a:cubicBezTo>
                      <a:pt x="232597" y="293157"/>
                      <a:pt x="231172" y="294475"/>
                      <a:pt x="230065" y="295214"/>
                    </a:cubicBezTo>
                    <a:cubicBezTo>
                      <a:pt x="229537" y="293104"/>
                      <a:pt x="230329" y="293948"/>
                      <a:pt x="230539" y="292682"/>
                    </a:cubicBezTo>
                    <a:cubicBezTo>
                      <a:pt x="230698" y="291891"/>
                      <a:pt x="229326" y="290625"/>
                      <a:pt x="228588" y="290572"/>
                    </a:cubicBezTo>
                    <a:cubicBezTo>
                      <a:pt x="228377" y="290730"/>
                      <a:pt x="228218" y="290941"/>
                      <a:pt x="228060" y="291099"/>
                    </a:cubicBezTo>
                    <a:cubicBezTo>
                      <a:pt x="227955" y="291099"/>
                      <a:pt x="227902" y="291099"/>
                      <a:pt x="227796" y="291099"/>
                    </a:cubicBezTo>
                    <a:cubicBezTo>
                      <a:pt x="227216" y="289306"/>
                      <a:pt x="225422" y="289464"/>
                      <a:pt x="223629" y="288831"/>
                    </a:cubicBezTo>
                    <a:cubicBezTo>
                      <a:pt x="222943" y="288567"/>
                      <a:pt x="222521" y="288092"/>
                      <a:pt x="221941" y="287776"/>
                    </a:cubicBezTo>
                    <a:cubicBezTo>
                      <a:pt x="221413" y="287881"/>
                      <a:pt x="220358" y="287934"/>
                      <a:pt x="219672" y="288092"/>
                    </a:cubicBezTo>
                    <a:cubicBezTo>
                      <a:pt x="218934" y="288357"/>
                      <a:pt x="218828" y="289464"/>
                      <a:pt x="218406" y="290097"/>
                    </a:cubicBezTo>
                    <a:cubicBezTo>
                      <a:pt x="217668" y="291152"/>
                      <a:pt x="216032" y="291469"/>
                      <a:pt x="215452" y="292682"/>
                    </a:cubicBezTo>
                    <a:cubicBezTo>
                      <a:pt x="215399" y="292735"/>
                      <a:pt x="215346" y="292735"/>
                      <a:pt x="215294" y="292735"/>
                    </a:cubicBezTo>
                    <a:cubicBezTo>
                      <a:pt x="215294" y="291996"/>
                      <a:pt x="215452" y="291680"/>
                      <a:pt x="215663" y="291205"/>
                    </a:cubicBezTo>
                    <a:cubicBezTo>
                      <a:pt x="214502" y="291416"/>
                      <a:pt x="212920" y="291680"/>
                      <a:pt x="211495" y="291469"/>
                    </a:cubicBezTo>
                    <a:cubicBezTo>
                      <a:pt x="211179" y="290677"/>
                      <a:pt x="210810" y="289886"/>
                      <a:pt x="210493" y="289042"/>
                    </a:cubicBezTo>
                    <a:cubicBezTo>
                      <a:pt x="209544" y="289306"/>
                      <a:pt x="208330" y="290783"/>
                      <a:pt x="207117" y="290308"/>
                    </a:cubicBezTo>
                    <a:cubicBezTo>
                      <a:pt x="207064" y="290256"/>
                      <a:pt x="207011" y="290203"/>
                      <a:pt x="206906" y="290203"/>
                    </a:cubicBezTo>
                    <a:cubicBezTo>
                      <a:pt x="207803" y="289517"/>
                      <a:pt x="207961" y="288092"/>
                      <a:pt x="208594" y="287090"/>
                    </a:cubicBezTo>
                    <a:cubicBezTo>
                      <a:pt x="209280" y="285982"/>
                      <a:pt x="210757" y="285666"/>
                      <a:pt x="211548" y="284663"/>
                    </a:cubicBezTo>
                    <a:cubicBezTo>
                      <a:pt x="212234" y="283819"/>
                      <a:pt x="212498" y="282448"/>
                      <a:pt x="213606" y="281973"/>
                    </a:cubicBezTo>
                    <a:cubicBezTo>
                      <a:pt x="213975" y="281393"/>
                      <a:pt x="213764" y="280865"/>
                      <a:pt x="213553" y="280232"/>
                    </a:cubicBezTo>
                    <a:cubicBezTo>
                      <a:pt x="210757" y="279863"/>
                      <a:pt x="210651" y="276487"/>
                      <a:pt x="209913" y="274113"/>
                    </a:cubicBezTo>
                    <a:cubicBezTo>
                      <a:pt x="209702" y="273374"/>
                      <a:pt x="209754" y="272635"/>
                      <a:pt x="209121" y="272319"/>
                    </a:cubicBezTo>
                    <a:cubicBezTo>
                      <a:pt x="208805" y="272266"/>
                      <a:pt x="208647" y="272635"/>
                      <a:pt x="208330" y="272583"/>
                    </a:cubicBezTo>
                    <a:cubicBezTo>
                      <a:pt x="208172" y="272530"/>
                      <a:pt x="204954" y="269260"/>
                      <a:pt x="204110" y="268837"/>
                    </a:cubicBezTo>
                    <a:cubicBezTo>
                      <a:pt x="202949" y="268468"/>
                      <a:pt x="201789" y="268099"/>
                      <a:pt x="200628" y="267730"/>
                    </a:cubicBezTo>
                    <a:cubicBezTo>
                      <a:pt x="199679" y="267360"/>
                      <a:pt x="197041" y="266569"/>
                      <a:pt x="195458" y="267202"/>
                    </a:cubicBezTo>
                    <a:cubicBezTo>
                      <a:pt x="195300" y="267360"/>
                      <a:pt x="195247" y="267466"/>
                      <a:pt x="195247" y="267782"/>
                    </a:cubicBezTo>
                    <a:cubicBezTo>
                      <a:pt x="194245" y="267571"/>
                      <a:pt x="193243" y="267360"/>
                      <a:pt x="192240" y="267097"/>
                    </a:cubicBezTo>
                    <a:cubicBezTo>
                      <a:pt x="192240" y="267097"/>
                      <a:pt x="192188" y="267097"/>
                      <a:pt x="192188" y="267097"/>
                    </a:cubicBezTo>
                    <a:cubicBezTo>
                      <a:pt x="192029" y="267255"/>
                      <a:pt x="191871" y="267413"/>
                      <a:pt x="191713" y="267571"/>
                    </a:cubicBezTo>
                    <a:cubicBezTo>
                      <a:pt x="191080" y="266305"/>
                      <a:pt x="189444" y="264248"/>
                      <a:pt x="187651" y="264512"/>
                    </a:cubicBezTo>
                    <a:cubicBezTo>
                      <a:pt x="187545" y="264722"/>
                      <a:pt x="187440" y="264933"/>
                      <a:pt x="187334" y="265145"/>
                    </a:cubicBezTo>
                    <a:cubicBezTo>
                      <a:pt x="187334" y="265197"/>
                      <a:pt x="187334" y="265250"/>
                      <a:pt x="187334" y="265303"/>
                    </a:cubicBezTo>
                    <a:cubicBezTo>
                      <a:pt x="187176" y="264353"/>
                      <a:pt x="187070" y="263351"/>
                      <a:pt x="186912" y="262401"/>
                    </a:cubicBezTo>
                    <a:cubicBezTo>
                      <a:pt x="186121" y="261083"/>
                      <a:pt x="183642" y="259447"/>
                      <a:pt x="181953" y="259078"/>
                    </a:cubicBezTo>
                    <a:cubicBezTo>
                      <a:pt x="181056" y="258867"/>
                      <a:pt x="180107" y="259131"/>
                      <a:pt x="179421" y="259289"/>
                    </a:cubicBezTo>
                    <a:cubicBezTo>
                      <a:pt x="178735" y="259236"/>
                      <a:pt x="178050" y="259183"/>
                      <a:pt x="177364" y="259131"/>
                    </a:cubicBezTo>
                    <a:cubicBezTo>
                      <a:pt x="177364" y="259078"/>
                      <a:pt x="177364" y="259078"/>
                      <a:pt x="177364" y="259078"/>
                    </a:cubicBezTo>
                    <a:cubicBezTo>
                      <a:pt x="179316" y="258445"/>
                      <a:pt x="178788" y="257337"/>
                      <a:pt x="180212" y="256756"/>
                    </a:cubicBezTo>
                    <a:cubicBezTo>
                      <a:pt x="180212" y="256704"/>
                      <a:pt x="180265" y="256651"/>
                      <a:pt x="180265" y="256599"/>
                    </a:cubicBezTo>
                    <a:cubicBezTo>
                      <a:pt x="179737" y="256229"/>
                      <a:pt x="178999" y="256123"/>
                      <a:pt x="178419" y="255754"/>
                    </a:cubicBezTo>
                    <a:cubicBezTo>
                      <a:pt x="178261" y="255543"/>
                      <a:pt x="178155" y="255333"/>
                      <a:pt x="177997" y="255174"/>
                    </a:cubicBezTo>
                    <a:cubicBezTo>
                      <a:pt x="177522" y="254857"/>
                      <a:pt x="176572" y="254963"/>
                      <a:pt x="176203" y="254700"/>
                    </a:cubicBezTo>
                    <a:cubicBezTo>
                      <a:pt x="175887" y="254910"/>
                      <a:pt x="175781" y="255069"/>
                      <a:pt x="175728" y="255490"/>
                    </a:cubicBezTo>
                    <a:cubicBezTo>
                      <a:pt x="175676" y="255490"/>
                      <a:pt x="175623" y="255543"/>
                      <a:pt x="175570" y="255543"/>
                    </a:cubicBezTo>
                    <a:cubicBezTo>
                      <a:pt x="175464" y="254330"/>
                      <a:pt x="174568" y="253908"/>
                      <a:pt x="173618" y="253538"/>
                    </a:cubicBezTo>
                    <a:cubicBezTo>
                      <a:pt x="173618" y="253381"/>
                      <a:pt x="173618" y="253222"/>
                      <a:pt x="173618" y="253064"/>
                    </a:cubicBezTo>
                    <a:cubicBezTo>
                      <a:pt x="174251" y="253064"/>
                      <a:pt x="174884" y="253117"/>
                      <a:pt x="175517" y="253117"/>
                    </a:cubicBezTo>
                    <a:cubicBezTo>
                      <a:pt x="175623" y="253064"/>
                      <a:pt x="175728" y="253011"/>
                      <a:pt x="175834" y="252905"/>
                    </a:cubicBezTo>
                    <a:cubicBezTo>
                      <a:pt x="175887" y="252800"/>
                      <a:pt x="175939" y="252748"/>
                      <a:pt x="175992" y="252642"/>
                    </a:cubicBezTo>
                    <a:cubicBezTo>
                      <a:pt x="175939" y="252589"/>
                      <a:pt x="175939" y="252536"/>
                      <a:pt x="175939" y="252484"/>
                    </a:cubicBezTo>
                    <a:cubicBezTo>
                      <a:pt x="174568" y="252167"/>
                      <a:pt x="171508" y="252062"/>
                      <a:pt x="170242" y="252695"/>
                    </a:cubicBezTo>
                    <a:cubicBezTo>
                      <a:pt x="169451" y="253064"/>
                      <a:pt x="169029" y="254014"/>
                      <a:pt x="168026" y="254224"/>
                    </a:cubicBezTo>
                    <a:cubicBezTo>
                      <a:pt x="165283" y="254857"/>
                      <a:pt x="164492" y="252642"/>
                      <a:pt x="162804" y="252536"/>
                    </a:cubicBezTo>
                    <a:cubicBezTo>
                      <a:pt x="161379" y="252431"/>
                      <a:pt x="158953" y="253433"/>
                      <a:pt x="157739" y="252800"/>
                    </a:cubicBezTo>
                    <a:cubicBezTo>
                      <a:pt x="157106" y="252484"/>
                      <a:pt x="157265" y="252220"/>
                      <a:pt x="157001" y="251534"/>
                    </a:cubicBezTo>
                    <a:cubicBezTo>
                      <a:pt x="156473" y="250215"/>
                      <a:pt x="154891" y="249846"/>
                      <a:pt x="153044" y="249846"/>
                    </a:cubicBezTo>
                    <a:cubicBezTo>
                      <a:pt x="152675" y="249319"/>
                      <a:pt x="152253" y="248421"/>
                      <a:pt x="152095" y="247788"/>
                    </a:cubicBezTo>
                    <a:cubicBezTo>
                      <a:pt x="151514" y="247683"/>
                      <a:pt x="151040" y="247947"/>
                      <a:pt x="150881" y="248474"/>
                    </a:cubicBezTo>
                    <a:cubicBezTo>
                      <a:pt x="151040" y="248738"/>
                      <a:pt x="151198" y="249002"/>
                      <a:pt x="151356" y="249266"/>
                    </a:cubicBezTo>
                    <a:cubicBezTo>
                      <a:pt x="151620" y="249266"/>
                      <a:pt x="151936" y="249213"/>
                      <a:pt x="152200" y="249213"/>
                    </a:cubicBezTo>
                    <a:cubicBezTo>
                      <a:pt x="152359" y="249319"/>
                      <a:pt x="152464" y="249424"/>
                      <a:pt x="152622" y="249529"/>
                    </a:cubicBezTo>
                    <a:cubicBezTo>
                      <a:pt x="152464" y="250215"/>
                      <a:pt x="148138" y="251429"/>
                      <a:pt x="147188" y="251745"/>
                    </a:cubicBezTo>
                    <a:cubicBezTo>
                      <a:pt x="147241" y="251798"/>
                      <a:pt x="147347" y="251851"/>
                      <a:pt x="147400" y="251903"/>
                    </a:cubicBezTo>
                    <a:cubicBezTo>
                      <a:pt x="147294" y="252272"/>
                      <a:pt x="147241" y="252272"/>
                      <a:pt x="146978" y="252484"/>
                    </a:cubicBezTo>
                    <a:cubicBezTo>
                      <a:pt x="147558" y="252748"/>
                      <a:pt x="149088" y="255649"/>
                      <a:pt x="148613" y="256651"/>
                    </a:cubicBezTo>
                    <a:cubicBezTo>
                      <a:pt x="148349" y="257126"/>
                      <a:pt x="147611" y="257390"/>
                      <a:pt x="146978" y="257495"/>
                    </a:cubicBezTo>
                    <a:cubicBezTo>
                      <a:pt x="146292" y="256968"/>
                      <a:pt x="145975" y="255754"/>
                      <a:pt x="145447" y="255069"/>
                    </a:cubicBezTo>
                    <a:cubicBezTo>
                      <a:pt x="145606" y="254014"/>
                      <a:pt x="146186" y="253117"/>
                      <a:pt x="146714" y="252378"/>
                    </a:cubicBezTo>
                    <a:cubicBezTo>
                      <a:pt x="146608" y="251323"/>
                      <a:pt x="146133" y="250637"/>
                      <a:pt x="145764" y="249688"/>
                    </a:cubicBezTo>
                    <a:cubicBezTo>
                      <a:pt x="146186" y="249055"/>
                      <a:pt x="147294" y="248791"/>
                      <a:pt x="148296" y="248738"/>
                    </a:cubicBezTo>
                    <a:cubicBezTo>
                      <a:pt x="148402" y="248633"/>
                      <a:pt x="148507" y="248474"/>
                      <a:pt x="148613" y="248316"/>
                    </a:cubicBezTo>
                    <a:cubicBezTo>
                      <a:pt x="148454" y="247630"/>
                      <a:pt x="147980" y="247261"/>
                      <a:pt x="147400" y="247050"/>
                    </a:cubicBezTo>
                    <a:cubicBezTo>
                      <a:pt x="145764" y="246417"/>
                      <a:pt x="145342" y="248527"/>
                      <a:pt x="144551" y="249002"/>
                    </a:cubicBezTo>
                    <a:cubicBezTo>
                      <a:pt x="144129" y="249160"/>
                      <a:pt x="143707" y="249266"/>
                      <a:pt x="143285" y="249424"/>
                    </a:cubicBezTo>
                    <a:cubicBezTo>
                      <a:pt x="143496" y="249055"/>
                      <a:pt x="143760" y="248896"/>
                      <a:pt x="143601" y="248369"/>
                    </a:cubicBezTo>
                    <a:cubicBezTo>
                      <a:pt x="143865" y="248474"/>
                      <a:pt x="143918" y="248527"/>
                      <a:pt x="143971" y="248843"/>
                    </a:cubicBezTo>
                    <a:cubicBezTo>
                      <a:pt x="143971" y="248843"/>
                      <a:pt x="144023" y="248843"/>
                      <a:pt x="144023" y="248843"/>
                    </a:cubicBezTo>
                    <a:cubicBezTo>
                      <a:pt x="144551" y="248474"/>
                      <a:pt x="144867" y="248000"/>
                      <a:pt x="145289" y="247577"/>
                    </a:cubicBezTo>
                    <a:cubicBezTo>
                      <a:pt x="144445" y="245837"/>
                      <a:pt x="143601" y="243990"/>
                      <a:pt x="141755" y="243199"/>
                    </a:cubicBezTo>
                    <a:cubicBezTo>
                      <a:pt x="141174" y="242935"/>
                      <a:pt x="140331" y="243252"/>
                      <a:pt x="139592" y="242935"/>
                    </a:cubicBezTo>
                    <a:cubicBezTo>
                      <a:pt x="139328" y="242830"/>
                      <a:pt x="138326" y="242407"/>
                      <a:pt x="137904" y="242513"/>
                    </a:cubicBezTo>
                    <a:cubicBezTo>
                      <a:pt x="137429" y="242830"/>
                      <a:pt x="136901" y="243199"/>
                      <a:pt x="136427" y="243516"/>
                    </a:cubicBezTo>
                    <a:cubicBezTo>
                      <a:pt x="136110" y="243726"/>
                      <a:pt x="135741" y="243621"/>
                      <a:pt x="135372" y="243779"/>
                    </a:cubicBezTo>
                    <a:cubicBezTo>
                      <a:pt x="134106" y="244202"/>
                      <a:pt x="133578" y="245098"/>
                      <a:pt x="131890" y="244782"/>
                    </a:cubicBezTo>
                    <a:cubicBezTo>
                      <a:pt x="131151" y="243779"/>
                      <a:pt x="130571" y="245098"/>
                      <a:pt x="129727" y="244307"/>
                    </a:cubicBezTo>
                    <a:cubicBezTo>
                      <a:pt x="129569" y="243832"/>
                      <a:pt x="129358" y="243357"/>
                      <a:pt x="129200" y="242883"/>
                    </a:cubicBezTo>
                    <a:cubicBezTo>
                      <a:pt x="127828" y="241669"/>
                      <a:pt x="124979" y="239348"/>
                      <a:pt x="124452" y="237449"/>
                    </a:cubicBezTo>
                    <a:cubicBezTo>
                      <a:pt x="124135" y="236341"/>
                      <a:pt x="124557" y="234758"/>
                      <a:pt x="124768" y="233861"/>
                    </a:cubicBezTo>
                    <a:cubicBezTo>
                      <a:pt x="125085" y="232648"/>
                      <a:pt x="124768" y="230907"/>
                      <a:pt x="125190" y="229746"/>
                    </a:cubicBezTo>
                    <a:cubicBezTo>
                      <a:pt x="125454" y="229430"/>
                      <a:pt x="125665" y="229061"/>
                      <a:pt x="125929" y="228744"/>
                    </a:cubicBezTo>
                    <a:cubicBezTo>
                      <a:pt x="126667" y="227426"/>
                      <a:pt x="126087" y="226107"/>
                      <a:pt x="125718" y="224999"/>
                    </a:cubicBezTo>
                    <a:cubicBezTo>
                      <a:pt x="125085" y="224841"/>
                      <a:pt x="124452" y="224682"/>
                      <a:pt x="123819" y="224524"/>
                    </a:cubicBezTo>
                    <a:cubicBezTo>
                      <a:pt x="123396" y="223996"/>
                      <a:pt x="123555" y="224155"/>
                      <a:pt x="123608" y="223258"/>
                    </a:cubicBezTo>
                    <a:cubicBezTo>
                      <a:pt x="123186" y="223100"/>
                      <a:pt x="122763" y="222889"/>
                      <a:pt x="122342" y="222730"/>
                    </a:cubicBezTo>
                    <a:cubicBezTo>
                      <a:pt x="121286" y="222783"/>
                      <a:pt x="120179" y="222889"/>
                      <a:pt x="119123" y="222942"/>
                    </a:cubicBezTo>
                    <a:cubicBezTo>
                      <a:pt x="118860" y="222836"/>
                      <a:pt x="118596" y="222678"/>
                      <a:pt x="118332" y="222519"/>
                    </a:cubicBezTo>
                    <a:cubicBezTo>
                      <a:pt x="117910" y="222678"/>
                      <a:pt x="117541" y="222889"/>
                      <a:pt x="117119" y="223047"/>
                    </a:cubicBezTo>
                    <a:cubicBezTo>
                      <a:pt x="114850" y="223522"/>
                      <a:pt x="113162" y="222466"/>
                      <a:pt x="111474" y="223258"/>
                    </a:cubicBezTo>
                    <a:cubicBezTo>
                      <a:pt x="110736" y="223258"/>
                      <a:pt x="110472" y="222889"/>
                      <a:pt x="109997" y="222572"/>
                    </a:cubicBezTo>
                    <a:cubicBezTo>
                      <a:pt x="109997" y="222783"/>
                      <a:pt x="109944" y="222994"/>
                      <a:pt x="109944" y="223258"/>
                    </a:cubicBezTo>
                    <a:cubicBezTo>
                      <a:pt x="109891" y="223258"/>
                      <a:pt x="109839" y="223311"/>
                      <a:pt x="109786" y="223311"/>
                    </a:cubicBezTo>
                    <a:cubicBezTo>
                      <a:pt x="109522" y="223152"/>
                      <a:pt x="109258" y="222994"/>
                      <a:pt x="108995" y="222836"/>
                    </a:cubicBezTo>
                    <a:cubicBezTo>
                      <a:pt x="109100" y="221728"/>
                      <a:pt x="110261" y="221781"/>
                      <a:pt x="110630" y="220884"/>
                    </a:cubicBezTo>
                    <a:cubicBezTo>
                      <a:pt x="111369" y="219091"/>
                      <a:pt x="110841" y="217349"/>
                      <a:pt x="111474" y="215662"/>
                    </a:cubicBezTo>
                    <a:cubicBezTo>
                      <a:pt x="111474" y="215398"/>
                      <a:pt x="111474" y="215187"/>
                      <a:pt x="111474" y="214923"/>
                    </a:cubicBezTo>
                    <a:cubicBezTo>
                      <a:pt x="111210" y="214976"/>
                      <a:pt x="110894" y="215081"/>
                      <a:pt x="110630" y="215134"/>
                    </a:cubicBezTo>
                    <a:cubicBezTo>
                      <a:pt x="110841" y="214765"/>
                      <a:pt x="110894" y="214448"/>
                      <a:pt x="110894" y="213815"/>
                    </a:cubicBezTo>
                    <a:cubicBezTo>
                      <a:pt x="110947" y="213762"/>
                      <a:pt x="110999" y="213710"/>
                      <a:pt x="111105" y="213710"/>
                    </a:cubicBezTo>
                    <a:cubicBezTo>
                      <a:pt x="111210" y="213604"/>
                      <a:pt x="111316" y="213498"/>
                      <a:pt x="111369" y="213446"/>
                    </a:cubicBezTo>
                    <a:cubicBezTo>
                      <a:pt x="111632" y="213973"/>
                      <a:pt x="111896" y="214501"/>
                      <a:pt x="112160" y="214976"/>
                    </a:cubicBezTo>
                    <a:cubicBezTo>
                      <a:pt x="112213" y="214976"/>
                      <a:pt x="112265" y="215029"/>
                      <a:pt x="112318" y="215029"/>
                    </a:cubicBezTo>
                    <a:cubicBezTo>
                      <a:pt x="112529" y="213762"/>
                      <a:pt x="112740" y="212496"/>
                      <a:pt x="112898" y="211230"/>
                    </a:cubicBezTo>
                    <a:cubicBezTo>
                      <a:pt x="112740" y="211283"/>
                      <a:pt x="112582" y="211335"/>
                      <a:pt x="112424" y="211388"/>
                    </a:cubicBezTo>
                    <a:cubicBezTo>
                      <a:pt x="112371" y="211335"/>
                      <a:pt x="112318" y="211283"/>
                      <a:pt x="112318" y="211230"/>
                    </a:cubicBezTo>
                    <a:cubicBezTo>
                      <a:pt x="112371" y="211019"/>
                      <a:pt x="113110" y="208909"/>
                      <a:pt x="113268" y="208750"/>
                    </a:cubicBezTo>
                    <a:cubicBezTo>
                      <a:pt x="113795" y="208012"/>
                      <a:pt x="114745" y="207590"/>
                      <a:pt x="115167" y="206746"/>
                    </a:cubicBezTo>
                    <a:cubicBezTo>
                      <a:pt x="115325" y="206430"/>
                      <a:pt x="115272" y="206060"/>
                      <a:pt x="115220" y="205691"/>
                    </a:cubicBezTo>
                    <a:cubicBezTo>
                      <a:pt x="112635" y="203686"/>
                      <a:pt x="107043" y="205533"/>
                      <a:pt x="104036" y="206640"/>
                    </a:cubicBezTo>
                    <a:cubicBezTo>
                      <a:pt x="103878" y="207168"/>
                      <a:pt x="103719" y="207643"/>
                      <a:pt x="103561" y="208170"/>
                    </a:cubicBezTo>
                    <a:cubicBezTo>
                      <a:pt x="103561" y="208803"/>
                      <a:pt x="103614" y="209436"/>
                      <a:pt x="103614" y="210069"/>
                    </a:cubicBezTo>
                    <a:cubicBezTo>
                      <a:pt x="103403" y="210281"/>
                      <a:pt x="103192" y="210492"/>
                      <a:pt x="102928" y="210702"/>
                    </a:cubicBezTo>
                    <a:cubicBezTo>
                      <a:pt x="102928" y="211125"/>
                      <a:pt x="102875" y="211547"/>
                      <a:pt x="102875" y="211968"/>
                    </a:cubicBezTo>
                    <a:cubicBezTo>
                      <a:pt x="102506" y="212707"/>
                      <a:pt x="101187" y="213024"/>
                      <a:pt x="100607" y="213604"/>
                    </a:cubicBezTo>
                    <a:cubicBezTo>
                      <a:pt x="100554" y="213604"/>
                      <a:pt x="100501" y="213604"/>
                      <a:pt x="100501" y="213604"/>
                    </a:cubicBezTo>
                    <a:cubicBezTo>
                      <a:pt x="100765" y="213868"/>
                      <a:pt x="101029" y="213868"/>
                      <a:pt x="101187" y="214237"/>
                    </a:cubicBezTo>
                    <a:cubicBezTo>
                      <a:pt x="100976" y="214448"/>
                      <a:pt x="100712" y="214606"/>
                      <a:pt x="100501" y="214765"/>
                    </a:cubicBezTo>
                    <a:cubicBezTo>
                      <a:pt x="100238" y="214923"/>
                      <a:pt x="99710" y="214712"/>
                      <a:pt x="99288" y="214606"/>
                    </a:cubicBezTo>
                    <a:cubicBezTo>
                      <a:pt x="99288" y="214343"/>
                      <a:pt x="99288" y="214131"/>
                      <a:pt x="99288" y="213868"/>
                    </a:cubicBezTo>
                    <a:cubicBezTo>
                      <a:pt x="97442" y="214079"/>
                      <a:pt x="93854" y="215714"/>
                      <a:pt x="92113" y="215398"/>
                    </a:cubicBezTo>
                    <a:cubicBezTo>
                      <a:pt x="91111" y="215239"/>
                      <a:pt x="90900" y="214396"/>
                      <a:pt x="90162" y="213973"/>
                    </a:cubicBezTo>
                    <a:cubicBezTo>
                      <a:pt x="89529" y="213657"/>
                      <a:pt x="88632" y="213710"/>
                      <a:pt x="87682" y="213710"/>
                    </a:cubicBezTo>
                    <a:cubicBezTo>
                      <a:pt x="86838" y="212601"/>
                      <a:pt x="86363" y="211230"/>
                      <a:pt x="85519" y="210069"/>
                    </a:cubicBezTo>
                    <a:cubicBezTo>
                      <a:pt x="84622" y="208750"/>
                      <a:pt x="83462" y="207432"/>
                      <a:pt x="82671" y="206113"/>
                    </a:cubicBezTo>
                    <a:cubicBezTo>
                      <a:pt x="81510" y="204161"/>
                      <a:pt x="81141" y="198991"/>
                      <a:pt x="81721" y="195879"/>
                    </a:cubicBezTo>
                    <a:cubicBezTo>
                      <a:pt x="81879" y="195087"/>
                      <a:pt x="81985" y="194296"/>
                      <a:pt x="82143" y="193452"/>
                    </a:cubicBezTo>
                    <a:cubicBezTo>
                      <a:pt x="82618" y="192608"/>
                      <a:pt x="83093" y="191764"/>
                      <a:pt x="83567" y="190920"/>
                    </a:cubicBezTo>
                    <a:cubicBezTo>
                      <a:pt x="83937" y="189337"/>
                      <a:pt x="82407" y="187966"/>
                      <a:pt x="82987" y="186120"/>
                    </a:cubicBezTo>
                    <a:cubicBezTo>
                      <a:pt x="83304" y="185697"/>
                      <a:pt x="83620" y="185328"/>
                      <a:pt x="83937" y="184906"/>
                    </a:cubicBezTo>
                    <a:cubicBezTo>
                      <a:pt x="83989" y="184853"/>
                      <a:pt x="84042" y="184801"/>
                      <a:pt x="84095" y="184748"/>
                    </a:cubicBezTo>
                    <a:cubicBezTo>
                      <a:pt x="83831" y="184484"/>
                      <a:pt x="83620" y="184273"/>
                      <a:pt x="83356" y="184009"/>
                    </a:cubicBezTo>
                    <a:cubicBezTo>
                      <a:pt x="83304" y="184009"/>
                      <a:pt x="83251" y="184009"/>
                      <a:pt x="83251" y="184009"/>
                    </a:cubicBezTo>
                    <a:cubicBezTo>
                      <a:pt x="84148" y="183165"/>
                      <a:pt x="85625" y="183429"/>
                      <a:pt x="86258" y="182268"/>
                    </a:cubicBezTo>
                    <a:cubicBezTo>
                      <a:pt x="86047" y="182057"/>
                      <a:pt x="85836" y="181793"/>
                      <a:pt x="85625" y="181582"/>
                    </a:cubicBezTo>
                    <a:cubicBezTo>
                      <a:pt x="85994" y="181108"/>
                      <a:pt x="87102" y="181793"/>
                      <a:pt x="88052" y="181530"/>
                    </a:cubicBezTo>
                    <a:cubicBezTo>
                      <a:pt x="89529" y="181108"/>
                      <a:pt x="90162" y="179947"/>
                      <a:pt x="91375" y="179367"/>
                    </a:cubicBezTo>
                    <a:cubicBezTo>
                      <a:pt x="91586" y="178892"/>
                      <a:pt x="91111" y="178523"/>
                      <a:pt x="90900" y="178048"/>
                    </a:cubicBezTo>
                    <a:cubicBezTo>
                      <a:pt x="91058" y="177942"/>
                      <a:pt x="91217" y="177837"/>
                      <a:pt x="91375" y="177731"/>
                    </a:cubicBezTo>
                    <a:cubicBezTo>
                      <a:pt x="91428" y="177995"/>
                      <a:pt x="91533" y="178206"/>
                      <a:pt x="91586" y="178470"/>
                    </a:cubicBezTo>
                    <a:cubicBezTo>
                      <a:pt x="92799" y="178628"/>
                      <a:pt x="92905" y="178259"/>
                      <a:pt x="93643" y="177995"/>
                    </a:cubicBezTo>
                    <a:cubicBezTo>
                      <a:pt x="95226" y="177468"/>
                      <a:pt x="96914" y="178154"/>
                      <a:pt x="98180" y="178417"/>
                    </a:cubicBezTo>
                    <a:cubicBezTo>
                      <a:pt x="98866" y="178575"/>
                      <a:pt x="99816" y="178681"/>
                      <a:pt x="100185" y="178364"/>
                    </a:cubicBezTo>
                    <a:cubicBezTo>
                      <a:pt x="100238" y="178364"/>
                      <a:pt x="100290" y="178364"/>
                      <a:pt x="100290" y="178364"/>
                    </a:cubicBezTo>
                    <a:cubicBezTo>
                      <a:pt x="100079" y="178206"/>
                      <a:pt x="99868" y="177995"/>
                      <a:pt x="99657" y="177837"/>
                    </a:cubicBezTo>
                    <a:cubicBezTo>
                      <a:pt x="99657" y="177784"/>
                      <a:pt x="99605" y="177731"/>
                      <a:pt x="99605" y="177678"/>
                    </a:cubicBezTo>
                    <a:cubicBezTo>
                      <a:pt x="99868" y="177626"/>
                      <a:pt x="100132" y="177573"/>
                      <a:pt x="100396" y="177521"/>
                    </a:cubicBezTo>
                    <a:cubicBezTo>
                      <a:pt x="100924" y="177837"/>
                      <a:pt x="101504" y="178206"/>
                      <a:pt x="102031" y="178523"/>
                    </a:cubicBezTo>
                    <a:cubicBezTo>
                      <a:pt x="102190" y="178787"/>
                      <a:pt x="102400" y="179050"/>
                      <a:pt x="102559" y="179314"/>
                    </a:cubicBezTo>
                    <a:cubicBezTo>
                      <a:pt x="102981" y="179525"/>
                      <a:pt x="103403" y="179736"/>
                      <a:pt x="103825" y="179894"/>
                    </a:cubicBezTo>
                    <a:cubicBezTo>
                      <a:pt x="104300" y="179683"/>
                      <a:pt x="104722" y="179525"/>
                      <a:pt x="105197" y="179314"/>
                    </a:cubicBezTo>
                    <a:cubicBezTo>
                      <a:pt x="105302" y="179525"/>
                      <a:pt x="105460" y="179736"/>
                      <a:pt x="105618" y="179894"/>
                    </a:cubicBezTo>
                    <a:cubicBezTo>
                      <a:pt x="105618" y="179894"/>
                      <a:pt x="105671" y="179894"/>
                      <a:pt x="105671" y="179894"/>
                    </a:cubicBezTo>
                    <a:cubicBezTo>
                      <a:pt x="105830" y="179789"/>
                      <a:pt x="105988" y="179736"/>
                      <a:pt x="106146" y="179630"/>
                    </a:cubicBezTo>
                    <a:cubicBezTo>
                      <a:pt x="106146" y="179630"/>
                      <a:pt x="106146" y="179578"/>
                      <a:pt x="106146" y="179578"/>
                    </a:cubicBezTo>
                    <a:cubicBezTo>
                      <a:pt x="105988" y="179472"/>
                      <a:pt x="105830" y="179367"/>
                      <a:pt x="105671" y="179208"/>
                    </a:cubicBezTo>
                    <a:cubicBezTo>
                      <a:pt x="105618" y="179156"/>
                      <a:pt x="105566" y="179103"/>
                      <a:pt x="105513" y="178997"/>
                    </a:cubicBezTo>
                    <a:cubicBezTo>
                      <a:pt x="105618" y="178839"/>
                      <a:pt x="105671" y="178681"/>
                      <a:pt x="105777" y="178523"/>
                    </a:cubicBezTo>
                    <a:cubicBezTo>
                      <a:pt x="106463" y="178575"/>
                      <a:pt x="107676" y="179314"/>
                      <a:pt x="107887" y="180000"/>
                    </a:cubicBezTo>
                    <a:cubicBezTo>
                      <a:pt x="108467" y="180053"/>
                      <a:pt x="108889" y="180000"/>
                      <a:pt x="109417" y="179947"/>
                    </a:cubicBezTo>
                    <a:cubicBezTo>
                      <a:pt x="108889" y="179103"/>
                      <a:pt x="107570" y="179103"/>
                      <a:pt x="107412" y="177942"/>
                    </a:cubicBezTo>
                    <a:cubicBezTo>
                      <a:pt x="107729" y="177784"/>
                      <a:pt x="108045" y="177626"/>
                      <a:pt x="108362" y="177468"/>
                    </a:cubicBezTo>
                    <a:cubicBezTo>
                      <a:pt x="108098" y="176940"/>
                      <a:pt x="107570" y="176782"/>
                      <a:pt x="107096" y="176465"/>
                    </a:cubicBezTo>
                    <a:cubicBezTo>
                      <a:pt x="106410" y="176571"/>
                      <a:pt x="105566" y="177151"/>
                      <a:pt x="105144" y="176412"/>
                    </a:cubicBezTo>
                    <a:cubicBezTo>
                      <a:pt x="105249" y="176202"/>
                      <a:pt x="105355" y="175991"/>
                      <a:pt x="105460" y="175779"/>
                    </a:cubicBezTo>
                    <a:cubicBezTo>
                      <a:pt x="106304" y="175305"/>
                      <a:pt x="106779" y="176571"/>
                      <a:pt x="107412" y="176412"/>
                    </a:cubicBezTo>
                    <a:cubicBezTo>
                      <a:pt x="107940" y="176255"/>
                      <a:pt x="108256" y="175832"/>
                      <a:pt x="108678" y="175674"/>
                    </a:cubicBezTo>
                    <a:cubicBezTo>
                      <a:pt x="109628" y="175358"/>
                      <a:pt x="111422" y="175674"/>
                      <a:pt x="112160" y="175779"/>
                    </a:cubicBezTo>
                    <a:cubicBezTo>
                      <a:pt x="112265" y="175463"/>
                      <a:pt x="112318" y="175094"/>
                      <a:pt x="112424" y="174777"/>
                    </a:cubicBezTo>
                    <a:cubicBezTo>
                      <a:pt x="112424" y="174777"/>
                      <a:pt x="112476" y="174777"/>
                      <a:pt x="112476" y="174777"/>
                    </a:cubicBezTo>
                    <a:cubicBezTo>
                      <a:pt x="112740" y="175199"/>
                      <a:pt x="113004" y="175674"/>
                      <a:pt x="113268" y="176096"/>
                    </a:cubicBezTo>
                    <a:cubicBezTo>
                      <a:pt x="113637" y="176043"/>
                      <a:pt x="114006" y="175991"/>
                      <a:pt x="114376" y="175885"/>
                    </a:cubicBezTo>
                    <a:cubicBezTo>
                      <a:pt x="114376" y="175727"/>
                      <a:pt x="114376" y="175569"/>
                      <a:pt x="114376" y="175410"/>
                    </a:cubicBezTo>
                    <a:cubicBezTo>
                      <a:pt x="115431" y="175674"/>
                      <a:pt x="116380" y="175463"/>
                      <a:pt x="117541" y="175358"/>
                    </a:cubicBezTo>
                    <a:cubicBezTo>
                      <a:pt x="118227" y="175991"/>
                      <a:pt x="118754" y="176202"/>
                      <a:pt x="119915" y="176360"/>
                    </a:cubicBezTo>
                    <a:cubicBezTo>
                      <a:pt x="120284" y="176835"/>
                      <a:pt x="120389" y="177626"/>
                      <a:pt x="120864" y="178048"/>
                    </a:cubicBezTo>
                    <a:cubicBezTo>
                      <a:pt x="121445" y="177890"/>
                      <a:pt x="122078" y="177731"/>
                      <a:pt x="122658" y="177573"/>
                    </a:cubicBezTo>
                    <a:cubicBezTo>
                      <a:pt x="123080" y="177309"/>
                      <a:pt x="123449" y="176729"/>
                      <a:pt x="124082" y="176571"/>
                    </a:cubicBezTo>
                    <a:cubicBezTo>
                      <a:pt x="125665" y="176149"/>
                      <a:pt x="126720" y="178944"/>
                      <a:pt x="127617" y="179525"/>
                    </a:cubicBezTo>
                    <a:cubicBezTo>
                      <a:pt x="128197" y="179894"/>
                      <a:pt x="128883" y="179789"/>
                      <a:pt x="129041" y="180580"/>
                    </a:cubicBezTo>
                    <a:cubicBezTo>
                      <a:pt x="128830" y="181793"/>
                      <a:pt x="128619" y="183007"/>
                      <a:pt x="128355" y="184168"/>
                    </a:cubicBezTo>
                    <a:cubicBezTo>
                      <a:pt x="128461" y="184168"/>
                      <a:pt x="128514" y="184220"/>
                      <a:pt x="128619" y="184220"/>
                    </a:cubicBezTo>
                    <a:cubicBezTo>
                      <a:pt x="128988" y="184431"/>
                      <a:pt x="129147" y="184062"/>
                      <a:pt x="129569" y="183904"/>
                    </a:cubicBezTo>
                    <a:cubicBezTo>
                      <a:pt x="129569" y="184115"/>
                      <a:pt x="129621" y="184325"/>
                      <a:pt x="129621" y="184537"/>
                    </a:cubicBezTo>
                    <a:cubicBezTo>
                      <a:pt x="129358" y="184906"/>
                      <a:pt x="129200" y="185011"/>
                      <a:pt x="128777" y="185222"/>
                    </a:cubicBezTo>
                    <a:cubicBezTo>
                      <a:pt x="129200" y="185961"/>
                      <a:pt x="129569" y="186700"/>
                      <a:pt x="129991" y="187438"/>
                    </a:cubicBezTo>
                    <a:cubicBezTo>
                      <a:pt x="130202" y="187438"/>
                      <a:pt x="130413" y="187438"/>
                      <a:pt x="130571" y="187438"/>
                    </a:cubicBezTo>
                    <a:cubicBezTo>
                      <a:pt x="130624" y="187755"/>
                      <a:pt x="130676" y="188124"/>
                      <a:pt x="130782" y="188440"/>
                    </a:cubicBezTo>
                    <a:cubicBezTo>
                      <a:pt x="130993" y="188599"/>
                      <a:pt x="131204" y="188704"/>
                      <a:pt x="131362" y="188862"/>
                    </a:cubicBezTo>
                    <a:cubicBezTo>
                      <a:pt x="131890" y="189970"/>
                      <a:pt x="131204" y="190603"/>
                      <a:pt x="132787" y="190656"/>
                    </a:cubicBezTo>
                    <a:cubicBezTo>
                      <a:pt x="133156" y="191289"/>
                      <a:pt x="133525" y="192714"/>
                      <a:pt x="133895" y="193188"/>
                    </a:cubicBezTo>
                    <a:cubicBezTo>
                      <a:pt x="134422" y="192977"/>
                      <a:pt x="135055" y="192977"/>
                      <a:pt x="135794" y="192872"/>
                    </a:cubicBezTo>
                    <a:cubicBezTo>
                      <a:pt x="135741" y="193083"/>
                      <a:pt x="135741" y="193347"/>
                      <a:pt x="135688" y="193557"/>
                    </a:cubicBezTo>
                    <a:cubicBezTo>
                      <a:pt x="135741" y="193557"/>
                      <a:pt x="135794" y="193557"/>
                      <a:pt x="135794" y="193557"/>
                    </a:cubicBezTo>
                    <a:cubicBezTo>
                      <a:pt x="136321" y="192028"/>
                      <a:pt x="137534" y="189337"/>
                      <a:pt x="136954" y="187122"/>
                    </a:cubicBezTo>
                    <a:cubicBezTo>
                      <a:pt x="136743" y="186277"/>
                      <a:pt x="136110" y="185381"/>
                      <a:pt x="135794" y="184378"/>
                    </a:cubicBezTo>
                    <a:cubicBezTo>
                      <a:pt x="135688" y="183482"/>
                      <a:pt x="135530" y="182638"/>
                      <a:pt x="135424" y="181741"/>
                    </a:cubicBezTo>
                    <a:cubicBezTo>
                      <a:pt x="134791" y="179841"/>
                      <a:pt x="132101" y="177045"/>
                      <a:pt x="132628" y="174355"/>
                    </a:cubicBezTo>
                    <a:cubicBezTo>
                      <a:pt x="132945" y="173300"/>
                      <a:pt x="133314" y="172245"/>
                      <a:pt x="133631" y="171190"/>
                    </a:cubicBezTo>
                    <a:cubicBezTo>
                      <a:pt x="134211" y="170293"/>
                      <a:pt x="135002" y="169555"/>
                      <a:pt x="135372" y="168446"/>
                    </a:cubicBezTo>
                    <a:cubicBezTo>
                      <a:pt x="136954" y="168130"/>
                      <a:pt x="138590" y="167550"/>
                      <a:pt x="139275" y="166390"/>
                    </a:cubicBezTo>
                    <a:cubicBezTo>
                      <a:pt x="139750" y="165545"/>
                      <a:pt x="139803" y="164807"/>
                      <a:pt x="140647" y="164332"/>
                    </a:cubicBezTo>
                    <a:cubicBezTo>
                      <a:pt x="141438" y="163857"/>
                      <a:pt x="142915" y="163910"/>
                      <a:pt x="143601" y="163541"/>
                    </a:cubicBezTo>
                    <a:cubicBezTo>
                      <a:pt x="144234" y="162696"/>
                      <a:pt x="144920" y="161852"/>
                      <a:pt x="145606" y="161009"/>
                    </a:cubicBezTo>
                    <a:cubicBezTo>
                      <a:pt x="146345" y="160903"/>
                      <a:pt x="147083" y="160797"/>
                      <a:pt x="147821" y="160692"/>
                    </a:cubicBezTo>
                    <a:cubicBezTo>
                      <a:pt x="148085" y="160481"/>
                      <a:pt x="148349" y="160270"/>
                      <a:pt x="148613" y="160006"/>
                    </a:cubicBezTo>
                    <a:cubicBezTo>
                      <a:pt x="148613" y="159953"/>
                      <a:pt x="148666" y="159900"/>
                      <a:pt x="148666" y="159848"/>
                    </a:cubicBezTo>
                    <a:cubicBezTo>
                      <a:pt x="148402" y="159743"/>
                      <a:pt x="148296" y="159743"/>
                      <a:pt x="148191" y="159426"/>
                    </a:cubicBezTo>
                    <a:cubicBezTo>
                      <a:pt x="147927" y="159637"/>
                      <a:pt x="147505" y="159795"/>
                      <a:pt x="147188" y="159953"/>
                    </a:cubicBezTo>
                    <a:cubicBezTo>
                      <a:pt x="147030" y="159848"/>
                      <a:pt x="146872" y="159743"/>
                      <a:pt x="146714" y="159690"/>
                    </a:cubicBezTo>
                    <a:cubicBezTo>
                      <a:pt x="146503" y="159531"/>
                      <a:pt x="146450" y="159373"/>
                      <a:pt x="146397" y="159162"/>
                    </a:cubicBezTo>
                    <a:cubicBezTo>
                      <a:pt x="146661" y="159373"/>
                      <a:pt x="146766" y="159584"/>
                      <a:pt x="147136" y="159690"/>
                    </a:cubicBezTo>
                    <a:cubicBezTo>
                      <a:pt x="147716" y="159373"/>
                      <a:pt x="147611" y="159057"/>
                      <a:pt x="148085" y="158793"/>
                    </a:cubicBezTo>
                    <a:cubicBezTo>
                      <a:pt x="148085" y="158740"/>
                      <a:pt x="148085" y="158687"/>
                      <a:pt x="148085" y="158687"/>
                    </a:cubicBezTo>
                    <a:cubicBezTo>
                      <a:pt x="147769" y="158371"/>
                      <a:pt x="147241" y="158054"/>
                      <a:pt x="146608" y="158054"/>
                    </a:cubicBezTo>
                    <a:cubicBezTo>
                      <a:pt x="146555" y="157949"/>
                      <a:pt x="146503" y="157843"/>
                      <a:pt x="146397" y="157738"/>
                    </a:cubicBezTo>
                    <a:cubicBezTo>
                      <a:pt x="146872" y="157896"/>
                      <a:pt x="147347" y="158054"/>
                      <a:pt x="147821" y="158213"/>
                    </a:cubicBezTo>
                    <a:cubicBezTo>
                      <a:pt x="147769" y="158107"/>
                      <a:pt x="147663" y="158001"/>
                      <a:pt x="147611" y="157896"/>
                    </a:cubicBezTo>
                    <a:cubicBezTo>
                      <a:pt x="147611" y="157896"/>
                      <a:pt x="147611" y="157843"/>
                      <a:pt x="147611" y="157843"/>
                    </a:cubicBezTo>
                    <a:cubicBezTo>
                      <a:pt x="148138" y="158054"/>
                      <a:pt x="148296" y="158424"/>
                      <a:pt x="149088" y="158477"/>
                    </a:cubicBezTo>
                    <a:cubicBezTo>
                      <a:pt x="149352" y="158160"/>
                      <a:pt x="149615" y="157843"/>
                      <a:pt x="149879" y="157527"/>
                    </a:cubicBezTo>
                    <a:cubicBezTo>
                      <a:pt x="149985" y="157368"/>
                      <a:pt x="149985" y="157527"/>
                      <a:pt x="150301" y="157527"/>
                    </a:cubicBezTo>
                    <a:cubicBezTo>
                      <a:pt x="150354" y="157421"/>
                      <a:pt x="150406" y="157315"/>
                      <a:pt x="150512" y="157210"/>
                    </a:cubicBezTo>
                    <a:cubicBezTo>
                      <a:pt x="150512" y="156735"/>
                      <a:pt x="150406" y="156577"/>
                      <a:pt x="150090" y="156313"/>
                    </a:cubicBezTo>
                    <a:cubicBezTo>
                      <a:pt x="149985" y="156261"/>
                      <a:pt x="150090" y="156261"/>
                      <a:pt x="149932" y="156313"/>
                    </a:cubicBezTo>
                    <a:cubicBezTo>
                      <a:pt x="149615" y="156472"/>
                      <a:pt x="149615" y="156894"/>
                      <a:pt x="149457" y="157210"/>
                    </a:cubicBezTo>
                    <a:cubicBezTo>
                      <a:pt x="149457" y="157263"/>
                      <a:pt x="149457" y="157315"/>
                      <a:pt x="149457" y="157368"/>
                    </a:cubicBezTo>
                    <a:cubicBezTo>
                      <a:pt x="149193" y="157052"/>
                      <a:pt x="149457" y="156682"/>
                      <a:pt x="149510" y="156261"/>
                    </a:cubicBezTo>
                    <a:cubicBezTo>
                      <a:pt x="149457" y="156208"/>
                      <a:pt x="149404" y="156155"/>
                      <a:pt x="149404" y="156102"/>
                    </a:cubicBezTo>
                    <a:cubicBezTo>
                      <a:pt x="148771" y="156208"/>
                      <a:pt x="148191" y="156313"/>
                      <a:pt x="147400" y="156313"/>
                    </a:cubicBezTo>
                    <a:cubicBezTo>
                      <a:pt x="147505" y="155891"/>
                      <a:pt x="147188" y="155575"/>
                      <a:pt x="147400" y="155153"/>
                    </a:cubicBezTo>
                    <a:cubicBezTo>
                      <a:pt x="147400" y="155100"/>
                      <a:pt x="147400" y="155047"/>
                      <a:pt x="147400" y="154995"/>
                    </a:cubicBezTo>
                    <a:cubicBezTo>
                      <a:pt x="147505" y="155205"/>
                      <a:pt x="147347" y="155364"/>
                      <a:pt x="147452" y="155680"/>
                    </a:cubicBezTo>
                    <a:cubicBezTo>
                      <a:pt x="147558" y="155786"/>
                      <a:pt x="147663" y="155891"/>
                      <a:pt x="147716" y="155997"/>
                    </a:cubicBezTo>
                    <a:cubicBezTo>
                      <a:pt x="147927" y="155944"/>
                      <a:pt x="148191" y="155839"/>
                      <a:pt x="148402" y="155786"/>
                    </a:cubicBezTo>
                    <a:cubicBezTo>
                      <a:pt x="148402" y="155575"/>
                      <a:pt x="148402" y="155575"/>
                      <a:pt x="148244" y="155364"/>
                    </a:cubicBezTo>
                    <a:cubicBezTo>
                      <a:pt x="148454" y="155469"/>
                      <a:pt x="148666" y="155575"/>
                      <a:pt x="148929" y="155680"/>
                    </a:cubicBezTo>
                    <a:cubicBezTo>
                      <a:pt x="148982" y="155628"/>
                      <a:pt x="149088" y="155575"/>
                      <a:pt x="149193" y="155522"/>
                    </a:cubicBezTo>
                    <a:cubicBezTo>
                      <a:pt x="149193" y="155469"/>
                      <a:pt x="149246" y="155416"/>
                      <a:pt x="149246" y="155364"/>
                    </a:cubicBezTo>
                    <a:cubicBezTo>
                      <a:pt x="149140" y="155205"/>
                      <a:pt x="149035" y="155047"/>
                      <a:pt x="148929" y="154889"/>
                    </a:cubicBezTo>
                    <a:cubicBezTo>
                      <a:pt x="149299" y="155100"/>
                      <a:pt x="149510" y="155311"/>
                      <a:pt x="149879" y="155153"/>
                    </a:cubicBezTo>
                    <a:cubicBezTo>
                      <a:pt x="149932" y="155311"/>
                      <a:pt x="149985" y="155469"/>
                      <a:pt x="149985" y="155628"/>
                    </a:cubicBezTo>
                    <a:cubicBezTo>
                      <a:pt x="150037" y="155628"/>
                      <a:pt x="150143" y="155628"/>
                      <a:pt x="150195" y="155628"/>
                    </a:cubicBezTo>
                    <a:cubicBezTo>
                      <a:pt x="150090" y="154942"/>
                      <a:pt x="149773" y="154678"/>
                      <a:pt x="149457" y="154203"/>
                    </a:cubicBezTo>
                    <a:cubicBezTo>
                      <a:pt x="149615" y="154203"/>
                      <a:pt x="149721" y="154203"/>
                      <a:pt x="149879" y="154203"/>
                    </a:cubicBezTo>
                    <a:cubicBezTo>
                      <a:pt x="149826" y="153886"/>
                      <a:pt x="149826" y="153992"/>
                      <a:pt x="149668" y="153781"/>
                    </a:cubicBezTo>
                    <a:cubicBezTo>
                      <a:pt x="149721" y="153676"/>
                      <a:pt x="149773" y="153623"/>
                      <a:pt x="149826" y="153517"/>
                    </a:cubicBezTo>
                    <a:cubicBezTo>
                      <a:pt x="149826" y="153570"/>
                      <a:pt x="149879" y="153676"/>
                      <a:pt x="149879" y="153781"/>
                    </a:cubicBezTo>
                    <a:cubicBezTo>
                      <a:pt x="149879" y="153781"/>
                      <a:pt x="149932" y="153781"/>
                      <a:pt x="149932" y="153781"/>
                    </a:cubicBezTo>
                    <a:cubicBezTo>
                      <a:pt x="149773" y="152410"/>
                      <a:pt x="149035" y="152620"/>
                      <a:pt x="147980" y="152832"/>
                    </a:cubicBezTo>
                    <a:cubicBezTo>
                      <a:pt x="147927" y="152093"/>
                      <a:pt x="147347" y="151777"/>
                      <a:pt x="146714" y="151618"/>
                    </a:cubicBezTo>
                    <a:cubicBezTo>
                      <a:pt x="146714" y="151565"/>
                      <a:pt x="146661" y="151513"/>
                      <a:pt x="146661" y="151460"/>
                    </a:cubicBezTo>
                    <a:cubicBezTo>
                      <a:pt x="146766" y="151407"/>
                      <a:pt x="146872" y="151301"/>
                      <a:pt x="146978" y="151249"/>
                    </a:cubicBezTo>
                    <a:cubicBezTo>
                      <a:pt x="147452" y="151460"/>
                      <a:pt x="147769" y="151724"/>
                      <a:pt x="147980" y="152199"/>
                    </a:cubicBezTo>
                    <a:cubicBezTo>
                      <a:pt x="148296" y="152410"/>
                      <a:pt x="148191" y="152410"/>
                      <a:pt x="148719" y="152410"/>
                    </a:cubicBezTo>
                    <a:cubicBezTo>
                      <a:pt x="148719" y="152199"/>
                      <a:pt x="148666" y="151987"/>
                      <a:pt x="148666" y="151724"/>
                    </a:cubicBezTo>
                    <a:cubicBezTo>
                      <a:pt x="148191" y="151407"/>
                      <a:pt x="147716" y="151249"/>
                      <a:pt x="147400" y="150774"/>
                    </a:cubicBezTo>
                    <a:cubicBezTo>
                      <a:pt x="147611" y="150932"/>
                      <a:pt x="147821" y="151144"/>
                      <a:pt x="148085" y="151301"/>
                    </a:cubicBezTo>
                    <a:cubicBezTo>
                      <a:pt x="148191" y="151301"/>
                      <a:pt x="148244" y="151301"/>
                      <a:pt x="148349" y="151301"/>
                    </a:cubicBezTo>
                    <a:cubicBezTo>
                      <a:pt x="148349" y="151144"/>
                      <a:pt x="148296" y="151038"/>
                      <a:pt x="148296" y="150880"/>
                    </a:cubicBezTo>
                    <a:cubicBezTo>
                      <a:pt x="148454" y="150932"/>
                      <a:pt x="148666" y="151038"/>
                      <a:pt x="148824" y="151091"/>
                    </a:cubicBezTo>
                    <a:cubicBezTo>
                      <a:pt x="148824" y="151091"/>
                      <a:pt x="148877" y="151091"/>
                      <a:pt x="148877" y="151091"/>
                    </a:cubicBezTo>
                    <a:cubicBezTo>
                      <a:pt x="148877" y="150668"/>
                      <a:pt x="148824" y="150563"/>
                      <a:pt x="148454" y="150405"/>
                    </a:cubicBezTo>
                    <a:cubicBezTo>
                      <a:pt x="148560" y="150352"/>
                      <a:pt x="148613" y="150299"/>
                      <a:pt x="148719" y="150299"/>
                    </a:cubicBezTo>
                    <a:cubicBezTo>
                      <a:pt x="147821" y="149878"/>
                      <a:pt x="147505" y="149719"/>
                      <a:pt x="147030" y="148875"/>
                    </a:cubicBezTo>
                    <a:cubicBezTo>
                      <a:pt x="147400" y="149192"/>
                      <a:pt x="147769" y="149508"/>
                      <a:pt x="148085" y="149825"/>
                    </a:cubicBezTo>
                    <a:cubicBezTo>
                      <a:pt x="148138" y="149878"/>
                      <a:pt x="148244" y="149983"/>
                      <a:pt x="148296" y="150035"/>
                    </a:cubicBezTo>
                    <a:cubicBezTo>
                      <a:pt x="148666" y="149772"/>
                      <a:pt x="148719" y="149614"/>
                      <a:pt x="148929" y="149139"/>
                    </a:cubicBezTo>
                    <a:cubicBezTo>
                      <a:pt x="148560" y="148664"/>
                      <a:pt x="146397" y="147767"/>
                      <a:pt x="145659" y="147451"/>
                    </a:cubicBezTo>
                    <a:cubicBezTo>
                      <a:pt x="145553" y="147082"/>
                      <a:pt x="145606" y="146870"/>
                      <a:pt x="145659" y="146449"/>
                    </a:cubicBezTo>
                    <a:cubicBezTo>
                      <a:pt x="145817" y="146396"/>
                      <a:pt x="146028" y="146343"/>
                      <a:pt x="146186" y="146343"/>
                    </a:cubicBezTo>
                    <a:cubicBezTo>
                      <a:pt x="146028" y="146501"/>
                      <a:pt x="145817" y="146659"/>
                      <a:pt x="145659" y="146818"/>
                    </a:cubicBezTo>
                    <a:cubicBezTo>
                      <a:pt x="145659" y="146976"/>
                      <a:pt x="145659" y="147134"/>
                      <a:pt x="145659" y="147292"/>
                    </a:cubicBezTo>
                    <a:cubicBezTo>
                      <a:pt x="146397" y="147292"/>
                      <a:pt x="146450" y="147503"/>
                      <a:pt x="146978" y="147767"/>
                    </a:cubicBezTo>
                    <a:cubicBezTo>
                      <a:pt x="146978" y="147609"/>
                      <a:pt x="146925" y="147503"/>
                      <a:pt x="146925" y="147345"/>
                    </a:cubicBezTo>
                    <a:cubicBezTo>
                      <a:pt x="147400" y="147767"/>
                      <a:pt x="147980" y="148189"/>
                      <a:pt x="148560" y="148506"/>
                    </a:cubicBezTo>
                    <a:cubicBezTo>
                      <a:pt x="148402" y="147556"/>
                      <a:pt x="147716" y="147556"/>
                      <a:pt x="147558" y="146765"/>
                    </a:cubicBezTo>
                    <a:cubicBezTo>
                      <a:pt x="147558" y="146765"/>
                      <a:pt x="147611" y="146765"/>
                      <a:pt x="147611" y="146765"/>
                    </a:cubicBezTo>
                    <a:cubicBezTo>
                      <a:pt x="147716" y="147082"/>
                      <a:pt x="147927" y="147240"/>
                      <a:pt x="148244" y="147345"/>
                    </a:cubicBezTo>
                    <a:cubicBezTo>
                      <a:pt x="148296" y="147398"/>
                      <a:pt x="148349" y="147451"/>
                      <a:pt x="148349" y="147503"/>
                    </a:cubicBezTo>
                    <a:cubicBezTo>
                      <a:pt x="148349" y="147503"/>
                      <a:pt x="148402" y="147503"/>
                      <a:pt x="148402" y="147503"/>
                    </a:cubicBezTo>
                    <a:cubicBezTo>
                      <a:pt x="148244" y="147134"/>
                      <a:pt x="148085" y="146712"/>
                      <a:pt x="147927" y="146396"/>
                    </a:cubicBezTo>
                    <a:cubicBezTo>
                      <a:pt x="147716" y="145235"/>
                      <a:pt x="148666" y="145816"/>
                      <a:pt x="147874" y="144338"/>
                    </a:cubicBezTo>
                    <a:cubicBezTo>
                      <a:pt x="148033" y="144338"/>
                      <a:pt x="148244" y="144391"/>
                      <a:pt x="148402" y="144391"/>
                    </a:cubicBezTo>
                    <a:cubicBezTo>
                      <a:pt x="148402" y="144180"/>
                      <a:pt x="148454" y="143969"/>
                      <a:pt x="148454" y="143811"/>
                    </a:cubicBezTo>
                    <a:cubicBezTo>
                      <a:pt x="148666" y="143916"/>
                      <a:pt x="148560" y="143811"/>
                      <a:pt x="148666" y="144074"/>
                    </a:cubicBezTo>
                    <a:cubicBezTo>
                      <a:pt x="148666" y="144074"/>
                      <a:pt x="148719" y="144074"/>
                      <a:pt x="148719" y="144074"/>
                    </a:cubicBezTo>
                    <a:cubicBezTo>
                      <a:pt x="148824" y="143916"/>
                      <a:pt x="148824" y="143864"/>
                      <a:pt x="148877" y="143600"/>
                    </a:cubicBezTo>
                    <a:cubicBezTo>
                      <a:pt x="148877" y="143705"/>
                      <a:pt x="148929" y="143811"/>
                      <a:pt x="148929" y="143916"/>
                    </a:cubicBezTo>
                    <a:cubicBezTo>
                      <a:pt x="149193" y="143705"/>
                      <a:pt x="149299" y="143652"/>
                      <a:pt x="149246" y="143441"/>
                    </a:cubicBezTo>
                    <a:cubicBezTo>
                      <a:pt x="149404" y="143336"/>
                      <a:pt x="149562" y="143231"/>
                      <a:pt x="149721" y="143125"/>
                    </a:cubicBezTo>
                    <a:cubicBezTo>
                      <a:pt x="149668" y="143283"/>
                      <a:pt x="149615" y="143494"/>
                      <a:pt x="149510" y="143652"/>
                    </a:cubicBezTo>
                    <a:cubicBezTo>
                      <a:pt x="149615" y="143705"/>
                      <a:pt x="149773" y="143811"/>
                      <a:pt x="149932" y="143864"/>
                    </a:cubicBezTo>
                    <a:cubicBezTo>
                      <a:pt x="149668" y="143916"/>
                      <a:pt x="149404" y="144021"/>
                      <a:pt x="149140" y="144074"/>
                    </a:cubicBezTo>
                    <a:cubicBezTo>
                      <a:pt x="149035" y="144233"/>
                      <a:pt x="148929" y="144444"/>
                      <a:pt x="148824" y="144602"/>
                    </a:cubicBezTo>
                    <a:cubicBezTo>
                      <a:pt x="148824" y="144602"/>
                      <a:pt x="148824" y="144654"/>
                      <a:pt x="148824" y="144654"/>
                    </a:cubicBezTo>
                    <a:cubicBezTo>
                      <a:pt x="148982" y="144654"/>
                      <a:pt x="149193" y="144654"/>
                      <a:pt x="149352" y="144654"/>
                    </a:cubicBezTo>
                    <a:cubicBezTo>
                      <a:pt x="149193" y="145024"/>
                      <a:pt x="149140" y="145130"/>
                      <a:pt x="148613" y="145130"/>
                    </a:cubicBezTo>
                    <a:cubicBezTo>
                      <a:pt x="148560" y="145182"/>
                      <a:pt x="148507" y="145288"/>
                      <a:pt x="148454" y="145340"/>
                    </a:cubicBezTo>
                    <a:cubicBezTo>
                      <a:pt x="148613" y="145499"/>
                      <a:pt x="148719" y="145551"/>
                      <a:pt x="149088" y="145604"/>
                    </a:cubicBezTo>
                    <a:cubicBezTo>
                      <a:pt x="149088" y="145657"/>
                      <a:pt x="149140" y="145710"/>
                      <a:pt x="149140" y="145763"/>
                    </a:cubicBezTo>
                    <a:cubicBezTo>
                      <a:pt x="149140" y="145868"/>
                      <a:pt x="149140" y="145921"/>
                      <a:pt x="149140" y="146026"/>
                    </a:cubicBezTo>
                    <a:cubicBezTo>
                      <a:pt x="148982" y="145973"/>
                      <a:pt x="148877" y="145868"/>
                      <a:pt x="148719" y="145816"/>
                    </a:cubicBezTo>
                    <a:cubicBezTo>
                      <a:pt x="148666" y="145816"/>
                      <a:pt x="148613" y="145868"/>
                      <a:pt x="148560" y="145868"/>
                    </a:cubicBezTo>
                    <a:cubicBezTo>
                      <a:pt x="148507" y="146026"/>
                      <a:pt x="148454" y="146132"/>
                      <a:pt x="148402" y="146290"/>
                    </a:cubicBezTo>
                    <a:cubicBezTo>
                      <a:pt x="148402" y="146290"/>
                      <a:pt x="148402" y="146343"/>
                      <a:pt x="148402" y="146343"/>
                    </a:cubicBezTo>
                    <a:cubicBezTo>
                      <a:pt x="148877" y="146079"/>
                      <a:pt x="148771" y="146237"/>
                      <a:pt x="149352" y="146501"/>
                    </a:cubicBezTo>
                    <a:cubicBezTo>
                      <a:pt x="149404" y="146554"/>
                      <a:pt x="149404" y="146607"/>
                      <a:pt x="149457" y="146712"/>
                    </a:cubicBezTo>
                    <a:cubicBezTo>
                      <a:pt x="149140" y="146818"/>
                      <a:pt x="148824" y="146923"/>
                      <a:pt x="148507" y="147029"/>
                    </a:cubicBezTo>
                    <a:cubicBezTo>
                      <a:pt x="148507" y="147082"/>
                      <a:pt x="148454" y="147134"/>
                      <a:pt x="148454" y="147187"/>
                    </a:cubicBezTo>
                    <a:cubicBezTo>
                      <a:pt x="148560" y="147345"/>
                      <a:pt x="148666" y="147503"/>
                      <a:pt x="148771" y="147662"/>
                    </a:cubicBezTo>
                    <a:cubicBezTo>
                      <a:pt x="148929" y="147767"/>
                      <a:pt x="149140" y="147873"/>
                      <a:pt x="149299" y="147978"/>
                    </a:cubicBezTo>
                    <a:cubicBezTo>
                      <a:pt x="149510" y="147820"/>
                      <a:pt x="149721" y="147715"/>
                      <a:pt x="149932" y="147556"/>
                    </a:cubicBezTo>
                    <a:cubicBezTo>
                      <a:pt x="149932" y="148136"/>
                      <a:pt x="149879" y="147926"/>
                      <a:pt x="149668" y="148295"/>
                    </a:cubicBezTo>
                    <a:cubicBezTo>
                      <a:pt x="149826" y="148400"/>
                      <a:pt x="149985" y="148453"/>
                      <a:pt x="150143" y="148559"/>
                    </a:cubicBezTo>
                    <a:cubicBezTo>
                      <a:pt x="150090" y="148664"/>
                      <a:pt x="149985" y="148822"/>
                      <a:pt x="149932" y="148928"/>
                    </a:cubicBezTo>
                    <a:cubicBezTo>
                      <a:pt x="149932" y="148928"/>
                      <a:pt x="149932" y="148981"/>
                      <a:pt x="149932" y="148981"/>
                    </a:cubicBezTo>
                    <a:cubicBezTo>
                      <a:pt x="149985" y="148981"/>
                      <a:pt x="149985" y="148981"/>
                      <a:pt x="149985" y="148981"/>
                    </a:cubicBezTo>
                    <a:cubicBezTo>
                      <a:pt x="150248" y="148875"/>
                      <a:pt x="150301" y="148822"/>
                      <a:pt x="150512" y="148981"/>
                    </a:cubicBezTo>
                    <a:cubicBezTo>
                      <a:pt x="150090" y="149719"/>
                      <a:pt x="149562" y="150405"/>
                      <a:pt x="149299" y="151407"/>
                    </a:cubicBezTo>
                    <a:cubicBezTo>
                      <a:pt x="149352" y="151565"/>
                      <a:pt x="149404" y="151671"/>
                      <a:pt x="149457" y="151830"/>
                    </a:cubicBezTo>
                    <a:cubicBezTo>
                      <a:pt x="149510" y="151830"/>
                      <a:pt x="149615" y="151777"/>
                      <a:pt x="149721" y="151777"/>
                    </a:cubicBezTo>
                    <a:cubicBezTo>
                      <a:pt x="149879" y="151354"/>
                      <a:pt x="150090" y="150985"/>
                      <a:pt x="150248" y="150563"/>
                    </a:cubicBezTo>
                    <a:cubicBezTo>
                      <a:pt x="150459" y="150563"/>
                      <a:pt x="150406" y="150616"/>
                      <a:pt x="150565" y="150511"/>
                    </a:cubicBezTo>
                    <a:cubicBezTo>
                      <a:pt x="150828" y="149930"/>
                      <a:pt x="151040" y="149350"/>
                      <a:pt x="151303" y="148769"/>
                    </a:cubicBezTo>
                    <a:cubicBezTo>
                      <a:pt x="151620" y="148189"/>
                      <a:pt x="152200" y="147978"/>
                      <a:pt x="152359" y="147292"/>
                    </a:cubicBezTo>
                    <a:cubicBezTo>
                      <a:pt x="152306" y="146870"/>
                      <a:pt x="152253" y="146449"/>
                      <a:pt x="152200" y="146026"/>
                    </a:cubicBezTo>
                    <a:cubicBezTo>
                      <a:pt x="151356" y="145710"/>
                      <a:pt x="150776" y="143864"/>
                      <a:pt x="150565" y="142967"/>
                    </a:cubicBezTo>
                    <a:cubicBezTo>
                      <a:pt x="150828" y="142755"/>
                      <a:pt x="150934" y="142492"/>
                      <a:pt x="151251" y="142281"/>
                    </a:cubicBezTo>
                    <a:cubicBezTo>
                      <a:pt x="151251" y="142281"/>
                      <a:pt x="151303" y="142334"/>
                      <a:pt x="151303" y="142334"/>
                    </a:cubicBezTo>
                    <a:cubicBezTo>
                      <a:pt x="151145" y="142650"/>
                      <a:pt x="150881" y="142808"/>
                      <a:pt x="150670" y="143072"/>
                    </a:cubicBezTo>
                    <a:cubicBezTo>
                      <a:pt x="151251" y="143864"/>
                      <a:pt x="151409" y="144602"/>
                      <a:pt x="152622" y="144549"/>
                    </a:cubicBezTo>
                    <a:cubicBezTo>
                      <a:pt x="152675" y="144918"/>
                      <a:pt x="152569" y="145024"/>
                      <a:pt x="152517" y="145446"/>
                    </a:cubicBezTo>
                    <a:cubicBezTo>
                      <a:pt x="152517" y="145446"/>
                      <a:pt x="152517" y="145499"/>
                      <a:pt x="152517" y="145499"/>
                    </a:cubicBezTo>
                    <a:cubicBezTo>
                      <a:pt x="152569" y="145499"/>
                      <a:pt x="152622" y="145551"/>
                      <a:pt x="152622" y="145551"/>
                    </a:cubicBezTo>
                    <a:cubicBezTo>
                      <a:pt x="153202" y="145130"/>
                      <a:pt x="154258" y="144233"/>
                      <a:pt x="154258" y="143283"/>
                    </a:cubicBezTo>
                    <a:cubicBezTo>
                      <a:pt x="154363" y="143336"/>
                      <a:pt x="154521" y="143388"/>
                      <a:pt x="154627" y="143388"/>
                    </a:cubicBezTo>
                    <a:cubicBezTo>
                      <a:pt x="154943" y="142386"/>
                      <a:pt x="155471" y="141332"/>
                      <a:pt x="155629" y="140170"/>
                    </a:cubicBezTo>
                    <a:cubicBezTo>
                      <a:pt x="155049" y="140118"/>
                      <a:pt x="154943" y="139960"/>
                      <a:pt x="154679" y="139643"/>
                    </a:cubicBezTo>
                    <a:cubicBezTo>
                      <a:pt x="154679" y="139590"/>
                      <a:pt x="154627" y="139485"/>
                      <a:pt x="154627" y="139432"/>
                    </a:cubicBezTo>
                    <a:cubicBezTo>
                      <a:pt x="154943" y="139221"/>
                      <a:pt x="154996" y="139063"/>
                      <a:pt x="155313" y="139168"/>
                    </a:cubicBezTo>
                    <a:cubicBezTo>
                      <a:pt x="155524" y="138588"/>
                      <a:pt x="155682" y="138060"/>
                      <a:pt x="155893" y="137480"/>
                    </a:cubicBezTo>
                    <a:cubicBezTo>
                      <a:pt x="155735" y="137955"/>
                      <a:pt x="155576" y="138483"/>
                      <a:pt x="155418" y="138957"/>
                    </a:cubicBezTo>
                    <a:cubicBezTo>
                      <a:pt x="157423" y="137533"/>
                      <a:pt x="159797" y="136584"/>
                      <a:pt x="163226" y="136584"/>
                    </a:cubicBezTo>
                    <a:cubicBezTo>
                      <a:pt x="163331" y="136161"/>
                      <a:pt x="163384" y="135687"/>
                      <a:pt x="163490" y="135265"/>
                    </a:cubicBezTo>
                    <a:cubicBezTo>
                      <a:pt x="163490" y="135265"/>
                      <a:pt x="163859" y="135265"/>
                      <a:pt x="164175" y="135106"/>
                    </a:cubicBezTo>
                    <a:cubicBezTo>
                      <a:pt x="164175" y="135318"/>
                      <a:pt x="164070" y="135687"/>
                      <a:pt x="164123" y="136108"/>
                    </a:cubicBezTo>
                    <a:cubicBezTo>
                      <a:pt x="164175" y="136108"/>
                      <a:pt x="164228" y="136161"/>
                      <a:pt x="164228" y="136161"/>
                    </a:cubicBezTo>
                    <a:cubicBezTo>
                      <a:pt x="164861" y="136161"/>
                      <a:pt x="165389" y="135634"/>
                      <a:pt x="165494" y="135212"/>
                    </a:cubicBezTo>
                    <a:cubicBezTo>
                      <a:pt x="165494" y="135212"/>
                      <a:pt x="165547" y="135212"/>
                      <a:pt x="165547" y="135212"/>
                    </a:cubicBezTo>
                    <a:cubicBezTo>
                      <a:pt x="165705" y="135370"/>
                      <a:pt x="165705" y="135581"/>
                      <a:pt x="165705" y="135951"/>
                    </a:cubicBezTo>
                    <a:cubicBezTo>
                      <a:pt x="166444" y="135739"/>
                      <a:pt x="167235" y="135581"/>
                      <a:pt x="167973" y="135423"/>
                    </a:cubicBezTo>
                    <a:cubicBezTo>
                      <a:pt x="167973" y="134685"/>
                      <a:pt x="167815" y="134473"/>
                      <a:pt x="167551" y="133999"/>
                    </a:cubicBezTo>
                    <a:cubicBezTo>
                      <a:pt x="167393" y="133946"/>
                      <a:pt x="167182" y="133893"/>
                      <a:pt x="167024" y="133893"/>
                    </a:cubicBezTo>
                    <a:cubicBezTo>
                      <a:pt x="167024" y="133893"/>
                      <a:pt x="167024" y="133946"/>
                      <a:pt x="167024" y="133946"/>
                    </a:cubicBezTo>
                    <a:cubicBezTo>
                      <a:pt x="167130" y="134156"/>
                      <a:pt x="167288" y="134368"/>
                      <a:pt x="167446" y="134579"/>
                    </a:cubicBezTo>
                    <a:cubicBezTo>
                      <a:pt x="167551" y="134579"/>
                      <a:pt x="167657" y="134579"/>
                      <a:pt x="167763" y="134579"/>
                    </a:cubicBezTo>
                    <a:cubicBezTo>
                      <a:pt x="167763" y="134685"/>
                      <a:pt x="167763" y="134789"/>
                      <a:pt x="167763" y="134895"/>
                    </a:cubicBezTo>
                    <a:cubicBezTo>
                      <a:pt x="167446" y="135054"/>
                      <a:pt x="167130" y="135159"/>
                      <a:pt x="166813" y="135318"/>
                    </a:cubicBezTo>
                    <a:cubicBezTo>
                      <a:pt x="166655" y="135265"/>
                      <a:pt x="166444" y="135159"/>
                      <a:pt x="166285" y="135106"/>
                    </a:cubicBezTo>
                    <a:cubicBezTo>
                      <a:pt x="166074" y="134104"/>
                      <a:pt x="165652" y="133207"/>
                      <a:pt x="164545" y="133102"/>
                    </a:cubicBezTo>
                    <a:cubicBezTo>
                      <a:pt x="164650" y="132363"/>
                      <a:pt x="165230" y="132205"/>
                      <a:pt x="165864" y="132047"/>
                    </a:cubicBezTo>
                    <a:cubicBezTo>
                      <a:pt x="165916" y="131994"/>
                      <a:pt x="165916" y="131888"/>
                      <a:pt x="165969" y="131836"/>
                    </a:cubicBezTo>
                    <a:cubicBezTo>
                      <a:pt x="165441" y="131677"/>
                      <a:pt x="165389" y="131783"/>
                      <a:pt x="165125" y="131255"/>
                    </a:cubicBezTo>
                    <a:cubicBezTo>
                      <a:pt x="165599" y="130464"/>
                      <a:pt x="166127" y="128723"/>
                      <a:pt x="167077" y="128459"/>
                    </a:cubicBezTo>
                    <a:cubicBezTo>
                      <a:pt x="167077" y="128195"/>
                      <a:pt x="167077" y="127985"/>
                      <a:pt x="167077" y="127721"/>
                    </a:cubicBezTo>
                    <a:cubicBezTo>
                      <a:pt x="167340" y="127615"/>
                      <a:pt x="167657" y="127509"/>
                      <a:pt x="167973" y="127404"/>
                    </a:cubicBezTo>
                    <a:cubicBezTo>
                      <a:pt x="167921" y="127509"/>
                      <a:pt x="167921" y="127615"/>
                      <a:pt x="167921" y="127721"/>
                    </a:cubicBezTo>
                    <a:cubicBezTo>
                      <a:pt x="168079" y="127773"/>
                      <a:pt x="168185" y="127879"/>
                      <a:pt x="168343" y="127932"/>
                    </a:cubicBezTo>
                    <a:cubicBezTo>
                      <a:pt x="168343" y="127932"/>
                      <a:pt x="168396" y="127932"/>
                      <a:pt x="168396" y="127932"/>
                    </a:cubicBezTo>
                    <a:cubicBezTo>
                      <a:pt x="168712" y="127562"/>
                      <a:pt x="168765" y="127668"/>
                      <a:pt x="168659" y="127140"/>
                    </a:cubicBezTo>
                    <a:cubicBezTo>
                      <a:pt x="168765" y="127035"/>
                      <a:pt x="168870" y="126982"/>
                      <a:pt x="168976" y="126876"/>
                    </a:cubicBezTo>
                    <a:cubicBezTo>
                      <a:pt x="168923" y="127035"/>
                      <a:pt x="168870" y="127193"/>
                      <a:pt x="168818" y="127352"/>
                    </a:cubicBezTo>
                    <a:cubicBezTo>
                      <a:pt x="169029" y="127404"/>
                      <a:pt x="169187" y="127457"/>
                      <a:pt x="169345" y="127509"/>
                    </a:cubicBezTo>
                    <a:cubicBezTo>
                      <a:pt x="169451" y="127299"/>
                      <a:pt x="169504" y="127035"/>
                      <a:pt x="169609" y="126824"/>
                    </a:cubicBezTo>
                    <a:cubicBezTo>
                      <a:pt x="169767" y="126929"/>
                      <a:pt x="169873" y="127035"/>
                      <a:pt x="170031" y="127088"/>
                    </a:cubicBezTo>
                    <a:cubicBezTo>
                      <a:pt x="170664" y="126613"/>
                      <a:pt x="171244" y="125505"/>
                      <a:pt x="171508" y="124714"/>
                    </a:cubicBezTo>
                    <a:cubicBezTo>
                      <a:pt x="171508" y="124714"/>
                      <a:pt x="171561" y="124714"/>
                      <a:pt x="171561" y="124714"/>
                    </a:cubicBezTo>
                    <a:cubicBezTo>
                      <a:pt x="171614" y="124767"/>
                      <a:pt x="171666" y="124767"/>
                      <a:pt x="171719" y="124767"/>
                    </a:cubicBezTo>
                    <a:cubicBezTo>
                      <a:pt x="171666" y="124977"/>
                      <a:pt x="171561" y="125189"/>
                      <a:pt x="171455" y="125453"/>
                    </a:cubicBezTo>
                    <a:cubicBezTo>
                      <a:pt x="171455" y="125505"/>
                      <a:pt x="171508" y="125558"/>
                      <a:pt x="171508" y="125610"/>
                    </a:cubicBezTo>
                    <a:cubicBezTo>
                      <a:pt x="171772" y="125716"/>
                      <a:pt x="172088" y="125769"/>
                      <a:pt x="172405" y="125874"/>
                    </a:cubicBezTo>
                    <a:cubicBezTo>
                      <a:pt x="172352" y="125663"/>
                      <a:pt x="172299" y="125453"/>
                      <a:pt x="172247" y="125294"/>
                    </a:cubicBezTo>
                    <a:cubicBezTo>
                      <a:pt x="172721" y="125400"/>
                      <a:pt x="173038" y="125083"/>
                      <a:pt x="173513" y="124977"/>
                    </a:cubicBezTo>
                    <a:cubicBezTo>
                      <a:pt x="173565" y="125189"/>
                      <a:pt x="173671" y="125400"/>
                      <a:pt x="173724" y="125610"/>
                    </a:cubicBezTo>
                    <a:cubicBezTo>
                      <a:pt x="174146" y="125294"/>
                      <a:pt x="174304" y="124872"/>
                      <a:pt x="174726" y="124608"/>
                    </a:cubicBezTo>
                    <a:cubicBezTo>
                      <a:pt x="174884" y="124714"/>
                      <a:pt x="175043" y="124820"/>
                      <a:pt x="175201" y="124925"/>
                    </a:cubicBezTo>
                    <a:cubicBezTo>
                      <a:pt x="175412" y="124767"/>
                      <a:pt x="175359" y="124820"/>
                      <a:pt x="175412" y="124450"/>
                    </a:cubicBezTo>
                    <a:cubicBezTo>
                      <a:pt x="176150" y="124608"/>
                      <a:pt x="176414" y="124344"/>
                      <a:pt x="177047" y="124081"/>
                    </a:cubicBezTo>
                    <a:cubicBezTo>
                      <a:pt x="177153" y="123870"/>
                      <a:pt x="177153" y="123923"/>
                      <a:pt x="177205" y="123711"/>
                    </a:cubicBezTo>
                    <a:cubicBezTo>
                      <a:pt x="177047" y="123711"/>
                      <a:pt x="176836" y="123711"/>
                      <a:pt x="176678" y="123711"/>
                    </a:cubicBezTo>
                    <a:cubicBezTo>
                      <a:pt x="176783" y="123553"/>
                      <a:pt x="176889" y="123395"/>
                      <a:pt x="176995" y="123237"/>
                    </a:cubicBezTo>
                    <a:cubicBezTo>
                      <a:pt x="176889" y="122973"/>
                      <a:pt x="176783" y="122762"/>
                      <a:pt x="176678" y="122498"/>
                    </a:cubicBezTo>
                    <a:cubicBezTo>
                      <a:pt x="176783" y="122604"/>
                      <a:pt x="176889" y="122709"/>
                      <a:pt x="176995" y="122762"/>
                    </a:cubicBezTo>
                    <a:cubicBezTo>
                      <a:pt x="177417" y="122340"/>
                      <a:pt x="178419" y="122551"/>
                      <a:pt x="178894" y="122920"/>
                    </a:cubicBezTo>
                    <a:cubicBezTo>
                      <a:pt x="179263" y="122709"/>
                      <a:pt x="179632" y="122498"/>
                      <a:pt x="179949" y="122287"/>
                    </a:cubicBezTo>
                    <a:cubicBezTo>
                      <a:pt x="179843" y="122182"/>
                      <a:pt x="179790" y="122023"/>
                      <a:pt x="179737" y="121865"/>
                    </a:cubicBezTo>
                    <a:cubicBezTo>
                      <a:pt x="180002" y="121971"/>
                      <a:pt x="180212" y="122129"/>
                      <a:pt x="180476" y="122287"/>
                    </a:cubicBezTo>
                    <a:cubicBezTo>
                      <a:pt x="181953" y="122129"/>
                      <a:pt x="182534" y="120810"/>
                      <a:pt x="184116" y="120757"/>
                    </a:cubicBezTo>
                    <a:cubicBezTo>
                      <a:pt x="184275" y="120493"/>
                      <a:pt x="184380" y="120282"/>
                      <a:pt x="184538" y="120019"/>
                    </a:cubicBezTo>
                    <a:cubicBezTo>
                      <a:pt x="184485" y="119808"/>
                      <a:pt x="184380" y="119596"/>
                      <a:pt x="184327" y="119439"/>
                    </a:cubicBezTo>
                    <a:cubicBezTo>
                      <a:pt x="184591" y="119649"/>
                      <a:pt x="184749" y="119808"/>
                      <a:pt x="184802" y="120230"/>
                    </a:cubicBezTo>
                    <a:cubicBezTo>
                      <a:pt x="185013" y="120124"/>
                      <a:pt x="185224" y="120019"/>
                      <a:pt x="185435" y="119913"/>
                    </a:cubicBezTo>
                    <a:cubicBezTo>
                      <a:pt x="185435" y="119913"/>
                      <a:pt x="185488" y="119913"/>
                      <a:pt x="185488" y="119913"/>
                    </a:cubicBezTo>
                    <a:cubicBezTo>
                      <a:pt x="185224" y="120599"/>
                      <a:pt x="184380" y="121232"/>
                      <a:pt x="183694" y="121443"/>
                    </a:cubicBezTo>
                    <a:cubicBezTo>
                      <a:pt x="183589" y="121601"/>
                      <a:pt x="183589" y="121654"/>
                      <a:pt x="183536" y="121971"/>
                    </a:cubicBezTo>
                    <a:cubicBezTo>
                      <a:pt x="184696" y="121390"/>
                      <a:pt x="186701" y="121549"/>
                      <a:pt x="188073" y="121707"/>
                    </a:cubicBezTo>
                    <a:cubicBezTo>
                      <a:pt x="188125" y="121759"/>
                      <a:pt x="188178" y="121865"/>
                      <a:pt x="188231" y="121918"/>
                    </a:cubicBezTo>
                    <a:cubicBezTo>
                      <a:pt x="187282" y="121918"/>
                      <a:pt x="186649" y="122287"/>
                      <a:pt x="185804" y="122445"/>
                    </a:cubicBezTo>
                    <a:cubicBezTo>
                      <a:pt x="185804" y="122604"/>
                      <a:pt x="185804" y="122762"/>
                      <a:pt x="185804" y="122920"/>
                    </a:cubicBezTo>
                    <a:cubicBezTo>
                      <a:pt x="185541" y="122709"/>
                      <a:pt x="185593" y="122709"/>
                      <a:pt x="185330" y="122656"/>
                    </a:cubicBezTo>
                    <a:cubicBezTo>
                      <a:pt x="185330" y="122392"/>
                      <a:pt x="185382" y="122182"/>
                      <a:pt x="185382" y="121918"/>
                    </a:cubicBezTo>
                    <a:cubicBezTo>
                      <a:pt x="184485" y="121865"/>
                      <a:pt x="181637" y="123659"/>
                      <a:pt x="181004" y="124239"/>
                    </a:cubicBezTo>
                    <a:cubicBezTo>
                      <a:pt x="180951" y="124239"/>
                      <a:pt x="180898" y="124239"/>
                      <a:pt x="180845" y="124239"/>
                    </a:cubicBezTo>
                    <a:cubicBezTo>
                      <a:pt x="180951" y="124292"/>
                      <a:pt x="181056" y="124397"/>
                      <a:pt x="181162" y="124450"/>
                    </a:cubicBezTo>
                    <a:cubicBezTo>
                      <a:pt x="181162" y="124450"/>
                      <a:pt x="181162" y="124503"/>
                      <a:pt x="181162" y="124503"/>
                    </a:cubicBezTo>
                    <a:cubicBezTo>
                      <a:pt x="180898" y="124556"/>
                      <a:pt x="180951" y="124503"/>
                      <a:pt x="180740" y="124397"/>
                    </a:cubicBezTo>
                    <a:cubicBezTo>
                      <a:pt x="180318" y="124661"/>
                      <a:pt x="179896" y="124872"/>
                      <a:pt x="179474" y="125136"/>
                    </a:cubicBezTo>
                    <a:cubicBezTo>
                      <a:pt x="179474" y="125189"/>
                      <a:pt x="179421" y="125189"/>
                      <a:pt x="179421" y="125241"/>
                    </a:cubicBezTo>
                    <a:cubicBezTo>
                      <a:pt x="179474" y="125294"/>
                      <a:pt x="179527" y="125347"/>
                      <a:pt x="179632" y="125400"/>
                    </a:cubicBezTo>
                    <a:cubicBezTo>
                      <a:pt x="179949" y="125189"/>
                      <a:pt x="180265" y="124977"/>
                      <a:pt x="180582" y="124767"/>
                    </a:cubicBezTo>
                    <a:cubicBezTo>
                      <a:pt x="180423" y="125189"/>
                      <a:pt x="180318" y="124925"/>
                      <a:pt x="180107" y="125189"/>
                    </a:cubicBezTo>
                    <a:cubicBezTo>
                      <a:pt x="179316" y="126033"/>
                      <a:pt x="179843" y="126982"/>
                      <a:pt x="180054" y="127932"/>
                    </a:cubicBezTo>
                    <a:cubicBezTo>
                      <a:pt x="180212" y="127879"/>
                      <a:pt x="180160" y="127932"/>
                      <a:pt x="180318" y="127721"/>
                    </a:cubicBezTo>
                    <a:cubicBezTo>
                      <a:pt x="180529" y="128037"/>
                      <a:pt x="180687" y="128406"/>
                      <a:pt x="180898" y="128723"/>
                    </a:cubicBezTo>
                    <a:cubicBezTo>
                      <a:pt x="181426" y="128618"/>
                      <a:pt x="181373" y="128565"/>
                      <a:pt x="181690" y="128934"/>
                    </a:cubicBezTo>
                    <a:cubicBezTo>
                      <a:pt x="181795" y="128671"/>
                      <a:pt x="181848" y="128459"/>
                      <a:pt x="181953" y="128195"/>
                    </a:cubicBezTo>
                    <a:cubicBezTo>
                      <a:pt x="182323" y="128037"/>
                      <a:pt x="182481" y="128037"/>
                      <a:pt x="183061" y="128037"/>
                    </a:cubicBezTo>
                    <a:cubicBezTo>
                      <a:pt x="183061" y="127879"/>
                      <a:pt x="183061" y="127721"/>
                      <a:pt x="183061" y="127562"/>
                    </a:cubicBezTo>
                    <a:cubicBezTo>
                      <a:pt x="183114" y="127615"/>
                      <a:pt x="183219" y="127668"/>
                      <a:pt x="183272" y="127721"/>
                    </a:cubicBezTo>
                    <a:cubicBezTo>
                      <a:pt x="183905" y="127352"/>
                      <a:pt x="184222" y="125927"/>
                      <a:pt x="185435" y="125927"/>
                    </a:cubicBezTo>
                    <a:cubicBezTo>
                      <a:pt x="185593" y="125400"/>
                      <a:pt x="185330" y="125400"/>
                      <a:pt x="185277" y="124767"/>
                    </a:cubicBezTo>
                    <a:cubicBezTo>
                      <a:pt x="185435" y="124767"/>
                      <a:pt x="185541" y="124767"/>
                      <a:pt x="185699" y="124767"/>
                    </a:cubicBezTo>
                    <a:cubicBezTo>
                      <a:pt x="185751" y="124872"/>
                      <a:pt x="185804" y="124977"/>
                      <a:pt x="185910" y="125136"/>
                    </a:cubicBezTo>
                    <a:cubicBezTo>
                      <a:pt x="185910" y="125136"/>
                      <a:pt x="185963" y="125136"/>
                      <a:pt x="185963" y="125136"/>
                    </a:cubicBezTo>
                    <a:cubicBezTo>
                      <a:pt x="186174" y="124977"/>
                      <a:pt x="186332" y="124872"/>
                      <a:pt x="186437" y="124608"/>
                    </a:cubicBezTo>
                    <a:cubicBezTo>
                      <a:pt x="186490" y="124608"/>
                      <a:pt x="186543" y="124556"/>
                      <a:pt x="186596" y="124556"/>
                    </a:cubicBezTo>
                    <a:cubicBezTo>
                      <a:pt x="186543" y="124714"/>
                      <a:pt x="186543" y="124872"/>
                      <a:pt x="186543" y="125030"/>
                    </a:cubicBezTo>
                    <a:cubicBezTo>
                      <a:pt x="186912" y="125083"/>
                      <a:pt x="187282" y="125136"/>
                      <a:pt x="187703" y="125189"/>
                    </a:cubicBezTo>
                    <a:cubicBezTo>
                      <a:pt x="187862" y="124820"/>
                      <a:pt x="188020" y="124925"/>
                      <a:pt x="188125" y="124450"/>
                    </a:cubicBezTo>
                    <a:cubicBezTo>
                      <a:pt x="188231" y="124503"/>
                      <a:pt x="188336" y="124556"/>
                      <a:pt x="188442" y="124661"/>
                    </a:cubicBezTo>
                    <a:cubicBezTo>
                      <a:pt x="188495" y="124503"/>
                      <a:pt x="188495" y="124344"/>
                      <a:pt x="188548" y="124187"/>
                    </a:cubicBezTo>
                    <a:cubicBezTo>
                      <a:pt x="188600" y="124187"/>
                      <a:pt x="188706" y="124134"/>
                      <a:pt x="188759" y="124134"/>
                    </a:cubicBezTo>
                    <a:cubicBezTo>
                      <a:pt x="189075" y="124239"/>
                      <a:pt x="189022" y="124292"/>
                      <a:pt x="189233" y="124450"/>
                    </a:cubicBezTo>
                    <a:cubicBezTo>
                      <a:pt x="190552" y="123975"/>
                      <a:pt x="191976" y="122920"/>
                      <a:pt x="193506" y="122920"/>
                    </a:cubicBezTo>
                    <a:cubicBezTo>
                      <a:pt x="193506" y="122815"/>
                      <a:pt x="193454" y="122762"/>
                      <a:pt x="193454" y="122656"/>
                    </a:cubicBezTo>
                    <a:cubicBezTo>
                      <a:pt x="193770" y="122656"/>
                      <a:pt x="194140" y="122709"/>
                      <a:pt x="194456" y="122709"/>
                    </a:cubicBezTo>
                    <a:cubicBezTo>
                      <a:pt x="194403" y="122656"/>
                      <a:pt x="194350" y="122551"/>
                      <a:pt x="194298" y="122498"/>
                    </a:cubicBezTo>
                    <a:cubicBezTo>
                      <a:pt x="194350" y="122445"/>
                      <a:pt x="194456" y="122392"/>
                      <a:pt x="194509" y="122340"/>
                    </a:cubicBezTo>
                    <a:cubicBezTo>
                      <a:pt x="194773" y="122234"/>
                      <a:pt x="194720" y="122287"/>
                      <a:pt x="194983" y="122498"/>
                    </a:cubicBezTo>
                    <a:cubicBezTo>
                      <a:pt x="195195" y="122392"/>
                      <a:pt x="195458" y="122287"/>
                      <a:pt x="195616" y="122234"/>
                    </a:cubicBezTo>
                    <a:cubicBezTo>
                      <a:pt x="195353" y="121865"/>
                      <a:pt x="194878" y="121865"/>
                      <a:pt x="194192" y="121918"/>
                    </a:cubicBezTo>
                    <a:cubicBezTo>
                      <a:pt x="194140" y="121865"/>
                      <a:pt x="194087" y="121759"/>
                      <a:pt x="194034" y="121707"/>
                    </a:cubicBezTo>
                    <a:cubicBezTo>
                      <a:pt x="194192" y="121654"/>
                      <a:pt x="194298" y="121601"/>
                      <a:pt x="194456" y="121496"/>
                    </a:cubicBezTo>
                    <a:cubicBezTo>
                      <a:pt x="194509" y="121390"/>
                      <a:pt x="194562" y="121338"/>
                      <a:pt x="194667" y="121232"/>
                    </a:cubicBezTo>
                    <a:cubicBezTo>
                      <a:pt x="194456" y="121021"/>
                      <a:pt x="194245" y="120810"/>
                      <a:pt x="193981" y="120546"/>
                    </a:cubicBezTo>
                    <a:cubicBezTo>
                      <a:pt x="193190" y="120282"/>
                      <a:pt x="192821" y="121021"/>
                      <a:pt x="192557" y="119860"/>
                    </a:cubicBezTo>
                    <a:cubicBezTo>
                      <a:pt x="191871" y="119966"/>
                      <a:pt x="191660" y="120388"/>
                      <a:pt x="191132" y="120599"/>
                    </a:cubicBezTo>
                    <a:cubicBezTo>
                      <a:pt x="190816" y="120705"/>
                      <a:pt x="190394" y="120652"/>
                      <a:pt x="190130" y="120757"/>
                    </a:cubicBezTo>
                    <a:cubicBezTo>
                      <a:pt x="190183" y="120599"/>
                      <a:pt x="190288" y="120493"/>
                      <a:pt x="190341" y="120335"/>
                    </a:cubicBezTo>
                    <a:cubicBezTo>
                      <a:pt x="190288" y="120335"/>
                      <a:pt x="190236" y="120335"/>
                      <a:pt x="190183" y="120335"/>
                    </a:cubicBezTo>
                    <a:cubicBezTo>
                      <a:pt x="190183" y="120282"/>
                      <a:pt x="190130" y="120230"/>
                      <a:pt x="190130" y="120177"/>
                    </a:cubicBezTo>
                    <a:cubicBezTo>
                      <a:pt x="189444" y="119860"/>
                      <a:pt x="188864" y="120441"/>
                      <a:pt x="188389" y="120230"/>
                    </a:cubicBezTo>
                    <a:cubicBezTo>
                      <a:pt x="188178" y="120072"/>
                      <a:pt x="188020" y="119966"/>
                      <a:pt x="187809" y="119808"/>
                    </a:cubicBezTo>
                    <a:cubicBezTo>
                      <a:pt x="187492" y="119808"/>
                      <a:pt x="187229" y="119860"/>
                      <a:pt x="186912" y="119860"/>
                    </a:cubicBezTo>
                    <a:cubicBezTo>
                      <a:pt x="186596" y="119702"/>
                      <a:pt x="186490" y="119333"/>
                      <a:pt x="186068" y="119280"/>
                    </a:cubicBezTo>
                    <a:cubicBezTo>
                      <a:pt x="186068" y="119280"/>
                      <a:pt x="186015" y="119280"/>
                      <a:pt x="186015" y="119280"/>
                    </a:cubicBezTo>
                    <a:cubicBezTo>
                      <a:pt x="186015" y="119280"/>
                      <a:pt x="185963" y="119280"/>
                      <a:pt x="185963" y="119280"/>
                    </a:cubicBezTo>
                    <a:cubicBezTo>
                      <a:pt x="185963" y="119280"/>
                      <a:pt x="185963" y="119227"/>
                      <a:pt x="185963" y="119227"/>
                    </a:cubicBezTo>
                    <a:cubicBezTo>
                      <a:pt x="186226" y="119122"/>
                      <a:pt x="186490" y="119069"/>
                      <a:pt x="186754" y="118963"/>
                    </a:cubicBezTo>
                    <a:cubicBezTo>
                      <a:pt x="186807" y="118911"/>
                      <a:pt x="186859" y="118911"/>
                      <a:pt x="186912" y="118911"/>
                    </a:cubicBezTo>
                    <a:cubicBezTo>
                      <a:pt x="185804" y="118383"/>
                      <a:pt x="183747" y="118594"/>
                      <a:pt x="184116" y="116906"/>
                    </a:cubicBezTo>
                    <a:cubicBezTo>
                      <a:pt x="183905" y="116642"/>
                      <a:pt x="183905" y="116642"/>
                      <a:pt x="183642" y="116695"/>
                    </a:cubicBezTo>
                    <a:cubicBezTo>
                      <a:pt x="183483" y="116115"/>
                      <a:pt x="183536" y="115851"/>
                      <a:pt x="183800" y="115429"/>
                    </a:cubicBezTo>
                    <a:cubicBezTo>
                      <a:pt x="183483" y="115060"/>
                      <a:pt x="182797" y="115112"/>
                      <a:pt x="182111" y="115165"/>
                    </a:cubicBezTo>
                    <a:cubicBezTo>
                      <a:pt x="183009" y="114216"/>
                      <a:pt x="183167" y="114691"/>
                      <a:pt x="183536" y="113319"/>
                    </a:cubicBezTo>
                    <a:cubicBezTo>
                      <a:pt x="183747" y="113108"/>
                      <a:pt x="183958" y="112897"/>
                      <a:pt x="184222" y="112633"/>
                    </a:cubicBezTo>
                    <a:cubicBezTo>
                      <a:pt x="184063" y="112528"/>
                      <a:pt x="183905" y="112422"/>
                      <a:pt x="183747" y="112317"/>
                    </a:cubicBezTo>
                    <a:cubicBezTo>
                      <a:pt x="183536" y="112422"/>
                      <a:pt x="183325" y="112475"/>
                      <a:pt x="183167" y="112580"/>
                    </a:cubicBezTo>
                    <a:cubicBezTo>
                      <a:pt x="183167" y="112475"/>
                      <a:pt x="183167" y="112369"/>
                      <a:pt x="183167" y="112264"/>
                    </a:cubicBezTo>
                    <a:cubicBezTo>
                      <a:pt x="182586" y="112528"/>
                      <a:pt x="182006" y="112792"/>
                      <a:pt x="181426" y="113055"/>
                    </a:cubicBezTo>
                    <a:cubicBezTo>
                      <a:pt x="180740" y="112106"/>
                      <a:pt x="180212" y="111578"/>
                      <a:pt x="178735" y="111420"/>
                    </a:cubicBezTo>
                    <a:cubicBezTo>
                      <a:pt x="178735" y="111420"/>
                      <a:pt x="178735" y="111367"/>
                      <a:pt x="178735" y="111367"/>
                    </a:cubicBezTo>
                    <a:cubicBezTo>
                      <a:pt x="179263" y="111209"/>
                      <a:pt x="179949" y="110787"/>
                      <a:pt x="180740" y="110945"/>
                    </a:cubicBezTo>
                    <a:cubicBezTo>
                      <a:pt x="181109" y="111103"/>
                      <a:pt x="181478" y="111261"/>
                      <a:pt x="181795" y="111420"/>
                    </a:cubicBezTo>
                    <a:cubicBezTo>
                      <a:pt x="182639" y="111367"/>
                      <a:pt x="185435" y="109784"/>
                      <a:pt x="185751" y="109151"/>
                    </a:cubicBezTo>
                    <a:cubicBezTo>
                      <a:pt x="184749" y="106514"/>
                      <a:pt x="181426" y="106461"/>
                      <a:pt x="178630" y="107569"/>
                    </a:cubicBezTo>
                    <a:cubicBezTo>
                      <a:pt x="175676" y="108729"/>
                      <a:pt x="172352" y="109574"/>
                      <a:pt x="169978" y="111314"/>
                    </a:cubicBezTo>
                    <a:cubicBezTo>
                      <a:pt x="168026" y="112739"/>
                      <a:pt x="166602" y="114955"/>
                      <a:pt x="164703" y="116484"/>
                    </a:cubicBezTo>
                    <a:cubicBezTo>
                      <a:pt x="166338" y="113055"/>
                      <a:pt x="169714" y="108941"/>
                      <a:pt x="172880" y="107042"/>
                    </a:cubicBezTo>
                    <a:cubicBezTo>
                      <a:pt x="173724" y="106566"/>
                      <a:pt x="175254" y="106725"/>
                      <a:pt x="176045" y="106145"/>
                    </a:cubicBezTo>
                    <a:cubicBezTo>
                      <a:pt x="177153" y="105353"/>
                      <a:pt x="176783" y="103296"/>
                      <a:pt x="178841" y="102610"/>
                    </a:cubicBezTo>
                    <a:cubicBezTo>
                      <a:pt x="180054" y="102188"/>
                      <a:pt x="182164" y="102346"/>
                      <a:pt x="183483" y="102557"/>
                    </a:cubicBezTo>
                    <a:cubicBezTo>
                      <a:pt x="185382" y="102821"/>
                      <a:pt x="187229" y="102294"/>
                      <a:pt x="188917" y="102504"/>
                    </a:cubicBezTo>
                    <a:cubicBezTo>
                      <a:pt x="190658" y="102610"/>
                      <a:pt x="192346" y="102663"/>
                      <a:pt x="194087" y="102768"/>
                    </a:cubicBezTo>
                    <a:cubicBezTo>
                      <a:pt x="196408" y="102399"/>
                      <a:pt x="198993" y="102346"/>
                      <a:pt x="200523" y="101238"/>
                    </a:cubicBezTo>
                    <a:cubicBezTo>
                      <a:pt x="201367" y="100289"/>
                      <a:pt x="202263" y="99339"/>
                      <a:pt x="203108" y="98390"/>
                    </a:cubicBezTo>
                    <a:cubicBezTo>
                      <a:pt x="204743" y="98231"/>
                      <a:pt x="206378" y="98073"/>
                      <a:pt x="208014" y="97915"/>
                    </a:cubicBezTo>
                    <a:cubicBezTo>
                      <a:pt x="209069" y="97598"/>
                      <a:pt x="211073" y="95805"/>
                      <a:pt x="211970" y="95119"/>
                    </a:cubicBezTo>
                    <a:cubicBezTo>
                      <a:pt x="211970" y="95066"/>
                      <a:pt x="211970" y="95014"/>
                      <a:pt x="211970" y="94961"/>
                    </a:cubicBezTo>
                    <a:cubicBezTo>
                      <a:pt x="211548" y="94381"/>
                      <a:pt x="211073" y="93800"/>
                      <a:pt x="210651" y="93219"/>
                    </a:cubicBezTo>
                    <a:cubicBezTo>
                      <a:pt x="211021" y="92586"/>
                      <a:pt x="211337" y="91743"/>
                      <a:pt x="211654" y="91004"/>
                    </a:cubicBezTo>
                    <a:cubicBezTo>
                      <a:pt x="211601" y="89949"/>
                      <a:pt x="210018" y="89105"/>
                      <a:pt x="209016" y="88947"/>
                    </a:cubicBezTo>
                    <a:cubicBezTo>
                      <a:pt x="208594" y="88841"/>
                      <a:pt x="207855" y="89369"/>
                      <a:pt x="207433" y="89633"/>
                    </a:cubicBezTo>
                    <a:cubicBezTo>
                      <a:pt x="207275" y="89421"/>
                      <a:pt x="207170" y="89211"/>
                      <a:pt x="207011" y="89052"/>
                    </a:cubicBezTo>
                    <a:cubicBezTo>
                      <a:pt x="207117" y="88578"/>
                      <a:pt x="207328" y="88366"/>
                      <a:pt x="207539" y="88050"/>
                    </a:cubicBezTo>
                    <a:cubicBezTo>
                      <a:pt x="204848" y="85465"/>
                      <a:pt x="203108" y="88314"/>
                      <a:pt x="201103" y="89474"/>
                    </a:cubicBezTo>
                    <a:cubicBezTo>
                      <a:pt x="200154" y="90002"/>
                      <a:pt x="198835" y="90107"/>
                      <a:pt x="197885" y="90477"/>
                    </a:cubicBezTo>
                    <a:cubicBezTo>
                      <a:pt x="197990" y="89738"/>
                      <a:pt x="198254" y="88683"/>
                      <a:pt x="198782" y="88261"/>
                    </a:cubicBezTo>
                    <a:cubicBezTo>
                      <a:pt x="199362" y="88208"/>
                      <a:pt x="199889" y="88208"/>
                      <a:pt x="200470" y="88155"/>
                    </a:cubicBezTo>
                    <a:cubicBezTo>
                      <a:pt x="201630" y="87839"/>
                      <a:pt x="202105" y="86731"/>
                      <a:pt x="203424" y="86415"/>
                    </a:cubicBezTo>
                    <a:cubicBezTo>
                      <a:pt x="204690" y="86098"/>
                      <a:pt x="205956" y="86098"/>
                      <a:pt x="206484" y="85096"/>
                    </a:cubicBezTo>
                    <a:cubicBezTo>
                      <a:pt x="205323" y="84832"/>
                      <a:pt x="204163" y="84516"/>
                      <a:pt x="203002" y="84199"/>
                    </a:cubicBezTo>
                    <a:cubicBezTo>
                      <a:pt x="201894" y="83724"/>
                      <a:pt x="200997" y="82827"/>
                      <a:pt x="199573" y="82616"/>
                    </a:cubicBezTo>
                    <a:cubicBezTo>
                      <a:pt x="198518" y="82458"/>
                      <a:pt x="197885" y="83038"/>
                      <a:pt x="196830" y="83038"/>
                    </a:cubicBezTo>
                    <a:cubicBezTo>
                      <a:pt x="197041" y="82511"/>
                      <a:pt x="197252" y="81983"/>
                      <a:pt x="197516" y="81455"/>
                    </a:cubicBezTo>
                    <a:cubicBezTo>
                      <a:pt x="197410" y="80506"/>
                      <a:pt x="195036" y="78554"/>
                      <a:pt x="194245" y="78290"/>
                    </a:cubicBezTo>
                    <a:cubicBezTo>
                      <a:pt x="193928" y="78290"/>
                      <a:pt x="193559" y="78290"/>
                      <a:pt x="193243" y="78290"/>
                    </a:cubicBezTo>
                    <a:cubicBezTo>
                      <a:pt x="192557" y="78027"/>
                      <a:pt x="191871" y="76286"/>
                      <a:pt x="191502" y="75758"/>
                    </a:cubicBezTo>
                    <a:cubicBezTo>
                      <a:pt x="191555" y="75758"/>
                      <a:pt x="191607" y="75705"/>
                      <a:pt x="191660" y="75705"/>
                    </a:cubicBezTo>
                    <a:cubicBezTo>
                      <a:pt x="192240" y="75389"/>
                      <a:pt x="193612" y="75917"/>
                      <a:pt x="194403" y="75705"/>
                    </a:cubicBezTo>
                    <a:cubicBezTo>
                      <a:pt x="194509" y="75441"/>
                      <a:pt x="194562" y="75072"/>
                      <a:pt x="194562" y="74598"/>
                    </a:cubicBezTo>
                    <a:cubicBezTo>
                      <a:pt x="193665" y="73965"/>
                      <a:pt x="192662" y="73595"/>
                      <a:pt x="192029" y="72752"/>
                    </a:cubicBezTo>
                    <a:cubicBezTo>
                      <a:pt x="192293" y="72488"/>
                      <a:pt x="192609" y="72276"/>
                      <a:pt x="193084" y="72224"/>
                    </a:cubicBezTo>
                    <a:cubicBezTo>
                      <a:pt x="192715" y="70061"/>
                      <a:pt x="190710" y="71485"/>
                      <a:pt x="190341" y="68478"/>
                    </a:cubicBezTo>
                    <a:cubicBezTo>
                      <a:pt x="190025" y="68478"/>
                      <a:pt x="189761" y="68531"/>
                      <a:pt x="189444" y="68531"/>
                    </a:cubicBezTo>
                    <a:cubicBezTo>
                      <a:pt x="189339" y="67792"/>
                      <a:pt x="189603" y="67687"/>
                      <a:pt x="189761" y="67107"/>
                    </a:cubicBezTo>
                    <a:cubicBezTo>
                      <a:pt x="188442" y="65629"/>
                      <a:pt x="185910" y="61198"/>
                      <a:pt x="184433" y="60459"/>
                    </a:cubicBezTo>
                    <a:cubicBezTo>
                      <a:pt x="184380" y="60407"/>
                      <a:pt x="184327" y="60354"/>
                      <a:pt x="184275" y="60301"/>
                    </a:cubicBezTo>
                    <a:cubicBezTo>
                      <a:pt x="184063" y="60724"/>
                      <a:pt x="183800" y="61198"/>
                      <a:pt x="183589" y="61620"/>
                    </a:cubicBezTo>
                    <a:cubicBezTo>
                      <a:pt x="182059" y="62623"/>
                      <a:pt x="180740" y="61884"/>
                      <a:pt x="182375" y="64100"/>
                    </a:cubicBezTo>
                    <a:cubicBezTo>
                      <a:pt x="181373" y="65419"/>
                      <a:pt x="180476" y="65788"/>
                      <a:pt x="180423" y="68161"/>
                    </a:cubicBezTo>
                    <a:cubicBezTo>
                      <a:pt x="180423" y="68161"/>
                      <a:pt x="180371" y="68161"/>
                      <a:pt x="180371" y="68161"/>
                    </a:cubicBezTo>
                    <a:cubicBezTo>
                      <a:pt x="179843" y="67634"/>
                      <a:pt x="179737" y="66579"/>
                      <a:pt x="178735" y="66474"/>
                    </a:cubicBezTo>
                    <a:cubicBezTo>
                      <a:pt x="178366" y="67107"/>
                      <a:pt x="178050" y="67740"/>
                      <a:pt x="177680" y="68373"/>
                    </a:cubicBezTo>
                    <a:cubicBezTo>
                      <a:pt x="176889" y="69006"/>
                      <a:pt x="174884" y="68953"/>
                      <a:pt x="173987" y="69375"/>
                    </a:cubicBezTo>
                    <a:cubicBezTo>
                      <a:pt x="173829" y="69164"/>
                      <a:pt x="173724" y="68953"/>
                      <a:pt x="173565" y="68795"/>
                    </a:cubicBezTo>
                    <a:cubicBezTo>
                      <a:pt x="173724" y="68584"/>
                      <a:pt x="173777" y="68478"/>
                      <a:pt x="173777" y="68056"/>
                    </a:cubicBezTo>
                    <a:cubicBezTo>
                      <a:pt x="172194" y="65735"/>
                      <a:pt x="170875" y="66843"/>
                      <a:pt x="168712" y="67581"/>
                    </a:cubicBezTo>
                    <a:cubicBezTo>
                      <a:pt x="168712" y="67581"/>
                      <a:pt x="168659" y="67581"/>
                      <a:pt x="168659" y="67581"/>
                    </a:cubicBezTo>
                    <a:cubicBezTo>
                      <a:pt x="168185" y="67001"/>
                      <a:pt x="168237" y="66685"/>
                      <a:pt x="168396" y="65735"/>
                    </a:cubicBezTo>
                    <a:cubicBezTo>
                      <a:pt x="168765" y="65735"/>
                      <a:pt x="169134" y="65788"/>
                      <a:pt x="169504" y="65788"/>
                    </a:cubicBezTo>
                    <a:cubicBezTo>
                      <a:pt x="170664" y="64047"/>
                      <a:pt x="167288" y="59246"/>
                      <a:pt x="169609" y="58139"/>
                    </a:cubicBezTo>
                    <a:cubicBezTo>
                      <a:pt x="169714" y="57927"/>
                      <a:pt x="169767" y="57558"/>
                      <a:pt x="169767" y="57136"/>
                    </a:cubicBezTo>
                    <a:cubicBezTo>
                      <a:pt x="169662" y="56978"/>
                      <a:pt x="169556" y="56767"/>
                      <a:pt x="169451" y="56609"/>
                    </a:cubicBezTo>
                    <a:cubicBezTo>
                      <a:pt x="169029" y="56503"/>
                      <a:pt x="168554" y="57242"/>
                      <a:pt x="167604" y="57030"/>
                    </a:cubicBezTo>
                    <a:cubicBezTo>
                      <a:pt x="165916" y="56609"/>
                      <a:pt x="164333" y="55659"/>
                      <a:pt x="162751" y="55343"/>
                    </a:cubicBezTo>
                    <a:cubicBezTo>
                      <a:pt x="162223" y="54657"/>
                      <a:pt x="162171" y="54710"/>
                      <a:pt x="162592" y="53865"/>
                    </a:cubicBezTo>
                    <a:cubicBezTo>
                      <a:pt x="161116" y="52810"/>
                      <a:pt x="158953" y="50700"/>
                      <a:pt x="157423" y="50067"/>
                    </a:cubicBezTo>
                    <a:cubicBezTo>
                      <a:pt x="156209" y="49540"/>
                      <a:pt x="153625" y="51386"/>
                      <a:pt x="151251" y="50964"/>
                    </a:cubicBezTo>
                    <a:cubicBezTo>
                      <a:pt x="149193" y="50595"/>
                      <a:pt x="147663" y="49645"/>
                      <a:pt x="145553" y="49381"/>
                    </a:cubicBezTo>
                    <a:cubicBezTo>
                      <a:pt x="144181" y="49223"/>
                      <a:pt x="142546" y="51069"/>
                      <a:pt x="143179" y="52599"/>
                    </a:cubicBezTo>
                    <a:cubicBezTo>
                      <a:pt x="143443" y="53232"/>
                      <a:pt x="144287" y="53707"/>
                      <a:pt x="144867" y="54076"/>
                    </a:cubicBezTo>
                    <a:cubicBezTo>
                      <a:pt x="144604" y="55659"/>
                      <a:pt x="143338" y="56556"/>
                      <a:pt x="142652" y="57769"/>
                    </a:cubicBezTo>
                    <a:cubicBezTo>
                      <a:pt x="142652" y="57769"/>
                      <a:pt x="142652" y="57822"/>
                      <a:pt x="142652" y="57822"/>
                    </a:cubicBezTo>
                    <a:cubicBezTo>
                      <a:pt x="143443" y="57875"/>
                      <a:pt x="144234" y="57927"/>
                      <a:pt x="145026" y="57927"/>
                    </a:cubicBezTo>
                    <a:cubicBezTo>
                      <a:pt x="145026" y="58666"/>
                      <a:pt x="144604" y="58929"/>
                      <a:pt x="144709" y="59457"/>
                    </a:cubicBezTo>
                    <a:cubicBezTo>
                      <a:pt x="144920" y="59826"/>
                      <a:pt x="145131" y="60196"/>
                      <a:pt x="145342" y="60565"/>
                    </a:cubicBezTo>
                    <a:cubicBezTo>
                      <a:pt x="145447" y="61145"/>
                      <a:pt x="145553" y="61673"/>
                      <a:pt x="145659" y="62253"/>
                    </a:cubicBezTo>
                    <a:cubicBezTo>
                      <a:pt x="145184" y="63044"/>
                      <a:pt x="144709" y="62570"/>
                      <a:pt x="144234" y="63044"/>
                    </a:cubicBezTo>
                    <a:cubicBezTo>
                      <a:pt x="144076" y="63414"/>
                      <a:pt x="143971" y="63730"/>
                      <a:pt x="143812" y="64100"/>
                    </a:cubicBezTo>
                    <a:cubicBezTo>
                      <a:pt x="143285" y="65313"/>
                      <a:pt x="142705" y="66157"/>
                      <a:pt x="141755" y="66895"/>
                    </a:cubicBezTo>
                    <a:cubicBezTo>
                      <a:pt x="142177" y="68425"/>
                      <a:pt x="145922" y="70008"/>
                      <a:pt x="146978" y="71538"/>
                    </a:cubicBezTo>
                    <a:cubicBezTo>
                      <a:pt x="151092" y="77499"/>
                      <a:pt x="143232" y="83724"/>
                      <a:pt x="138484" y="84516"/>
                    </a:cubicBezTo>
                    <a:cubicBezTo>
                      <a:pt x="138590" y="85201"/>
                      <a:pt x="138748" y="86151"/>
                      <a:pt x="139170" y="86678"/>
                    </a:cubicBezTo>
                    <a:cubicBezTo>
                      <a:pt x="139856" y="87522"/>
                      <a:pt x="140753" y="86889"/>
                      <a:pt x="140753" y="88578"/>
                    </a:cubicBezTo>
                    <a:cubicBezTo>
                      <a:pt x="140541" y="88578"/>
                      <a:pt x="140331" y="88578"/>
                      <a:pt x="140067" y="88578"/>
                    </a:cubicBezTo>
                    <a:cubicBezTo>
                      <a:pt x="140225" y="89211"/>
                      <a:pt x="140436" y="89844"/>
                      <a:pt x="140594" y="90530"/>
                    </a:cubicBezTo>
                    <a:cubicBezTo>
                      <a:pt x="140594" y="90951"/>
                      <a:pt x="140594" y="91373"/>
                      <a:pt x="140594" y="91796"/>
                    </a:cubicBezTo>
                    <a:cubicBezTo>
                      <a:pt x="140964" y="93431"/>
                      <a:pt x="142546" y="95330"/>
                      <a:pt x="140805" y="96701"/>
                    </a:cubicBezTo>
                    <a:cubicBezTo>
                      <a:pt x="140964" y="97704"/>
                      <a:pt x="140858" y="98179"/>
                      <a:pt x="140753" y="99233"/>
                    </a:cubicBezTo>
                    <a:cubicBezTo>
                      <a:pt x="140172" y="98706"/>
                      <a:pt x="140120" y="97862"/>
                      <a:pt x="139275" y="97546"/>
                    </a:cubicBezTo>
                    <a:cubicBezTo>
                      <a:pt x="138748" y="97915"/>
                      <a:pt x="138484" y="98231"/>
                      <a:pt x="138273" y="98864"/>
                    </a:cubicBezTo>
                    <a:cubicBezTo>
                      <a:pt x="138590" y="99339"/>
                      <a:pt x="138853" y="99866"/>
                      <a:pt x="139064" y="100499"/>
                    </a:cubicBezTo>
                    <a:cubicBezTo>
                      <a:pt x="137957" y="99972"/>
                      <a:pt x="137587" y="98653"/>
                      <a:pt x="135899" y="98653"/>
                    </a:cubicBezTo>
                    <a:cubicBezTo>
                      <a:pt x="135530" y="96913"/>
                      <a:pt x="133736" y="95277"/>
                      <a:pt x="131679" y="95172"/>
                    </a:cubicBezTo>
                    <a:cubicBezTo>
                      <a:pt x="131890" y="92850"/>
                      <a:pt x="130940" y="92798"/>
                      <a:pt x="129780" y="91743"/>
                    </a:cubicBezTo>
                    <a:cubicBezTo>
                      <a:pt x="129833" y="90530"/>
                      <a:pt x="130624" y="89527"/>
                      <a:pt x="130307" y="87839"/>
                    </a:cubicBezTo>
                    <a:cubicBezTo>
                      <a:pt x="130043" y="87311"/>
                      <a:pt x="129833" y="86784"/>
                      <a:pt x="129569" y="86309"/>
                    </a:cubicBezTo>
                    <a:cubicBezTo>
                      <a:pt x="129780" y="85306"/>
                      <a:pt x="129991" y="84357"/>
                      <a:pt x="130255" y="83354"/>
                    </a:cubicBezTo>
                    <a:cubicBezTo>
                      <a:pt x="128725" y="81719"/>
                      <a:pt x="123291" y="82774"/>
                      <a:pt x="121234" y="81878"/>
                    </a:cubicBezTo>
                    <a:cubicBezTo>
                      <a:pt x="120389" y="81508"/>
                      <a:pt x="119704" y="80822"/>
                      <a:pt x="118754" y="80559"/>
                    </a:cubicBezTo>
                    <a:cubicBezTo>
                      <a:pt x="117224" y="80189"/>
                      <a:pt x="115642" y="79768"/>
                      <a:pt x="114059" y="79346"/>
                    </a:cubicBezTo>
                    <a:cubicBezTo>
                      <a:pt x="113584" y="78712"/>
                      <a:pt x="113110" y="78027"/>
                      <a:pt x="112635" y="77393"/>
                    </a:cubicBezTo>
                    <a:cubicBezTo>
                      <a:pt x="110736" y="75864"/>
                      <a:pt x="106832" y="74175"/>
                      <a:pt x="103983" y="73701"/>
                    </a:cubicBezTo>
                    <a:cubicBezTo>
                      <a:pt x="101820" y="73385"/>
                      <a:pt x="100660" y="74598"/>
                      <a:pt x="98602" y="74651"/>
                    </a:cubicBezTo>
                    <a:cubicBezTo>
                      <a:pt x="98655" y="73912"/>
                      <a:pt x="98708" y="73226"/>
                      <a:pt x="98708" y="72488"/>
                    </a:cubicBezTo>
                    <a:cubicBezTo>
                      <a:pt x="98444" y="71010"/>
                      <a:pt x="97072" y="67845"/>
                      <a:pt x="96176" y="67001"/>
                    </a:cubicBezTo>
                    <a:cubicBezTo>
                      <a:pt x="94329" y="66685"/>
                      <a:pt x="93802" y="67371"/>
                      <a:pt x="92061" y="66526"/>
                    </a:cubicBezTo>
                    <a:cubicBezTo>
                      <a:pt x="90109" y="63836"/>
                      <a:pt x="92641" y="56397"/>
                      <a:pt x="94224" y="54868"/>
                    </a:cubicBezTo>
                    <a:cubicBezTo>
                      <a:pt x="94698" y="54393"/>
                      <a:pt x="95490" y="54657"/>
                      <a:pt x="95806" y="54024"/>
                    </a:cubicBezTo>
                    <a:cubicBezTo>
                      <a:pt x="96017" y="53707"/>
                      <a:pt x="95753" y="52969"/>
                      <a:pt x="95701" y="52494"/>
                    </a:cubicBezTo>
                    <a:cubicBezTo>
                      <a:pt x="96703" y="51175"/>
                      <a:pt x="99710" y="50226"/>
                      <a:pt x="100238" y="49012"/>
                    </a:cubicBezTo>
                    <a:cubicBezTo>
                      <a:pt x="100290" y="48960"/>
                      <a:pt x="100343" y="48907"/>
                      <a:pt x="100396" y="48854"/>
                    </a:cubicBezTo>
                    <a:cubicBezTo>
                      <a:pt x="99868" y="48537"/>
                      <a:pt x="99288" y="48221"/>
                      <a:pt x="98708" y="47904"/>
                    </a:cubicBezTo>
                    <a:cubicBezTo>
                      <a:pt x="98708" y="47904"/>
                      <a:pt x="98708" y="47851"/>
                      <a:pt x="98708" y="47851"/>
                    </a:cubicBezTo>
                    <a:cubicBezTo>
                      <a:pt x="98760" y="47746"/>
                      <a:pt x="98813" y="47641"/>
                      <a:pt x="98866" y="47588"/>
                    </a:cubicBezTo>
                    <a:cubicBezTo>
                      <a:pt x="99499" y="47165"/>
                      <a:pt x="100818" y="47851"/>
                      <a:pt x="102084" y="47588"/>
                    </a:cubicBezTo>
                    <a:cubicBezTo>
                      <a:pt x="103086" y="47377"/>
                      <a:pt x="103614" y="47008"/>
                      <a:pt x="104247" y="46532"/>
                    </a:cubicBezTo>
                    <a:cubicBezTo>
                      <a:pt x="104247" y="46322"/>
                      <a:pt x="104247" y="46111"/>
                      <a:pt x="104247" y="45952"/>
                    </a:cubicBezTo>
                    <a:cubicBezTo>
                      <a:pt x="102875" y="44633"/>
                      <a:pt x="101293" y="44739"/>
                      <a:pt x="99077" y="44159"/>
                    </a:cubicBezTo>
                    <a:cubicBezTo>
                      <a:pt x="98127" y="43579"/>
                      <a:pt x="97178" y="42946"/>
                      <a:pt x="96228" y="42365"/>
                    </a:cubicBezTo>
                    <a:cubicBezTo>
                      <a:pt x="96176" y="42365"/>
                      <a:pt x="96123" y="42365"/>
                      <a:pt x="96070" y="42365"/>
                    </a:cubicBezTo>
                    <a:cubicBezTo>
                      <a:pt x="96070" y="42365"/>
                      <a:pt x="96070" y="42312"/>
                      <a:pt x="96070" y="42312"/>
                    </a:cubicBezTo>
                    <a:cubicBezTo>
                      <a:pt x="97864" y="42576"/>
                      <a:pt x="99605" y="42840"/>
                      <a:pt x="101345" y="43103"/>
                    </a:cubicBezTo>
                    <a:cubicBezTo>
                      <a:pt x="102981" y="43579"/>
                      <a:pt x="104247" y="44422"/>
                      <a:pt x="106568" y="44212"/>
                    </a:cubicBezTo>
                    <a:cubicBezTo>
                      <a:pt x="106726" y="43314"/>
                      <a:pt x="106251" y="42365"/>
                      <a:pt x="106304" y="41204"/>
                    </a:cubicBezTo>
                    <a:cubicBezTo>
                      <a:pt x="107201" y="41521"/>
                      <a:pt x="107834" y="42101"/>
                      <a:pt x="108995" y="42260"/>
                    </a:cubicBezTo>
                    <a:cubicBezTo>
                      <a:pt x="110736" y="42523"/>
                      <a:pt x="113531" y="40149"/>
                      <a:pt x="114164" y="39252"/>
                    </a:cubicBezTo>
                    <a:cubicBezTo>
                      <a:pt x="114429" y="38462"/>
                      <a:pt x="114692" y="37670"/>
                      <a:pt x="114956" y="36931"/>
                    </a:cubicBezTo>
                    <a:cubicBezTo>
                      <a:pt x="114956" y="36931"/>
                      <a:pt x="114956" y="36879"/>
                      <a:pt x="114956" y="36879"/>
                    </a:cubicBezTo>
                    <a:cubicBezTo>
                      <a:pt x="112793" y="36773"/>
                      <a:pt x="110894" y="36404"/>
                      <a:pt x="109470" y="35560"/>
                    </a:cubicBezTo>
                    <a:cubicBezTo>
                      <a:pt x="108731" y="34980"/>
                      <a:pt x="107940" y="34399"/>
                      <a:pt x="107201" y="33819"/>
                    </a:cubicBezTo>
                    <a:cubicBezTo>
                      <a:pt x="106041" y="33450"/>
                      <a:pt x="104933" y="33081"/>
                      <a:pt x="103772" y="32764"/>
                    </a:cubicBezTo>
                    <a:cubicBezTo>
                      <a:pt x="103719" y="32764"/>
                      <a:pt x="103667" y="32711"/>
                      <a:pt x="103614" y="32711"/>
                    </a:cubicBezTo>
                    <a:cubicBezTo>
                      <a:pt x="104616" y="32605"/>
                      <a:pt x="105671" y="32025"/>
                      <a:pt x="106990" y="32289"/>
                    </a:cubicBezTo>
                    <a:cubicBezTo>
                      <a:pt x="107570" y="32553"/>
                      <a:pt x="108151" y="32869"/>
                      <a:pt x="108731" y="33133"/>
                    </a:cubicBezTo>
                    <a:cubicBezTo>
                      <a:pt x="109364" y="33344"/>
                      <a:pt x="109997" y="33555"/>
                      <a:pt x="110630" y="33714"/>
                    </a:cubicBezTo>
                    <a:cubicBezTo>
                      <a:pt x="111422" y="34241"/>
                      <a:pt x="111843" y="35085"/>
                      <a:pt x="112898" y="35401"/>
                    </a:cubicBezTo>
                    <a:cubicBezTo>
                      <a:pt x="114429" y="35824"/>
                      <a:pt x="118121" y="32184"/>
                      <a:pt x="118596" y="31286"/>
                    </a:cubicBezTo>
                    <a:cubicBezTo>
                      <a:pt x="117805" y="30706"/>
                      <a:pt x="116697" y="30496"/>
                      <a:pt x="116011" y="29810"/>
                    </a:cubicBezTo>
                    <a:cubicBezTo>
                      <a:pt x="115958" y="29810"/>
                      <a:pt x="115905" y="29810"/>
                      <a:pt x="115905" y="29810"/>
                    </a:cubicBezTo>
                    <a:cubicBezTo>
                      <a:pt x="115958" y="29651"/>
                      <a:pt x="116011" y="29546"/>
                      <a:pt x="116116" y="29387"/>
                    </a:cubicBezTo>
                    <a:cubicBezTo>
                      <a:pt x="117066" y="28860"/>
                      <a:pt x="119018" y="28913"/>
                      <a:pt x="120442" y="28913"/>
                    </a:cubicBezTo>
                    <a:cubicBezTo>
                      <a:pt x="120917" y="30390"/>
                      <a:pt x="121392" y="30759"/>
                      <a:pt x="123133" y="30548"/>
                    </a:cubicBezTo>
                    <a:cubicBezTo>
                      <a:pt x="124029" y="30443"/>
                      <a:pt x="124610" y="30653"/>
                      <a:pt x="125454" y="30548"/>
                    </a:cubicBezTo>
                    <a:cubicBezTo>
                      <a:pt x="124610" y="29387"/>
                      <a:pt x="123133" y="27963"/>
                      <a:pt x="121708" y="27383"/>
                    </a:cubicBezTo>
                    <a:cubicBezTo>
                      <a:pt x="121708" y="27330"/>
                      <a:pt x="121656" y="27277"/>
                      <a:pt x="121656" y="27225"/>
                    </a:cubicBezTo>
                    <a:cubicBezTo>
                      <a:pt x="121919" y="27014"/>
                      <a:pt x="122183" y="26803"/>
                      <a:pt x="122447" y="26644"/>
                    </a:cubicBezTo>
                    <a:cubicBezTo>
                      <a:pt x="124768" y="26750"/>
                      <a:pt x="125296" y="29651"/>
                      <a:pt x="127406" y="30126"/>
                    </a:cubicBezTo>
                    <a:cubicBezTo>
                      <a:pt x="128144" y="29335"/>
                      <a:pt x="128830" y="29387"/>
                      <a:pt x="129885" y="28860"/>
                    </a:cubicBezTo>
                    <a:cubicBezTo>
                      <a:pt x="130835" y="28385"/>
                      <a:pt x="133050" y="26011"/>
                      <a:pt x="133050" y="24429"/>
                    </a:cubicBezTo>
                    <a:cubicBezTo>
                      <a:pt x="131468" y="22424"/>
                      <a:pt x="129094" y="21211"/>
                      <a:pt x="128672" y="17993"/>
                    </a:cubicBezTo>
                    <a:cubicBezTo>
                      <a:pt x="129200" y="17782"/>
                      <a:pt x="129516" y="17412"/>
                      <a:pt x="130202" y="17412"/>
                    </a:cubicBezTo>
                    <a:cubicBezTo>
                      <a:pt x="130518" y="17940"/>
                      <a:pt x="130888" y="18520"/>
                      <a:pt x="131468" y="18837"/>
                    </a:cubicBezTo>
                    <a:cubicBezTo>
                      <a:pt x="131837" y="18626"/>
                      <a:pt x="132154" y="18415"/>
                      <a:pt x="132470" y="18204"/>
                    </a:cubicBezTo>
                    <a:cubicBezTo>
                      <a:pt x="132840" y="17729"/>
                      <a:pt x="132734" y="15513"/>
                      <a:pt x="131995" y="15144"/>
                    </a:cubicBezTo>
                    <a:cubicBezTo>
                      <a:pt x="131679" y="14774"/>
                      <a:pt x="131046" y="15039"/>
                      <a:pt x="130307" y="15091"/>
                    </a:cubicBezTo>
                    <a:cubicBezTo>
                      <a:pt x="129727" y="14511"/>
                      <a:pt x="129094" y="13984"/>
                      <a:pt x="128514" y="13403"/>
                    </a:cubicBezTo>
                    <a:cubicBezTo>
                      <a:pt x="127881" y="13245"/>
                      <a:pt x="127248" y="13034"/>
                      <a:pt x="126667" y="12875"/>
                    </a:cubicBezTo>
                    <a:cubicBezTo>
                      <a:pt x="124663" y="12242"/>
                      <a:pt x="123608" y="11926"/>
                      <a:pt x="121181" y="11926"/>
                    </a:cubicBezTo>
                    <a:cubicBezTo>
                      <a:pt x="120917" y="12137"/>
                      <a:pt x="120706" y="12348"/>
                      <a:pt x="120442" y="12612"/>
                    </a:cubicBezTo>
                    <a:cubicBezTo>
                      <a:pt x="120389" y="13351"/>
                      <a:pt x="120284" y="14089"/>
                      <a:pt x="120231" y="14827"/>
                    </a:cubicBezTo>
                    <a:cubicBezTo>
                      <a:pt x="121128" y="15408"/>
                      <a:pt x="122025" y="15936"/>
                      <a:pt x="122922" y="16516"/>
                    </a:cubicBezTo>
                    <a:cubicBezTo>
                      <a:pt x="122869" y="16885"/>
                      <a:pt x="122816" y="17254"/>
                      <a:pt x="122763" y="17623"/>
                    </a:cubicBezTo>
                    <a:cubicBezTo>
                      <a:pt x="122130" y="17993"/>
                      <a:pt x="121181" y="17729"/>
                      <a:pt x="120337" y="17676"/>
                    </a:cubicBezTo>
                    <a:cubicBezTo>
                      <a:pt x="119493" y="18520"/>
                      <a:pt x="119756" y="20367"/>
                      <a:pt x="119176" y="21474"/>
                    </a:cubicBezTo>
                    <a:cubicBezTo>
                      <a:pt x="118490" y="22846"/>
                      <a:pt x="117013" y="22846"/>
                      <a:pt x="116961" y="24956"/>
                    </a:cubicBezTo>
                    <a:cubicBezTo>
                      <a:pt x="116328" y="25378"/>
                      <a:pt x="115167" y="25801"/>
                      <a:pt x="114323" y="25958"/>
                    </a:cubicBezTo>
                    <a:cubicBezTo>
                      <a:pt x="113690" y="25378"/>
                      <a:pt x="110999" y="22477"/>
                      <a:pt x="110788" y="21791"/>
                    </a:cubicBezTo>
                    <a:cubicBezTo>
                      <a:pt x="110577" y="21264"/>
                      <a:pt x="110999" y="20472"/>
                      <a:pt x="111105" y="20103"/>
                    </a:cubicBezTo>
                    <a:cubicBezTo>
                      <a:pt x="111632" y="20103"/>
                      <a:pt x="112160" y="20155"/>
                      <a:pt x="112688" y="20155"/>
                    </a:cubicBezTo>
                    <a:cubicBezTo>
                      <a:pt x="113162" y="17940"/>
                      <a:pt x="110841" y="15197"/>
                      <a:pt x="108784" y="14986"/>
                    </a:cubicBezTo>
                    <a:cubicBezTo>
                      <a:pt x="107096" y="16305"/>
                      <a:pt x="107623" y="19417"/>
                      <a:pt x="105038" y="19945"/>
                    </a:cubicBezTo>
                    <a:cubicBezTo>
                      <a:pt x="105038" y="18679"/>
                      <a:pt x="105038" y="17360"/>
                      <a:pt x="104511" y="16516"/>
                    </a:cubicBezTo>
                    <a:cubicBezTo>
                      <a:pt x="104141" y="15988"/>
                      <a:pt x="103508" y="15830"/>
                      <a:pt x="103297" y="15091"/>
                    </a:cubicBezTo>
                    <a:cubicBezTo>
                      <a:pt x="103772" y="14617"/>
                      <a:pt x="104141" y="14300"/>
                      <a:pt x="104511" y="13667"/>
                    </a:cubicBezTo>
                    <a:cubicBezTo>
                      <a:pt x="103983" y="13298"/>
                      <a:pt x="102559" y="12401"/>
                      <a:pt x="101557" y="12718"/>
                    </a:cubicBezTo>
                    <a:cubicBezTo>
                      <a:pt x="101134" y="12823"/>
                      <a:pt x="100818" y="13192"/>
                      <a:pt x="100026" y="12981"/>
                    </a:cubicBezTo>
                    <a:cubicBezTo>
                      <a:pt x="99341" y="12823"/>
                      <a:pt x="98866" y="12295"/>
                      <a:pt x="97969" y="12242"/>
                    </a:cubicBezTo>
                    <a:cubicBezTo>
                      <a:pt x="98127" y="11768"/>
                      <a:pt x="98338" y="11240"/>
                      <a:pt x="98497" y="10766"/>
                    </a:cubicBezTo>
                    <a:cubicBezTo>
                      <a:pt x="99077" y="10291"/>
                      <a:pt x="99446" y="10080"/>
                      <a:pt x="100554" y="10080"/>
                    </a:cubicBezTo>
                    <a:cubicBezTo>
                      <a:pt x="100712" y="9816"/>
                      <a:pt x="100818" y="9552"/>
                      <a:pt x="100976" y="9289"/>
                    </a:cubicBezTo>
                    <a:cubicBezTo>
                      <a:pt x="100396" y="8550"/>
                      <a:pt x="97547" y="5912"/>
                      <a:pt x="96703" y="5543"/>
                    </a:cubicBezTo>
                    <a:cubicBezTo>
                      <a:pt x="96545" y="4646"/>
                      <a:pt x="97072" y="3749"/>
                      <a:pt x="96650" y="2853"/>
                    </a:cubicBezTo>
                    <a:cubicBezTo>
                      <a:pt x="95965" y="1428"/>
                      <a:pt x="92377" y="-682"/>
                      <a:pt x="89634" y="215"/>
                    </a:cubicBezTo>
                    <a:cubicBezTo>
                      <a:pt x="89106" y="373"/>
                      <a:pt x="89106" y="1059"/>
                      <a:pt x="88473" y="1217"/>
                    </a:cubicBezTo>
                    <a:cubicBezTo>
                      <a:pt x="88632" y="2008"/>
                      <a:pt x="89106" y="2483"/>
                      <a:pt x="89634" y="2853"/>
                    </a:cubicBezTo>
                    <a:cubicBezTo>
                      <a:pt x="89581" y="3169"/>
                      <a:pt x="89581" y="3538"/>
                      <a:pt x="89476" y="3855"/>
                    </a:cubicBezTo>
                    <a:cubicBezTo>
                      <a:pt x="88526" y="3749"/>
                      <a:pt x="88262" y="3169"/>
                      <a:pt x="87207" y="3275"/>
                    </a:cubicBezTo>
                    <a:cubicBezTo>
                      <a:pt x="86522" y="4172"/>
                      <a:pt x="85889" y="4857"/>
                      <a:pt x="85519" y="6071"/>
                    </a:cubicBezTo>
                    <a:cubicBezTo>
                      <a:pt x="86258" y="6545"/>
                      <a:pt x="87207" y="7020"/>
                      <a:pt x="87735" y="7706"/>
                    </a:cubicBezTo>
                    <a:cubicBezTo>
                      <a:pt x="87366" y="8180"/>
                      <a:pt x="86785" y="8866"/>
                      <a:pt x="86205" y="9130"/>
                    </a:cubicBezTo>
                    <a:cubicBezTo>
                      <a:pt x="86152" y="11240"/>
                      <a:pt x="89581" y="12454"/>
                      <a:pt x="91428" y="12770"/>
                    </a:cubicBezTo>
                    <a:cubicBezTo>
                      <a:pt x="91797" y="12718"/>
                      <a:pt x="92166" y="12612"/>
                      <a:pt x="92536" y="12559"/>
                    </a:cubicBezTo>
                    <a:cubicBezTo>
                      <a:pt x="93854" y="12875"/>
                      <a:pt x="94540" y="14247"/>
                      <a:pt x="96809" y="13508"/>
                    </a:cubicBezTo>
                    <a:cubicBezTo>
                      <a:pt x="96809" y="13508"/>
                      <a:pt x="96861" y="13508"/>
                      <a:pt x="96861" y="13508"/>
                    </a:cubicBezTo>
                    <a:cubicBezTo>
                      <a:pt x="96861" y="14511"/>
                      <a:pt x="96861" y="15460"/>
                      <a:pt x="96861" y="16463"/>
                    </a:cubicBezTo>
                    <a:cubicBezTo>
                      <a:pt x="96176" y="16146"/>
                      <a:pt x="95595" y="15619"/>
                      <a:pt x="95173" y="15039"/>
                    </a:cubicBezTo>
                    <a:cubicBezTo>
                      <a:pt x="94012" y="15091"/>
                      <a:pt x="93802" y="15619"/>
                      <a:pt x="92694" y="15724"/>
                    </a:cubicBezTo>
                    <a:cubicBezTo>
                      <a:pt x="92483" y="16146"/>
                      <a:pt x="92272" y="16516"/>
                      <a:pt x="92008" y="16938"/>
                    </a:cubicBezTo>
                    <a:cubicBezTo>
                      <a:pt x="92008" y="16938"/>
                      <a:pt x="92008" y="16990"/>
                      <a:pt x="92008" y="16990"/>
                    </a:cubicBezTo>
                    <a:cubicBezTo>
                      <a:pt x="93116" y="17043"/>
                      <a:pt x="93591" y="17043"/>
                      <a:pt x="94435" y="16674"/>
                    </a:cubicBezTo>
                    <a:cubicBezTo>
                      <a:pt x="95279" y="16726"/>
                      <a:pt x="95437" y="17835"/>
                      <a:pt x="95648" y="18468"/>
                    </a:cubicBezTo>
                    <a:cubicBezTo>
                      <a:pt x="94962" y="19312"/>
                      <a:pt x="94224" y="18731"/>
                      <a:pt x="93432" y="19259"/>
                    </a:cubicBezTo>
                    <a:cubicBezTo>
                      <a:pt x="92905" y="19892"/>
                      <a:pt x="92377" y="20525"/>
                      <a:pt x="91903" y="21158"/>
                    </a:cubicBezTo>
                    <a:cubicBezTo>
                      <a:pt x="91586" y="21474"/>
                      <a:pt x="90320" y="21317"/>
                      <a:pt x="89739" y="21317"/>
                    </a:cubicBezTo>
                    <a:cubicBezTo>
                      <a:pt x="88368" y="22635"/>
                      <a:pt x="89792" y="24692"/>
                      <a:pt x="89792" y="26644"/>
                    </a:cubicBezTo>
                    <a:cubicBezTo>
                      <a:pt x="88632" y="26222"/>
                      <a:pt x="86258" y="25748"/>
                      <a:pt x="86522" y="23849"/>
                    </a:cubicBezTo>
                    <a:cubicBezTo>
                      <a:pt x="86627" y="23004"/>
                      <a:pt x="87102" y="22213"/>
                      <a:pt x="86996" y="21264"/>
                    </a:cubicBezTo>
                    <a:cubicBezTo>
                      <a:pt x="86363" y="20894"/>
                      <a:pt x="85730" y="20947"/>
                      <a:pt x="84939" y="20631"/>
                    </a:cubicBezTo>
                    <a:cubicBezTo>
                      <a:pt x="83409" y="20050"/>
                      <a:pt x="82407" y="19417"/>
                      <a:pt x="80244" y="19734"/>
                    </a:cubicBezTo>
                    <a:cubicBezTo>
                      <a:pt x="80244" y="20050"/>
                      <a:pt x="80191" y="20420"/>
                      <a:pt x="80191" y="20736"/>
                    </a:cubicBezTo>
                    <a:cubicBezTo>
                      <a:pt x="81615" y="21105"/>
                      <a:pt x="82987" y="20894"/>
                      <a:pt x="83884" y="21738"/>
                    </a:cubicBezTo>
                    <a:cubicBezTo>
                      <a:pt x="84412" y="22266"/>
                      <a:pt x="83937" y="23321"/>
                      <a:pt x="83726" y="23743"/>
                    </a:cubicBezTo>
                    <a:cubicBezTo>
                      <a:pt x="82090" y="23796"/>
                      <a:pt x="81405" y="22688"/>
                      <a:pt x="80349" y="21950"/>
                    </a:cubicBezTo>
                    <a:cubicBezTo>
                      <a:pt x="78398" y="22740"/>
                      <a:pt x="75496" y="22635"/>
                      <a:pt x="72594" y="22688"/>
                    </a:cubicBezTo>
                    <a:cubicBezTo>
                      <a:pt x="71856" y="22688"/>
                      <a:pt x="71592" y="23057"/>
                      <a:pt x="71065" y="23163"/>
                    </a:cubicBezTo>
                    <a:cubicBezTo>
                      <a:pt x="68480" y="23743"/>
                      <a:pt x="65209" y="22213"/>
                      <a:pt x="64312" y="21000"/>
                    </a:cubicBezTo>
                    <a:cubicBezTo>
                      <a:pt x="62466" y="21264"/>
                      <a:pt x="61358" y="20841"/>
                      <a:pt x="60250" y="20472"/>
                    </a:cubicBezTo>
                    <a:cubicBezTo>
                      <a:pt x="57454" y="23216"/>
                      <a:pt x="54711" y="26011"/>
                      <a:pt x="52021" y="28913"/>
                    </a:cubicBezTo>
                    <a:cubicBezTo>
                      <a:pt x="52021" y="28966"/>
                      <a:pt x="52021" y="29018"/>
                      <a:pt x="52021" y="29071"/>
                    </a:cubicBezTo>
                    <a:cubicBezTo>
                      <a:pt x="52021" y="29071"/>
                      <a:pt x="51968" y="29018"/>
                      <a:pt x="51915" y="29018"/>
                    </a:cubicBezTo>
                    <a:cubicBezTo>
                      <a:pt x="31288" y="51016"/>
                      <a:pt x="14143" y="76338"/>
                      <a:pt x="1377" y="104140"/>
                    </a:cubicBezTo>
                    <a:cubicBezTo>
                      <a:pt x="1430" y="104140"/>
                      <a:pt x="1430" y="104140"/>
                      <a:pt x="1482" y="104087"/>
                    </a:cubicBezTo>
                    <a:cubicBezTo>
                      <a:pt x="2537" y="104826"/>
                      <a:pt x="2854" y="105353"/>
                      <a:pt x="3118" y="10593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59E952B8-D0BE-245B-0282-ACC73F7DA3A0}"/>
                  </a:ext>
                </a:extLst>
              </p:cNvPr>
              <p:cNvSpPr/>
              <p:nvPr/>
            </p:nvSpPr>
            <p:spPr>
              <a:xfrm>
                <a:off x="6804589" y="5925839"/>
                <a:ext cx="3376" cy="3066"/>
              </a:xfrm>
              <a:custGeom>
                <a:avLst/>
                <a:gdLst>
                  <a:gd name="connsiteX0" fmla="*/ 3376 w 3376"/>
                  <a:gd name="connsiteY0" fmla="*/ 0 h 3066"/>
                  <a:gd name="connsiteX1" fmla="*/ 0 w 3376"/>
                  <a:gd name="connsiteY1" fmla="*/ 2638 h 3066"/>
                  <a:gd name="connsiteX2" fmla="*/ 791 w 3376"/>
                  <a:gd name="connsiteY2" fmla="*/ 3007 h 3066"/>
                  <a:gd name="connsiteX3" fmla="*/ 3376 w 3376"/>
                  <a:gd name="connsiteY3" fmla="*/ 0 h 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6" h="3066">
                    <a:moveTo>
                      <a:pt x="3376" y="0"/>
                    </a:moveTo>
                    <a:cubicBezTo>
                      <a:pt x="2268" y="844"/>
                      <a:pt x="1108" y="1741"/>
                      <a:pt x="0" y="2638"/>
                    </a:cubicBezTo>
                    <a:cubicBezTo>
                      <a:pt x="211" y="2795"/>
                      <a:pt x="475" y="2901"/>
                      <a:pt x="791" y="3007"/>
                    </a:cubicBezTo>
                    <a:cubicBezTo>
                      <a:pt x="3007" y="3428"/>
                      <a:pt x="3060" y="1529"/>
                      <a:pt x="3376" y="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92613A6-1B6A-E161-FFAD-282BE5956B12}"/>
                  </a:ext>
                </a:extLst>
              </p:cNvPr>
              <p:cNvSpPr/>
              <p:nvPr/>
            </p:nvSpPr>
            <p:spPr>
              <a:xfrm>
                <a:off x="6872325" y="6081252"/>
                <a:ext cx="52" cy="211"/>
              </a:xfrm>
              <a:custGeom>
                <a:avLst/>
                <a:gdLst>
                  <a:gd name="connsiteX0" fmla="*/ 53 w 52"/>
                  <a:gd name="connsiteY0" fmla="*/ 211 h 211"/>
                  <a:gd name="connsiteX1" fmla="*/ 0 w 52"/>
                  <a:gd name="connsiteY1" fmla="*/ 0 h 211"/>
                  <a:gd name="connsiteX2" fmla="*/ 0 w 52"/>
                  <a:gd name="connsiteY2" fmla="*/ 211 h 211"/>
                  <a:gd name="connsiteX3" fmla="*/ 53 w 52"/>
                  <a:gd name="connsiteY3" fmla="*/ 211 h 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" h="211">
                    <a:moveTo>
                      <a:pt x="53" y="211"/>
                    </a:moveTo>
                    <a:cubicBezTo>
                      <a:pt x="53" y="158"/>
                      <a:pt x="0" y="53"/>
                      <a:pt x="0" y="0"/>
                    </a:cubicBezTo>
                    <a:cubicBezTo>
                      <a:pt x="0" y="53"/>
                      <a:pt x="0" y="158"/>
                      <a:pt x="0" y="211"/>
                    </a:cubicBezTo>
                    <a:cubicBezTo>
                      <a:pt x="0" y="211"/>
                      <a:pt x="0" y="211"/>
                      <a:pt x="53" y="21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DB8124FE-0555-E8D9-B2D3-AA45033CB147}"/>
                  </a:ext>
                </a:extLst>
              </p:cNvPr>
              <p:cNvSpPr/>
              <p:nvPr/>
            </p:nvSpPr>
            <p:spPr>
              <a:xfrm>
                <a:off x="7049895" y="5918084"/>
                <a:ext cx="207797" cy="218777"/>
              </a:xfrm>
              <a:custGeom>
                <a:avLst/>
                <a:gdLst>
                  <a:gd name="connsiteX0" fmla="*/ 86569 w 207797"/>
                  <a:gd name="connsiteY0" fmla="*/ 1319 h 218777"/>
                  <a:gd name="connsiteX1" fmla="*/ 85778 w 207797"/>
                  <a:gd name="connsiteY1" fmla="*/ 633 h 218777"/>
                  <a:gd name="connsiteX2" fmla="*/ 83509 w 207797"/>
                  <a:gd name="connsiteY2" fmla="*/ 2796 h 218777"/>
                  <a:gd name="connsiteX3" fmla="*/ 81979 w 207797"/>
                  <a:gd name="connsiteY3" fmla="*/ 4379 h 218777"/>
                  <a:gd name="connsiteX4" fmla="*/ 81399 w 207797"/>
                  <a:gd name="connsiteY4" fmla="*/ 5065 h 218777"/>
                  <a:gd name="connsiteX5" fmla="*/ 82191 w 207797"/>
                  <a:gd name="connsiteY5" fmla="*/ 5751 h 218777"/>
                  <a:gd name="connsiteX6" fmla="*/ 82191 w 207797"/>
                  <a:gd name="connsiteY6" fmla="*/ 5803 h 218777"/>
                  <a:gd name="connsiteX7" fmla="*/ 80397 w 207797"/>
                  <a:gd name="connsiteY7" fmla="*/ 6225 h 218777"/>
                  <a:gd name="connsiteX8" fmla="*/ 80713 w 207797"/>
                  <a:gd name="connsiteY8" fmla="*/ 7702 h 218777"/>
                  <a:gd name="connsiteX9" fmla="*/ 80133 w 207797"/>
                  <a:gd name="connsiteY9" fmla="*/ 8599 h 218777"/>
                  <a:gd name="connsiteX10" fmla="*/ 79922 w 207797"/>
                  <a:gd name="connsiteY10" fmla="*/ 8705 h 218777"/>
                  <a:gd name="connsiteX11" fmla="*/ 78972 w 207797"/>
                  <a:gd name="connsiteY11" fmla="*/ 7755 h 218777"/>
                  <a:gd name="connsiteX12" fmla="*/ 78920 w 207797"/>
                  <a:gd name="connsiteY12" fmla="*/ 7755 h 218777"/>
                  <a:gd name="connsiteX13" fmla="*/ 77495 w 207797"/>
                  <a:gd name="connsiteY13" fmla="*/ 8810 h 218777"/>
                  <a:gd name="connsiteX14" fmla="*/ 77970 w 207797"/>
                  <a:gd name="connsiteY14" fmla="*/ 9602 h 218777"/>
                  <a:gd name="connsiteX15" fmla="*/ 77970 w 207797"/>
                  <a:gd name="connsiteY15" fmla="*/ 10023 h 218777"/>
                  <a:gd name="connsiteX16" fmla="*/ 76915 w 207797"/>
                  <a:gd name="connsiteY16" fmla="*/ 10762 h 218777"/>
                  <a:gd name="connsiteX17" fmla="*/ 75544 w 207797"/>
                  <a:gd name="connsiteY17" fmla="*/ 10393 h 218777"/>
                  <a:gd name="connsiteX18" fmla="*/ 74278 w 207797"/>
                  <a:gd name="connsiteY18" fmla="*/ 11395 h 218777"/>
                  <a:gd name="connsiteX19" fmla="*/ 74911 w 207797"/>
                  <a:gd name="connsiteY19" fmla="*/ 12081 h 218777"/>
                  <a:gd name="connsiteX20" fmla="*/ 72062 w 207797"/>
                  <a:gd name="connsiteY20" fmla="*/ 13505 h 218777"/>
                  <a:gd name="connsiteX21" fmla="*/ 71851 w 207797"/>
                  <a:gd name="connsiteY21" fmla="*/ 13664 h 218777"/>
                  <a:gd name="connsiteX22" fmla="*/ 72484 w 207797"/>
                  <a:gd name="connsiteY22" fmla="*/ 14824 h 218777"/>
                  <a:gd name="connsiteX23" fmla="*/ 72484 w 207797"/>
                  <a:gd name="connsiteY23" fmla="*/ 14877 h 218777"/>
                  <a:gd name="connsiteX24" fmla="*/ 70637 w 207797"/>
                  <a:gd name="connsiteY24" fmla="*/ 14930 h 218777"/>
                  <a:gd name="connsiteX25" fmla="*/ 69952 w 207797"/>
                  <a:gd name="connsiteY25" fmla="*/ 15985 h 218777"/>
                  <a:gd name="connsiteX26" fmla="*/ 71271 w 207797"/>
                  <a:gd name="connsiteY26" fmla="*/ 17409 h 218777"/>
                  <a:gd name="connsiteX27" fmla="*/ 71271 w 207797"/>
                  <a:gd name="connsiteY27" fmla="*/ 17462 h 218777"/>
                  <a:gd name="connsiteX28" fmla="*/ 69952 w 207797"/>
                  <a:gd name="connsiteY28" fmla="*/ 17673 h 218777"/>
                  <a:gd name="connsiteX29" fmla="*/ 69740 w 207797"/>
                  <a:gd name="connsiteY29" fmla="*/ 18992 h 218777"/>
                  <a:gd name="connsiteX30" fmla="*/ 67314 w 207797"/>
                  <a:gd name="connsiteY30" fmla="*/ 21207 h 218777"/>
                  <a:gd name="connsiteX31" fmla="*/ 68000 w 207797"/>
                  <a:gd name="connsiteY31" fmla="*/ 21418 h 218777"/>
                  <a:gd name="connsiteX32" fmla="*/ 68052 w 207797"/>
                  <a:gd name="connsiteY32" fmla="*/ 22843 h 218777"/>
                  <a:gd name="connsiteX33" fmla="*/ 66786 w 207797"/>
                  <a:gd name="connsiteY33" fmla="*/ 22790 h 218777"/>
                  <a:gd name="connsiteX34" fmla="*/ 64623 w 207797"/>
                  <a:gd name="connsiteY34" fmla="*/ 25269 h 218777"/>
                  <a:gd name="connsiteX35" fmla="*/ 64834 w 207797"/>
                  <a:gd name="connsiteY35" fmla="*/ 25850 h 218777"/>
                  <a:gd name="connsiteX36" fmla="*/ 64834 w 207797"/>
                  <a:gd name="connsiteY36" fmla="*/ 25902 h 218777"/>
                  <a:gd name="connsiteX37" fmla="*/ 63146 w 207797"/>
                  <a:gd name="connsiteY37" fmla="*/ 25902 h 218777"/>
                  <a:gd name="connsiteX38" fmla="*/ 59875 w 207797"/>
                  <a:gd name="connsiteY38" fmla="*/ 28857 h 218777"/>
                  <a:gd name="connsiteX39" fmla="*/ 59665 w 207797"/>
                  <a:gd name="connsiteY39" fmla="*/ 29912 h 218777"/>
                  <a:gd name="connsiteX40" fmla="*/ 57976 w 207797"/>
                  <a:gd name="connsiteY40" fmla="*/ 31652 h 218777"/>
                  <a:gd name="connsiteX41" fmla="*/ 57766 w 207797"/>
                  <a:gd name="connsiteY41" fmla="*/ 31758 h 218777"/>
                  <a:gd name="connsiteX42" fmla="*/ 57133 w 207797"/>
                  <a:gd name="connsiteY42" fmla="*/ 31336 h 218777"/>
                  <a:gd name="connsiteX43" fmla="*/ 54811 w 207797"/>
                  <a:gd name="connsiteY43" fmla="*/ 33868 h 218777"/>
                  <a:gd name="connsiteX44" fmla="*/ 51224 w 207797"/>
                  <a:gd name="connsiteY44" fmla="*/ 33551 h 218777"/>
                  <a:gd name="connsiteX45" fmla="*/ 50907 w 207797"/>
                  <a:gd name="connsiteY45" fmla="*/ 33868 h 218777"/>
                  <a:gd name="connsiteX46" fmla="*/ 52595 w 207797"/>
                  <a:gd name="connsiteY46" fmla="*/ 35081 h 218777"/>
                  <a:gd name="connsiteX47" fmla="*/ 49800 w 207797"/>
                  <a:gd name="connsiteY47" fmla="*/ 35134 h 218777"/>
                  <a:gd name="connsiteX48" fmla="*/ 48850 w 207797"/>
                  <a:gd name="connsiteY48" fmla="*/ 36612 h 218777"/>
                  <a:gd name="connsiteX49" fmla="*/ 46265 w 207797"/>
                  <a:gd name="connsiteY49" fmla="*/ 37403 h 218777"/>
                  <a:gd name="connsiteX50" fmla="*/ 46212 w 207797"/>
                  <a:gd name="connsiteY50" fmla="*/ 37930 h 218777"/>
                  <a:gd name="connsiteX51" fmla="*/ 47320 w 207797"/>
                  <a:gd name="connsiteY51" fmla="*/ 38669 h 218777"/>
                  <a:gd name="connsiteX52" fmla="*/ 47320 w 207797"/>
                  <a:gd name="connsiteY52" fmla="*/ 38932 h 218777"/>
                  <a:gd name="connsiteX53" fmla="*/ 45263 w 207797"/>
                  <a:gd name="connsiteY53" fmla="*/ 39038 h 218777"/>
                  <a:gd name="connsiteX54" fmla="*/ 44894 w 207797"/>
                  <a:gd name="connsiteY54" fmla="*/ 41254 h 218777"/>
                  <a:gd name="connsiteX55" fmla="*/ 45949 w 207797"/>
                  <a:gd name="connsiteY55" fmla="*/ 42414 h 218777"/>
                  <a:gd name="connsiteX56" fmla="*/ 46001 w 207797"/>
                  <a:gd name="connsiteY56" fmla="*/ 42573 h 218777"/>
                  <a:gd name="connsiteX57" fmla="*/ 44788 w 207797"/>
                  <a:gd name="connsiteY57" fmla="*/ 44050 h 218777"/>
                  <a:gd name="connsiteX58" fmla="*/ 44894 w 207797"/>
                  <a:gd name="connsiteY58" fmla="*/ 44366 h 218777"/>
                  <a:gd name="connsiteX59" fmla="*/ 46160 w 207797"/>
                  <a:gd name="connsiteY59" fmla="*/ 44525 h 218777"/>
                  <a:gd name="connsiteX60" fmla="*/ 46476 w 207797"/>
                  <a:gd name="connsiteY60" fmla="*/ 44946 h 218777"/>
                  <a:gd name="connsiteX61" fmla="*/ 45157 w 207797"/>
                  <a:gd name="connsiteY61" fmla="*/ 46160 h 218777"/>
                  <a:gd name="connsiteX62" fmla="*/ 47531 w 207797"/>
                  <a:gd name="connsiteY62" fmla="*/ 46635 h 218777"/>
                  <a:gd name="connsiteX63" fmla="*/ 46793 w 207797"/>
                  <a:gd name="connsiteY63" fmla="*/ 47742 h 218777"/>
                  <a:gd name="connsiteX64" fmla="*/ 46529 w 207797"/>
                  <a:gd name="connsiteY64" fmla="*/ 48059 h 218777"/>
                  <a:gd name="connsiteX65" fmla="*/ 47004 w 207797"/>
                  <a:gd name="connsiteY65" fmla="*/ 48481 h 218777"/>
                  <a:gd name="connsiteX66" fmla="*/ 48322 w 207797"/>
                  <a:gd name="connsiteY66" fmla="*/ 48164 h 218777"/>
                  <a:gd name="connsiteX67" fmla="*/ 47004 w 207797"/>
                  <a:gd name="connsiteY67" fmla="*/ 48745 h 218777"/>
                  <a:gd name="connsiteX68" fmla="*/ 47056 w 207797"/>
                  <a:gd name="connsiteY68" fmla="*/ 49009 h 218777"/>
                  <a:gd name="connsiteX69" fmla="*/ 46160 w 207797"/>
                  <a:gd name="connsiteY69" fmla="*/ 48850 h 218777"/>
                  <a:gd name="connsiteX70" fmla="*/ 46160 w 207797"/>
                  <a:gd name="connsiteY70" fmla="*/ 49273 h 218777"/>
                  <a:gd name="connsiteX71" fmla="*/ 46107 w 207797"/>
                  <a:gd name="connsiteY71" fmla="*/ 49273 h 218777"/>
                  <a:gd name="connsiteX72" fmla="*/ 45949 w 207797"/>
                  <a:gd name="connsiteY72" fmla="*/ 48745 h 218777"/>
                  <a:gd name="connsiteX73" fmla="*/ 45896 w 207797"/>
                  <a:gd name="connsiteY73" fmla="*/ 48587 h 218777"/>
                  <a:gd name="connsiteX74" fmla="*/ 45104 w 207797"/>
                  <a:gd name="connsiteY74" fmla="*/ 49536 h 218777"/>
                  <a:gd name="connsiteX75" fmla="*/ 45368 w 207797"/>
                  <a:gd name="connsiteY75" fmla="*/ 50486 h 218777"/>
                  <a:gd name="connsiteX76" fmla="*/ 45685 w 207797"/>
                  <a:gd name="connsiteY76" fmla="*/ 50696 h 218777"/>
                  <a:gd name="connsiteX77" fmla="*/ 45737 w 207797"/>
                  <a:gd name="connsiteY77" fmla="*/ 50380 h 218777"/>
                  <a:gd name="connsiteX78" fmla="*/ 45949 w 207797"/>
                  <a:gd name="connsiteY78" fmla="*/ 50696 h 218777"/>
                  <a:gd name="connsiteX79" fmla="*/ 46951 w 207797"/>
                  <a:gd name="connsiteY79" fmla="*/ 50433 h 218777"/>
                  <a:gd name="connsiteX80" fmla="*/ 46898 w 207797"/>
                  <a:gd name="connsiteY80" fmla="*/ 49642 h 218777"/>
                  <a:gd name="connsiteX81" fmla="*/ 47268 w 207797"/>
                  <a:gd name="connsiteY81" fmla="*/ 50380 h 218777"/>
                  <a:gd name="connsiteX82" fmla="*/ 47320 w 207797"/>
                  <a:gd name="connsiteY82" fmla="*/ 50380 h 218777"/>
                  <a:gd name="connsiteX83" fmla="*/ 48217 w 207797"/>
                  <a:gd name="connsiteY83" fmla="*/ 49589 h 218777"/>
                  <a:gd name="connsiteX84" fmla="*/ 47531 w 207797"/>
                  <a:gd name="connsiteY84" fmla="*/ 50433 h 218777"/>
                  <a:gd name="connsiteX85" fmla="*/ 48481 w 207797"/>
                  <a:gd name="connsiteY85" fmla="*/ 50644 h 218777"/>
                  <a:gd name="connsiteX86" fmla="*/ 48481 w 207797"/>
                  <a:gd name="connsiteY86" fmla="*/ 50696 h 218777"/>
                  <a:gd name="connsiteX87" fmla="*/ 47268 w 207797"/>
                  <a:gd name="connsiteY87" fmla="*/ 51382 h 218777"/>
                  <a:gd name="connsiteX88" fmla="*/ 47320 w 207797"/>
                  <a:gd name="connsiteY88" fmla="*/ 51857 h 218777"/>
                  <a:gd name="connsiteX89" fmla="*/ 48375 w 207797"/>
                  <a:gd name="connsiteY89" fmla="*/ 52015 h 218777"/>
                  <a:gd name="connsiteX90" fmla="*/ 48375 w 207797"/>
                  <a:gd name="connsiteY90" fmla="*/ 52068 h 218777"/>
                  <a:gd name="connsiteX91" fmla="*/ 47742 w 207797"/>
                  <a:gd name="connsiteY91" fmla="*/ 52490 h 218777"/>
                  <a:gd name="connsiteX92" fmla="*/ 47953 w 207797"/>
                  <a:gd name="connsiteY92" fmla="*/ 52754 h 218777"/>
                  <a:gd name="connsiteX93" fmla="*/ 47004 w 207797"/>
                  <a:gd name="connsiteY93" fmla="*/ 52543 h 218777"/>
                  <a:gd name="connsiteX94" fmla="*/ 46793 w 207797"/>
                  <a:gd name="connsiteY94" fmla="*/ 52701 h 218777"/>
                  <a:gd name="connsiteX95" fmla="*/ 46740 w 207797"/>
                  <a:gd name="connsiteY95" fmla="*/ 52068 h 218777"/>
                  <a:gd name="connsiteX96" fmla="*/ 46212 w 207797"/>
                  <a:gd name="connsiteY96" fmla="*/ 52015 h 218777"/>
                  <a:gd name="connsiteX97" fmla="*/ 45949 w 207797"/>
                  <a:gd name="connsiteY97" fmla="*/ 53229 h 218777"/>
                  <a:gd name="connsiteX98" fmla="*/ 46529 w 207797"/>
                  <a:gd name="connsiteY98" fmla="*/ 54442 h 218777"/>
                  <a:gd name="connsiteX99" fmla="*/ 49747 w 207797"/>
                  <a:gd name="connsiteY99" fmla="*/ 55656 h 218777"/>
                  <a:gd name="connsiteX100" fmla="*/ 49325 w 207797"/>
                  <a:gd name="connsiteY100" fmla="*/ 56077 h 218777"/>
                  <a:gd name="connsiteX101" fmla="*/ 49747 w 207797"/>
                  <a:gd name="connsiteY101" fmla="*/ 56341 h 218777"/>
                  <a:gd name="connsiteX102" fmla="*/ 50063 w 207797"/>
                  <a:gd name="connsiteY102" fmla="*/ 55920 h 218777"/>
                  <a:gd name="connsiteX103" fmla="*/ 50591 w 207797"/>
                  <a:gd name="connsiteY103" fmla="*/ 56500 h 218777"/>
                  <a:gd name="connsiteX104" fmla="*/ 54284 w 207797"/>
                  <a:gd name="connsiteY104" fmla="*/ 56025 h 218777"/>
                  <a:gd name="connsiteX105" fmla="*/ 58029 w 207797"/>
                  <a:gd name="connsiteY105" fmla="*/ 53071 h 218777"/>
                  <a:gd name="connsiteX106" fmla="*/ 59032 w 207797"/>
                  <a:gd name="connsiteY106" fmla="*/ 52068 h 218777"/>
                  <a:gd name="connsiteX107" fmla="*/ 60509 w 207797"/>
                  <a:gd name="connsiteY107" fmla="*/ 51963 h 218777"/>
                  <a:gd name="connsiteX108" fmla="*/ 61406 w 207797"/>
                  <a:gd name="connsiteY108" fmla="*/ 49642 h 218777"/>
                  <a:gd name="connsiteX109" fmla="*/ 61880 w 207797"/>
                  <a:gd name="connsiteY109" fmla="*/ 49325 h 218777"/>
                  <a:gd name="connsiteX110" fmla="*/ 61722 w 207797"/>
                  <a:gd name="connsiteY110" fmla="*/ 50275 h 218777"/>
                  <a:gd name="connsiteX111" fmla="*/ 63463 w 207797"/>
                  <a:gd name="connsiteY111" fmla="*/ 51277 h 218777"/>
                  <a:gd name="connsiteX112" fmla="*/ 63621 w 207797"/>
                  <a:gd name="connsiteY112" fmla="*/ 51330 h 218777"/>
                  <a:gd name="connsiteX113" fmla="*/ 63305 w 207797"/>
                  <a:gd name="connsiteY113" fmla="*/ 52543 h 218777"/>
                  <a:gd name="connsiteX114" fmla="*/ 63885 w 207797"/>
                  <a:gd name="connsiteY114" fmla="*/ 55181 h 218777"/>
                  <a:gd name="connsiteX115" fmla="*/ 64465 w 207797"/>
                  <a:gd name="connsiteY115" fmla="*/ 55128 h 218777"/>
                  <a:gd name="connsiteX116" fmla="*/ 64518 w 207797"/>
                  <a:gd name="connsiteY116" fmla="*/ 55656 h 218777"/>
                  <a:gd name="connsiteX117" fmla="*/ 65467 w 207797"/>
                  <a:gd name="connsiteY117" fmla="*/ 55656 h 218777"/>
                  <a:gd name="connsiteX118" fmla="*/ 64993 w 207797"/>
                  <a:gd name="connsiteY118" fmla="*/ 57396 h 218777"/>
                  <a:gd name="connsiteX119" fmla="*/ 65784 w 207797"/>
                  <a:gd name="connsiteY119" fmla="*/ 59559 h 218777"/>
                  <a:gd name="connsiteX120" fmla="*/ 66312 w 207797"/>
                  <a:gd name="connsiteY120" fmla="*/ 59612 h 218777"/>
                  <a:gd name="connsiteX121" fmla="*/ 68844 w 207797"/>
                  <a:gd name="connsiteY121" fmla="*/ 63041 h 218777"/>
                  <a:gd name="connsiteX122" fmla="*/ 68686 w 207797"/>
                  <a:gd name="connsiteY122" fmla="*/ 63569 h 218777"/>
                  <a:gd name="connsiteX123" fmla="*/ 68052 w 207797"/>
                  <a:gd name="connsiteY123" fmla="*/ 63516 h 218777"/>
                  <a:gd name="connsiteX124" fmla="*/ 68105 w 207797"/>
                  <a:gd name="connsiteY124" fmla="*/ 64043 h 218777"/>
                  <a:gd name="connsiteX125" fmla="*/ 67419 w 207797"/>
                  <a:gd name="connsiteY125" fmla="*/ 64360 h 218777"/>
                  <a:gd name="connsiteX126" fmla="*/ 69107 w 207797"/>
                  <a:gd name="connsiteY126" fmla="*/ 66681 h 218777"/>
                  <a:gd name="connsiteX127" fmla="*/ 68580 w 207797"/>
                  <a:gd name="connsiteY127" fmla="*/ 68105 h 218777"/>
                  <a:gd name="connsiteX128" fmla="*/ 72589 w 207797"/>
                  <a:gd name="connsiteY128" fmla="*/ 68105 h 218777"/>
                  <a:gd name="connsiteX129" fmla="*/ 72906 w 207797"/>
                  <a:gd name="connsiteY129" fmla="*/ 67684 h 218777"/>
                  <a:gd name="connsiteX130" fmla="*/ 72695 w 207797"/>
                  <a:gd name="connsiteY130" fmla="*/ 66734 h 218777"/>
                  <a:gd name="connsiteX131" fmla="*/ 73697 w 207797"/>
                  <a:gd name="connsiteY131" fmla="*/ 65309 h 218777"/>
                  <a:gd name="connsiteX132" fmla="*/ 74119 w 207797"/>
                  <a:gd name="connsiteY132" fmla="*/ 65362 h 218777"/>
                  <a:gd name="connsiteX133" fmla="*/ 74225 w 207797"/>
                  <a:gd name="connsiteY133" fmla="*/ 64835 h 218777"/>
                  <a:gd name="connsiteX134" fmla="*/ 76915 w 207797"/>
                  <a:gd name="connsiteY134" fmla="*/ 64571 h 218777"/>
                  <a:gd name="connsiteX135" fmla="*/ 77548 w 207797"/>
                  <a:gd name="connsiteY135" fmla="*/ 65046 h 218777"/>
                  <a:gd name="connsiteX136" fmla="*/ 77706 w 207797"/>
                  <a:gd name="connsiteY136" fmla="*/ 65204 h 218777"/>
                  <a:gd name="connsiteX137" fmla="*/ 79605 w 207797"/>
                  <a:gd name="connsiteY137" fmla="*/ 61775 h 218777"/>
                  <a:gd name="connsiteX138" fmla="*/ 79658 w 207797"/>
                  <a:gd name="connsiteY138" fmla="*/ 60509 h 218777"/>
                  <a:gd name="connsiteX139" fmla="*/ 80239 w 207797"/>
                  <a:gd name="connsiteY139" fmla="*/ 59085 h 218777"/>
                  <a:gd name="connsiteX140" fmla="*/ 80291 w 207797"/>
                  <a:gd name="connsiteY140" fmla="*/ 58029 h 218777"/>
                  <a:gd name="connsiteX141" fmla="*/ 79817 w 207797"/>
                  <a:gd name="connsiteY141" fmla="*/ 57819 h 218777"/>
                  <a:gd name="connsiteX142" fmla="*/ 79817 w 207797"/>
                  <a:gd name="connsiteY142" fmla="*/ 57027 h 218777"/>
                  <a:gd name="connsiteX143" fmla="*/ 80450 w 207797"/>
                  <a:gd name="connsiteY143" fmla="*/ 57027 h 218777"/>
                  <a:gd name="connsiteX144" fmla="*/ 79711 w 207797"/>
                  <a:gd name="connsiteY144" fmla="*/ 53704 h 218777"/>
                  <a:gd name="connsiteX145" fmla="*/ 81558 w 207797"/>
                  <a:gd name="connsiteY145" fmla="*/ 53651 h 218777"/>
                  <a:gd name="connsiteX146" fmla="*/ 81610 w 207797"/>
                  <a:gd name="connsiteY146" fmla="*/ 53229 h 218777"/>
                  <a:gd name="connsiteX147" fmla="*/ 83615 w 207797"/>
                  <a:gd name="connsiteY147" fmla="*/ 51488 h 218777"/>
                  <a:gd name="connsiteX148" fmla="*/ 83615 w 207797"/>
                  <a:gd name="connsiteY148" fmla="*/ 52490 h 218777"/>
                  <a:gd name="connsiteX149" fmla="*/ 83668 w 207797"/>
                  <a:gd name="connsiteY149" fmla="*/ 52543 h 218777"/>
                  <a:gd name="connsiteX150" fmla="*/ 84248 w 207797"/>
                  <a:gd name="connsiteY150" fmla="*/ 52490 h 218777"/>
                  <a:gd name="connsiteX151" fmla="*/ 85461 w 207797"/>
                  <a:gd name="connsiteY151" fmla="*/ 51382 h 218777"/>
                  <a:gd name="connsiteX152" fmla="*/ 85356 w 207797"/>
                  <a:gd name="connsiteY152" fmla="*/ 50696 h 218777"/>
                  <a:gd name="connsiteX153" fmla="*/ 86200 w 207797"/>
                  <a:gd name="connsiteY153" fmla="*/ 50644 h 218777"/>
                  <a:gd name="connsiteX154" fmla="*/ 86147 w 207797"/>
                  <a:gd name="connsiteY154" fmla="*/ 50327 h 218777"/>
                  <a:gd name="connsiteX155" fmla="*/ 86094 w 207797"/>
                  <a:gd name="connsiteY155" fmla="*/ 50222 h 218777"/>
                  <a:gd name="connsiteX156" fmla="*/ 85778 w 207797"/>
                  <a:gd name="connsiteY156" fmla="*/ 50222 h 218777"/>
                  <a:gd name="connsiteX157" fmla="*/ 85778 w 207797"/>
                  <a:gd name="connsiteY157" fmla="*/ 50539 h 218777"/>
                  <a:gd name="connsiteX158" fmla="*/ 82824 w 207797"/>
                  <a:gd name="connsiteY158" fmla="*/ 51013 h 218777"/>
                  <a:gd name="connsiteX159" fmla="*/ 79711 w 207797"/>
                  <a:gd name="connsiteY159" fmla="*/ 50011 h 218777"/>
                  <a:gd name="connsiteX160" fmla="*/ 79658 w 207797"/>
                  <a:gd name="connsiteY160" fmla="*/ 50011 h 218777"/>
                  <a:gd name="connsiteX161" fmla="*/ 79922 w 207797"/>
                  <a:gd name="connsiteY161" fmla="*/ 49536 h 218777"/>
                  <a:gd name="connsiteX162" fmla="*/ 83826 w 207797"/>
                  <a:gd name="connsiteY162" fmla="*/ 50433 h 218777"/>
                  <a:gd name="connsiteX163" fmla="*/ 87097 w 207797"/>
                  <a:gd name="connsiteY163" fmla="*/ 48850 h 218777"/>
                  <a:gd name="connsiteX164" fmla="*/ 87730 w 207797"/>
                  <a:gd name="connsiteY164" fmla="*/ 48850 h 218777"/>
                  <a:gd name="connsiteX165" fmla="*/ 86991 w 207797"/>
                  <a:gd name="connsiteY165" fmla="*/ 46951 h 218777"/>
                  <a:gd name="connsiteX166" fmla="*/ 84406 w 207797"/>
                  <a:gd name="connsiteY166" fmla="*/ 44788 h 218777"/>
                  <a:gd name="connsiteX167" fmla="*/ 83615 w 207797"/>
                  <a:gd name="connsiteY167" fmla="*/ 44841 h 218777"/>
                  <a:gd name="connsiteX168" fmla="*/ 82191 w 207797"/>
                  <a:gd name="connsiteY168" fmla="*/ 44366 h 218777"/>
                  <a:gd name="connsiteX169" fmla="*/ 82138 w 207797"/>
                  <a:gd name="connsiteY169" fmla="*/ 44208 h 218777"/>
                  <a:gd name="connsiteX170" fmla="*/ 81874 w 207797"/>
                  <a:gd name="connsiteY170" fmla="*/ 39988 h 218777"/>
                  <a:gd name="connsiteX171" fmla="*/ 82612 w 207797"/>
                  <a:gd name="connsiteY171" fmla="*/ 39777 h 218777"/>
                  <a:gd name="connsiteX172" fmla="*/ 82401 w 207797"/>
                  <a:gd name="connsiteY172" fmla="*/ 36031 h 218777"/>
                  <a:gd name="connsiteX173" fmla="*/ 83615 w 207797"/>
                  <a:gd name="connsiteY173" fmla="*/ 36453 h 218777"/>
                  <a:gd name="connsiteX174" fmla="*/ 84301 w 207797"/>
                  <a:gd name="connsiteY174" fmla="*/ 35556 h 218777"/>
                  <a:gd name="connsiteX175" fmla="*/ 84142 w 207797"/>
                  <a:gd name="connsiteY175" fmla="*/ 34343 h 218777"/>
                  <a:gd name="connsiteX176" fmla="*/ 85514 w 207797"/>
                  <a:gd name="connsiteY176" fmla="*/ 34343 h 218777"/>
                  <a:gd name="connsiteX177" fmla="*/ 87835 w 207797"/>
                  <a:gd name="connsiteY177" fmla="*/ 32338 h 218777"/>
                  <a:gd name="connsiteX178" fmla="*/ 89049 w 207797"/>
                  <a:gd name="connsiteY178" fmla="*/ 31019 h 218777"/>
                  <a:gd name="connsiteX179" fmla="*/ 89787 w 207797"/>
                  <a:gd name="connsiteY179" fmla="*/ 31495 h 218777"/>
                  <a:gd name="connsiteX180" fmla="*/ 92952 w 207797"/>
                  <a:gd name="connsiteY180" fmla="*/ 29331 h 218777"/>
                  <a:gd name="connsiteX181" fmla="*/ 94904 w 207797"/>
                  <a:gd name="connsiteY181" fmla="*/ 26747 h 218777"/>
                  <a:gd name="connsiteX182" fmla="*/ 95063 w 207797"/>
                  <a:gd name="connsiteY182" fmla="*/ 26535 h 218777"/>
                  <a:gd name="connsiteX183" fmla="*/ 93796 w 207797"/>
                  <a:gd name="connsiteY183" fmla="*/ 25111 h 218777"/>
                  <a:gd name="connsiteX184" fmla="*/ 93585 w 207797"/>
                  <a:gd name="connsiteY184" fmla="*/ 24900 h 218777"/>
                  <a:gd name="connsiteX185" fmla="*/ 95168 w 207797"/>
                  <a:gd name="connsiteY185" fmla="*/ 23476 h 218777"/>
                  <a:gd name="connsiteX186" fmla="*/ 94693 w 207797"/>
                  <a:gd name="connsiteY186" fmla="*/ 22420 h 218777"/>
                  <a:gd name="connsiteX187" fmla="*/ 96645 w 207797"/>
                  <a:gd name="connsiteY187" fmla="*/ 21418 h 218777"/>
                  <a:gd name="connsiteX188" fmla="*/ 98861 w 207797"/>
                  <a:gd name="connsiteY188" fmla="*/ 18781 h 218777"/>
                  <a:gd name="connsiteX189" fmla="*/ 100443 w 207797"/>
                  <a:gd name="connsiteY189" fmla="*/ 19835 h 218777"/>
                  <a:gd name="connsiteX190" fmla="*/ 103661 w 207797"/>
                  <a:gd name="connsiteY190" fmla="*/ 19519 h 218777"/>
                  <a:gd name="connsiteX191" fmla="*/ 106404 w 207797"/>
                  <a:gd name="connsiteY191" fmla="*/ 20733 h 218777"/>
                  <a:gd name="connsiteX192" fmla="*/ 106721 w 207797"/>
                  <a:gd name="connsiteY192" fmla="*/ 21313 h 218777"/>
                  <a:gd name="connsiteX193" fmla="*/ 106510 w 207797"/>
                  <a:gd name="connsiteY193" fmla="*/ 23001 h 218777"/>
                  <a:gd name="connsiteX194" fmla="*/ 107037 w 207797"/>
                  <a:gd name="connsiteY194" fmla="*/ 23634 h 218777"/>
                  <a:gd name="connsiteX195" fmla="*/ 107090 w 207797"/>
                  <a:gd name="connsiteY195" fmla="*/ 24425 h 218777"/>
                  <a:gd name="connsiteX196" fmla="*/ 105824 w 207797"/>
                  <a:gd name="connsiteY196" fmla="*/ 24372 h 218777"/>
                  <a:gd name="connsiteX197" fmla="*/ 99388 w 207797"/>
                  <a:gd name="connsiteY197" fmla="*/ 30545 h 218777"/>
                  <a:gd name="connsiteX198" fmla="*/ 99072 w 207797"/>
                  <a:gd name="connsiteY198" fmla="*/ 30545 h 218777"/>
                  <a:gd name="connsiteX199" fmla="*/ 98650 w 207797"/>
                  <a:gd name="connsiteY199" fmla="*/ 29964 h 218777"/>
                  <a:gd name="connsiteX200" fmla="*/ 98650 w 207797"/>
                  <a:gd name="connsiteY200" fmla="*/ 29806 h 218777"/>
                  <a:gd name="connsiteX201" fmla="*/ 96962 w 207797"/>
                  <a:gd name="connsiteY201" fmla="*/ 32761 h 218777"/>
                  <a:gd name="connsiteX202" fmla="*/ 95273 w 207797"/>
                  <a:gd name="connsiteY202" fmla="*/ 32602 h 218777"/>
                  <a:gd name="connsiteX203" fmla="*/ 95432 w 207797"/>
                  <a:gd name="connsiteY203" fmla="*/ 33499 h 218777"/>
                  <a:gd name="connsiteX204" fmla="*/ 93796 w 207797"/>
                  <a:gd name="connsiteY204" fmla="*/ 35767 h 218777"/>
                  <a:gd name="connsiteX205" fmla="*/ 94746 w 207797"/>
                  <a:gd name="connsiteY205" fmla="*/ 36453 h 218777"/>
                  <a:gd name="connsiteX206" fmla="*/ 94429 w 207797"/>
                  <a:gd name="connsiteY206" fmla="*/ 38722 h 218777"/>
                  <a:gd name="connsiteX207" fmla="*/ 95484 w 207797"/>
                  <a:gd name="connsiteY207" fmla="*/ 40410 h 218777"/>
                  <a:gd name="connsiteX208" fmla="*/ 95221 w 207797"/>
                  <a:gd name="connsiteY208" fmla="*/ 41676 h 218777"/>
                  <a:gd name="connsiteX209" fmla="*/ 96539 w 207797"/>
                  <a:gd name="connsiteY209" fmla="*/ 45685 h 218777"/>
                  <a:gd name="connsiteX210" fmla="*/ 98069 w 207797"/>
                  <a:gd name="connsiteY210" fmla="*/ 46107 h 218777"/>
                  <a:gd name="connsiteX211" fmla="*/ 98017 w 207797"/>
                  <a:gd name="connsiteY211" fmla="*/ 46898 h 218777"/>
                  <a:gd name="connsiteX212" fmla="*/ 99810 w 207797"/>
                  <a:gd name="connsiteY212" fmla="*/ 46476 h 218777"/>
                  <a:gd name="connsiteX213" fmla="*/ 99494 w 207797"/>
                  <a:gd name="connsiteY213" fmla="*/ 47215 h 218777"/>
                  <a:gd name="connsiteX214" fmla="*/ 100338 w 207797"/>
                  <a:gd name="connsiteY214" fmla="*/ 48164 h 218777"/>
                  <a:gd name="connsiteX215" fmla="*/ 102817 w 207797"/>
                  <a:gd name="connsiteY215" fmla="*/ 47795 h 218777"/>
                  <a:gd name="connsiteX216" fmla="*/ 102817 w 207797"/>
                  <a:gd name="connsiteY216" fmla="*/ 48059 h 218777"/>
                  <a:gd name="connsiteX217" fmla="*/ 104242 w 207797"/>
                  <a:gd name="connsiteY217" fmla="*/ 48059 h 218777"/>
                  <a:gd name="connsiteX218" fmla="*/ 105877 w 207797"/>
                  <a:gd name="connsiteY218" fmla="*/ 47057 h 218777"/>
                  <a:gd name="connsiteX219" fmla="*/ 106035 w 207797"/>
                  <a:gd name="connsiteY219" fmla="*/ 47321 h 218777"/>
                  <a:gd name="connsiteX220" fmla="*/ 107776 w 207797"/>
                  <a:gd name="connsiteY220" fmla="*/ 46318 h 218777"/>
                  <a:gd name="connsiteX221" fmla="*/ 108620 w 207797"/>
                  <a:gd name="connsiteY221" fmla="*/ 46898 h 218777"/>
                  <a:gd name="connsiteX222" fmla="*/ 108673 w 207797"/>
                  <a:gd name="connsiteY222" fmla="*/ 46898 h 218777"/>
                  <a:gd name="connsiteX223" fmla="*/ 110308 w 207797"/>
                  <a:gd name="connsiteY223" fmla="*/ 46002 h 218777"/>
                  <a:gd name="connsiteX224" fmla="*/ 110783 w 207797"/>
                  <a:gd name="connsiteY224" fmla="*/ 44999 h 218777"/>
                  <a:gd name="connsiteX225" fmla="*/ 110783 w 207797"/>
                  <a:gd name="connsiteY225" fmla="*/ 45579 h 218777"/>
                  <a:gd name="connsiteX226" fmla="*/ 111944 w 207797"/>
                  <a:gd name="connsiteY226" fmla="*/ 45949 h 218777"/>
                  <a:gd name="connsiteX227" fmla="*/ 112841 w 207797"/>
                  <a:gd name="connsiteY227" fmla="*/ 45421 h 218777"/>
                  <a:gd name="connsiteX228" fmla="*/ 113526 w 207797"/>
                  <a:gd name="connsiteY228" fmla="*/ 45843 h 218777"/>
                  <a:gd name="connsiteX229" fmla="*/ 116691 w 207797"/>
                  <a:gd name="connsiteY229" fmla="*/ 44736 h 218777"/>
                  <a:gd name="connsiteX230" fmla="*/ 116955 w 207797"/>
                  <a:gd name="connsiteY230" fmla="*/ 44261 h 218777"/>
                  <a:gd name="connsiteX231" fmla="*/ 116744 w 207797"/>
                  <a:gd name="connsiteY231" fmla="*/ 45474 h 218777"/>
                  <a:gd name="connsiteX232" fmla="*/ 121914 w 207797"/>
                  <a:gd name="connsiteY232" fmla="*/ 47901 h 218777"/>
                  <a:gd name="connsiteX233" fmla="*/ 121439 w 207797"/>
                  <a:gd name="connsiteY233" fmla="*/ 48217 h 218777"/>
                  <a:gd name="connsiteX234" fmla="*/ 119118 w 207797"/>
                  <a:gd name="connsiteY234" fmla="*/ 47478 h 218777"/>
                  <a:gd name="connsiteX235" fmla="*/ 117641 w 207797"/>
                  <a:gd name="connsiteY235" fmla="*/ 48640 h 218777"/>
                  <a:gd name="connsiteX236" fmla="*/ 116586 w 207797"/>
                  <a:gd name="connsiteY236" fmla="*/ 48376 h 218777"/>
                  <a:gd name="connsiteX237" fmla="*/ 116533 w 207797"/>
                  <a:gd name="connsiteY237" fmla="*/ 48850 h 218777"/>
                  <a:gd name="connsiteX238" fmla="*/ 115742 w 207797"/>
                  <a:gd name="connsiteY238" fmla="*/ 48587 h 218777"/>
                  <a:gd name="connsiteX239" fmla="*/ 115320 w 207797"/>
                  <a:gd name="connsiteY239" fmla="*/ 48640 h 218777"/>
                  <a:gd name="connsiteX240" fmla="*/ 115162 w 207797"/>
                  <a:gd name="connsiteY240" fmla="*/ 49114 h 218777"/>
                  <a:gd name="connsiteX241" fmla="*/ 115848 w 207797"/>
                  <a:gd name="connsiteY241" fmla="*/ 50222 h 218777"/>
                  <a:gd name="connsiteX242" fmla="*/ 115584 w 207797"/>
                  <a:gd name="connsiteY242" fmla="*/ 49958 h 218777"/>
                  <a:gd name="connsiteX243" fmla="*/ 114476 w 207797"/>
                  <a:gd name="connsiteY243" fmla="*/ 50644 h 218777"/>
                  <a:gd name="connsiteX244" fmla="*/ 109728 w 207797"/>
                  <a:gd name="connsiteY244" fmla="*/ 49906 h 218777"/>
                  <a:gd name="connsiteX245" fmla="*/ 107565 w 207797"/>
                  <a:gd name="connsiteY245" fmla="*/ 49853 h 218777"/>
                  <a:gd name="connsiteX246" fmla="*/ 107037 w 207797"/>
                  <a:gd name="connsiteY246" fmla="*/ 50327 h 218777"/>
                  <a:gd name="connsiteX247" fmla="*/ 105508 w 207797"/>
                  <a:gd name="connsiteY247" fmla="*/ 50011 h 218777"/>
                  <a:gd name="connsiteX248" fmla="*/ 105349 w 207797"/>
                  <a:gd name="connsiteY248" fmla="*/ 50486 h 218777"/>
                  <a:gd name="connsiteX249" fmla="*/ 104294 w 207797"/>
                  <a:gd name="connsiteY249" fmla="*/ 50433 h 218777"/>
                  <a:gd name="connsiteX250" fmla="*/ 101340 w 207797"/>
                  <a:gd name="connsiteY250" fmla="*/ 51541 h 218777"/>
                  <a:gd name="connsiteX251" fmla="*/ 101076 w 207797"/>
                  <a:gd name="connsiteY251" fmla="*/ 52279 h 218777"/>
                  <a:gd name="connsiteX252" fmla="*/ 101551 w 207797"/>
                  <a:gd name="connsiteY252" fmla="*/ 54020 h 218777"/>
                  <a:gd name="connsiteX253" fmla="*/ 102131 w 207797"/>
                  <a:gd name="connsiteY253" fmla="*/ 53757 h 218777"/>
                  <a:gd name="connsiteX254" fmla="*/ 102079 w 207797"/>
                  <a:gd name="connsiteY254" fmla="*/ 55550 h 218777"/>
                  <a:gd name="connsiteX255" fmla="*/ 103345 w 207797"/>
                  <a:gd name="connsiteY255" fmla="*/ 56077 h 218777"/>
                  <a:gd name="connsiteX256" fmla="*/ 104136 w 207797"/>
                  <a:gd name="connsiteY256" fmla="*/ 55339 h 218777"/>
                  <a:gd name="connsiteX257" fmla="*/ 104558 w 207797"/>
                  <a:gd name="connsiteY257" fmla="*/ 55603 h 218777"/>
                  <a:gd name="connsiteX258" fmla="*/ 104136 w 207797"/>
                  <a:gd name="connsiteY258" fmla="*/ 60351 h 218777"/>
                  <a:gd name="connsiteX259" fmla="*/ 100707 w 207797"/>
                  <a:gd name="connsiteY259" fmla="*/ 61142 h 218777"/>
                  <a:gd name="connsiteX260" fmla="*/ 100232 w 207797"/>
                  <a:gd name="connsiteY260" fmla="*/ 59876 h 218777"/>
                  <a:gd name="connsiteX261" fmla="*/ 98755 w 207797"/>
                  <a:gd name="connsiteY261" fmla="*/ 58821 h 218777"/>
                  <a:gd name="connsiteX262" fmla="*/ 98755 w 207797"/>
                  <a:gd name="connsiteY262" fmla="*/ 58346 h 218777"/>
                  <a:gd name="connsiteX263" fmla="*/ 95959 w 207797"/>
                  <a:gd name="connsiteY263" fmla="*/ 58979 h 218777"/>
                  <a:gd name="connsiteX264" fmla="*/ 94904 w 207797"/>
                  <a:gd name="connsiteY264" fmla="*/ 60298 h 218777"/>
                  <a:gd name="connsiteX265" fmla="*/ 94851 w 207797"/>
                  <a:gd name="connsiteY265" fmla="*/ 61722 h 218777"/>
                  <a:gd name="connsiteX266" fmla="*/ 93849 w 207797"/>
                  <a:gd name="connsiteY266" fmla="*/ 62514 h 218777"/>
                  <a:gd name="connsiteX267" fmla="*/ 94482 w 207797"/>
                  <a:gd name="connsiteY267" fmla="*/ 68580 h 218777"/>
                  <a:gd name="connsiteX268" fmla="*/ 94640 w 207797"/>
                  <a:gd name="connsiteY268" fmla="*/ 68844 h 218777"/>
                  <a:gd name="connsiteX269" fmla="*/ 94324 w 207797"/>
                  <a:gd name="connsiteY269" fmla="*/ 68897 h 218777"/>
                  <a:gd name="connsiteX270" fmla="*/ 94482 w 207797"/>
                  <a:gd name="connsiteY270" fmla="*/ 69846 h 218777"/>
                  <a:gd name="connsiteX271" fmla="*/ 90684 w 207797"/>
                  <a:gd name="connsiteY271" fmla="*/ 69899 h 218777"/>
                  <a:gd name="connsiteX272" fmla="*/ 90420 w 207797"/>
                  <a:gd name="connsiteY272" fmla="*/ 71640 h 218777"/>
                  <a:gd name="connsiteX273" fmla="*/ 86358 w 207797"/>
                  <a:gd name="connsiteY273" fmla="*/ 72642 h 218777"/>
                  <a:gd name="connsiteX274" fmla="*/ 85831 w 207797"/>
                  <a:gd name="connsiteY274" fmla="*/ 71376 h 218777"/>
                  <a:gd name="connsiteX275" fmla="*/ 82876 w 207797"/>
                  <a:gd name="connsiteY275" fmla="*/ 71271 h 218777"/>
                  <a:gd name="connsiteX276" fmla="*/ 73908 w 207797"/>
                  <a:gd name="connsiteY276" fmla="*/ 74278 h 218777"/>
                  <a:gd name="connsiteX277" fmla="*/ 74066 w 207797"/>
                  <a:gd name="connsiteY277" fmla="*/ 75807 h 218777"/>
                  <a:gd name="connsiteX278" fmla="*/ 71851 w 207797"/>
                  <a:gd name="connsiteY278" fmla="*/ 74911 h 218777"/>
                  <a:gd name="connsiteX279" fmla="*/ 71692 w 207797"/>
                  <a:gd name="connsiteY279" fmla="*/ 73803 h 218777"/>
                  <a:gd name="connsiteX280" fmla="*/ 69371 w 207797"/>
                  <a:gd name="connsiteY280" fmla="*/ 72537 h 218777"/>
                  <a:gd name="connsiteX281" fmla="*/ 64518 w 207797"/>
                  <a:gd name="connsiteY281" fmla="*/ 74594 h 218777"/>
                  <a:gd name="connsiteX282" fmla="*/ 63779 w 207797"/>
                  <a:gd name="connsiteY282" fmla="*/ 74594 h 218777"/>
                  <a:gd name="connsiteX283" fmla="*/ 63621 w 207797"/>
                  <a:gd name="connsiteY283" fmla="*/ 74172 h 218777"/>
                  <a:gd name="connsiteX284" fmla="*/ 63568 w 207797"/>
                  <a:gd name="connsiteY284" fmla="*/ 74172 h 218777"/>
                  <a:gd name="connsiteX285" fmla="*/ 62566 w 207797"/>
                  <a:gd name="connsiteY285" fmla="*/ 74331 h 218777"/>
                  <a:gd name="connsiteX286" fmla="*/ 62408 w 207797"/>
                  <a:gd name="connsiteY286" fmla="*/ 74119 h 218777"/>
                  <a:gd name="connsiteX287" fmla="*/ 63463 w 207797"/>
                  <a:gd name="connsiteY287" fmla="*/ 73065 h 218777"/>
                  <a:gd name="connsiteX288" fmla="*/ 63252 w 207797"/>
                  <a:gd name="connsiteY288" fmla="*/ 72642 h 218777"/>
                  <a:gd name="connsiteX289" fmla="*/ 61722 w 207797"/>
                  <a:gd name="connsiteY289" fmla="*/ 72748 h 218777"/>
                  <a:gd name="connsiteX290" fmla="*/ 60456 w 207797"/>
                  <a:gd name="connsiteY290" fmla="*/ 72484 h 218777"/>
                  <a:gd name="connsiteX291" fmla="*/ 59770 w 207797"/>
                  <a:gd name="connsiteY291" fmla="*/ 72062 h 218777"/>
                  <a:gd name="connsiteX292" fmla="*/ 58346 w 207797"/>
                  <a:gd name="connsiteY292" fmla="*/ 69846 h 218777"/>
                  <a:gd name="connsiteX293" fmla="*/ 59295 w 207797"/>
                  <a:gd name="connsiteY293" fmla="*/ 67420 h 218777"/>
                  <a:gd name="connsiteX294" fmla="*/ 59084 w 207797"/>
                  <a:gd name="connsiteY294" fmla="*/ 67103 h 218777"/>
                  <a:gd name="connsiteX295" fmla="*/ 59981 w 207797"/>
                  <a:gd name="connsiteY295" fmla="*/ 67051 h 218777"/>
                  <a:gd name="connsiteX296" fmla="*/ 60667 w 207797"/>
                  <a:gd name="connsiteY296" fmla="*/ 65046 h 218777"/>
                  <a:gd name="connsiteX297" fmla="*/ 61300 w 207797"/>
                  <a:gd name="connsiteY297" fmla="*/ 64729 h 218777"/>
                  <a:gd name="connsiteX298" fmla="*/ 61722 w 207797"/>
                  <a:gd name="connsiteY298" fmla="*/ 65256 h 218777"/>
                  <a:gd name="connsiteX299" fmla="*/ 62302 w 207797"/>
                  <a:gd name="connsiteY299" fmla="*/ 65046 h 218777"/>
                  <a:gd name="connsiteX300" fmla="*/ 62724 w 207797"/>
                  <a:gd name="connsiteY300" fmla="*/ 63357 h 218777"/>
                  <a:gd name="connsiteX301" fmla="*/ 61142 w 207797"/>
                  <a:gd name="connsiteY301" fmla="*/ 63305 h 218777"/>
                  <a:gd name="connsiteX302" fmla="*/ 60825 w 207797"/>
                  <a:gd name="connsiteY302" fmla="*/ 61722 h 218777"/>
                  <a:gd name="connsiteX303" fmla="*/ 58135 w 207797"/>
                  <a:gd name="connsiteY303" fmla="*/ 61511 h 218777"/>
                  <a:gd name="connsiteX304" fmla="*/ 57924 w 207797"/>
                  <a:gd name="connsiteY304" fmla="*/ 63200 h 218777"/>
                  <a:gd name="connsiteX305" fmla="*/ 57449 w 207797"/>
                  <a:gd name="connsiteY305" fmla="*/ 63410 h 218777"/>
                  <a:gd name="connsiteX306" fmla="*/ 57027 w 207797"/>
                  <a:gd name="connsiteY306" fmla="*/ 62461 h 218777"/>
                  <a:gd name="connsiteX307" fmla="*/ 56025 w 207797"/>
                  <a:gd name="connsiteY307" fmla="*/ 63727 h 218777"/>
                  <a:gd name="connsiteX308" fmla="*/ 54653 w 207797"/>
                  <a:gd name="connsiteY308" fmla="*/ 63410 h 218777"/>
                  <a:gd name="connsiteX309" fmla="*/ 54864 w 207797"/>
                  <a:gd name="connsiteY309" fmla="*/ 66418 h 218777"/>
                  <a:gd name="connsiteX310" fmla="*/ 54073 w 207797"/>
                  <a:gd name="connsiteY310" fmla="*/ 67684 h 218777"/>
                  <a:gd name="connsiteX311" fmla="*/ 54600 w 207797"/>
                  <a:gd name="connsiteY311" fmla="*/ 67947 h 218777"/>
                  <a:gd name="connsiteX312" fmla="*/ 54864 w 207797"/>
                  <a:gd name="connsiteY312" fmla="*/ 67631 h 218777"/>
                  <a:gd name="connsiteX313" fmla="*/ 55708 w 207797"/>
                  <a:gd name="connsiteY313" fmla="*/ 68158 h 218777"/>
                  <a:gd name="connsiteX314" fmla="*/ 55761 w 207797"/>
                  <a:gd name="connsiteY314" fmla="*/ 70690 h 218777"/>
                  <a:gd name="connsiteX315" fmla="*/ 56763 w 207797"/>
                  <a:gd name="connsiteY315" fmla="*/ 72220 h 218777"/>
                  <a:gd name="connsiteX316" fmla="*/ 55655 w 207797"/>
                  <a:gd name="connsiteY316" fmla="*/ 72748 h 218777"/>
                  <a:gd name="connsiteX317" fmla="*/ 56658 w 207797"/>
                  <a:gd name="connsiteY317" fmla="*/ 73012 h 218777"/>
                  <a:gd name="connsiteX318" fmla="*/ 56341 w 207797"/>
                  <a:gd name="connsiteY318" fmla="*/ 73328 h 218777"/>
                  <a:gd name="connsiteX319" fmla="*/ 56816 w 207797"/>
                  <a:gd name="connsiteY319" fmla="*/ 73803 h 218777"/>
                  <a:gd name="connsiteX320" fmla="*/ 56499 w 207797"/>
                  <a:gd name="connsiteY320" fmla="*/ 74067 h 218777"/>
                  <a:gd name="connsiteX321" fmla="*/ 56552 w 207797"/>
                  <a:gd name="connsiteY321" fmla="*/ 74383 h 218777"/>
                  <a:gd name="connsiteX322" fmla="*/ 57291 w 207797"/>
                  <a:gd name="connsiteY322" fmla="*/ 74700 h 218777"/>
                  <a:gd name="connsiteX323" fmla="*/ 55602 w 207797"/>
                  <a:gd name="connsiteY323" fmla="*/ 74700 h 218777"/>
                  <a:gd name="connsiteX324" fmla="*/ 55550 w 207797"/>
                  <a:gd name="connsiteY324" fmla="*/ 76124 h 218777"/>
                  <a:gd name="connsiteX325" fmla="*/ 54547 w 207797"/>
                  <a:gd name="connsiteY325" fmla="*/ 75807 h 218777"/>
                  <a:gd name="connsiteX326" fmla="*/ 54811 w 207797"/>
                  <a:gd name="connsiteY326" fmla="*/ 76388 h 218777"/>
                  <a:gd name="connsiteX327" fmla="*/ 54600 w 207797"/>
                  <a:gd name="connsiteY327" fmla="*/ 76651 h 218777"/>
                  <a:gd name="connsiteX328" fmla="*/ 54389 w 207797"/>
                  <a:gd name="connsiteY328" fmla="*/ 76704 h 218777"/>
                  <a:gd name="connsiteX329" fmla="*/ 54178 w 207797"/>
                  <a:gd name="connsiteY329" fmla="*/ 76546 h 218777"/>
                  <a:gd name="connsiteX330" fmla="*/ 53914 w 207797"/>
                  <a:gd name="connsiteY330" fmla="*/ 75438 h 218777"/>
                  <a:gd name="connsiteX331" fmla="*/ 50960 w 207797"/>
                  <a:gd name="connsiteY331" fmla="*/ 75860 h 218777"/>
                  <a:gd name="connsiteX332" fmla="*/ 50802 w 207797"/>
                  <a:gd name="connsiteY332" fmla="*/ 76440 h 218777"/>
                  <a:gd name="connsiteX333" fmla="*/ 51382 w 207797"/>
                  <a:gd name="connsiteY333" fmla="*/ 77179 h 218777"/>
                  <a:gd name="connsiteX334" fmla="*/ 51329 w 207797"/>
                  <a:gd name="connsiteY334" fmla="*/ 77390 h 218777"/>
                  <a:gd name="connsiteX335" fmla="*/ 51066 w 207797"/>
                  <a:gd name="connsiteY335" fmla="*/ 77390 h 218777"/>
                  <a:gd name="connsiteX336" fmla="*/ 50274 w 207797"/>
                  <a:gd name="connsiteY336" fmla="*/ 76599 h 218777"/>
                  <a:gd name="connsiteX337" fmla="*/ 45896 w 207797"/>
                  <a:gd name="connsiteY337" fmla="*/ 77496 h 218777"/>
                  <a:gd name="connsiteX338" fmla="*/ 45737 w 207797"/>
                  <a:gd name="connsiteY338" fmla="*/ 79026 h 218777"/>
                  <a:gd name="connsiteX339" fmla="*/ 46634 w 207797"/>
                  <a:gd name="connsiteY339" fmla="*/ 79078 h 218777"/>
                  <a:gd name="connsiteX340" fmla="*/ 46371 w 207797"/>
                  <a:gd name="connsiteY340" fmla="*/ 79817 h 218777"/>
                  <a:gd name="connsiteX341" fmla="*/ 47162 w 207797"/>
                  <a:gd name="connsiteY341" fmla="*/ 80081 h 218777"/>
                  <a:gd name="connsiteX342" fmla="*/ 46371 w 207797"/>
                  <a:gd name="connsiteY342" fmla="*/ 81241 h 218777"/>
                  <a:gd name="connsiteX343" fmla="*/ 44630 w 207797"/>
                  <a:gd name="connsiteY343" fmla="*/ 81083 h 218777"/>
                  <a:gd name="connsiteX344" fmla="*/ 44735 w 207797"/>
                  <a:gd name="connsiteY344" fmla="*/ 79922 h 218777"/>
                  <a:gd name="connsiteX345" fmla="*/ 45210 w 207797"/>
                  <a:gd name="connsiteY345" fmla="*/ 79869 h 218777"/>
                  <a:gd name="connsiteX346" fmla="*/ 45421 w 207797"/>
                  <a:gd name="connsiteY346" fmla="*/ 79448 h 218777"/>
                  <a:gd name="connsiteX347" fmla="*/ 44682 w 207797"/>
                  <a:gd name="connsiteY347" fmla="*/ 78656 h 218777"/>
                  <a:gd name="connsiteX348" fmla="*/ 43680 w 207797"/>
                  <a:gd name="connsiteY348" fmla="*/ 78920 h 218777"/>
                  <a:gd name="connsiteX349" fmla="*/ 42467 w 207797"/>
                  <a:gd name="connsiteY349" fmla="*/ 81927 h 218777"/>
                  <a:gd name="connsiteX350" fmla="*/ 40093 w 207797"/>
                  <a:gd name="connsiteY350" fmla="*/ 83932 h 218777"/>
                  <a:gd name="connsiteX351" fmla="*/ 40831 w 207797"/>
                  <a:gd name="connsiteY351" fmla="*/ 84670 h 218777"/>
                  <a:gd name="connsiteX352" fmla="*/ 38563 w 207797"/>
                  <a:gd name="connsiteY352" fmla="*/ 84934 h 218777"/>
                  <a:gd name="connsiteX353" fmla="*/ 36822 w 207797"/>
                  <a:gd name="connsiteY353" fmla="*/ 86095 h 218777"/>
                  <a:gd name="connsiteX354" fmla="*/ 35714 w 207797"/>
                  <a:gd name="connsiteY354" fmla="*/ 86147 h 218777"/>
                  <a:gd name="connsiteX355" fmla="*/ 34237 w 207797"/>
                  <a:gd name="connsiteY355" fmla="*/ 86886 h 218777"/>
                  <a:gd name="connsiteX356" fmla="*/ 33288 w 207797"/>
                  <a:gd name="connsiteY356" fmla="*/ 90315 h 218777"/>
                  <a:gd name="connsiteX357" fmla="*/ 29595 w 207797"/>
                  <a:gd name="connsiteY357" fmla="*/ 91897 h 218777"/>
                  <a:gd name="connsiteX358" fmla="*/ 29542 w 207797"/>
                  <a:gd name="connsiteY358" fmla="*/ 92319 h 218777"/>
                  <a:gd name="connsiteX359" fmla="*/ 30228 w 207797"/>
                  <a:gd name="connsiteY359" fmla="*/ 92530 h 218777"/>
                  <a:gd name="connsiteX360" fmla="*/ 25744 w 207797"/>
                  <a:gd name="connsiteY360" fmla="*/ 93005 h 218777"/>
                  <a:gd name="connsiteX361" fmla="*/ 25480 w 207797"/>
                  <a:gd name="connsiteY361" fmla="*/ 91528 h 218777"/>
                  <a:gd name="connsiteX362" fmla="*/ 23317 w 207797"/>
                  <a:gd name="connsiteY362" fmla="*/ 91528 h 218777"/>
                  <a:gd name="connsiteX363" fmla="*/ 24478 w 207797"/>
                  <a:gd name="connsiteY363" fmla="*/ 93533 h 218777"/>
                  <a:gd name="connsiteX364" fmla="*/ 24742 w 207797"/>
                  <a:gd name="connsiteY364" fmla="*/ 95590 h 218777"/>
                  <a:gd name="connsiteX365" fmla="*/ 23581 w 207797"/>
                  <a:gd name="connsiteY365" fmla="*/ 95854 h 218777"/>
                  <a:gd name="connsiteX366" fmla="*/ 23581 w 207797"/>
                  <a:gd name="connsiteY366" fmla="*/ 95379 h 218777"/>
                  <a:gd name="connsiteX367" fmla="*/ 20732 w 207797"/>
                  <a:gd name="connsiteY367" fmla="*/ 95960 h 218777"/>
                  <a:gd name="connsiteX368" fmla="*/ 19835 w 207797"/>
                  <a:gd name="connsiteY368" fmla="*/ 94852 h 218777"/>
                  <a:gd name="connsiteX369" fmla="*/ 18411 w 207797"/>
                  <a:gd name="connsiteY369" fmla="*/ 95010 h 218777"/>
                  <a:gd name="connsiteX370" fmla="*/ 18200 w 207797"/>
                  <a:gd name="connsiteY370" fmla="*/ 95485 h 218777"/>
                  <a:gd name="connsiteX371" fmla="*/ 17039 w 207797"/>
                  <a:gd name="connsiteY371" fmla="*/ 95537 h 218777"/>
                  <a:gd name="connsiteX372" fmla="*/ 16881 w 207797"/>
                  <a:gd name="connsiteY372" fmla="*/ 95379 h 218777"/>
                  <a:gd name="connsiteX373" fmla="*/ 14560 w 207797"/>
                  <a:gd name="connsiteY373" fmla="*/ 96065 h 218777"/>
                  <a:gd name="connsiteX374" fmla="*/ 14507 w 207797"/>
                  <a:gd name="connsiteY374" fmla="*/ 96962 h 218777"/>
                  <a:gd name="connsiteX375" fmla="*/ 15932 w 207797"/>
                  <a:gd name="connsiteY375" fmla="*/ 96751 h 218777"/>
                  <a:gd name="connsiteX376" fmla="*/ 15351 w 207797"/>
                  <a:gd name="connsiteY376" fmla="*/ 97226 h 218777"/>
                  <a:gd name="connsiteX377" fmla="*/ 15932 w 207797"/>
                  <a:gd name="connsiteY377" fmla="*/ 97490 h 218777"/>
                  <a:gd name="connsiteX378" fmla="*/ 15984 w 207797"/>
                  <a:gd name="connsiteY378" fmla="*/ 97753 h 218777"/>
                  <a:gd name="connsiteX379" fmla="*/ 15984 w 207797"/>
                  <a:gd name="connsiteY379" fmla="*/ 97806 h 218777"/>
                  <a:gd name="connsiteX380" fmla="*/ 14771 w 207797"/>
                  <a:gd name="connsiteY380" fmla="*/ 98017 h 218777"/>
                  <a:gd name="connsiteX381" fmla="*/ 15721 w 207797"/>
                  <a:gd name="connsiteY381" fmla="*/ 98597 h 218777"/>
                  <a:gd name="connsiteX382" fmla="*/ 15773 w 207797"/>
                  <a:gd name="connsiteY382" fmla="*/ 98913 h 218777"/>
                  <a:gd name="connsiteX383" fmla="*/ 20469 w 207797"/>
                  <a:gd name="connsiteY383" fmla="*/ 100232 h 218777"/>
                  <a:gd name="connsiteX384" fmla="*/ 21312 w 207797"/>
                  <a:gd name="connsiteY384" fmla="*/ 99969 h 218777"/>
                  <a:gd name="connsiteX385" fmla="*/ 21629 w 207797"/>
                  <a:gd name="connsiteY385" fmla="*/ 100180 h 218777"/>
                  <a:gd name="connsiteX386" fmla="*/ 21312 w 207797"/>
                  <a:gd name="connsiteY386" fmla="*/ 100865 h 218777"/>
                  <a:gd name="connsiteX387" fmla="*/ 23053 w 207797"/>
                  <a:gd name="connsiteY387" fmla="*/ 101974 h 218777"/>
                  <a:gd name="connsiteX388" fmla="*/ 22737 w 207797"/>
                  <a:gd name="connsiteY388" fmla="*/ 102712 h 218777"/>
                  <a:gd name="connsiteX389" fmla="*/ 24003 w 207797"/>
                  <a:gd name="connsiteY389" fmla="*/ 104242 h 218777"/>
                  <a:gd name="connsiteX390" fmla="*/ 25955 w 207797"/>
                  <a:gd name="connsiteY390" fmla="*/ 105825 h 218777"/>
                  <a:gd name="connsiteX391" fmla="*/ 25427 w 207797"/>
                  <a:gd name="connsiteY391" fmla="*/ 107143 h 218777"/>
                  <a:gd name="connsiteX392" fmla="*/ 26852 w 207797"/>
                  <a:gd name="connsiteY392" fmla="*/ 109306 h 218777"/>
                  <a:gd name="connsiteX393" fmla="*/ 25797 w 207797"/>
                  <a:gd name="connsiteY393" fmla="*/ 107988 h 218777"/>
                  <a:gd name="connsiteX394" fmla="*/ 25744 w 207797"/>
                  <a:gd name="connsiteY394" fmla="*/ 107988 h 218777"/>
                  <a:gd name="connsiteX395" fmla="*/ 25216 w 207797"/>
                  <a:gd name="connsiteY395" fmla="*/ 111206 h 218777"/>
                  <a:gd name="connsiteX396" fmla="*/ 25585 w 207797"/>
                  <a:gd name="connsiteY396" fmla="*/ 110941 h 218777"/>
                  <a:gd name="connsiteX397" fmla="*/ 25849 w 207797"/>
                  <a:gd name="connsiteY397" fmla="*/ 111258 h 218777"/>
                  <a:gd name="connsiteX398" fmla="*/ 25322 w 207797"/>
                  <a:gd name="connsiteY398" fmla="*/ 111522 h 218777"/>
                  <a:gd name="connsiteX399" fmla="*/ 24056 w 207797"/>
                  <a:gd name="connsiteY399" fmla="*/ 116006 h 218777"/>
                  <a:gd name="connsiteX400" fmla="*/ 20099 w 207797"/>
                  <a:gd name="connsiteY400" fmla="*/ 115215 h 218777"/>
                  <a:gd name="connsiteX401" fmla="*/ 14665 w 207797"/>
                  <a:gd name="connsiteY401" fmla="*/ 115531 h 218777"/>
                  <a:gd name="connsiteX402" fmla="*/ 10920 w 207797"/>
                  <a:gd name="connsiteY402" fmla="*/ 114687 h 218777"/>
                  <a:gd name="connsiteX403" fmla="*/ 8124 w 207797"/>
                  <a:gd name="connsiteY403" fmla="*/ 115425 h 218777"/>
                  <a:gd name="connsiteX404" fmla="*/ 4220 w 207797"/>
                  <a:gd name="connsiteY404" fmla="*/ 114951 h 218777"/>
                  <a:gd name="connsiteX405" fmla="*/ 3798 w 207797"/>
                  <a:gd name="connsiteY405" fmla="*/ 116006 h 218777"/>
                  <a:gd name="connsiteX406" fmla="*/ 2954 w 207797"/>
                  <a:gd name="connsiteY406" fmla="*/ 116006 h 218777"/>
                  <a:gd name="connsiteX407" fmla="*/ 897 w 207797"/>
                  <a:gd name="connsiteY407" fmla="*/ 117061 h 218777"/>
                  <a:gd name="connsiteX408" fmla="*/ 950 w 207797"/>
                  <a:gd name="connsiteY408" fmla="*/ 117800 h 218777"/>
                  <a:gd name="connsiteX409" fmla="*/ 2690 w 207797"/>
                  <a:gd name="connsiteY409" fmla="*/ 119435 h 218777"/>
                  <a:gd name="connsiteX410" fmla="*/ 1899 w 207797"/>
                  <a:gd name="connsiteY410" fmla="*/ 121967 h 218777"/>
                  <a:gd name="connsiteX411" fmla="*/ 422 w 207797"/>
                  <a:gd name="connsiteY411" fmla="*/ 130671 h 218777"/>
                  <a:gd name="connsiteX412" fmla="*/ 0 w 207797"/>
                  <a:gd name="connsiteY412" fmla="*/ 132834 h 218777"/>
                  <a:gd name="connsiteX413" fmla="*/ 527 w 207797"/>
                  <a:gd name="connsiteY413" fmla="*/ 133256 h 218777"/>
                  <a:gd name="connsiteX414" fmla="*/ 1372 w 207797"/>
                  <a:gd name="connsiteY414" fmla="*/ 132518 h 218777"/>
                  <a:gd name="connsiteX415" fmla="*/ 1583 w 207797"/>
                  <a:gd name="connsiteY415" fmla="*/ 132360 h 218777"/>
                  <a:gd name="connsiteX416" fmla="*/ 1846 w 207797"/>
                  <a:gd name="connsiteY416" fmla="*/ 132887 h 218777"/>
                  <a:gd name="connsiteX417" fmla="*/ 686 w 207797"/>
                  <a:gd name="connsiteY417" fmla="*/ 133362 h 218777"/>
                  <a:gd name="connsiteX418" fmla="*/ 686 w 207797"/>
                  <a:gd name="connsiteY418" fmla="*/ 133415 h 218777"/>
                  <a:gd name="connsiteX419" fmla="*/ 844 w 207797"/>
                  <a:gd name="connsiteY419" fmla="*/ 133942 h 218777"/>
                  <a:gd name="connsiteX420" fmla="*/ 2110 w 207797"/>
                  <a:gd name="connsiteY420" fmla="*/ 133732 h 218777"/>
                  <a:gd name="connsiteX421" fmla="*/ 2268 w 207797"/>
                  <a:gd name="connsiteY421" fmla="*/ 133836 h 218777"/>
                  <a:gd name="connsiteX422" fmla="*/ 1952 w 207797"/>
                  <a:gd name="connsiteY422" fmla="*/ 135578 h 218777"/>
                  <a:gd name="connsiteX423" fmla="*/ 1899 w 207797"/>
                  <a:gd name="connsiteY423" fmla="*/ 135683 h 218777"/>
                  <a:gd name="connsiteX424" fmla="*/ 2163 w 207797"/>
                  <a:gd name="connsiteY424" fmla="*/ 137318 h 218777"/>
                  <a:gd name="connsiteX425" fmla="*/ 1688 w 207797"/>
                  <a:gd name="connsiteY425" fmla="*/ 139007 h 218777"/>
                  <a:gd name="connsiteX426" fmla="*/ 1688 w 207797"/>
                  <a:gd name="connsiteY426" fmla="*/ 139112 h 218777"/>
                  <a:gd name="connsiteX427" fmla="*/ 3957 w 207797"/>
                  <a:gd name="connsiteY427" fmla="*/ 138690 h 218777"/>
                  <a:gd name="connsiteX428" fmla="*/ 5012 w 207797"/>
                  <a:gd name="connsiteY428" fmla="*/ 138954 h 218777"/>
                  <a:gd name="connsiteX429" fmla="*/ 6436 w 207797"/>
                  <a:gd name="connsiteY429" fmla="*/ 138268 h 218777"/>
                  <a:gd name="connsiteX430" fmla="*/ 9443 w 207797"/>
                  <a:gd name="connsiteY430" fmla="*/ 140273 h 218777"/>
                  <a:gd name="connsiteX431" fmla="*/ 9971 w 207797"/>
                  <a:gd name="connsiteY431" fmla="*/ 140484 h 218777"/>
                  <a:gd name="connsiteX432" fmla="*/ 12397 w 207797"/>
                  <a:gd name="connsiteY432" fmla="*/ 142383 h 218777"/>
                  <a:gd name="connsiteX433" fmla="*/ 12555 w 207797"/>
                  <a:gd name="connsiteY433" fmla="*/ 141961 h 218777"/>
                  <a:gd name="connsiteX434" fmla="*/ 12608 w 207797"/>
                  <a:gd name="connsiteY434" fmla="*/ 141961 h 218777"/>
                  <a:gd name="connsiteX435" fmla="*/ 12661 w 207797"/>
                  <a:gd name="connsiteY435" fmla="*/ 142278 h 218777"/>
                  <a:gd name="connsiteX436" fmla="*/ 12714 w 207797"/>
                  <a:gd name="connsiteY436" fmla="*/ 142278 h 218777"/>
                  <a:gd name="connsiteX437" fmla="*/ 14560 w 207797"/>
                  <a:gd name="connsiteY437" fmla="*/ 140853 h 218777"/>
                  <a:gd name="connsiteX438" fmla="*/ 15562 w 207797"/>
                  <a:gd name="connsiteY438" fmla="*/ 140009 h 218777"/>
                  <a:gd name="connsiteX439" fmla="*/ 20838 w 207797"/>
                  <a:gd name="connsiteY439" fmla="*/ 140062 h 218777"/>
                  <a:gd name="connsiteX440" fmla="*/ 22051 w 207797"/>
                  <a:gd name="connsiteY440" fmla="*/ 139587 h 218777"/>
                  <a:gd name="connsiteX441" fmla="*/ 22473 w 207797"/>
                  <a:gd name="connsiteY441" fmla="*/ 139903 h 218777"/>
                  <a:gd name="connsiteX442" fmla="*/ 23686 w 207797"/>
                  <a:gd name="connsiteY442" fmla="*/ 138004 h 218777"/>
                  <a:gd name="connsiteX443" fmla="*/ 26799 w 207797"/>
                  <a:gd name="connsiteY443" fmla="*/ 136844 h 218777"/>
                  <a:gd name="connsiteX444" fmla="*/ 26746 w 207797"/>
                  <a:gd name="connsiteY444" fmla="*/ 136211 h 218777"/>
                  <a:gd name="connsiteX445" fmla="*/ 29911 w 207797"/>
                  <a:gd name="connsiteY445" fmla="*/ 132782 h 218777"/>
                  <a:gd name="connsiteX446" fmla="*/ 29911 w 207797"/>
                  <a:gd name="connsiteY446" fmla="*/ 132570 h 218777"/>
                  <a:gd name="connsiteX447" fmla="*/ 28909 w 207797"/>
                  <a:gd name="connsiteY447" fmla="*/ 132043 h 218777"/>
                  <a:gd name="connsiteX448" fmla="*/ 28170 w 207797"/>
                  <a:gd name="connsiteY448" fmla="*/ 130355 h 218777"/>
                  <a:gd name="connsiteX449" fmla="*/ 31916 w 207797"/>
                  <a:gd name="connsiteY449" fmla="*/ 125713 h 218777"/>
                  <a:gd name="connsiteX450" fmla="*/ 31969 w 207797"/>
                  <a:gd name="connsiteY450" fmla="*/ 125607 h 218777"/>
                  <a:gd name="connsiteX451" fmla="*/ 31652 w 207797"/>
                  <a:gd name="connsiteY451" fmla="*/ 125133 h 218777"/>
                  <a:gd name="connsiteX452" fmla="*/ 35820 w 207797"/>
                  <a:gd name="connsiteY452" fmla="*/ 123444 h 218777"/>
                  <a:gd name="connsiteX453" fmla="*/ 36136 w 207797"/>
                  <a:gd name="connsiteY453" fmla="*/ 122811 h 218777"/>
                  <a:gd name="connsiteX454" fmla="*/ 39038 w 207797"/>
                  <a:gd name="connsiteY454" fmla="*/ 121281 h 218777"/>
                  <a:gd name="connsiteX455" fmla="*/ 40093 w 207797"/>
                  <a:gd name="connsiteY455" fmla="*/ 115953 h 218777"/>
                  <a:gd name="connsiteX456" fmla="*/ 43575 w 207797"/>
                  <a:gd name="connsiteY456" fmla="*/ 116006 h 218777"/>
                  <a:gd name="connsiteX457" fmla="*/ 44999 w 207797"/>
                  <a:gd name="connsiteY457" fmla="*/ 115848 h 218777"/>
                  <a:gd name="connsiteX458" fmla="*/ 47531 w 207797"/>
                  <a:gd name="connsiteY458" fmla="*/ 117061 h 218777"/>
                  <a:gd name="connsiteX459" fmla="*/ 52490 w 207797"/>
                  <a:gd name="connsiteY459" fmla="*/ 114001 h 218777"/>
                  <a:gd name="connsiteX460" fmla="*/ 53967 w 207797"/>
                  <a:gd name="connsiteY460" fmla="*/ 113579 h 218777"/>
                  <a:gd name="connsiteX461" fmla="*/ 54759 w 207797"/>
                  <a:gd name="connsiteY461" fmla="*/ 112682 h 218777"/>
                  <a:gd name="connsiteX462" fmla="*/ 59242 w 207797"/>
                  <a:gd name="connsiteY462" fmla="*/ 112472 h 218777"/>
                  <a:gd name="connsiteX463" fmla="*/ 63674 w 207797"/>
                  <a:gd name="connsiteY463" fmla="*/ 118907 h 218777"/>
                  <a:gd name="connsiteX464" fmla="*/ 68949 w 207797"/>
                  <a:gd name="connsiteY464" fmla="*/ 122917 h 218777"/>
                  <a:gd name="connsiteX465" fmla="*/ 72589 w 207797"/>
                  <a:gd name="connsiteY465" fmla="*/ 125343 h 218777"/>
                  <a:gd name="connsiteX466" fmla="*/ 73539 w 207797"/>
                  <a:gd name="connsiteY466" fmla="*/ 125080 h 218777"/>
                  <a:gd name="connsiteX467" fmla="*/ 73592 w 207797"/>
                  <a:gd name="connsiteY467" fmla="*/ 125080 h 218777"/>
                  <a:gd name="connsiteX468" fmla="*/ 74013 w 207797"/>
                  <a:gd name="connsiteY468" fmla="*/ 125554 h 218777"/>
                  <a:gd name="connsiteX469" fmla="*/ 73697 w 207797"/>
                  <a:gd name="connsiteY469" fmla="*/ 125660 h 218777"/>
                  <a:gd name="connsiteX470" fmla="*/ 73539 w 207797"/>
                  <a:gd name="connsiteY470" fmla="*/ 125923 h 218777"/>
                  <a:gd name="connsiteX471" fmla="*/ 74752 w 207797"/>
                  <a:gd name="connsiteY471" fmla="*/ 125607 h 218777"/>
                  <a:gd name="connsiteX472" fmla="*/ 75385 w 207797"/>
                  <a:gd name="connsiteY472" fmla="*/ 126187 h 218777"/>
                  <a:gd name="connsiteX473" fmla="*/ 75280 w 207797"/>
                  <a:gd name="connsiteY473" fmla="*/ 127189 h 218777"/>
                  <a:gd name="connsiteX474" fmla="*/ 76704 w 207797"/>
                  <a:gd name="connsiteY474" fmla="*/ 128034 h 218777"/>
                  <a:gd name="connsiteX475" fmla="*/ 77443 w 207797"/>
                  <a:gd name="connsiteY475" fmla="*/ 127823 h 218777"/>
                  <a:gd name="connsiteX476" fmla="*/ 79236 w 207797"/>
                  <a:gd name="connsiteY476" fmla="*/ 132570 h 218777"/>
                  <a:gd name="connsiteX477" fmla="*/ 79236 w 207797"/>
                  <a:gd name="connsiteY477" fmla="*/ 132729 h 218777"/>
                  <a:gd name="connsiteX478" fmla="*/ 78498 w 207797"/>
                  <a:gd name="connsiteY478" fmla="*/ 132676 h 218777"/>
                  <a:gd name="connsiteX479" fmla="*/ 78181 w 207797"/>
                  <a:gd name="connsiteY479" fmla="*/ 132993 h 218777"/>
                  <a:gd name="connsiteX480" fmla="*/ 77495 w 207797"/>
                  <a:gd name="connsiteY480" fmla="*/ 134470 h 218777"/>
                  <a:gd name="connsiteX481" fmla="*/ 77495 w 207797"/>
                  <a:gd name="connsiteY481" fmla="*/ 135261 h 218777"/>
                  <a:gd name="connsiteX482" fmla="*/ 77918 w 207797"/>
                  <a:gd name="connsiteY482" fmla="*/ 135525 h 218777"/>
                  <a:gd name="connsiteX483" fmla="*/ 78761 w 207797"/>
                  <a:gd name="connsiteY483" fmla="*/ 135525 h 218777"/>
                  <a:gd name="connsiteX484" fmla="*/ 80291 w 207797"/>
                  <a:gd name="connsiteY484" fmla="*/ 133784 h 218777"/>
                  <a:gd name="connsiteX485" fmla="*/ 80291 w 207797"/>
                  <a:gd name="connsiteY485" fmla="*/ 132676 h 218777"/>
                  <a:gd name="connsiteX486" fmla="*/ 81979 w 207797"/>
                  <a:gd name="connsiteY486" fmla="*/ 131990 h 218777"/>
                  <a:gd name="connsiteX487" fmla="*/ 82296 w 207797"/>
                  <a:gd name="connsiteY487" fmla="*/ 131568 h 218777"/>
                  <a:gd name="connsiteX488" fmla="*/ 82243 w 207797"/>
                  <a:gd name="connsiteY488" fmla="*/ 130144 h 218777"/>
                  <a:gd name="connsiteX489" fmla="*/ 80291 w 207797"/>
                  <a:gd name="connsiteY489" fmla="*/ 129089 h 218777"/>
                  <a:gd name="connsiteX490" fmla="*/ 82349 w 207797"/>
                  <a:gd name="connsiteY490" fmla="*/ 126293 h 218777"/>
                  <a:gd name="connsiteX491" fmla="*/ 84512 w 207797"/>
                  <a:gd name="connsiteY491" fmla="*/ 127453 h 218777"/>
                  <a:gd name="connsiteX492" fmla="*/ 84775 w 207797"/>
                  <a:gd name="connsiteY492" fmla="*/ 128245 h 218777"/>
                  <a:gd name="connsiteX493" fmla="*/ 85936 w 207797"/>
                  <a:gd name="connsiteY493" fmla="*/ 128984 h 218777"/>
                  <a:gd name="connsiteX494" fmla="*/ 86411 w 207797"/>
                  <a:gd name="connsiteY494" fmla="*/ 127559 h 218777"/>
                  <a:gd name="connsiteX495" fmla="*/ 78551 w 207797"/>
                  <a:gd name="connsiteY495" fmla="*/ 122917 h 218777"/>
                  <a:gd name="connsiteX496" fmla="*/ 78234 w 207797"/>
                  <a:gd name="connsiteY496" fmla="*/ 122495 h 218777"/>
                  <a:gd name="connsiteX497" fmla="*/ 79236 w 207797"/>
                  <a:gd name="connsiteY497" fmla="*/ 121756 h 218777"/>
                  <a:gd name="connsiteX498" fmla="*/ 79184 w 207797"/>
                  <a:gd name="connsiteY498" fmla="*/ 121439 h 218777"/>
                  <a:gd name="connsiteX499" fmla="*/ 74805 w 207797"/>
                  <a:gd name="connsiteY499" fmla="*/ 120648 h 218777"/>
                  <a:gd name="connsiteX500" fmla="*/ 72114 w 207797"/>
                  <a:gd name="connsiteY500" fmla="*/ 117430 h 218777"/>
                  <a:gd name="connsiteX501" fmla="*/ 71429 w 207797"/>
                  <a:gd name="connsiteY501" fmla="*/ 115215 h 218777"/>
                  <a:gd name="connsiteX502" fmla="*/ 70004 w 207797"/>
                  <a:gd name="connsiteY502" fmla="*/ 114423 h 218777"/>
                  <a:gd name="connsiteX503" fmla="*/ 67103 w 207797"/>
                  <a:gd name="connsiteY503" fmla="*/ 110783 h 218777"/>
                  <a:gd name="connsiteX504" fmla="*/ 67894 w 207797"/>
                  <a:gd name="connsiteY504" fmla="*/ 109939 h 218777"/>
                  <a:gd name="connsiteX505" fmla="*/ 67314 w 207797"/>
                  <a:gd name="connsiteY505" fmla="*/ 108778 h 218777"/>
                  <a:gd name="connsiteX506" fmla="*/ 66839 w 207797"/>
                  <a:gd name="connsiteY506" fmla="*/ 108726 h 218777"/>
                  <a:gd name="connsiteX507" fmla="*/ 67103 w 207797"/>
                  <a:gd name="connsiteY507" fmla="*/ 108040 h 218777"/>
                  <a:gd name="connsiteX508" fmla="*/ 69740 w 207797"/>
                  <a:gd name="connsiteY508" fmla="*/ 107302 h 218777"/>
                  <a:gd name="connsiteX509" fmla="*/ 69793 w 207797"/>
                  <a:gd name="connsiteY509" fmla="*/ 106774 h 218777"/>
                  <a:gd name="connsiteX510" fmla="*/ 71481 w 207797"/>
                  <a:gd name="connsiteY510" fmla="*/ 106774 h 218777"/>
                  <a:gd name="connsiteX511" fmla="*/ 71798 w 207797"/>
                  <a:gd name="connsiteY511" fmla="*/ 107302 h 218777"/>
                  <a:gd name="connsiteX512" fmla="*/ 71007 w 207797"/>
                  <a:gd name="connsiteY512" fmla="*/ 107671 h 218777"/>
                  <a:gd name="connsiteX513" fmla="*/ 72062 w 207797"/>
                  <a:gd name="connsiteY513" fmla="*/ 110361 h 218777"/>
                  <a:gd name="connsiteX514" fmla="*/ 72906 w 207797"/>
                  <a:gd name="connsiteY514" fmla="*/ 109675 h 218777"/>
                  <a:gd name="connsiteX515" fmla="*/ 73433 w 207797"/>
                  <a:gd name="connsiteY515" fmla="*/ 108198 h 218777"/>
                  <a:gd name="connsiteX516" fmla="*/ 77073 w 207797"/>
                  <a:gd name="connsiteY516" fmla="*/ 112313 h 218777"/>
                  <a:gd name="connsiteX517" fmla="*/ 75913 w 207797"/>
                  <a:gd name="connsiteY517" fmla="*/ 112366 h 218777"/>
                  <a:gd name="connsiteX518" fmla="*/ 75913 w 207797"/>
                  <a:gd name="connsiteY518" fmla="*/ 112419 h 218777"/>
                  <a:gd name="connsiteX519" fmla="*/ 78709 w 207797"/>
                  <a:gd name="connsiteY519" fmla="*/ 115215 h 218777"/>
                  <a:gd name="connsiteX520" fmla="*/ 79869 w 207797"/>
                  <a:gd name="connsiteY520" fmla="*/ 115056 h 218777"/>
                  <a:gd name="connsiteX521" fmla="*/ 81610 w 207797"/>
                  <a:gd name="connsiteY521" fmla="*/ 115795 h 218777"/>
                  <a:gd name="connsiteX522" fmla="*/ 83087 w 207797"/>
                  <a:gd name="connsiteY522" fmla="*/ 117220 h 218777"/>
                  <a:gd name="connsiteX523" fmla="*/ 87360 w 207797"/>
                  <a:gd name="connsiteY523" fmla="*/ 119857 h 218777"/>
                  <a:gd name="connsiteX524" fmla="*/ 88310 w 207797"/>
                  <a:gd name="connsiteY524" fmla="*/ 120965 h 218777"/>
                  <a:gd name="connsiteX525" fmla="*/ 89629 w 207797"/>
                  <a:gd name="connsiteY525" fmla="*/ 121651 h 218777"/>
                  <a:gd name="connsiteX526" fmla="*/ 89207 w 207797"/>
                  <a:gd name="connsiteY526" fmla="*/ 122389 h 218777"/>
                  <a:gd name="connsiteX527" fmla="*/ 89312 w 207797"/>
                  <a:gd name="connsiteY527" fmla="*/ 124869 h 218777"/>
                  <a:gd name="connsiteX528" fmla="*/ 88785 w 207797"/>
                  <a:gd name="connsiteY528" fmla="*/ 125871 h 218777"/>
                  <a:gd name="connsiteX529" fmla="*/ 89207 w 207797"/>
                  <a:gd name="connsiteY529" fmla="*/ 126926 h 218777"/>
                  <a:gd name="connsiteX530" fmla="*/ 88890 w 207797"/>
                  <a:gd name="connsiteY530" fmla="*/ 126873 h 218777"/>
                  <a:gd name="connsiteX531" fmla="*/ 90895 w 207797"/>
                  <a:gd name="connsiteY531" fmla="*/ 128561 h 218777"/>
                  <a:gd name="connsiteX532" fmla="*/ 91106 w 207797"/>
                  <a:gd name="connsiteY532" fmla="*/ 129511 h 218777"/>
                  <a:gd name="connsiteX533" fmla="*/ 94060 w 207797"/>
                  <a:gd name="connsiteY533" fmla="*/ 131304 h 218777"/>
                  <a:gd name="connsiteX534" fmla="*/ 94324 w 207797"/>
                  <a:gd name="connsiteY534" fmla="*/ 131568 h 218777"/>
                  <a:gd name="connsiteX535" fmla="*/ 94324 w 207797"/>
                  <a:gd name="connsiteY535" fmla="*/ 131674 h 218777"/>
                  <a:gd name="connsiteX536" fmla="*/ 93163 w 207797"/>
                  <a:gd name="connsiteY536" fmla="*/ 132096 h 218777"/>
                  <a:gd name="connsiteX537" fmla="*/ 93163 w 207797"/>
                  <a:gd name="connsiteY537" fmla="*/ 132149 h 218777"/>
                  <a:gd name="connsiteX538" fmla="*/ 94324 w 207797"/>
                  <a:gd name="connsiteY538" fmla="*/ 133889 h 218777"/>
                  <a:gd name="connsiteX539" fmla="*/ 98017 w 207797"/>
                  <a:gd name="connsiteY539" fmla="*/ 133626 h 218777"/>
                  <a:gd name="connsiteX540" fmla="*/ 100338 w 207797"/>
                  <a:gd name="connsiteY540" fmla="*/ 134575 h 218777"/>
                  <a:gd name="connsiteX541" fmla="*/ 100338 w 207797"/>
                  <a:gd name="connsiteY541" fmla="*/ 134628 h 218777"/>
                  <a:gd name="connsiteX542" fmla="*/ 96909 w 207797"/>
                  <a:gd name="connsiteY542" fmla="*/ 134206 h 218777"/>
                  <a:gd name="connsiteX543" fmla="*/ 95221 w 207797"/>
                  <a:gd name="connsiteY543" fmla="*/ 134522 h 218777"/>
                  <a:gd name="connsiteX544" fmla="*/ 94535 w 207797"/>
                  <a:gd name="connsiteY544" fmla="*/ 135736 h 218777"/>
                  <a:gd name="connsiteX545" fmla="*/ 95748 w 207797"/>
                  <a:gd name="connsiteY545" fmla="*/ 137213 h 218777"/>
                  <a:gd name="connsiteX546" fmla="*/ 95590 w 207797"/>
                  <a:gd name="connsiteY546" fmla="*/ 138743 h 218777"/>
                  <a:gd name="connsiteX547" fmla="*/ 96223 w 207797"/>
                  <a:gd name="connsiteY547" fmla="*/ 139270 h 218777"/>
                  <a:gd name="connsiteX548" fmla="*/ 96803 w 207797"/>
                  <a:gd name="connsiteY548" fmla="*/ 138796 h 218777"/>
                  <a:gd name="connsiteX549" fmla="*/ 97911 w 207797"/>
                  <a:gd name="connsiteY549" fmla="*/ 140273 h 218777"/>
                  <a:gd name="connsiteX550" fmla="*/ 98069 w 207797"/>
                  <a:gd name="connsiteY550" fmla="*/ 140326 h 218777"/>
                  <a:gd name="connsiteX551" fmla="*/ 98439 w 207797"/>
                  <a:gd name="connsiteY551" fmla="*/ 139745 h 218777"/>
                  <a:gd name="connsiteX552" fmla="*/ 99916 w 207797"/>
                  <a:gd name="connsiteY552" fmla="*/ 140009 h 218777"/>
                  <a:gd name="connsiteX553" fmla="*/ 98913 w 207797"/>
                  <a:gd name="connsiteY553" fmla="*/ 136949 h 218777"/>
                  <a:gd name="connsiteX554" fmla="*/ 98913 w 207797"/>
                  <a:gd name="connsiteY554" fmla="*/ 136580 h 218777"/>
                  <a:gd name="connsiteX555" fmla="*/ 99969 w 207797"/>
                  <a:gd name="connsiteY555" fmla="*/ 136949 h 218777"/>
                  <a:gd name="connsiteX556" fmla="*/ 100127 w 207797"/>
                  <a:gd name="connsiteY556" fmla="*/ 136949 h 218777"/>
                  <a:gd name="connsiteX557" fmla="*/ 99916 w 207797"/>
                  <a:gd name="connsiteY557" fmla="*/ 137371 h 218777"/>
                  <a:gd name="connsiteX558" fmla="*/ 100443 w 207797"/>
                  <a:gd name="connsiteY558" fmla="*/ 137582 h 218777"/>
                  <a:gd name="connsiteX559" fmla="*/ 101287 w 207797"/>
                  <a:gd name="connsiteY559" fmla="*/ 137107 h 218777"/>
                  <a:gd name="connsiteX560" fmla="*/ 101023 w 207797"/>
                  <a:gd name="connsiteY560" fmla="*/ 136421 h 218777"/>
                  <a:gd name="connsiteX561" fmla="*/ 100338 w 207797"/>
                  <a:gd name="connsiteY561" fmla="*/ 136580 h 218777"/>
                  <a:gd name="connsiteX562" fmla="*/ 99757 w 207797"/>
                  <a:gd name="connsiteY562" fmla="*/ 135472 h 218777"/>
                  <a:gd name="connsiteX563" fmla="*/ 101235 w 207797"/>
                  <a:gd name="connsiteY563" fmla="*/ 134998 h 218777"/>
                  <a:gd name="connsiteX564" fmla="*/ 102501 w 207797"/>
                  <a:gd name="connsiteY564" fmla="*/ 136264 h 218777"/>
                  <a:gd name="connsiteX565" fmla="*/ 102712 w 207797"/>
                  <a:gd name="connsiteY565" fmla="*/ 136369 h 218777"/>
                  <a:gd name="connsiteX566" fmla="*/ 103134 w 207797"/>
                  <a:gd name="connsiteY566" fmla="*/ 136052 h 218777"/>
                  <a:gd name="connsiteX567" fmla="*/ 102712 w 207797"/>
                  <a:gd name="connsiteY567" fmla="*/ 134786 h 218777"/>
                  <a:gd name="connsiteX568" fmla="*/ 102976 w 207797"/>
                  <a:gd name="connsiteY568" fmla="*/ 134734 h 218777"/>
                  <a:gd name="connsiteX569" fmla="*/ 98544 w 207797"/>
                  <a:gd name="connsiteY569" fmla="*/ 132096 h 218777"/>
                  <a:gd name="connsiteX570" fmla="*/ 98544 w 207797"/>
                  <a:gd name="connsiteY570" fmla="*/ 132043 h 218777"/>
                  <a:gd name="connsiteX571" fmla="*/ 99599 w 207797"/>
                  <a:gd name="connsiteY571" fmla="*/ 131568 h 218777"/>
                  <a:gd name="connsiteX572" fmla="*/ 99177 w 207797"/>
                  <a:gd name="connsiteY572" fmla="*/ 130619 h 218777"/>
                  <a:gd name="connsiteX573" fmla="*/ 99177 w 207797"/>
                  <a:gd name="connsiteY573" fmla="*/ 130566 h 218777"/>
                  <a:gd name="connsiteX574" fmla="*/ 100021 w 207797"/>
                  <a:gd name="connsiteY574" fmla="*/ 130513 h 218777"/>
                  <a:gd name="connsiteX575" fmla="*/ 100127 w 207797"/>
                  <a:gd name="connsiteY575" fmla="*/ 131252 h 218777"/>
                  <a:gd name="connsiteX576" fmla="*/ 100180 w 207797"/>
                  <a:gd name="connsiteY576" fmla="*/ 131252 h 218777"/>
                  <a:gd name="connsiteX577" fmla="*/ 100390 w 207797"/>
                  <a:gd name="connsiteY577" fmla="*/ 131199 h 218777"/>
                  <a:gd name="connsiteX578" fmla="*/ 100654 w 207797"/>
                  <a:gd name="connsiteY578" fmla="*/ 130883 h 218777"/>
                  <a:gd name="connsiteX579" fmla="*/ 98333 w 207797"/>
                  <a:gd name="connsiteY579" fmla="*/ 127612 h 218777"/>
                  <a:gd name="connsiteX580" fmla="*/ 98755 w 207797"/>
                  <a:gd name="connsiteY580" fmla="*/ 126662 h 218777"/>
                  <a:gd name="connsiteX581" fmla="*/ 98439 w 207797"/>
                  <a:gd name="connsiteY581" fmla="*/ 126240 h 218777"/>
                  <a:gd name="connsiteX582" fmla="*/ 99230 w 207797"/>
                  <a:gd name="connsiteY582" fmla="*/ 125607 h 218777"/>
                  <a:gd name="connsiteX583" fmla="*/ 99494 w 207797"/>
                  <a:gd name="connsiteY583" fmla="*/ 125660 h 218777"/>
                  <a:gd name="connsiteX584" fmla="*/ 99546 w 207797"/>
                  <a:gd name="connsiteY584" fmla="*/ 125923 h 218777"/>
                  <a:gd name="connsiteX585" fmla="*/ 99230 w 207797"/>
                  <a:gd name="connsiteY585" fmla="*/ 126135 h 218777"/>
                  <a:gd name="connsiteX586" fmla="*/ 100760 w 207797"/>
                  <a:gd name="connsiteY586" fmla="*/ 128086 h 218777"/>
                  <a:gd name="connsiteX587" fmla="*/ 101762 w 207797"/>
                  <a:gd name="connsiteY587" fmla="*/ 128245 h 218777"/>
                  <a:gd name="connsiteX588" fmla="*/ 101920 w 207797"/>
                  <a:gd name="connsiteY588" fmla="*/ 128245 h 218777"/>
                  <a:gd name="connsiteX589" fmla="*/ 100760 w 207797"/>
                  <a:gd name="connsiteY589" fmla="*/ 127137 h 218777"/>
                  <a:gd name="connsiteX590" fmla="*/ 100760 w 207797"/>
                  <a:gd name="connsiteY590" fmla="*/ 127084 h 218777"/>
                  <a:gd name="connsiteX591" fmla="*/ 102290 w 207797"/>
                  <a:gd name="connsiteY591" fmla="*/ 128139 h 218777"/>
                  <a:gd name="connsiteX592" fmla="*/ 102764 w 207797"/>
                  <a:gd name="connsiteY592" fmla="*/ 128086 h 218777"/>
                  <a:gd name="connsiteX593" fmla="*/ 102817 w 207797"/>
                  <a:gd name="connsiteY593" fmla="*/ 127875 h 218777"/>
                  <a:gd name="connsiteX594" fmla="*/ 101973 w 207797"/>
                  <a:gd name="connsiteY594" fmla="*/ 126926 h 218777"/>
                  <a:gd name="connsiteX595" fmla="*/ 102290 w 207797"/>
                  <a:gd name="connsiteY595" fmla="*/ 126662 h 218777"/>
                  <a:gd name="connsiteX596" fmla="*/ 103134 w 207797"/>
                  <a:gd name="connsiteY596" fmla="*/ 127137 h 218777"/>
                  <a:gd name="connsiteX597" fmla="*/ 103661 w 207797"/>
                  <a:gd name="connsiteY597" fmla="*/ 127612 h 218777"/>
                  <a:gd name="connsiteX598" fmla="*/ 103872 w 207797"/>
                  <a:gd name="connsiteY598" fmla="*/ 127453 h 218777"/>
                  <a:gd name="connsiteX599" fmla="*/ 103872 w 207797"/>
                  <a:gd name="connsiteY599" fmla="*/ 127401 h 218777"/>
                  <a:gd name="connsiteX600" fmla="*/ 101868 w 207797"/>
                  <a:gd name="connsiteY600" fmla="*/ 125290 h 218777"/>
                  <a:gd name="connsiteX601" fmla="*/ 101868 w 207797"/>
                  <a:gd name="connsiteY601" fmla="*/ 125238 h 218777"/>
                  <a:gd name="connsiteX602" fmla="*/ 104083 w 207797"/>
                  <a:gd name="connsiteY602" fmla="*/ 124500 h 218777"/>
                  <a:gd name="connsiteX603" fmla="*/ 104558 w 207797"/>
                  <a:gd name="connsiteY603" fmla="*/ 124816 h 218777"/>
                  <a:gd name="connsiteX604" fmla="*/ 106141 w 207797"/>
                  <a:gd name="connsiteY604" fmla="*/ 124288 h 218777"/>
                  <a:gd name="connsiteX605" fmla="*/ 109148 w 207797"/>
                  <a:gd name="connsiteY605" fmla="*/ 125554 h 218777"/>
                  <a:gd name="connsiteX606" fmla="*/ 109411 w 207797"/>
                  <a:gd name="connsiteY606" fmla="*/ 125290 h 218777"/>
                  <a:gd name="connsiteX607" fmla="*/ 110941 w 207797"/>
                  <a:gd name="connsiteY607" fmla="*/ 125766 h 218777"/>
                  <a:gd name="connsiteX608" fmla="*/ 110994 w 207797"/>
                  <a:gd name="connsiteY608" fmla="*/ 125923 h 218777"/>
                  <a:gd name="connsiteX609" fmla="*/ 109992 w 207797"/>
                  <a:gd name="connsiteY609" fmla="*/ 126556 h 218777"/>
                  <a:gd name="connsiteX610" fmla="*/ 109728 w 207797"/>
                  <a:gd name="connsiteY610" fmla="*/ 127559 h 218777"/>
                  <a:gd name="connsiteX611" fmla="*/ 111205 w 207797"/>
                  <a:gd name="connsiteY611" fmla="*/ 126293 h 218777"/>
                  <a:gd name="connsiteX612" fmla="*/ 113157 w 207797"/>
                  <a:gd name="connsiteY612" fmla="*/ 125396 h 218777"/>
                  <a:gd name="connsiteX613" fmla="*/ 113632 w 207797"/>
                  <a:gd name="connsiteY613" fmla="*/ 124447 h 218777"/>
                  <a:gd name="connsiteX614" fmla="*/ 115214 w 207797"/>
                  <a:gd name="connsiteY614" fmla="*/ 124236 h 218777"/>
                  <a:gd name="connsiteX615" fmla="*/ 118116 w 207797"/>
                  <a:gd name="connsiteY615" fmla="*/ 124394 h 218777"/>
                  <a:gd name="connsiteX616" fmla="*/ 118802 w 207797"/>
                  <a:gd name="connsiteY616" fmla="*/ 123391 h 218777"/>
                  <a:gd name="connsiteX617" fmla="*/ 116586 w 207797"/>
                  <a:gd name="connsiteY617" fmla="*/ 122442 h 218777"/>
                  <a:gd name="connsiteX618" fmla="*/ 113790 w 207797"/>
                  <a:gd name="connsiteY618" fmla="*/ 119276 h 218777"/>
                  <a:gd name="connsiteX619" fmla="*/ 113790 w 207797"/>
                  <a:gd name="connsiteY619" fmla="*/ 118749 h 218777"/>
                  <a:gd name="connsiteX620" fmla="*/ 114845 w 207797"/>
                  <a:gd name="connsiteY620" fmla="*/ 117958 h 218777"/>
                  <a:gd name="connsiteX621" fmla="*/ 115373 w 207797"/>
                  <a:gd name="connsiteY621" fmla="*/ 115637 h 218777"/>
                  <a:gd name="connsiteX622" fmla="*/ 116639 w 207797"/>
                  <a:gd name="connsiteY622" fmla="*/ 115215 h 218777"/>
                  <a:gd name="connsiteX623" fmla="*/ 116797 w 207797"/>
                  <a:gd name="connsiteY623" fmla="*/ 113949 h 218777"/>
                  <a:gd name="connsiteX624" fmla="*/ 119804 w 207797"/>
                  <a:gd name="connsiteY624" fmla="*/ 109887 h 218777"/>
                  <a:gd name="connsiteX625" fmla="*/ 120542 w 207797"/>
                  <a:gd name="connsiteY625" fmla="*/ 108357 h 218777"/>
                  <a:gd name="connsiteX626" fmla="*/ 120015 w 207797"/>
                  <a:gd name="connsiteY626" fmla="*/ 107671 h 218777"/>
                  <a:gd name="connsiteX627" fmla="*/ 121650 w 207797"/>
                  <a:gd name="connsiteY627" fmla="*/ 106246 h 218777"/>
                  <a:gd name="connsiteX628" fmla="*/ 127031 w 207797"/>
                  <a:gd name="connsiteY628" fmla="*/ 102976 h 218777"/>
                  <a:gd name="connsiteX629" fmla="*/ 127295 w 207797"/>
                  <a:gd name="connsiteY629" fmla="*/ 102501 h 218777"/>
                  <a:gd name="connsiteX630" fmla="*/ 127506 w 207797"/>
                  <a:gd name="connsiteY630" fmla="*/ 102343 h 218777"/>
                  <a:gd name="connsiteX631" fmla="*/ 128192 w 207797"/>
                  <a:gd name="connsiteY631" fmla="*/ 103134 h 218777"/>
                  <a:gd name="connsiteX632" fmla="*/ 128192 w 207797"/>
                  <a:gd name="connsiteY632" fmla="*/ 103240 h 218777"/>
                  <a:gd name="connsiteX633" fmla="*/ 127453 w 207797"/>
                  <a:gd name="connsiteY633" fmla="*/ 103925 h 218777"/>
                  <a:gd name="connsiteX634" fmla="*/ 127453 w 207797"/>
                  <a:gd name="connsiteY634" fmla="*/ 104031 h 218777"/>
                  <a:gd name="connsiteX635" fmla="*/ 132254 w 207797"/>
                  <a:gd name="connsiteY635" fmla="*/ 104980 h 218777"/>
                  <a:gd name="connsiteX636" fmla="*/ 132676 w 207797"/>
                  <a:gd name="connsiteY636" fmla="*/ 105772 h 218777"/>
                  <a:gd name="connsiteX637" fmla="*/ 129194 w 207797"/>
                  <a:gd name="connsiteY637" fmla="*/ 107724 h 218777"/>
                  <a:gd name="connsiteX638" fmla="*/ 129353 w 207797"/>
                  <a:gd name="connsiteY638" fmla="*/ 107988 h 218777"/>
                  <a:gd name="connsiteX639" fmla="*/ 132043 w 207797"/>
                  <a:gd name="connsiteY639" fmla="*/ 110783 h 218777"/>
                  <a:gd name="connsiteX640" fmla="*/ 132043 w 207797"/>
                  <a:gd name="connsiteY640" fmla="*/ 110994 h 218777"/>
                  <a:gd name="connsiteX641" fmla="*/ 135577 w 207797"/>
                  <a:gd name="connsiteY641" fmla="*/ 110044 h 218777"/>
                  <a:gd name="connsiteX642" fmla="*/ 137160 w 207797"/>
                  <a:gd name="connsiteY642" fmla="*/ 109939 h 218777"/>
                  <a:gd name="connsiteX643" fmla="*/ 138215 w 207797"/>
                  <a:gd name="connsiteY643" fmla="*/ 109095 h 218777"/>
                  <a:gd name="connsiteX644" fmla="*/ 139639 w 207797"/>
                  <a:gd name="connsiteY644" fmla="*/ 109359 h 218777"/>
                  <a:gd name="connsiteX645" fmla="*/ 140853 w 207797"/>
                  <a:gd name="connsiteY645" fmla="*/ 109148 h 218777"/>
                  <a:gd name="connsiteX646" fmla="*/ 141539 w 207797"/>
                  <a:gd name="connsiteY646" fmla="*/ 107935 h 218777"/>
                  <a:gd name="connsiteX647" fmla="*/ 139534 w 207797"/>
                  <a:gd name="connsiteY647" fmla="*/ 107671 h 218777"/>
                  <a:gd name="connsiteX648" fmla="*/ 137054 w 207797"/>
                  <a:gd name="connsiteY648" fmla="*/ 108093 h 218777"/>
                  <a:gd name="connsiteX649" fmla="*/ 133520 w 207797"/>
                  <a:gd name="connsiteY649" fmla="*/ 104927 h 218777"/>
                  <a:gd name="connsiteX650" fmla="*/ 133467 w 207797"/>
                  <a:gd name="connsiteY650" fmla="*/ 104769 h 218777"/>
                  <a:gd name="connsiteX651" fmla="*/ 136685 w 207797"/>
                  <a:gd name="connsiteY651" fmla="*/ 104558 h 218777"/>
                  <a:gd name="connsiteX652" fmla="*/ 137582 w 207797"/>
                  <a:gd name="connsiteY652" fmla="*/ 103240 h 218777"/>
                  <a:gd name="connsiteX653" fmla="*/ 137740 w 207797"/>
                  <a:gd name="connsiteY653" fmla="*/ 103187 h 218777"/>
                  <a:gd name="connsiteX654" fmla="*/ 138215 w 207797"/>
                  <a:gd name="connsiteY654" fmla="*/ 103556 h 218777"/>
                  <a:gd name="connsiteX655" fmla="*/ 138690 w 207797"/>
                  <a:gd name="connsiteY655" fmla="*/ 103556 h 218777"/>
                  <a:gd name="connsiteX656" fmla="*/ 139745 w 207797"/>
                  <a:gd name="connsiteY656" fmla="*/ 102923 h 218777"/>
                  <a:gd name="connsiteX657" fmla="*/ 143701 w 207797"/>
                  <a:gd name="connsiteY657" fmla="*/ 102184 h 218777"/>
                  <a:gd name="connsiteX658" fmla="*/ 144440 w 207797"/>
                  <a:gd name="connsiteY658" fmla="*/ 101393 h 218777"/>
                  <a:gd name="connsiteX659" fmla="*/ 146814 w 207797"/>
                  <a:gd name="connsiteY659" fmla="*/ 101129 h 218777"/>
                  <a:gd name="connsiteX660" fmla="*/ 146919 w 207797"/>
                  <a:gd name="connsiteY660" fmla="*/ 100865 h 218777"/>
                  <a:gd name="connsiteX661" fmla="*/ 149874 w 207797"/>
                  <a:gd name="connsiteY661" fmla="*/ 100338 h 218777"/>
                  <a:gd name="connsiteX662" fmla="*/ 150190 w 207797"/>
                  <a:gd name="connsiteY662" fmla="*/ 101024 h 218777"/>
                  <a:gd name="connsiteX663" fmla="*/ 145864 w 207797"/>
                  <a:gd name="connsiteY663" fmla="*/ 102607 h 218777"/>
                  <a:gd name="connsiteX664" fmla="*/ 145600 w 207797"/>
                  <a:gd name="connsiteY664" fmla="*/ 102976 h 218777"/>
                  <a:gd name="connsiteX665" fmla="*/ 147658 w 207797"/>
                  <a:gd name="connsiteY665" fmla="*/ 104875 h 218777"/>
                  <a:gd name="connsiteX666" fmla="*/ 146181 w 207797"/>
                  <a:gd name="connsiteY666" fmla="*/ 105192 h 218777"/>
                  <a:gd name="connsiteX667" fmla="*/ 145231 w 207797"/>
                  <a:gd name="connsiteY667" fmla="*/ 107618 h 218777"/>
                  <a:gd name="connsiteX668" fmla="*/ 143016 w 207797"/>
                  <a:gd name="connsiteY668" fmla="*/ 108145 h 218777"/>
                  <a:gd name="connsiteX669" fmla="*/ 144704 w 207797"/>
                  <a:gd name="connsiteY669" fmla="*/ 110203 h 218777"/>
                  <a:gd name="connsiteX670" fmla="*/ 145653 w 207797"/>
                  <a:gd name="connsiteY670" fmla="*/ 109992 h 218777"/>
                  <a:gd name="connsiteX671" fmla="*/ 146656 w 207797"/>
                  <a:gd name="connsiteY671" fmla="*/ 110994 h 218777"/>
                  <a:gd name="connsiteX672" fmla="*/ 148080 w 207797"/>
                  <a:gd name="connsiteY672" fmla="*/ 111416 h 218777"/>
                  <a:gd name="connsiteX673" fmla="*/ 151034 w 207797"/>
                  <a:gd name="connsiteY673" fmla="*/ 113632 h 218777"/>
                  <a:gd name="connsiteX674" fmla="*/ 152933 w 207797"/>
                  <a:gd name="connsiteY674" fmla="*/ 115056 h 218777"/>
                  <a:gd name="connsiteX675" fmla="*/ 152775 w 207797"/>
                  <a:gd name="connsiteY675" fmla="*/ 115689 h 218777"/>
                  <a:gd name="connsiteX676" fmla="*/ 156784 w 207797"/>
                  <a:gd name="connsiteY676" fmla="*/ 117905 h 218777"/>
                  <a:gd name="connsiteX677" fmla="*/ 157259 w 207797"/>
                  <a:gd name="connsiteY677" fmla="*/ 119593 h 218777"/>
                  <a:gd name="connsiteX678" fmla="*/ 153830 w 207797"/>
                  <a:gd name="connsiteY678" fmla="*/ 124288 h 218777"/>
                  <a:gd name="connsiteX679" fmla="*/ 150296 w 207797"/>
                  <a:gd name="connsiteY679" fmla="*/ 123972 h 218777"/>
                  <a:gd name="connsiteX680" fmla="*/ 148608 w 207797"/>
                  <a:gd name="connsiteY680" fmla="*/ 124500 h 218777"/>
                  <a:gd name="connsiteX681" fmla="*/ 144598 w 207797"/>
                  <a:gd name="connsiteY681" fmla="*/ 124077 h 218777"/>
                  <a:gd name="connsiteX682" fmla="*/ 141539 w 207797"/>
                  <a:gd name="connsiteY682" fmla="*/ 123286 h 218777"/>
                  <a:gd name="connsiteX683" fmla="*/ 140272 w 207797"/>
                  <a:gd name="connsiteY683" fmla="*/ 121756 h 218777"/>
                  <a:gd name="connsiteX684" fmla="*/ 138479 w 207797"/>
                  <a:gd name="connsiteY684" fmla="*/ 121914 h 218777"/>
                  <a:gd name="connsiteX685" fmla="*/ 137213 w 207797"/>
                  <a:gd name="connsiteY685" fmla="*/ 120385 h 218777"/>
                  <a:gd name="connsiteX686" fmla="*/ 131515 w 207797"/>
                  <a:gd name="connsiteY686" fmla="*/ 120701 h 218777"/>
                  <a:gd name="connsiteX687" fmla="*/ 126082 w 207797"/>
                  <a:gd name="connsiteY687" fmla="*/ 123128 h 218777"/>
                  <a:gd name="connsiteX688" fmla="*/ 126134 w 207797"/>
                  <a:gd name="connsiteY688" fmla="*/ 123655 h 218777"/>
                  <a:gd name="connsiteX689" fmla="*/ 122811 w 207797"/>
                  <a:gd name="connsiteY689" fmla="*/ 123497 h 218777"/>
                  <a:gd name="connsiteX690" fmla="*/ 122231 w 207797"/>
                  <a:gd name="connsiteY690" fmla="*/ 123708 h 218777"/>
                  <a:gd name="connsiteX691" fmla="*/ 119276 w 207797"/>
                  <a:gd name="connsiteY691" fmla="*/ 123444 h 218777"/>
                  <a:gd name="connsiteX692" fmla="*/ 118854 w 207797"/>
                  <a:gd name="connsiteY692" fmla="*/ 124236 h 218777"/>
                  <a:gd name="connsiteX693" fmla="*/ 119751 w 207797"/>
                  <a:gd name="connsiteY693" fmla="*/ 125185 h 218777"/>
                  <a:gd name="connsiteX694" fmla="*/ 121439 w 207797"/>
                  <a:gd name="connsiteY694" fmla="*/ 125133 h 218777"/>
                  <a:gd name="connsiteX695" fmla="*/ 121439 w 207797"/>
                  <a:gd name="connsiteY695" fmla="*/ 125185 h 218777"/>
                  <a:gd name="connsiteX696" fmla="*/ 118485 w 207797"/>
                  <a:gd name="connsiteY696" fmla="*/ 125502 h 218777"/>
                  <a:gd name="connsiteX697" fmla="*/ 118221 w 207797"/>
                  <a:gd name="connsiteY697" fmla="*/ 126029 h 218777"/>
                  <a:gd name="connsiteX698" fmla="*/ 119013 w 207797"/>
                  <a:gd name="connsiteY698" fmla="*/ 126240 h 218777"/>
                  <a:gd name="connsiteX699" fmla="*/ 119224 w 207797"/>
                  <a:gd name="connsiteY699" fmla="*/ 126399 h 218777"/>
                  <a:gd name="connsiteX700" fmla="*/ 119013 w 207797"/>
                  <a:gd name="connsiteY700" fmla="*/ 126662 h 218777"/>
                  <a:gd name="connsiteX701" fmla="*/ 115478 w 207797"/>
                  <a:gd name="connsiteY701" fmla="*/ 126609 h 218777"/>
                  <a:gd name="connsiteX702" fmla="*/ 115848 w 207797"/>
                  <a:gd name="connsiteY702" fmla="*/ 126187 h 218777"/>
                  <a:gd name="connsiteX703" fmla="*/ 114898 w 207797"/>
                  <a:gd name="connsiteY703" fmla="*/ 126135 h 218777"/>
                  <a:gd name="connsiteX704" fmla="*/ 114845 w 207797"/>
                  <a:gd name="connsiteY704" fmla="*/ 126293 h 218777"/>
                  <a:gd name="connsiteX705" fmla="*/ 115267 w 207797"/>
                  <a:gd name="connsiteY705" fmla="*/ 126504 h 218777"/>
                  <a:gd name="connsiteX706" fmla="*/ 115267 w 207797"/>
                  <a:gd name="connsiteY706" fmla="*/ 126715 h 218777"/>
                  <a:gd name="connsiteX707" fmla="*/ 113579 w 207797"/>
                  <a:gd name="connsiteY707" fmla="*/ 126240 h 218777"/>
                  <a:gd name="connsiteX708" fmla="*/ 110889 w 207797"/>
                  <a:gd name="connsiteY708" fmla="*/ 127242 h 218777"/>
                  <a:gd name="connsiteX709" fmla="*/ 110150 w 207797"/>
                  <a:gd name="connsiteY709" fmla="*/ 127928 h 218777"/>
                  <a:gd name="connsiteX710" fmla="*/ 109834 w 207797"/>
                  <a:gd name="connsiteY710" fmla="*/ 129933 h 218777"/>
                  <a:gd name="connsiteX711" fmla="*/ 112577 w 207797"/>
                  <a:gd name="connsiteY711" fmla="*/ 129511 h 218777"/>
                  <a:gd name="connsiteX712" fmla="*/ 112577 w 207797"/>
                  <a:gd name="connsiteY712" fmla="*/ 129564 h 218777"/>
                  <a:gd name="connsiteX713" fmla="*/ 111996 w 207797"/>
                  <a:gd name="connsiteY713" fmla="*/ 130091 h 218777"/>
                  <a:gd name="connsiteX714" fmla="*/ 111522 w 207797"/>
                  <a:gd name="connsiteY714" fmla="*/ 130619 h 218777"/>
                  <a:gd name="connsiteX715" fmla="*/ 112208 w 207797"/>
                  <a:gd name="connsiteY715" fmla="*/ 131094 h 218777"/>
                  <a:gd name="connsiteX716" fmla="*/ 112049 w 207797"/>
                  <a:gd name="connsiteY716" fmla="*/ 131780 h 218777"/>
                  <a:gd name="connsiteX717" fmla="*/ 112682 w 207797"/>
                  <a:gd name="connsiteY717" fmla="*/ 131780 h 218777"/>
                  <a:gd name="connsiteX718" fmla="*/ 112893 w 207797"/>
                  <a:gd name="connsiteY718" fmla="*/ 132043 h 218777"/>
                  <a:gd name="connsiteX719" fmla="*/ 111944 w 207797"/>
                  <a:gd name="connsiteY719" fmla="*/ 132518 h 218777"/>
                  <a:gd name="connsiteX720" fmla="*/ 112366 w 207797"/>
                  <a:gd name="connsiteY720" fmla="*/ 133309 h 218777"/>
                  <a:gd name="connsiteX721" fmla="*/ 112155 w 207797"/>
                  <a:gd name="connsiteY721" fmla="*/ 133942 h 218777"/>
                  <a:gd name="connsiteX722" fmla="*/ 111205 w 207797"/>
                  <a:gd name="connsiteY722" fmla="*/ 133467 h 218777"/>
                  <a:gd name="connsiteX723" fmla="*/ 110889 w 207797"/>
                  <a:gd name="connsiteY723" fmla="*/ 134206 h 218777"/>
                  <a:gd name="connsiteX724" fmla="*/ 110889 w 207797"/>
                  <a:gd name="connsiteY724" fmla="*/ 134681 h 218777"/>
                  <a:gd name="connsiteX725" fmla="*/ 113210 w 207797"/>
                  <a:gd name="connsiteY725" fmla="*/ 135419 h 218777"/>
                  <a:gd name="connsiteX726" fmla="*/ 113262 w 207797"/>
                  <a:gd name="connsiteY726" fmla="*/ 137160 h 218777"/>
                  <a:gd name="connsiteX727" fmla="*/ 114317 w 207797"/>
                  <a:gd name="connsiteY727" fmla="*/ 137846 h 218777"/>
                  <a:gd name="connsiteX728" fmla="*/ 114370 w 207797"/>
                  <a:gd name="connsiteY728" fmla="*/ 138110 h 218777"/>
                  <a:gd name="connsiteX729" fmla="*/ 113526 w 207797"/>
                  <a:gd name="connsiteY729" fmla="*/ 138426 h 218777"/>
                  <a:gd name="connsiteX730" fmla="*/ 113737 w 207797"/>
                  <a:gd name="connsiteY730" fmla="*/ 138848 h 218777"/>
                  <a:gd name="connsiteX731" fmla="*/ 115900 w 207797"/>
                  <a:gd name="connsiteY731" fmla="*/ 139059 h 218777"/>
                  <a:gd name="connsiteX732" fmla="*/ 115953 w 207797"/>
                  <a:gd name="connsiteY732" fmla="*/ 139217 h 218777"/>
                  <a:gd name="connsiteX733" fmla="*/ 115636 w 207797"/>
                  <a:gd name="connsiteY733" fmla="*/ 139745 h 218777"/>
                  <a:gd name="connsiteX734" fmla="*/ 115848 w 207797"/>
                  <a:gd name="connsiteY734" fmla="*/ 140220 h 218777"/>
                  <a:gd name="connsiteX735" fmla="*/ 116006 w 207797"/>
                  <a:gd name="connsiteY735" fmla="*/ 140273 h 218777"/>
                  <a:gd name="connsiteX736" fmla="*/ 116639 w 207797"/>
                  <a:gd name="connsiteY736" fmla="*/ 139587 h 218777"/>
                  <a:gd name="connsiteX737" fmla="*/ 118168 w 207797"/>
                  <a:gd name="connsiteY737" fmla="*/ 140115 h 218777"/>
                  <a:gd name="connsiteX738" fmla="*/ 118960 w 207797"/>
                  <a:gd name="connsiteY738" fmla="*/ 139745 h 218777"/>
                  <a:gd name="connsiteX739" fmla="*/ 119751 w 207797"/>
                  <a:gd name="connsiteY739" fmla="*/ 141645 h 218777"/>
                  <a:gd name="connsiteX740" fmla="*/ 122916 w 207797"/>
                  <a:gd name="connsiteY740" fmla="*/ 141855 h 218777"/>
                  <a:gd name="connsiteX741" fmla="*/ 123339 w 207797"/>
                  <a:gd name="connsiteY741" fmla="*/ 141802 h 218777"/>
                  <a:gd name="connsiteX742" fmla="*/ 123813 w 207797"/>
                  <a:gd name="connsiteY742" fmla="*/ 139534 h 218777"/>
                  <a:gd name="connsiteX743" fmla="*/ 127875 w 207797"/>
                  <a:gd name="connsiteY743" fmla="*/ 140378 h 218777"/>
                  <a:gd name="connsiteX744" fmla="*/ 130038 w 207797"/>
                  <a:gd name="connsiteY744" fmla="*/ 142172 h 218777"/>
                  <a:gd name="connsiteX745" fmla="*/ 134047 w 207797"/>
                  <a:gd name="connsiteY745" fmla="*/ 141697 h 218777"/>
                  <a:gd name="connsiteX746" fmla="*/ 135736 w 207797"/>
                  <a:gd name="connsiteY746" fmla="*/ 139956 h 218777"/>
                  <a:gd name="connsiteX747" fmla="*/ 138743 w 207797"/>
                  <a:gd name="connsiteY747" fmla="*/ 140695 h 218777"/>
                  <a:gd name="connsiteX748" fmla="*/ 140009 w 207797"/>
                  <a:gd name="connsiteY748" fmla="*/ 139482 h 218777"/>
                  <a:gd name="connsiteX749" fmla="*/ 140272 w 207797"/>
                  <a:gd name="connsiteY749" fmla="*/ 139482 h 218777"/>
                  <a:gd name="connsiteX750" fmla="*/ 140694 w 207797"/>
                  <a:gd name="connsiteY750" fmla="*/ 140009 h 218777"/>
                  <a:gd name="connsiteX751" fmla="*/ 140747 w 207797"/>
                  <a:gd name="connsiteY751" fmla="*/ 140431 h 218777"/>
                  <a:gd name="connsiteX752" fmla="*/ 139428 w 207797"/>
                  <a:gd name="connsiteY752" fmla="*/ 141645 h 218777"/>
                  <a:gd name="connsiteX753" fmla="*/ 139956 w 207797"/>
                  <a:gd name="connsiteY753" fmla="*/ 142594 h 218777"/>
                  <a:gd name="connsiteX754" fmla="*/ 139270 w 207797"/>
                  <a:gd name="connsiteY754" fmla="*/ 144229 h 218777"/>
                  <a:gd name="connsiteX755" fmla="*/ 140061 w 207797"/>
                  <a:gd name="connsiteY755" fmla="*/ 147711 h 218777"/>
                  <a:gd name="connsiteX756" fmla="*/ 136843 w 207797"/>
                  <a:gd name="connsiteY756" fmla="*/ 153830 h 218777"/>
                  <a:gd name="connsiteX757" fmla="*/ 136580 w 207797"/>
                  <a:gd name="connsiteY757" fmla="*/ 155149 h 218777"/>
                  <a:gd name="connsiteX758" fmla="*/ 134786 w 207797"/>
                  <a:gd name="connsiteY758" fmla="*/ 158684 h 218777"/>
                  <a:gd name="connsiteX759" fmla="*/ 137107 w 207797"/>
                  <a:gd name="connsiteY759" fmla="*/ 164592 h 218777"/>
                  <a:gd name="connsiteX760" fmla="*/ 137635 w 207797"/>
                  <a:gd name="connsiteY760" fmla="*/ 164909 h 218777"/>
                  <a:gd name="connsiteX761" fmla="*/ 136632 w 207797"/>
                  <a:gd name="connsiteY761" fmla="*/ 169182 h 218777"/>
                  <a:gd name="connsiteX762" fmla="*/ 137793 w 207797"/>
                  <a:gd name="connsiteY762" fmla="*/ 169235 h 218777"/>
                  <a:gd name="connsiteX763" fmla="*/ 139270 w 207797"/>
                  <a:gd name="connsiteY763" fmla="*/ 171134 h 218777"/>
                  <a:gd name="connsiteX764" fmla="*/ 142435 w 207797"/>
                  <a:gd name="connsiteY764" fmla="*/ 176145 h 218777"/>
                  <a:gd name="connsiteX765" fmla="*/ 144176 w 207797"/>
                  <a:gd name="connsiteY765" fmla="*/ 180524 h 218777"/>
                  <a:gd name="connsiteX766" fmla="*/ 147605 w 207797"/>
                  <a:gd name="connsiteY766" fmla="*/ 183109 h 218777"/>
                  <a:gd name="connsiteX767" fmla="*/ 149663 w 207797"/>
                  <a:gd name="connsiteY767" fmla="*/ 186854 h 218777"/>
                  <a:gd name="connsiteX768" fmla="*/ 150190 w 207797"/>
                  <a:gd name="connsiteY768" fmla="*/ 191655 h 218777"/>
                  <a:gd name="connsiteX769" fmla="*/ 151773 w 207797"/>
                  <a:gd name="connsiteY769" fmla="*/ 193923 h 218777"/>
                  <a:gd name="connsiteX770" fmla="*/ 154938 w 207797"/>
                  <a:gd name="connsiteY770" fmla="*/ 196086 h 218777"/>
                  <a:gd name="connsiteX771" fmla="*/ 157734 w 207797"/>
                  <a:gd name="connsiteY771" fmla="*/ 201836 h 218777"/>
                  <a:gd name="connsiteX772" fmla="*/ 158789 w 207797"/>
                  <a:gd name="connsiteY772" fmla="*/ 202628 h 218777"/>
                  <a:gd name="connsiteX773" fmla="*/ 161269 w 207797"/>
                  <a:gd name="connsiteY773" fmla="*/ 206268 h 218777"/>
                  <a:gd name="connsiteX774" fmla="*/ 161585 w 207797"/>
                  <a:gd name="connsiteY774" fmla="*/ 208431 h 218777"/>
                  <a:gd name="connsiteX775" fmla="*/ 161269 w 207797"/>
                  <a:gd name="connsiteY775" fmla="*/ 209749 h 218777"/>
                  <a:gd name="connsiteX776" fmla="*/ 163009 w 207797"/>
                  <a:gd name="connsiteY776" fmla="*/ 214972 h 218777"/>
                  <a:gd name="connsiteX777" fmla="*/ 163009 w 207797"/>
                  <a:gd name="connsiteY777" fmla="*/ 217241 h 218777"/>
                  <a:gd name="connsiteX778" fmla="*/ 168812 w 207797"/>
                  <a:gd name="connsiteY778" fmla="*/ 217821 h 218777"/>
                  <a:gd name="connsiteX779" fmla="*/ 170606 w 207797"/>
                  <a:gd name="connsiteY779" fmla="*/ 216344 h 218777"/>
                  <a:gd name="connsiteX780" fmla="*/ 173771 w 207797"/>
                  <a:gd name="connsiteY780" fmla="*/ 216238 h 218777"/>
                  <a:gd name="connsiteX781" fmla="*/ 177411 w 207797"/>
                  <a:gd name="connsiteY781" fmla="*/ 214445 h 218777"/>
                  <a:gd name="connsiteX782" fmla="*/ 179838 w 207797"/>
                  <a:gd name="connsiteY782" fmla="*/ 214233 h 218777"/>
                  <a:gd name="connsiteX783" fmla="*/ 181421 w 207797"/>
                  <a:gd name="connsiteY783" fmla="*/ 212545 h 218777"/>
                  <a:gd name="connsiteX784" fmla="*/ 189545 w 207797"/>
                  <a:gd name="connsiteY784" fmla="*/ 209749 h 218777"/>
                  <a:gd name="connsiteX785" fmla="*/ 190336 w 207797"/>
                  <a:gd name="connsiteY785" fmla="*/ 208062 h 218777"/>
                  <a:gd name="connsiteX786" fmla="*/ 192552 w 207797"/>
                  <a:gd name="connsiteY786" fmla="*/ 206268 h 218777"/>
                  <a:gd name="connsiteX787" fmla="*/ 196350 w 207797"/>
                  <a:gd name="connsiteY787" fmla="*/ 205001 h 218777"/>
                  <a:gd name="connsiteX788" fmla="*/ 198566 w 207797"/>
                  <a:gd name="connsiteY788" fmla="*/ 205265 h 218777"/>
                  <a:gd name="connsiteX789" fmla="*/ 199357 w 207797"/>
                  <a:gd name="connsiteY789" fmla="*/ 204791 h 218777"/>
                  <a:gd name="connsiteX790" fmla="*/ 200465 w 207797"/>
                  <a:gd name="connsiteY790" fmla="*/ 202153 h 218777"/>
                  <a:gd name="connsiteX791" fmla="*/ 203366 w 207797"/>
                  <a:gd name="connsiteY791" fmla="*/ 201626 h 218777"/>
                  <a:gd name="connsiteX792" fmla="*/ 203841 w 207797"/>
                  <a:gd name="connsiteY792" fmla="*/ 200412 h 218777"/>
                  <a:gd name="connsiteX793" fmla="*/ 207533 w 207797"/>
                  <a:gd name="connsiteY793" fmla="*/ 198724 h 218777"/>
                  <a:gd name="connsiteX794" fmla="*/ 207797 w 207797"/>
                  <a:gd name="connsiteY794" fmla="*/ 194293 h 218777"/>
                  <a:gd name="connsiteX795" fmla="*/ 207797 w 207797"/>
                  <a:gd name="connsiteY795" fmla="*/ 194293 h 218777"/>
                  <a:gd name="connsiteX796" fmla="*/ 206162 w 207797"/>
                  <a:gd name="connsiteY796" fmla="*/ 183056 h 218777"/>
                  <a:gd name="connsiteX797" fmla="*/ 205476 w 207797"/>
                  <a:gd name="connsiteY797" fmla="*/ 182687 h 218777"/>
                  <a:gd name="connsiteX798" fmla="*/ 203260 w 207797"/>
                  <a:gd name="connsiteY798" fmla="*/ 180102 h 218777"/>
                  <a:gd name="connsiteX799" fmla="*/ 203102 w 207797"/>
                  <a:gd name="connsiteY799" fmla="*/ 177939 h 218777"/>
                  <a:gd name="connsiteX800" fmla="*/ 202469 w 207797"/>
                  <a:gd name="connsiteY800" fmla="*/ 177728 h 218777"/>
                  <a:gd name="connsiteX801" fmla="*/ 203102 w 207797"/>
                  <a:gd name="connsiteY801" fmla="*/ 175302 h 218777"/>
                  <a:gd name="connsiteX802" fmla="*/ 203050 w 207797"/>
                  <a:gd name="connsiteY802" fmla="*/ 175302 h 218777"/>
                  <a:gd name="connsiteX803" fmla="*/ 201625 w 207797"/>
                  <a:gd name="connsiteY803" fmla="*/ 177095 h 218777"/>
                  <a:gd name="connsiteX804" fmla="*/ 198354 w 207797"/>
                  <a:gd name="connsiteY804" fmla="*/ 179891 h 218777"/>
                  <a:gd name="connsiteX805" fmla="*/ 197616 w 207797"/>
                  <a:gd name="connsiteY805" fmla="*/ 181315 h 218777"/>
                  <a:gd name="connsiteX806" fmla="*/ 196877 w 207797"/>
                  <a:gd name="connsiteY806" fmla="*/ 182054 h 218777"/>
                  <a:gd name="connsiteX807" fmla="*/ 195875 w 207797"/>
                  <a:gd name="connsiteY807" fmla="*/ 182001 h 218777"/>
                  <a:gd name="connsiteX808" fmla="*/ 195822 w 207797"/>
                  <a:gd name="connsiteY808" fmla="*/ 182318 h 218777"/>
                  <a:gd name="connsiteX809" fmla="*/ 190811 w 207797"/>
                  <a:gd name="connsiteY809" fmla="*/ 182106 h 218777"/>
                  <a:gd name="connsiteX810" fmla="*/ 190494 w 207797"/>
                  <a:gd name="connsiteY810" fmla="*/ 182581 h 218777"/>
                  <a:gd name="connsiteX811" fmla="*/ 188331 w 207797"/>
                  <a:gd name="connsiteY811" fmla="*/ 182529 h 218777"/>
                  <a:gd name="connsiteX812" fmla="*/ 187645 w 207797"/>
                  <a:gd name="connsiteY812" fmla="*/ 181737 h 218777"/>
                  <a:gd name="connsiteX813" fmla="*/ 188437 w 207797"/>
                  <a:gd name="connsiteY813" fmla="*/ 179469 h 218777"/>
                  <a:gd name="connsiteX814" fmla="*/ 188173 w 207797"/>
                  <a:gd name="connsiteY814" fmla="*/ 176515 h 218777"/>
                  <a:gd name="connsiteX815" fmla="*/ 187645 w 207797"/>
                  <a:gd name="connsiteY815" fmla="*/ 175935 h 218777"/>
                  <a:gd name="connsiteX816" fmla="*/ 187171 w 207797"/>
                  <a:gd name="connsiteY816" fmla="*/ 175882 h 218777"/>
                  <a:gd name="connsiteX817" fmla="*/ 186432 w 207797"/>
                  <a:gd name="connsiteY817" fmla="*/ 180155 h 218777"/>
                  <a:gd name="connsiteX818" fmla="*/ 185905 w 207797"/>
                  <a:gd name="connsiteY818" fmla="*/ 181104 h 218777"/>
                  <a:gd name="connsiteX819" fmla="*/ 184691 w 207797"/>
                  <a:gd name="connsiteY819" fmla="*/ 177834 h 218777"/>
                  <a:gd name="connsiteX820" fmla="*/ 183900 w 207797"/>
                  <a:gd name="connsiteY820" fmla="*/ 177517 h 218777"/>
                  <a:gd name="connsiteX821" fmla="*/ 183742 w 207797"/>
                  <a:gd name="connsiteY821" fmla="*/ 175090 h 218777"/>
                  <a:gd name="connsiteX822" fmla="*/ 183320 w 207797"/>
                  <a:gd name="connsiteY822" fmla="*/ 174405 h 218777"/>
                  <a:gd name="connsiteX823" fmla="*/ 183794 w 207797"/>
                  <a:gd name="connsiteY823" fmla="*/ 173613 h 218777"/>
                  <a:gd name="connsiteX824" fmla="*/ 181157 w 207797"/>
                  <a:gd name="connsiteY824" fmla="*/ 171820 h 218777"/>
                  <a:gd name="connsiteX825" fmla="*/ 181104 w 207797"/>
                  <a:gd name="connsiteY825" fmla="*/ 171134 h 218777"/>
                  <a:gd name="connsiteX826" fmla="*/ 179890 w 207797"/>
                  <a:gd name="connsiteY826" fmla="*/ 170975 h 218777"/>
                  <a:gd name="connsiteX827" fmla="*/ 177675 w 207797"/>
                  <a:gd name="connsiteY827" fmla="*/ 165173 h 218777"/>
                  <a:gd name="connsiteX828" fmla="*/ 176514 w 207797"/>
                  <a:gd name="connsiteY828" fmla="*/ 165436 h 218777"/>
                  <a:gd name="connsiteX829" fmla="*/ 176092 w 207797"/>
                  <a:gd name="connsiteY829" fmla="*/ 165225 h 218777"/>
                  <a:gd name="connsiteX830" fmla="*/ 176778 w 207797"/>
                  <a:gd name="connsiteY830" fmla="*/ 164434 h 218777"/>
                  <a:gd name="connsiteX831" fmla="*/ 177253 w 207797"/>
                  <a:gd name="connsiteY831" fmla="*/ 164434 h 218777"/>
                  <a:gd name="connsiteX832" fmla="*/ 176989 w 207797"/>
                  <a:gd name="connsiteY832" fmla="*/ 163168 h 218777"/>
                  <a:gd name="connsiteX833" fmla="*/ 179469 w 207797"/>
                  <a:gd name="connsiteY833" fmla="*/ 162746 h 218777"/>
                  <a:gd name="connsiteX834" fmla="*/ 180788 w 207797"/>
                  <a:gd name="connsiteY834" fmla="*/ 161163 h 218777"/>
                  <a:gd name="connsiteX835" fmla="*/ 180998 w 207797"/>
                  <a:gd name="connsiteY835" fmla="*/ 161163 h 218777"/>
                  <a:gd name="connsiteX836" fmla="*/ 181209 w 207797"/>
                  <a:gd name="connsiteY836" fmla="*/ 162165 h 218777"/>
                  <a:gd name="connsiteX837" fmla="*/ 183742 w 207797"/>
                  <a:gd name="connsiteY837" fmla="*/ 162535 h 218777"/>
                  <a:gd name="connsiteX838" fmla="*/ 185535 w 207797"/>
                  <a:gd name="connsiteY838" fmla="*/ 164751 h 218777"/>
                  <a:gd name="connsiteX839" fmla="*/ 185535 w 207797"/>
                  <a:gd name="connsiteY839" fmla="*/ 165806 h 218777"/>
                  <a:gd name="connsiteX840" fmla="*/ 187540 w 207797"/>
                  <a:gd name="connsiteY840" fmla="*/ 169340 h 218777"/>
                  <a:gd name="connsiteX841" fmla="*/ 190811 w 207797"/>
                  <a:gd name="connsiteY841" fmla="*/ 170870 h 218777"/>
                  <a:gd name="connsiteX842" fmla="*/ 192288 w 207797"/>
                  <a:gd name="connsiteY842" fmla="*/ 172664 h 218777"/>
                  <a:gd name="connsiteX843" fmla="*/ 195822 w 207797"/>
                  <a:gd name="connsiteY843" fmla="*/ 173719 h 218777"/>
                  <a:gd name="connsiteX844" fmla="*/ 197880 w 207797"/>
                  <a:gd name="connsiteY844" fmla="*/ 174721 h 218777"/>
                  <a:gd name="connsiteX845" fmla="*/ 199937 w 207797"/>
                  <a:gd name="connsiteY845" fmla="*/ 172927 h 218777"/>
                  <a:gd name="connsiteX846" fmla="*/ 203366 w 207797"/>
                  <a:gd name="connsiteY846" fmla="*/ 172453 h 218777"/>
                  <a:gd name="connsiteX847" fmla="*/ 204105 w 207797"/>
                  <a:gd name="connsiteY847" fmla="*/ 172822 h 218777"/>
                  <a:gd name="connsiteX848" fmla="*/ 195084 w 207797"/>
                  <a:gd name="connsiteY848" fmla="*/ 139587 h 218777"/>
                  <a:gd name="connsiteX849" fmla="*/ 192499 w 207797"/>
                  <a:gd name="connsiteY849" fmla="*/ 139903 h 218777"/>
                  <a:gd name="connsiteX850" fmla="*/ 183478 w 207797"/>
                  <a:gd name="connsiteY850" fmla="*/ 137846 h 218777"/>
                  <a:gd name="connsiteX851" fmla="*/ 179785 w 207797"/>
                  <a:gd name="connsiteY851" fmla="*/ 136844 h 218777"/>
                  <a:gd name="connsiteX852" fmla="*/ 180365 w 207797"/>
                  <a:gd name="connsiteY852" fmla="*/ 130935 h 218777"/>
                  <a:gd name="connsiteX853" fmla="*/ 180576 w 207797"/>
                  <a:gd name="connsiteY853" fmla="*/ 130830 h 218777"/>
                  <a:gd name="connsiteX854" fmla="*/ 180840 w 207797"/>
                  <a:gd name="connsiteY854" fmla="*/ 131304 h 218777"/>
                  <a:gd name="connsiteX855" fmla="*/ 181051 w 207797"/>
                  <a:gd name="connsiteY855" fmla="*/ 131463 h 218777"/>
                  <a:gd name="connsiteX856" fmla="*/ 181262 w 207797"/>
                  <a:gd name="connsiteY856" fmla="*/ 130513 h 218777"/>
                  <a:gd name="connsiteX857" fmla="*/ 181737 w 207797"/>
                  <a:gd name="connsiteY857" fmla="*/ 130461 h 218777"/>
                  <a:gd name="connsiteX858" fmla="*/ 184691 w 207797"/>
                  <a:gd name="connsiteY858" fmla="*/ 126926 h 218777"/>
                  <a:gd name="connsiteX859" fmla="*/ 184744 w 207797"/>
                  <a:gd name="connsiteY859" fmla="*/ 126926 h 218777"/>
                  <a:gd name="connsiteX860" fmla="*/ 184691 w 207797"/>
                  <a:gd name="connsiteY860" fmla="*/ 126609 h 218777"/>
                  <a:gd name="connsiteX861" fmla="*/ 182159 w 207797"/>
                  <a:gd name="connsiteY861" fmla="*/ 125449 h 218777"/>
                  <a:gd name="connsiteX862" fmla="*/ 181157 w 207797"/>
                  <a:gd name="connsiteY862" fmla="*/ 124130 h 218777"/>
                  <a:gd name="connsiteX863" fmla="*/ 180735 w 207797"/>
                  <a:gd name="connsiteY863" fmla="*/ 122706 h 218777"/>
                  <a:gd name="connsiteX864" fmla="*/ 179047 w 207797"/>
                  <a:gd name="connsiteY864" fmla="*/ 120754 h 218777"/>
                  <a:gd name="connsiteX865" fmla="*/ 178414 w 207797"/>
                  <a:gd name="connsiteY865" fmla="*/ 120543 h 218777"/>
                  <a:gd name="connsiteX866" fmla="*/ 176936 w 207797"/>
                  <a:gd name="connsiteY866" fmla="*/ 118274 h 218777"/>
                  <a:gd name="connsiteX867" fmla="*/ 176462 w 207797"/>
                  <a:gd name="connsiteY867" fmla="*/ 118116 h 218777"/>
                  <a:gd name="connsiteX868" fmla="*/ 175987 w 207797"/>
                  <a:gd name="connsiteY868" fmla="*/ 116956 h 218777"/>
                  <a:gd name="connsiteX869" fmla="*/ 176198 w 207797"/>
                  <a:gd name="connsiteY869" fmla="*/ 113685 h 218777"/>
                  <a:gd name="connsiteX870" fmla="*/ 176198 w 207797"/>
                  <a:gd name="connsiteY870" fmla="*/ 113474 h 218777"/>
                  <a:gd name="connsiteX871" fmla="*/ 175934 w 207797"/>
                  <a:gd name="connsiteY871" fmla="*/ 113474 h 218777"/>
                  <a:gd name="connsiteX872" fmla="*/ 175617 w 207797"/>
                  <a:gd name="connsiteY872" fmla="*/ 114687 h 218777"/>
                  <a:gd name="connsiteX873" fmla="*/ 175565 w 207797"/>
                  <a:gd name="connsiteY873" fmla="*/ 114687 h 218777"/>
                  <a:gd name="connsiteX874" fmla="*/ 174351 w 207797"/>
                  <a:gd name="connsiteY874" fmla="*/ 111680 h 218777"/>
                  <a:gd name="connsiteX875" fmla="*/ 173402 w 207797"/>
                  <a:gd name="connsiteY875" fmla="*/ 111206 h 218777"/>
                  <a:gd name="connsiteX876" fmla="*/ 173402 w 207797"/>
                  <a:gd name="connsiteY876" fmla="*/ 110889 h 218777"/>
                  <a:gd name="connsiteX877" fmla="*/ 174615 w 207797"/>
                  <a:gd name="connsiteY877" fmla="*/ 109570 h 218777"/>
                  <a:gd name="connsiteX878" fmla="*/ 175881 w 207797"/>
                  <a:gd name="connsiteY878" fmla="*/ 106563 h 218777"/>
                  <a:gd name="connsiteX879" fmla="*/ 175987 w 207797"/>
                  <a:gd name="connsiteY879" fmla="*/ 106352 h 218777"/>
                  <a:gd name="connsiteX880" fmla="*/ 178941 w 207797"/>
                  <a:gd name="connsiteY880" fmla="*/ 105561 h 218777"/>
                  <a:gd name="connsiteX881" fmla="*/ 179416 w 207797"/>
                  <a:gd name="connsiteY881" fmla="*/ 105825 h 218777"/>
                  <a:gd name="connsiteX882" fmla="*/ 179627 w 207797"/>
                  <a:gd name="connsiteY882" fmla="*/ 105086 h 218777"/>
                  <a:gd name="connsiteX883" fmla="*/ 180471 w 207797"/>
                  <a:gd name="connsiteY883" fmla="*/ 104664 h 218777"/>
                  <a:gd name="connsiteX884" fmla="*/ 90315 w 207797"/>
                  <a:gd name="connsiteY884" fmla="*/ 0 h 218777"/>
                  <a:gd name="connsiteX885" fmla="*/ 89576 w 207797"/>
                  <a:gd name="connsiteY885" fmla="*/ 1477 h 218777"/>
                  <a:gd name="connsiteX886" fmla="*/ 86569 w 207797"/>
                  <a:gd name="connsiteY886" fmla="*/ 1319 h 218777"/>
                  <a:gd name="connsiteX887" fmla="*/ 111522 w 207797"/>
                  <a:gd name="connsiteY887" fmla="*/ 122917 h 218777"/>
                  <a:gd name="connsiteX888" fmla="*/ 110625 w 207797"/>
                  <a:gd name="connsiteY888" fmla="*/ 122442 h 218777"/>
                  <a:gd name="connsiteX889" fmla="*/ 110783 w 207797"/>
                  <a:gd name="connsiteY889" fmla="*/ 122125 h 218777"/>
                  <a:gd name="connsiteX890" fmla="*/ 111310 w 207797"/>
                  <a:gd name="connsiteY890" fmla="*/ 122389 h 218777"/>
                  <a:gd name="connsiteX891" fmla="*/ 111627 w 207797"/>
                  <a:gd name="connsiteY891" fmla="*/ 122811 h 218777"/>
                  <a:gd name="connsiteX892" fmla="*/ 111522 w 207797"/>
                  <a:gd name="connsiteY892" fmla="*/ 122917 h 21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</a:cxnLst>
                <a:rect l="l" t="t" r="r" b="b"/>
                <a:pathLst>
                  <a:path w="207797" h="218777">
                    <a:moveTo>
                      <a:pt x="86569" y="1319"/>
                    </a:moveTo>
                    <a:cubicBezTo>
                      <a:pt x="86305" y="1108"/>
                      <a:pt x="86042" y="897"/>
                      <a:pt x="85778" y="633"/>
                    </a:cubicBezTo>
                    <a:cubicBezTo>
                      <a:pt x="85145" y="3218"/>
                      <a:pt x="84828" y="1794"/>
                      <a:pt x="83509" y="2796"/>
                    </a:cubicBezTo>
                    <a:cubicBezTo>
                      <a:pt x="82824" y="3324"/>
                      <a:pt x="83140" y="4009"/>
                      <a:pt x="81979" y="4379"/>
                    </a:cubicBezTo>
                    <a:cubicBezTo>
                      <a:pt x="81768" y="4590"/>
                      <a:pt x="81558" y="4801"/>
                      <a:pt x="81399" y="5065"/>
                    </a:cubicBezTo>
                    <a:cubicBezTo>
                      <a:pt x="81663" y="5275"/>
                      <a:pt x="81927" y="5539"/>
                      <a:pt x="82191" y="5751"/>
                    </a:cubicBezTo>
                    <a:cubicBezTo>
                      <a:pt x="82191" y="5751"/>
                      <a:pt x="82191" y="5803"/>
                      <a:pt x="82191" y="5803"/>
                    </a:cubicBezTo>
                    <a:cubicBezTo>
                      <a:pt x="81821" y="6331"/>
                      <a:pt x="81083" y="6331"/>
                      <a:pt x="80397" y="6225"/>
                    </a:cubicBezTo>
                    <a:cubicBezTo>
                      <a:pt x="80502" y="6700"/>
                      <a:pt x="80608" y="7174"/>
                      <a:pt x="80713" y="7702"/>
                    </a:cubicBezTo>
                    <a:cubicBezTo>
                      <a:pt x="80502" y="8019"/>
                      <a:pt x="80291" y="8283"/>
                      <a:pt x="80133" y="8599"/>
                    </a:cubicBezTo>
                    <a:cubicBezTo>
                      <a:pt x="80080" y="8652"/>
                      <a:pt x="79975" y="8705"/>
                      <a:pt x="79922" y="8705"/>
                    </a:cubicBezTo>
                    <a:cubicBezTo>
                      <a:pt x="79447" y="8441"/>
                      <a:pt x="79236" y="8283"/>
                      <a:pt x="78972" y="7755"/>
                    </a:cubicBezTo>
                    <a:cubicBezTo>
                      <a:pt x="78972" y="7755"/>
                      <a:pt x="78920" y="7755"/>
                      <a:pt x="78920" y="7755"/>
                    </a:cubicBezTo>
                    <a:cubicBezTo>
                      <a:pt x="78234" y="7808"/>
                      <a:pt x="78181" y="8599"/>
                      <a:pt x="77495" y="8810"/>
                    </a:cubicBezTo>
                    <a:cubicBezTo>
                      <a:pt x="77390" y="9074"/>
                      <a:pt x="77654" y="9390"/>
                      <a:pt x="77970" y="9602"/>
                    </a:cubicBezTo>
                    <a:cubicBezTo>
                      <a:pt x="77970" y="9760"/>
                      <a:pt x="77970" y="9865"/>
                      <a:pt x="77970" y="10023"/>
                    </a:cubicBezTo>
                    <a:cubicBezTo>
                      <a:pt x="77390" y="10182"/>
                      <a:pt x="77126" y="10287"/>
                      <a:pt x="76915" y="10762"/>
                    </a:cubicBezTo>
                    <a:cubicBezTo>
                      <a:pt x="76493" y="10656"/>
                      <a:pt x="76124" y="10498"/>
                      <a:pt x="75544" y="10393"/>
                    </a:cubicBezTo>
                    <a:cubicBezTo>
                      <a:pt x="75069" y="10762"/>
                      <a:pt x="74963" y="11237"/>
                      <a:pt x="74278" y="11395"/>
                    </a:cubicBezTo>
                    <a:cubicBezTo>
                      <a:pt x="74383" y="11817"/>
                      <a:pt x="74488" y="11922"/>
                      <a:pt x="74911" y="12081"/>
                    </a:cubicBezTo>
                    <a:cubicBezTo>
                      <a:pt x="74541" y="12872"/>
                      <a:pt x="72800" y="13083"/>
                      <a:pt x="72062" y="13505"/>
                    </a:cubicBezTo>
                    <a:cubicBezTo>
                      <a:pt x="72009" y="13558"/>
                      <a:pt x="71904" y="13611"/>
                      <a:pt x="71851" y="13664"/>
                    </a:cubicBezTo>
                    <a:cubicBezTo>
                      <a:pt x="72062" y="14033"/>
                      <a:pt x="72273" y="14402"/>
                      <a:pt x="72484" y="14824"/>
                    </a:cubicBezTo>
                    <a:cubicBezTo>
                      <a:pt x="72484" y="14824"/>
                      <a:pt x="72484" y="14877"/>
                      <a:pt x="72484" y="14877"/>
                    </a:cubicBezTo>
                    <a:cubicBezTo>
                      <a:pt x="71798" y="14930"/>
                      <a:pt x="71323" y="14983"/>
                      <a:pt x="70637" y="14930"/>
                    </a:cubicBezTo>
                    <a:cubicBezTo>
                      <a:pt x="70426" y="15299"/>
                      <a:pt x="70215" y="15668"/>
                      <a:pt x="69952" y="15985"/>
                    </a:cubicBezTo>
                    <a:cubicBezTo>
                      <a:pt x="70373" y="16512"/>
                      <a:pt x="70954" y="16723"/>
                      <a:pt x="71271" y="17409"/>
                    </a:cubicBezTo>
                    <a:cubicBezTo>
                      <a:pt x="71271" y="17409"/>
                      <a:pt x="71271" y="17462"/>
                      <a:pt x="71271" y="17462"/>
                    </a:cubicBezTo>
                    <a:cubicBezTo>
                      <a:pt x="70848" y="17515"/>
                      <a:pt x="70373" y="17567"/>
                      <a:pt x="69952" y="17673"/>
                    </a:cubicBezTo>
                    <a:cubicBezTo>
                      <a:pt x="69899" y="18095"/>
                      <a:pt x="69793" y="18569"/>
                      <a:pt x="69740" y="18992"/>
                    </a:cubicBezTo>
                    <a:cubicBezTo>
                      <a:pt x="68000" y="18569"/>
                      <a:pt x="67947" y="20047"/>
                      <a:pt x="67314" y="21207"/>
                    </a:cubicBezTo>
                    <a:cubicBezTo>
                      <a:pt x="67525" y="21260"/>
                      <a:pt x="67789" y="21366"/>
                      <a:pt x="68000" y="21418"/>
                    </a:cubicBezTo>
                    <a:cubicBezTo>
                      <a:pt x="68000" y="21893"/>
                      <a:pt x="68052" y="22368"/>
                      <a:pt x="68052" y="22843"/>
                    </a:cubicBezTo>
                    <a:cubicBezTo>
                      <a:pt x="67525" y="22843"/>
                      <a:pt x="67208" y="22896"/>
                      <a:pt x="66786" y="22790"/>
                    </a:cubicBezTo>
                    <a:cubicBezTo>
                      <a:pt x="65995" y="23581"/>
                      <a:pt x="65467" y="24531"/>
                      <a:pt x="64623" y="25269"/>
                    </a:cubicBezTo>
                    <a:cubicBezTo>
                      <a:pt x="64676" y="25481"/>
                      <a:pt x="64782" y="25691"/>
                      <a:pt x="64834" y="25850"/>
                    </a:cubicBezTo>
                    <a:cubicBezTo>
                      <a:pt x="64834" y="25850"/>
                      <a:pt x="64834" y="25902"/>
                      <a:pt x="64834" y="25902"/>
                    </a:cubicBezTo>
                    <a:cubicBezTo>
                      <a:pt x="64201" y="26377"/>
                      <a:pt x="63938" y="26061"/>
                      <a:pt x="63146" y="25902"/>
                    </a:cubicBezTo>
                    <a:cubicBezTo>
                      <a:pt x="62144" y="26377"/>
                      <a:pt x="60350" y="27854"/>
                      <a:pt x="59875" y="28857"/>
                    </a:cubicBezTo>
                    <a:cubicBezTo>
                      <a:pt x="59823" y="29226"/>
                      <a:pt x="59717" y="29543"/>
                      <a:pt x="59665" y="29912"/>
                    </a:cubicBezTo>
                    <a:cubicBezTo>
                      <a:pt x="59242" y="30597"/>
                      <a:pt x="58346" y="30809"/>
                      <a:pt x="57976" y="31652"/>
                    </a:cubicBezTo>
                    <a:cubicBezTo>
                      <a:pt x="57924" y="31705"/>
                      <a:pt x="57818" y="31758"/>
                      <a:pt x="57766" y="31758"/>
                    </a:cubicBezTo>
                    <a:cubicBezTo>
                      <a:pt x="57554" y="31652"/>
                      <a:pt x="57343" y="31495"/>
                      <a:pt x="57133" y="31336"/>
                    </a:cubicBezTo>
                    <a:cubicBezTo>
                      <a:pt x="56288" y="30756"/>
                      <a:pt x="54759" y="32761"/>
                      <a:pt x="54811" y="33868"/>
                    </a:cubicBezTo>
                    <a:cubicBezTo>
                      <a:pt x="53914" y="33499"/>
                      <a:pt x="52648" y="33551"/>
                      <a:pt x="51224" y="33551"/>
                    </a:cubicBezTo>
                    <a:cubicBezTo>
                      <a:pt x="51118" y="33657"/>
                      <a:pt x="51013" y="33763"/>
                      <a:pt x="50907" y="33868"/>
                    </a:cubicBezTo>
                    <a:cubicBezTo>
                      <a:pt x="51066" y="34607"/>
                      <a:pt x="51804" y="34923"/>
                      <a:pt x="52595" y="35081"/>
                    </a:cubicBezTo>
                    <a:cubicBezTo>
                      <a:pt x="51910" y="35873"/>
                      <a:pt x="50907" y="35240"/>
                      <a:pt x="49800" y="35134"/>
                    </a:cubicBezTo>
                    <a:cubicBezTo>
                      <a:pt x="49588" y="36031"/>
                      <a:pt x="49694" y="36295"/>
                      <a:pt x="48850" y="36612"/>
                    </a:cubicBezTo>
                    <a:cubicBezTo>
                      <a:pt x="47795" y="36189"/>
                      <a:pt x="47320" y="37033"/>
                      <a:pt x="46265" y="37403"/>
                    </a:cubicBezTo>
                    <a:cubicBezTo>
                      <a:pt x="46265" y="37561"/>
                      <a:pt x="46212" y="37772"/>
                      <a:pt x="46212" y="37930"/>
                    </a:cubicBezTo>
                    <a:cubicBezTo>
                      <a:pt x="46476" y="38299"/>
                      <a:pt x="46951" y="38458"/>
                      <a:pt x="47320" y="38669"/>
                    </a:cubicBezTo>
                    <a:cubicBezTo>
                      <a:pt x="47320" y="38722"/>
                      <a:pt x="47320" y="38827"/>
                      <a:pt x="47320" y="38932"/>
                    </a:cubicBezTo>
                    <a:cubicBezTo>
                      <a:pt x="46634" y="38985"/>
                      <a:pt x="45949" y="39038"/>
                      <a:pt x="45263" y="39038"/>
                    </a:cubicBezTo>
                    <a:cubicBezTo>
                      <a:pt x="44999" y="39829"/>
                      <a:pt x="45263" y="40621"/>
                      <a:pt x="44894" y="41254"/>
                    </a:cubicBezTo>
                    <a:cubicBezTo>
                      <a:pt x="45263" y="41728"/>
                      <a:pt x="45368" y="42150"/>
                      <a:pt x="45949" y="42414"/>
                    </a:cubicBezTo>
                    <a:cubicBezTo>
                      <a:pt x="45949" y="42467"/>
                      <a:pt x="46001" y="42520"/>
                      <a:pt x="46001" y="42573"/>
                    </a:cubicBezTo>
                    <a:cubicBezTo>
                      <a:pt x="45421" y="43047"/>
                      <a:pt x="45052" y="43206"/>
                      <a:pt x="44788" y="44050"/>
                    </a:cubicBezTo>
                    <a:cubicBezTo>
                      <a:pt x="44841" y="44155"/>
                      <a:pt x="44894" y="44261"/>
                      <a:pt x="44894" y="44366"/>
                    </a:cubicBezTo>
                    <a:cubicBezTo>
                      <a:pt x="45315" y="44683"/>
                      <a:pt x="45632" y="44736"/>
                      <a:pt x="46160" y="44525"/>
                    </a:cubicBezTo>
                    <a:cubicBezTo>
                      <a:pt x="46265" y="44683"/>
                      <a:pt x="46371" y="44788"/>
                      <a:pt x="46476" y="44946"/>
                    </a:cubicBezTo>
                    <a:cubicBezTo>
                      <a:pt x="46054" y="45316"/>
                      <a:pt x="45527" y="45738"/>
                      <a:pt x="45157" y="46160"/>
                    </a:cubicBezTo>
                    <a:cubicBezTo>
                      <a:pt x="45737" y="47004"/>
                      <a:pt x="46318" y="46529"/>
                      <a:pt x="47531" y="46635"/>
                    </a:cubicBezTo>
                    <a:cubicBezTo>
                      <a:pt x="47426" y="47215"/>
                      <a:pt x="47320" y="47584"/>
                      <a:pt x="46793" y="47742"/>
                    </a:cubicBezTo>
                    <a:cubicBezTo>
                      <a:pt x="46687" y="47848"/>
                      <a:pt x="46582" y="47954"/>
                      <a:pt x="46529" y="48059"/>
                    </a:cubicBezTo>
                    <a:cubicBezTo>
                      <a:pt x="46687" y="48217"/>
                      <a:pt x="46845" y="48323"/>
                      <a:pt x="47004" y="48481"/>
                    </a:cubicBezTo>
                    <a:cubicBezTo>
                      <a:pt x="47637" y="48481"/>
                      <a:pt x="47901" y="48323"/>
                      <a:pt x="48322" y="48164"/>
                    </a:cubicBezTo>
                    <a:cubicBezTo>
                      <a:pt x="48059" y="48534"/>
                      <a:pt x="47637" y="48745"/>
                      <a:pt x="47004" y="48745"/>
                    </a:cubicBezTo>
                    <a:cubicBezTo>
                      <a:pt x="47004" y="48903"/>
                      <a:pt x="47004" y="48797"/>
                      <a:pt x="47056" y="49009"/>
                    </a:cubicBezTo>
                    <a:cubicBezTo>
                      <a:pt x="46740" y="49167"/>
                      <a:pt x="46529" y="49061"/>
                      <a:pt x="46160" y="48850"/>
                    </a:cubicBezTo>
                    <a:cubicBezTo>
                      <a:pt x="46160" y="49009"/>
                      <a:pt x="46160" y="49114"/>
                      <a:pt x="46160" y="49273"/>
                    </a:cubicBezTo>
                    <a:cubicBezTo>
                      <a:pt x="46160" y="49273"/>
                      <a:pt x="46107" y="49273"/>
                      <a:pt x="46107" y="49273"/>
                    </a:cubicBezTo>
                    <a:cubicBezTo>
                      <a:pt x="46054" y="49061"/>
                      <a:pt x="46001" y="48903"/>
                      <a:pt x="45949" y="48745"/>
                    </a:cubicBezTo>
                    <a:cubicBezTo>
                      <a:pt x="45949" y="48692"/>
                      <a:pt x="45896" y="48640"/>
                      <a:pt x="45896" y="48587"/>
                    </a:cubicBezTo>
                    <a:cubicBezTo>
                      <a:pt x="45632" y="48903"/>
                      <a:pt x="45368" y="49220"/>
                      <a:pt x="45104" y="49536"/>
                    </a:cubicBezTo>
                    <a:cubicBezTo>
                      <a:pt x="45157" y="49853"/>
                      <a:pt x="45263" y="50169"/>
                      <a:pt x="45368" y="50486"/>
                    </a:cubicBezTo>
                    <a:cubicBezTo>
                      <a:pt x="45474" y="50539"/>
                      <a:pt x="45579" y="50644"/>
                      <a:pt x="45685" y="50696"/>
                    </a:cubicBezTo>
                    <a:cubicBezTo>
                      <a:pt x="45737" y="50591"/>
                      <a:pt x="45737" y="50486"/>
                      <a:pt x="45737" y="50380"/>
                    </a:cubicBezTo>
                    <a:cubicBezTo>
                      <a:pt x="45790" y="50486"/>
                      <a:pt x="45896" y="50591"/>
                      <a:pt x="45949" y="50696"/>
                    </a:cubicBezTo>
                    <a:cubicBezTo>
                      <a:pt x="46476" y="50696"/>
                      <a:pt x="46582" y="50539"/>
                      <a:pt x="46951" y="50433"/>
                    </a:cubicBezTo>
                    <a:cubicBezTo>
                      <a:pt x="46898" y="50169"/>
                      <a:pt x="46898" y="49906"/>
                      <a:pt x="46898" y="49642"/>
                    </a:cubicBezTo>
                    <a:cubicBezTo>
                      <a:pt x="47162" y="49853"/>
                      <a:pt x="47268" y="49906"/>
                      <a:pt x="47268" y="50380"/>
                    </a:cubicBezTo>
                    <a:cubicBezTo>
                      <a:pt x="47268" y="50380"/>
                      <a:pt x="47320" y="50380"/>
                      <a:pt x="47320" y="50380"/>
                    </a:cubicBezTo>
                    <a:cubicBezTo>
                      <a:pt x="47637" y="50116"/>
                      <a:pt x="47901" y="49853"/>
                      <a:pt x="48217" y="49589"/>
                    </a:cubicBezTo>
                    <a:cubicBezTo>
                      <a:pt x="48006" y="50011"/>
                      <a:pt x="47795" y="50116"/>
                      <a:pt x="47531" y="50433"/>
                    </a:cubicBezTo>
                    <a:cubicBezTo>
                      <a:pt x="47901" y="50644"/>
                      <a:pt x="48006" y="50696"/>
                      <a:pt x="48481" y="50644"/>
                    </a:cubicBezTo>
                    <a:cubicBezTo>
                      <a:pt x="48481" y="50644"/>
                      <a:pt x="48481" y="50696"/>
                      <a:pt x="48481" y="50696"/>
                    </a:cubicBezTo>
                    <a:cubicBezTo>
                      <a:pt x="48059" y="50908"/>
                      <a:pt x="47689" y="51119"/>
                      <a:pt x="47268" y="51382"/>
                    </a:cubicBezTo>
                    <a:cubicBezTo>
                      <a:pt x="47162" y="51646"/>
                      <a:pt x="47215" y="51488"/>
                      <a:pt x="47320" y="51857"/>
                    </a:cubicBezTo>
                    <a:cubicBezTo>
                      <a:pt x="47795" y="52226"/>
                      <a:pt x="47637" y="52068"/>
                      <a:pt x="48375" y="52015"/>
                    </a:cubicBezTo>
                    <a:cubicBezTo>
                      <a:pt x="48375" y="52015"/>
                      <a:pt x="48375" y="52068"/>
                      <a:pt x="48375" y="52068"/>
                    </a:cubicBezTo>
                    <a:cubicBezTo>
                      <a:pt x="48006" y="52121"/>
                      <a:pt x="47953" y="52174"/>
                      <a:pt x="47742" y="52490"/>
                    </a:cubicBezTo>
                    <a:cubicBezTo>
                      <a:pt x="47795" y="52596"/>
                      <a:pt x="47901" y="52649"/>
                      <a:pt x="47953" y="52754"/>
                    </a:cubicBezTo>
                    <a:cubicBezTo>
                      <a:pt x="47584" y="52490"/>
                      <a:pt x="47268" y="52174"/>
                      <a:pt x="47004" y="52543"/>
                    </a:cubicBezTo>
                    <a:cubicBezTo>
                      <a:pt x="46951" y="52596"/>
                      <a:pt x="46845" y="52649"/>
                      <a:pt x="46793" y="52701"/>
                    </a:cubicBezTo>
                    <a:cubicBezTo>
                      <a:pt x="46740" y="52490"/>
                      <a:pt x="46740" y="52279"/>
                      <a:pt x="46740" y="52068"/>
                    </a:cubicBezTo>
                    <a:cubicBezTo>
                      <a:pt x="46582" y="52068"/>
                      <a:pt x="46371" y="52015"/>
                      <a:pt x="46212" y="52015"/>
                    </a:cubicBezTo>
                    <a:cubicBezTo>
                      <a:pt x="46371" y="52543"/>
                      <a:pt x="46160" y="52754"/>
                      <a:pt x="45949" y="53229"/>
                    </a:cubicBezTo>
                    <a:cubicBezTo>
                      <a:pt x="46160" y="53651"/>
                      <a:pt x="46371" y="54020"/>
                      <a:pt x="46529" y="54442"/>
                    </a:cubicBezTo>
                    <a:cubicBezTo>
                      <a:pt x="47848" y="54811"/>
                      <a:pt x="48534" y="55339"/>
                      <a:pt x="49747" y="55656"/>
                    </a:cubicBezTo>
                    <a:cubicBezTo>
                      <a:pt x="49588" y="55761"/>
                      <a:pt x="49483" y="55920"/>
                      <a:pt x="49325" y="56077"/>
                    </a:cubicBezTo>
                    <a:cubicBezTo>
                      <a:pt x="49483" y="56183"/>
                      <a:pt x="49588" y="56236"/>
                      <a:pt x="49747" y="56341"/>
                    </a:cubicBezTo>
                    <a:cubicBezTo>
                      <a:pt x="49852" y="56183"/>
                      <a:pt x="49958" y="56077"/>
                      <a:pt x="50063" y="55920"/>
                    </a:cubicBezTo>
                    <a:cubicBezTo>
                      <a:pt x="50380" y="56077"/>
                      <a:pt x="50485" y="56130"/>
                      <a:pt x="50591" y="56500"/>
                    </a:cubicBezTo>
                    <a:cubicBezTo>
                      <a:pt x="51329" y="56658"/>
                      <a:pt x="53545" y="56394"/>
                      <a:pt x="54284" y="56025"/>
                    </a:cubicBezTo>
                    <a:cubicBezTo>
                      <a:pt x="55444" y="54917"/>
                      <a:pt x="56868" y="54178"/>
                      <a:pt x="58029" y="53071"/>
                    </a:cubicBezTo>
                    <a:cubicBezTo>
                      <a:pt x="58451" y="52701"/>
                      <a:pt x="58451" y="52332"/>
                      <a:pt x="59032" y="52068"/>
                    </a:cubicBezTo>
                    <a:cubicBezTo>
                      <a:pt x="59401" y="51857"/>
                      <a:pt x="59928" y="52332"/>
                      <a:pt x="60509" y="51963"/>
                    </a:cubicBezTo>
                    <a:cubicBezTo>
                      <a:pt x="61142" y="51488"/>
                      <a:pt x="61353" y="50644"/>
                      <a:pt x="61406" y="49642"/>
                    </a:cubicBezTo>
                    <a:cubicBezTo>
                      <a:pt x="61564" y="49536"/>
                      <a:pt x="61722" y="49430"/>
                      <a:pt x="61880" y="49325"/>
                    </a:cubicBezTo>
                    <a:cubicBezTo>
                      <a:pt x="61986" y="49800"/>
                      <a:pt x="61986" y="49906"/>
                      <a:pt x="61722" y="50275"/>
                    </a:cubicBezTo>
                    <a:cubicBezTo>
                      <a:pt x="62302" y="51066"/>
                      <a:pt x="62302" y="51752"/>
                      <a:pt x="63463" y="51277"/>
                    </a:cubicBezTo>
                    <a:cubicBezTo>
                      <a:pt x="63516" y="51330"/>
                      <a:pt x="63568" y="51330"/>
                      <a:pt x="63621" y="51330"/>
                    </a:cubicBezTo>
                    <a:cubicBezTo>
                      <a:pt x="63674" y="51857"/>
                      <a:pt x="63410" y="52015"/>
                      <a:pt x="63305" y="52543"/>
                    </a:cubicBezTo>
                    <a:cubicBezTo>
                      <a:pt x="63832" y="52807"/>
                      <a:pt x="63885" y="54390"/>
                      <a:pt x="63885" y="55181"/>
                    </a:cubicBezTo>
                    <a:cubicBezTo>
                      <a:pt x="64096" y="55181"/>
                      <a:pt x="64307" y="55128"/>
                      <a:pt x="64465" y="55128"/>
                    </a:cubicBezTo>
                    <a:cubicBezTo>
                      <a:pt x="64518" y="55287"/>
                      <a:pt x="64518" y="55497"/>
                      <a:pt x="64518" y="55656"/>
                    </a:cubicBezTo>
                    <a:cubicBezTo>
                      <a:pt x="65046" y="55497"/>
                      <a:pt x="64993" y="55497"/>
                      <a:pt x="65467" y="55656"/>
                    </a:cubicBezTo>
                    <a:cubicBezTo>
                      <a:pt x="65573" y="56183"/>
                      <a:pt x="65204" y="56922"/>
                      <a:pt x="64993" y="57396"/>
                    </a:cubicBezTo>
                    <a:cubicBezTo>
                      <a:pt x="65520" y="58029"/>
                      <a:pt x="65837" y="58293"/>
                      <a:pt x="65784" y="59559"/>
                    </a:cubicBezTo>
                    <a:cubicBezTo>
                      <a:pt x="65942" y="59559"/>
                      <a:pt x="66153" y="59612"/>
                      <a:pt x="66312" y="59612"/>
                    </a:cubicBezTo>
                    <a:cubicBezTo>
                      <a:pt x="66839" y="61353"/>
                      <a:pt x="67894" y="62039"/>
                      <a:pt x="68844" y="63041"/>
                    </a:cubicBezTo>
                    <a:cubicBezTo>
                      <a:pt x="68791" y="63252"/>
                      <a:pt x="68738" y="63410"/>
                      <a:pt x="68686" y="63569"/>
                    </a:cubicBezTo>
                    <a:cubicBezTo>
                      <a:pt x="68474" y="63569"/>
                      <a:pt x="68263" y="63516"/>
                      <a:pt x="68052" y="63516"/>
                    </a:cubicBezTo>
                    <a:cubicBezTo>
                      <a:pt x="68052" y="63727"/>
                      <a:pt x="68105" y="63885"/>
                      <a:pt x="68105" y="64043"/>
                    </a:cubicBezTo>
                    <a:cubicBezTo>
                      <a:pt x="67894" y="64149"/>
                      <a:pt x="67683" y="64254"/>
                      <a:pt x="67419" y="64360"/>
                    </a:cubicBezTo>
                    <a:cubicBezTo>
                      <a:pt x="67841" y="65204"/>
                      <a:pt x="68369" y="66154"/>
                      <a:pt x="69107" y="66681"/>
                    </a:cubicBezTo>
                    <a:cubicBezTo>
                      <a:pt x="68949" y="67314"/>
                      <a:pt x="68686" y="67472"/>
                      <a:pt x="68580" y="68105"/>
                    </a:cubicBezTo>
                    <a:cubicBezTo>
                      <a:pt x="70163" y="68422"/>
                      <a:pt x="71271" y="67789"/>
                      <a:pt x="72589" y="68105"/>
                    </a:cubicBezTo>
                    <a:cubicBezTo>
                      <a:pt x="72695" y="68000"/>
                      <a:pt x="72800" y="67841"/>
                      <a:pt x="72906" y="67684"/>
                    </a:cubicBezTo>
                    <a:cubicBezTo>
                      <a:pt x="73275" y="67314"/>
                      <a:pt x="72959" y="67156"/>
                      <a:pt x="72695" y="66734"/>
                    </a:cubicBezTo>
                    <a:cubicBezTo>
                      <a:pt x="72959" y="66101"/>
                      <a:pt x="73064" y="65573"/>
                      <a:pt x="73697" y="65309"/>
                    </a:cubicBezTo>
                    <a:cubicBezTo>
                      <a:pt x="73908" y="65204"/>
                      <a:pt x="73803" y="65256"/>
                      <a:pt x="74119" y="65362"/>
                    </a:cubicBezTo>
                    <a:cubicBezTo>
                      <a:pt x="74172" y="65204"/>
                      <a:pt x="74225" y="64993"/>
                      <a:pt x="74225" y="64835"/>
                    </a:cubicBezTo>
                    <a:cubicBezTo>
                      <a:pt x="75385" y="64835"/>
                      <a:pt x="76071" y="64729"/>
                      <a:pt x="76915" y="64571"/>
                    </a:cubicBezTo>
                    <a:cubicBezTo>
                      <a:pt x="77126" y="64729"/>
                      <a:pt x="77337" y="64887"/>
                      <a:pt x="77548" y="65046"/>
                    </a:cubicBezTo>
                    <a:cubicBezTo>
                      <a:pt x="77601" y="65099"/>
                      <a:pt x="77654" y="65152"/>
                      <a:pt x="77706" y="65204"/>
                    </a:cubicBezTo>
                    <a:cubicBezTo>
                      <a:pt x="78339" y="64043"/>
                      <a:pt x="78972" y="62936"/>
                      <a:pt x="79605" y="61775"/>
                    </a:cubicBezTo>
                    <a:cubicBezTo>
                      <a:pt x="79605" y="61353"/>
                      <a:pt x="79658" y="60931"/>
                      <a:pt x="79658" y="60509"/>
                    </a:cubicBezTo>
                    <a:cubicBezTo>
                      <a:pt x="79764" y="59876"/>
                      <a:pt x="80080" y="59559"/>
                      <a:pt x="80239" y="59085"/>
                    </a:cubicBezTo>
                    <a:cubicBezTo>
                      <a:pt x="80397" y="58821"/>
                      <a:pt x="80133" y="58452"/>
                      <a:pt x="80291" y="58029"/>
                    </a:cubicBezTo>
                    <a:cubicBezTo>
                      <a:pt x="80133" y="57976"/>
                      <a:pt x="79975" y="57871"/>
                      <a:pt x="79817" y="57819"/>
                    </a:cubicBezTo>
                    <a:cubicBezTo>
                      <a:pt x="79817" y="57555"/>
                      <a:pt x="79817" y="57291"/>
                      <a:pt x="79817" y="57027"/>
                    </a:cubicBezTo>
                    <a:cubicBezTo>
                      <a:pt x="80027" y="57027"/>
                      <a:pt x="80239" y="57027"/>
                      <a:pt x="80450" y="57027"/>
                    </a:cubicBezTo>
                    <a:cubicBezTo>
                      <a:pt x="81452" y="56289"/>
                      <a:pt x="79869" y="54390"/>
                      <a:pt x="79711" y="53704"/>
                    </a:cubicBezTo>
                    <a:cubicBezTo>
                      <a:pt x="80344" y="53651"/>
                      <a:pt x="80977" y="53651"/>
                      <a:pt x="81558" y="53651"/>
                    </a:cubicBezTo>
                    <a:cubicBezTo>
                      <a:pt x="81558" y="53492"/>
                      <a:pt x="81610" y="53387"/>
                      <a:pt x="81610" y="53229"/>
                    </a:cubicBezTo>
                    <a:cubicBezTo>
                      <a:pt x="83457" y="53545"/>
                      <a:pt x="82718" y="51805"/>
                      <a:pt x="83615" y="51488"/>
                    </a:cubicBezTo>
                    <a:cubicBezTo>
                      <a:pt x="83615" y="51805"/>
                      <a:pt x="83615" y="52174"/>
                      <a:pt x="83615" y="52490"/>
                    </a:cubicBezTo>
                    <a:cubicBezTo>
                      <a:pt x="83615" y="52490"/>
                      <a:pt x="83668" y="52543"/>
                      <a:pt x="83668" y="52543"/>
                    </a:cubicBezTo>
                    <a:cubicBezTo>
                      <a:pt x="83878" y="52543"/>
                      <a:pt x="84090" y="52490"/>
                      <a:pt x="84248" y="52490"/>
                    </a:cubicBezTo>
                    <a:cubicBezTo>
                      <a:pt x="84406" y="51752"/>
                      <a:pt x="84775" y="51541"/>
                      <a:pt x="85461" y="51382"/>
                    </a:cubicBezTo>
                    <a:cubicBezTo>
                      <a:pt x="85408" y="51172"/>
                      <a:pt x="85356" y="50960"/>
                      <a:pt x="85356" y="50696"/>
                    </a:cubicBezTo>
                    <a:cubicBezTo>
                      <a:pt x="85619" y="50696"/>
                      <a:pt x="85936" y="50644"/>
                      <a:pt x="86200" y="50644"/>
                    </a:cubicBezTo>
                    <a:cubicBezTo>
                      <a:pt x="86200" y="50539"/>
                      <a:pt x="86147" y="50433"/>
                      <a:pt x="86147" y="50327"/>
                    </a:cubicBezTo>
                    <a:cubicBezTo>
                      <a:pt x="86147" y="50275"/>
                      <a:pt x="86094" y="50222"/>
                      <a:pt x="86094" y="50222"/>
                    </a:cubicBezTo>
                    <a:cubicBezTo>
                      <a:pt x="85989" y="50222"/>
                      <a:pt x="85883" y="50222"/>
                      <a:pt x="85778" y="50222"/>
                    </a:cubicBezTo>
                    <a:cubicBezTo>
                      <a:pt x="85778" y="50327"/>
                      <a:pt x="85778" y="50433"/>
                      <a:pt x="85778" y="50539"/>
                    </a:cubicBezTo>
                    <a:cubicBezTo>
                      <a:pt x="84723" y="50116"/>
                      <a:pt x="83931" y="51172"/>
                      <a:pt x="82824" y="51013"/>
                    </a:cubicBezTo>
                    <a:cubicBezTo>
                      <a:pt x="81663" y="50802"/>
                      <a:pt x="81135" y="49589"/>
                      <a:pt x="79711" y="50011"/>
                    </a:cubicBezTo>
                    <a:cubicBezTo>
                      <a:pt x="79658" y="50011"/>
                      <a:pt x="79658" y="50011"/>
                      <a:pt x="79658" y="50011"/>
                    </a:cubicBezTo>
                    <a:cubicBezTo>
                      <a:pt x="79764" y="49853"/>
                      <a:pt x="79817" y="49694"/>
                      <a:pt x="79922" y="49536"/>
                    </a:cubicBezTo>
                    <a:cubicBezTo>
                      <a:pt x="80291" y="49114"/>
                      <a:pt x="83140" y="50063"/>
                      <a:pt x="83826" y="50433"/>
                    </a:cubicBezTo>
                    <a:cubicBezTo>
                      <a:pt x="84670" y="50908"/>
                      <a:pt x="86833" y="49167"/>
                      <a:pt x="87097" y="48850"/>
                    </a:cubicBezTo>
                    <a:cubicBezTo>
                      <a:pt x="87308" y="48850"/>
                      <a:pt x="87518" y="48850"/>
                      <a:pt x="87730" y="48850"/>
                    </a:cubicBezTo>
                    <a:cubicBezTo>
                      <a:pt x="87730" y="47848"/>
                      <a:pt x="87202" y="47795"/>
                      <a:pt x="86991" y="46951"/>
                    </a:cubicBezTo>
                    <a:cubicBezTo>
                      <a:pt x="85672" y="46740"/>
                      <a:pt x="84828" y="45843"/>
                      <a:pt x="84406" y="44788"/>
                    </a:cubicBezTo>
                    <a:cubicBezTo>
                      <a:pt x="84142" y="44788"/>
                      <a:pt x="83878" y="44841"/>
                      <a:pt x="83615" y="44841"/>
                    </a:cubicBezTo>
                    <a:cubicBezTo>
                      <a:pt x="83193" y="44683"/>
                      <a:pt x="82982" y="44366"/>
                      <a:pt x="82191" y="44366"/>
                    </a:cubicBezTo>
                    <a:cubicBezTo>
                      <a:pt x="82191" y="44313"/>
                      <a:pt x="82138" y="44261"/>
                      <a:pt x="82138" y="44208"/>
                    </a:cubicBezTo>
                    <a:cubicBezTo>
                      <a:pt x="82612" y="43786"/>
                      <a:pt x="81610" y="41095"/>
                      <a:pt x="81874" y="39988"/>
                    </a:cubicBezTo>
                    <a:cubicBezTo>
                      <a:pt x="82138" y="39935"/>
                      <a:pt x="82349" y="39829"/>
                      <a:pt x="82612" y="39777"/>
                    </a:cubicBezTo>
                    <a:cubicBezTo>
                      <a:pt x="83193" y="37930"/>
                      <a:pt x="82612" y="37614"/>
                      <a:pt x="82401" y="36031"/>
                    </a:cubicBezTo>
                    <a:cubicBezTo>
                      <a:pt x="82824" y="36189"/>
                      <a:pt x="83193" y="36295"/>
                      <a:pt x="83615" y="36453"/>
                    </a:cubicBezTo>
                    <a:cubicBezTo>
                      <a:pt x="83826" y="36137"/>
                      <a:pt x="84037" y="35873"/>
                      <a:pt x="84301" y="35556"/>
                    </a:cubicBezTo>
                    <a:cubicBezTo>
                      <a:pt x="84459" y="35293"/>
                      <a:pt x="84248" y="34765"/>
                      <a:pt x="84142" y="34343"/>
                    </a:cubicBezTo>
                    <a:cubicBezTo>
                      <a:pt x="84617" y="34343"/>
                      <a:pt x="85039" y="34343"/>
                      <a:pt x="85514" y="34343"/>
                    </a:cubicBezTo>
                    <a:cubicBezTo>
                      <a:pt x="86358" y="33182"/>
                      <a:pt x="86727" y="33182"/>
                      <a:pt x="87835" y="32338"/>
                    </a:cubicBezTo>
                    <a:cubicBezTo>
                      <a:pt x="88363" y="31916"/>
                      <a:pt x="88363" y="31336"/>
                      <a:pt x="89049" y="31019"/>
                    </a:cubicBezTo>
                    <a:cubicBezTo>
                      <a:pt x="89312" y="31178"/>
                      <a:pt x="89523" y="31336"/>
                      <a:pt x="89787" y="31495"/>
                    </a:cubicBezTo>
                    <a:cubicBezTo>
                      <a:pt x="90842" y="30809"/>
                      <a:pt x="91897" y="30070"/>
                      <a:pt x="92952" y="29331"/>
                    </a:cubicBezTo>
                    <a:cubicBezTo>
                      <a:pt x="93691" y="28434"/>
                      <a:pt x="93796" y="27274"/>
                      <a:pt x="94904" y="26747"/>
                    </a:cubicBezTo>
                    <a:cubicBezTo>
                      <a:pt x="94957" y="26694"/>
                      <a:pt x="95010" y="26588"/>
                      <a:pt x="95063" y="26535"/>
                    </a:cubicBezTo>
                    <a:cubicBezTo>
                      <a:pt x="94693" y="26008"/>
                      <a:pt x="94060" y="25691"/>
                      <a:pt x="93796" y="25111"/>
                    </a:cubicBezTo>
                    <a:cubicBezTo>
                      <a:pt x="93744" y="25058"/>
                      <a:pt x="93638" y="25005"/>
                      <a:pt x="93585" y="24900"/>
                    </a:cubicBezTo>
                    <a:cubicBezTo>
                      <a:pt x="94113" y="24636"/>
                      <a:pt x="94957" y="24056"/>
                      <a:pt x="95168" y="23476"/>
                    </a:cubicBezTo>
                    <a:cubicBezTo>
                      <a:pt x="95379" y="23106"/>
                      <a:pt x="94957" y="22737"/>
                      <a:pt x="94693" y="22420"/>
                    </a:cubicBezTo>
                    <a:cubicBezTo>
                      <a:pt x="95537" y="21313"/>
                      <a:pt x="95854" y="22051"/>
                      <a:pt x="96645" y="21418"/>
                    </a:cubicBezTo>
                    <a:cubicBezTo>
                      <a:pt x="97595" y="20680"/>
                      <a:pt x="97647" y="19414"/>
                      <a:pt x="98861" y="18781"/>
                    </a:cubicBezTo>
                    <a:cubicBezTo>
                      <a:pt x="99388" y="19150"/>
                      <a:pt x="99916" y="19519"/>
                      <a:pt x="100443" y="19835"/>
                    </a:cubicBezTo>
                    <a:cubicBezTo>
                      <a:pt x="100654" y="19994"/>
                      <a:pt x="102817" y="19467"/>
                      <a:pt x="103661" y="19519"/>
                    </a:cubicBezTo>
                    <a:cubicBezTo>
                      <a:pt x="104453" y="20152"/>
                      <a:pt x="104875" y="20733"/>
                      <a:pt x="106404" y="20733"/>
                    </a:cubicBezTo>
                    <a:cubicBezTo>
                      <a:pt x="106510" y="20944"/>
                      <a:pt x="106616" y="21154"/>
                      <a:pt x="106721" y="21313"/>
                    </a:cubicBezTo>
                    <a:cubicBezTo>
                      <a:pt x="106879" y="21735"/>
                      <a:pt x="106668" y="22579"/>
                      <a:pt x="106510" y="23001"/>
                    </a:cubicBezTo>
                    <a:cubicBezTo>
                      <a:pt x="106668" y="23212"/>
                      <a:pt x="106879" y="23370"/>
                      <a:pt x="107037" y="23634"/>
                    </a:cubicBezTo>
                    <a:cubicBezTo>
                      <a:pt x="107196" y="23845"/>
                      <a:pt x="107143" y="24056"/>
                      <a:pt x="107090" y="24425"/>
                    </a:cubicBezTo>
                    <a:cubicBezTo>
                      <a:pt x="106668" y="24425"/>
                      <a:pt x="106246" y="24372"/>
                      <a:pt x="105824" y="24372"/>
                    </a:cubicBezTo>
                    <a:cubicBezTo>
                      <a:pt x="104769" y="24689"/>
                      <a:pt x="100074" y="29490"/>
                      <a:pt x="99388" y="30545"/>
                    </a:cubicBezTo>
                    <a:cubicBezTo>
                      <a:pt x="99283" y="30545"/>
                      <a:pt x="99177" y="30545"/>
                      <a:pt x="99072" y="30545"/>
                    </a:cubicBezTo>
                    <a:cubicBezTo>
                      <a:pt x="98913" y="30333"/>
                      <a:pt x="98808" y="30176"/>
                      <a:pt x="98650" y="29964"/>
                    </a:cubicBezTo>
                    <a:cubicBezTo>
                      <a:pt x="98650" y="29912"/>
                      <a:pt x="98650" y="29859"/>
                      <a:pt x="98650" y="29806"/>
                    </a:cubicBezTo>
                    <a:cubicBezTo>
                      <a:pt x="97700" y="30809"/>
                      <a:pt x="98491" y="31969"/>
                      <a:pt x="96962" y="32761"/>
                    </a:cubicBezTo>
                    <a:cubicBezTo>
                      <a:pt x="96329" y="32497"/>
                      <a:pt x="95906" y="32444"/>
                      <a:pt x="95273" y="32602"/>
                    </a:cubicBezTo>
                    <a:cubicBezTo>
                      <a:pt x="95326" y="32918"/>
                      <a:pt x="95379" y="33182"/>
                      <a:pt x="95432" y="33499"/>
                    </a:cubicBezTo>
                    <a:cubicBezTo>
                      <a:pt x="94640" y="34185"/>
                      <a:pt x="94165" y="34554"/>
                      <a:pt x="93796" y="35767"/>
                    </a:cubicBezTo>
                    <a:cubicBezTo>
                      <a:pt x="94060" y="36031"/>
                      <a:pt x="94482" y="36242"/>
                      <a:pt x="94746" y="36453"/>
                    </a:cubicBezTo>
                    <a:cubicBezTo>
                      <a:pt x="94746" y="37456"/>
                      <a:pt x="94535" y="37930"/>
                      <a:pt x="94429" y="38722"/>
                    </a:cubicBezTo>
                    <a:cubicBezTo>
                      <a:pt x="94799" y="39302"/>
                      <a:pt x="95168" y="39829"/>
                      <a:pt x="95484" y="40410"/>
                    </a:cubicBezTo>
                    <a:cubicBezTo>
                      <a:pt x="95379" y="40831"/>
                      <a:pt x="95326" y="41254"/>
                      <a:pt x="95221" y="41676"/>
                    </a:cubicBezTo>
                    <a:cubicBezTo>
                      <a:pt x="94851" y="43680"/>
                      <a:pt x="95115" y="44946"/>
                      <a:pt x="96539" y="45685"/>
                    </a:cubicBezTo>
                    <a:cubicBezTo>
                      <a:pt x="97172" y="46002"/>
                      <a:pt x="97278" y="46371"/>
                      <a:pt x="98069" y="46107"/>
                    </a:cubicBezTo>
                    <a:cubicBezTo>
                      <a:pt x="98069" y="46371"/>
                      <a:pt x="98017" y="46635"/>
                      <a:pt x="98017" y="46898"/>
                    </a:cubicBezTo>
                    <a:cubicBezTo>
                      <a:pt x="98597" y="46688"/>
                      <a:pt x="99019" y="46476"/>
                      <a:pt x="99810" y="46476"/>
                    </a:cubicBezTo>
                    <a:cubicBezTo>
                      <a:pt x="99705" y="46740"/>
                      <a:pt x="99599" y="46951"/>
                      <a:pt x="99494" y="47215"/>
                    </a:cubicBezTo>
                    <a:cubicBezTo>
                      <a:pt x="99705" y="47637"/>
                      <a:pt x="99916" y="47954"/>
                      <a:pt x="100338" y="48164"/>
                    </a:cubicBezTo>
                    <a:cubicBezTo>
                      <a:pt x="101023" y="48692"/>
                      <a:pt x="102342" y="48007"/>
                      <a:pt x="102817" y="47795"/>
                    </a:cubicBezTo>
                    <a:cubicBezTo>
                      <a:pt x="102817" y="47848"/>
                      <a:pt x="102817" y="47954"/>
                      <a:pt x="102817" y="48059"/>
                    </a:cubicBezTo>
                    <a:cubicBezTo>
                      <a:pt x="103503" y="47901"/>
                      <a:pt x="103661" y="47795"/>
                      <a:pt x="104242" y="48059"/>
                    </a:cubicBezTo>
                    <a:cubicBezTo>
                      <a:pt x="104716" y="47426"/>
                      <a:pt x="105033" y="47321"/>
                      <a:pt x="105877" y="47057"/>
                    </a:cubicBezTo>
                    <a:cubicBezTo>
                      <a:pt x="105930" y="47162"/>
                      <a:pt x="105982" y="47215"/>
                      <a:pt x="106035" y="47321"/>
                    </a:cubicBezTo>
                    <a:cubicBezTo>
                      <a:pt x="106563" y="47004"/>
                      <a:pt x="107512" y="46898"/>
                      <a:pt x="107776" y="46318"/>
                    </a:cubicBezTo>
                    <a:cubicBezTo>
                      <a:pt x="108040" y="46529"/>
                      <a:pt x="108356" y="46740"/>
                      <a:pt x="108620" y="46898"/>
                    </a:cubicBezTo>
                    <a:cubicBezTo>
                      <a:pt x="108673" y="46898"/>
                      <a:pt x="108673" y="46898"/>
                      <a:pt x="108673" y="46898"/>
                    </a:cubicBezTo>
                    <a:cubicBezTo>
                      <a:pt x="108884" y="46002"/>
                      <a:pt x="109728" y="46476"/>
                      <a:pt x="110308" y="46002"/>
                    </a:cubicBezTo>
                    <a:cubicBezTo>
                      <a:pt x="110625" y="45843"/>
                      <a:pt x="110730" y="45421"/>
                      <a:pt x="110783" y="44999"/>
                    </a:cubicBezTo>
                    <a:cubicBezTo>
                      <a:pt x="110783" y="45210"/>
                      <a:pt x="110783" y="45369"/>
                      <a:pt x="110783" y="45579"/>
                    </a:cubicBezTo>
                    <a:cubicBezTo>
                      <a:pt x="111152" y="45685"/>
                      <a:pt x="111522" y="45843"/>
                      <a:pt x="111944" y="45949"/>
                    </a:cubicBezTo>
                    <a:cubicBezTo>
                      <a:pt x="112208" y="45685"/>
                      <a:pt x="112313" y="45527"/>
                      <a:pt x="112841" y="45421"/>
                    </a:cubicBezTo>
                    <a:cubicBezTo>
                      <a:pt x="113051" y="45579"/>
                      <a:pt x="113262" y="45685"/>
                      <a:pt x="113526" y="45843"/>
                    </a:cubicBezTo>
                    <a:cubicBezTo>
                      <a:pt x="114159" y="45263"/>
                      <a:pt x="115636" y="44841"/>
                      <a:pt x="116691" y="44736"/>
                    </a:cubicBezTo>
                    <a:cubicBezTo>
                      <a:pt x="116797" y="44577"/>
                      <a:pt x="116850" y="44419"/>
                      <a:pt x="116955" y="44261"/>
                    </a:cubicBezTo>
                    <a:cubicBezTo>
                      <a:pt x="117272" y="44261"/>
                      <a:pt x="116850" y="45105"/>
                      <a:pt x="116744" y="45474"/>
                    </a:cubicBezTo>
                    <a:cubicBezTo>
                      <a:pt x="118327" y="47742"/>
                      <a:pt x="120384" y="45052"/>
                      <a:pt x="121914" y="47901"/>
                    </a:cubicBezTo>
                    <a:cubicBezTo>
                      <a:pt x="121756" y="48007"/>
                      <a:pt x="121598" y="48111"/>
                      <a:pt x="121439" y="48217"/>
                    </a:cubicBezTo>
                    <a:cubicBezTo>
                      <a:pt x="120437" y="48164"/>
                      <a:pt x="119962" y="47742"/>
                      <a:pt x="119118" y="47478"/>
                    </a:cubicBezTo>
                    <a:cubicBezTo>
                      <a:pt x="118327" y="47531"/>
                      <a:pt x="118063" y="48164"/>
                      <a:pt x="117641" y="48640"/>
                    </a:cubicBezTo>
                    <a:cubicBezTo>
                      <a:pt x="117061" y="48481"/>
                      <a:pt x="117061" y="48270"/>
                      <a:pt x="116586" y="48376"/>
                    </a:cubicBezTo>
                    <a:cubicBezTo>
                      <a:pt x="116428" y="48640"/>
                      <a:pt x="116428" y="48534"/>
                      <a:pt x="116533" y="48850"/>
                    </a:cubicBezTo>
                    <a:cubicBezTo>
                      <a:pt x="116217" y="49167"/>
                      <a:pt x="116006" y="48903"/>
                      <a:pt x="115742" y="48587"/>
                    </a:cubicBezTo>
                    <a:cubicBezTo>
                      <a:pt x="115584" y="48587"/>
                      <a:pt x="115478" y="48640"/>
                      <a:pt x="115320" y="48640"/>
                    </a:cubicBezTo>
                    <a:cubicBezTo>
                      <a:pt x="115267" y="48797"/>
                      <a:pt x="115214" y="48956"/>
                      <a:pt x="115162" y="49114"/>
                    </a:cubicBezTo>
                    <a:cubicBezTo>
                      <a:pt x="115531" y="49536"/>
                      <a:pt x="115848" y="49642"/>
                      <a:pt x="115848" y="50222"/>
                    </a:cubicBezTo>
                    <a:cubicBezTo>
                      <a:pt x="115742" y="50169"/>
                      <a:pt x="115689" y="50063"/>
                      <a:pt x="115584" y="49958"/>
                    </a:cubicBezTo>
                    <a:cubicBezTo>
                      <a:pt x="115425" y="49906"/>
                      <a:pt x="114951" y="50644"/>
                      <a:pt x="114476" y="50644"/>
                    </a:cubicBezTo>
                    <a:cubicBezTo>
                      <a:pt x="112735" y="50539"/>
                      <a:pt x="111363" y="50222"/>
                      <a:pt x="109728" y="49906"/>
                    </a:cubicBezTo>
                    <a:cubicBezTo>
                      <a:pt x="108884" y="49747"/>
                      <a:pt x="107987" y="50169"/>
                      <a:pt x="107565" y="49853"/>
                    </a:cubicBezTo>
                    <a:cubicBezTo>
                      <a:pt x="107407" y="50011"/>
                      <a:pt x="107196" y="50169"/>
                      <a:pt x="107037" y="50327"/>
                    </a:cubicBezTo>
                    <a:cubicBezTo>
                      <a:pt x="106510" y="50222"/>
                      <a:pt x="105982" y="50116"/>
                      <a:pt x="105508" y="50011"/>
                    </a:cubicBezTo>
                    <a:cubicBezTo>
                      <a:pt x="105455" y="50169"/>
                      <a:pt x="105402" y="50327"/>
                      <a:pt x="105349" y="50486"/>
                    </a:cubicBezTo>
                    <a:cubicBezTo>
                      <a:pt x="104875" y="50433"/>
                      <a:pt x="104716" y="50539"/>
                      <a:pt x="104294" y="50433"/>
                    </a:cubicBezTo>
                    <a:cubicBezTo>
                      <a:pt x="103397" y="50908"/>
                      <a:pt x="102764" y="51435"/>
                      <a:pt x="101340" y="51541"/>
                    </a:cubicBezTo>
                    <a:cubicBezTo>
                      <a:pt x="101393" y="52015"/>
                      <a:pt x="101498" y="52121"/>
                      <a:pt x="101076" y="52279"/>
                    </a:cubicBezTo>
                    <a:cubicBezTo>
                      <a:pt x="101340" y="52965"/>
                      <a:pt x="101287" y="53334"/>
                      <a:pt x="101551" y="54020"/>
                    </a:cubicBezTo>
                    <a:cubicBezTo>
                      <a:pt x="101762" y="54020"/>
                      <a:pt x="101920" y="53915"/>
                      <a:pt x="102131" y="53757"/>
                    </a:cubicBezTo>
                    <a:cubicBezTo>
                      <a:pt x="102131" y="54337"/>
                      <a:pt x="102079" y="54970"/>
                      <a:pt x="102079" y="55550"/>
                    </a:cubicBezTo>
                    <a:cubicBezTo>
                      <a:pt x="102659" y="55708"/>
                      <a:pt x="102923" y="55867"/>
                      <a:pt x="103345" y="56077"/>
                    </a:cubicBezTo>
                    <a:cubicBezTo>
                      <a:pt x="103609" y="55814"/>
                      <a:pt x="103872" y="55603"/>
                      <a:pt x="104136" y="55339"/>
                    </a:cubicBezTo>
                    <a:cubicBezTo>
                      <a:pt x="104294" y="55444"/>
                      <a:pt x="104400" y="55497"/>
                      <a:pt x="104558" y="55603"/>
                    </a:cubicBezTo>
                    <a:cubicBezTo>
                      <a:pt x="104347" y="57291"/>
                      <a:pt x="103609" y="58452"/>
                      <a:pt x="104136" y="60351"/>
                    </a:cubicBezTo>
                    <a:cubicBezTo>
                      <a:pt x="103714" y="61458"/>
                      <a:pt x="101815" y="62144"/>
                      <a:pt x="100707" y="61142"/>
                    </a:cubicBezTo>
                    <a:cubicBezTo>
                      <a:pt x="100549" y="60720"/>
                      <a:pt x="100390" y="60298"/>
                      <a:pt x="100232" y="59876"/>
                    </a:cubicBezTo>
                    <a:cubicBezTo>
                      <a:pt x="99757" y="59506"/>
                      <a:pt x="99230" y="59138"/>
                      <a:pt x="98755" y="58821"/>
                    </a:cubicBezTo>
                    <a:cubicBezTo>
                      <a:pt x="98755" y="58662"/>
                      <a:pt x="98755" y="58504"/>
                      <a:pt x="98755" y="58346"/>
                    </a:cubicBezTo>
                    <a:cubicBezTo>
                      <a:pt x="97542" y="58399"/>
                      <a:pt x="97120" y="58926"/>
                      <a:pt x="95959" y="58979"/>
                    </a:cubicBezTo>
                    <a:cubicBezTo>
                      <a:pt x="95590" y="59401"/>
                      <a:pt x="95273" y="59876"/>
                      <a:pt x="94904" y="60298"/>
                    </a:cubicBezTo>
                    <a:cubicBezTo>
                      <a:pt x="94904" y="60773"/>
                      <a:pt x="94851" y="61247"/>
                      <a:pt x="94851" y="61722"/>
                    </a:cubicBezTo>
                    <a:cubicBezTo>
                      <a:pt x="94535" y="61986"/>
                      <a:pt x="94218" y="62250"/>
                      <a:pt x="93849" y="62514"/>
                    </a:cubicBezTo>
                    <a:cubicBezTo>
                      <a:pt x="93110" y="64043"/>
                      <a:pt x="94218" y="67789"/>
                      <a:pt x="94482" y="68580"/>
                    </a:cubicBezTo>
                    <a:cubicBezTo>
                      <a:pt x="94377" y="68844"/>
                      <a:pt x="94482" y="68580"/>
                      <a:pt x="94640" y="68844"/>
                    </a:cubicBezTo>
                    <a:cubicBezTo>
                      <a:pt x="94535" y="68844"/>
                      <a:pt x="94429" y="68897"/>
                      <a:pt x="94324" y="68897"/>
                    </a:cubicBezTo>
                    <a:cubicBezTo>
                      <a:pt x="94429" y="69266"/>
                      <a:pt x="94535" y="69371"/>
                      <a:pt x="94482" y="69846"/>
                    </a:cubicBezTo>
                    <a:cubicBezTo>
                      <a:pt x="93638" y="70321"/>
                      <a:pt x="91844" y="70004"/>
                      <a:pt x="90684" y="69899"/>
                    </a:cubicBezTo>
                    <a:cubicBezTo>
                      <a:pt x="90525" y="70427"/>
                      <a:pt x="90473" y="71060"/>
                      <a:pt x="90420" y="71640"/>
                    </a:cubicBezTo>
                    <a:cubicBezTo>
                      <a:pt x="89101" y="72326"/>
                      <a:pt x="88204" y="73328"/>
                      <a:pt x="86358" y="72642"/>
                    </a:cubicBezTo>
                    <a:cubicBezTo>
                      <a:pt x="86252" y="72062"/>
                      <a:pt x="86094" y="71746"/>
                      <a:pt x="85831" y="71376"/>
                    </a:cubicBezTo>
                    <a:cubicBezTo>
                      <a:pt x="85883" y="70479"/>
                      <a:pt x="83562" y="71007"/>
                      <a:pt x="82876" y="71271"/>
                    </a:cubicBezTo>
                    <a:cubicBezTo>
                      <a:pt x="79817" y="72220"/>
                      <a:pt x="77601" y="74014"/>
                      <a:pt x="73908" y="74278"/>
                    </a:cubicBezTo>
                    <a:cubicBezTo>
                      <a:pt x="73961" y="75016"/>
                      <a:pt x="74013" y="75174"/>
                      <a:pt x="74066" y="75807"/>
                    </a:cubicBezTo>
                    <a:cubicBezTo>
                      <a:pt x="73222" y="75491"/>
                      <a:pt x="72589" y="75227"/>
                      <a:pt x="71851" y="74911"/>
                    </a:cubicBezTo>
                    <a:cubicBezTo>
                      <a:pt x="71798" y="74541"/>
                      <a:pt x="71745" y="74172"/>
                      <a:pt x="71692" y="73803"/>
                    </a:cubicBezTo>
                    <a:cubicBezTo>
                      <a:pt x="70848" y="73381"/>
                      <a:pt x="69846" y="73961"/>
                      <a:pt x="69371" y="72537"/>
                    </a:cubicBezTo>
                    <a:cubicBezTo>
                      <a:pt x="68738" y="72484"/>
                      <a:pt x="64887" y="73803"/>
                      <a:pt x="64518" y="74594"/>
                    </a:cubicBezTo>
                    <a:cubicBezTo>
                      <a:pt x="64254" y="74594"/>
                      <a:pt x="64043" y="74594"/>
                      <a:pt x="63779" y="74594"/>
                    </a:cubicBezTo>
                    <a:cubicBezTo>
                      <a:pt x="63727" y="74436"/>
                      <a:pt x="63674" y="74331"/>
                      <a:pt x="63621" y="74172"/>
                    </a:cubicBezTo>
                    <a:cubicBezTo>
                      <a:pt x="63621" y="74172"/>
                      <a:pt x="63568" y="74172"/>
                      <a:pt x="63568" y="74172"/>
                    </a:cubicBezTo>
                    <a:cubicBezTo>
                      <a:pt x="63252" y="74383"/>
                      <a:pt x="62935" y="74436"/>
                      <a:pt x="62566" y="74331"/>
                    </a:cubicBezTo>
                    <a:cubicBezTo>
                      <a:pt x="62513" y="74278"/>
                      <a:pt x="62460" y="74172"/>
                      <a:pt x="62408" y="74119"/>
                    </a:cubicBezTo>
                    <a:cubicBezTo>
                      <a:pt x="62882" y="73698"/>
                      <a:pt x="63146" y="73592"/>
                      <a:pt x="63463" y="73065"/>
                    </a:cubicBezTo>
                    <a:cubicBezTo>
                      <a:pt x="63410" y="72906"/>
                      <a:pt x="63357" y="72801"/>
                      <a:pt x="63252" y="72642"/>
                    </a:cubicBezTo>
                    <a:cubicBezTo>
                      <a:pt x="62724" y="72695"/>
                      <a:pt x="62197" y="72748"/>
                      <a:pt x="61722" y="72748"/>
                    </a:cubicBezTo>
                    <a:cubicBezTo>
                      <a:pt x="61142" y="72589"/>
                      <a:pt x="61036" y="72220"/>
                      <a:pt x="60456" y="72484"/>
                    </a:cubicBezTo>
                    <a:cubicBezTo>
                      <a:pt x="60298" y="72009"/>
                      <a:pt x="60298" y="72062"/>
                      <a:pt x="59770" y="72062"/>
                    </a:cubicBezTo>
                    <a:cubicBezTo>
                      <a:pt x="60403" y="71060"/>
                      <a:pt x="59084" y="70110"/>
                      <a:pt x="58346" y="69846"/>
                    </a:cubicBezTo>
                    <a:cubicBezTo>
                      <a:pt x="58451" y="68897"/>
                      <a:pt x="58768" y="68000"/>
                      <a:pt x="59295" y="67420"/>
                    </a:cubicBezTo>
                    <a:cubicBezTo>
                      <a:pt x="59242" y="67314"/>
                      <a:pt x="59137" y="67208"/>
                      <a:pt x="59084" y="67103"/>
                    </a:cubicBezTo>
                    <a:cubicBezTo>
                      <a:pt x="59401" y="67103"/>
                      <a:pt x="59665" y="67051"/>
                      <a:pt x="59981" y="67051"/>
                    </a:cubicBezTo>
                    <a:cubicBezTo>
                      <a:pt x="60245" y="66206"/>
                      <a:pt x="61089" y="66048"/>
                      <a:pt x="60667" y="65046"/>
                    </a:cubicBezTo>
                    <a:cubicBezTo>
                      <a:pt x="60878" y="64940"/>
                      <a:pt x="61089" y="64835"/>
                      <a:pt x="61300" y="64729"/>
                    </a:cubicBezTo>
                    <a:cubicBezTo>
                      <a:pt x="61458" y="64940"/>
                      <a:pt x="61564" y="65099"/>
                      <a:pt x="61722" y="65256"/>
                    </a:cubicBezTo>
                    <a:cubicBezTo>
                      <a:pt x="61933" y="65204"/>
                      <a:pt x="62144" y="65099"/>
                      <a:pt x="62302" y="65046"/>
                    </a:cubicBezTo>
                    <a:cubicBezTo>
                      <a:pt x="62408" y="64835"/>
                      <a:pt x="63041" y="63674"/>
                      <a:pt x="62724" y="63357"/>
                    </a:cubicBezTo>
                    <a:cubicBezTo>
                      <a:pt x="62197" y="63357"/>
                      <a:pt x="61669" y="63305"/>
                      <a:pt x="61142" y="63305"/>
                    </a:cubicBezTo>
                    <a:cubicBezTo>
                      <a:pt x="60825" y="63094"/>
                      <a:pt x="60825" y="62250"/>
                      <a:pt x="60825" y="61722"/>
                    </a:cubicBezTo>
                    <a:cubicBezTo>
                      <a:pt x="60139" y="61353"/>
                      <a:pt x="59084" y="61511"/>
                      <a:pt x="58135" y="61511"/>
                    </a:cubicBezTo>
                    <a:cubicBezTo>
                      <a:pt x="58082" y="62091"/>
                      <a:pt x="58029" y="62619"/>
                      <a:pt x="57924" y="63200"/>
                    </a:cubicBezTo>
                    <a:cubicBezTo>
                      <a:pt x="57766" y="63357"/>
                      <a:pt x="57713" y="63357"/>
                      <a:pt x="57449" y="63410"/>
                    </a:cubicBezTo>
                    <a:cubicBezTo>
                      <a:pt x="57343" y="63094"/>
                      <a:pt x="57185" y="62777"/>
                      <a:pt x="57027" y="62461"/>
                    </a:cubicBezTo>
                    <a:cubicBezTo>
                      <a:pt x="56499" y="62724"/>
                      <a:pt x="56447" y="63516"/>
                      <a:pt x="56025" y="63727"/>
                    </a:cubicBezTo>
                    <a:cubicBezTo>
                      <a:pt x="55655" y="63938"/>
                      <a:pt x="54969" y="63357"/>
                      <a:pt x="54653" y="63410"/>
                    </a:cubicBezTo>
                    <a:cubicBezTo>
                      <a:pt x="53914" y="64518"/>
                      <a:pt x="54759" y="65309"/>
                      <a:pt x="54864" y="66418"/>
                    </a:cubicBezTo>
                    <a:cubicBezTo>
                      <a:pt x="54547" y="66839"/>
                      <a:pt x="54284" y="67103"/>
                      <a:pt x="54073" y="67684"/>
                    </a:cubicBezTo>
                    <a:cubicBezTo>
                      <a:pt x="54231" y="67789"/>
                      <a:pt x="54442" y="67841"/>
                      <a:pt x="54600" y="67947"/>
                    </a:cubicBezTo>
                    <a:cubicBezTo>
                      <a:pt x="54706" y="67841"/>
                      <a:pt x="54759" y="67736"/>
                      <a:pt x="54864" y="67631"/>
                    </a:cubicBezTo>
                    <a:cubicBezTo>
                      <a:pt x="55181" y="67894"/>
                      <a:pt x="55181" y="68105"/>
                      <a:pt x="55708" y="68158"/>
                    </a:cubicBezTo>
                    <a:cubicBezTo>
                      <a:pt x="55814" y="68791"/>
                      <a:pt x="55655" y="70163"/>
                      <a:pt x="55761" y="70690"/>
                    </a:cubicBezTo>
                    <a:cubicBezTo>
                      <a:pt x="55919" y="71218"/>
                      <a:pt x="56605" y="71587"/>
                      <a:pt x="56763" y="72220"/>
                    </a:cubicBezTo>
                    <a:cubicBezTo>
                      <a:pt x="56447" y="72537"/>
                      <a:pt x="56130" y="72695"/>
                      <a:pt x="55655" y="72748"/>
                    </a:cubicBezTo>
                    <a:cubicBezTo>
                      <a:pt x="55761" y="73222"/>
                      <a:pt x="56077" y="73065"/>
                      <a:pt x="56658" y="73012"/>
                    </a:cubicBezTo>
                    <a:cubicBezTo>
                      <a:pt x="56552" y="73222"/>
                      <a:pt x="56499" y="73222"/>
                      <a:pt x="56341" y="73328"/>
                    </a:cubicBezTo>
                    <a:cubicBezTo>
                      <a:pt x="56499" y="73486"/>
                      <a:pt x="56658" y="73645"/>
                      <a:pt x="56816" y="73803"/>
                    </a:cubicBezTo>
                    <a:cubicBezTo>
                      <a:pt x="56710" y="73908"/>
                      <a:pt x="56605" y="73961"/>
                      <a:pt x="56499" y="74067"/>
                    </a:cubicBezTo>
                    <a:cubicBezTo>
                      <a:pt x="56499" y="74172"/>
                      <a:pt x="56552" y="74278"/>
                      <a:pt x="56552" y="74383"/>
                    </a:cubicBezTo>
                    <a:cubicBezTo>
                      <a:pt x="56816" y="74488"/>
                      <a:pt x="57027" y="74594"/>
                      <a:pt x="57291" y="74700"/>
                    </a:cubicBezTo>
                    <a:cubicBezTo>
                      <a:pt x="56816" y="74964"/>
                      <a:pt x="56183" y="74752"/>
                      <a:pt x="55602" y="74700"/>
                    </a:cubicBezTo>
                    <a:cubicBezTo>
                      <a:pt x="55392" y="75333"/>
                      <a:pt x="55233" y="75491"/>
                      <a:pt x="55550" y="76124"/>
                    </a:cubicBezTo>
                    <a:cubicBezTo>
                      <a:pt x="55233" y="76018"/>
                      <a:pt x="54864" y="75913"/>
                      <a:pt x="54547" y="75807"/>
                    </a:cubicBezTo>
                    <a:cubicBezTo>
                      <a:pt x="54653" y="76018"/>
                      <a:pt x="54706" y="76230"/>
                      <a:pt x="54811" y="76388"/>
                    </a:cubicBezTo>
                    <a:cubicBezTo>
                      <a:pt x="54759" y="76493"/>
                      <a:pt x="54706" y="76546"/>
                      <a:pt x="54600" y="76651"/>
                    </a:cubicBezTo>
                    <a:cubicBezTo>
                      <a:pt x="54547" y="76651"/>
                      <a:pt x="54442" y="76704"/>
                      <a:pt x="54389" y="76704"/>
                    </a:cubicBezTo>
                    <a:cubicBezTo>
                      <a:pt x="54336" y="76651"/>
                      <a:pt x="54231" y="76599"/>
                      <a:pt x="54178" y="76546"/>
                    </a:cubicBezTo>
                    <a:cubicBezTo>
                      <a:pt x="54125" y="76124"/>
                      <a:pt x="54073" y="75913"/>
                      <a:pt x="53914" y="75438"/>
                    </a:cubicBezTo>
                    <a:cubicBezTo>
                      <a:pt x="52807" y="75438"/>
                      <a:pt x="51699" y="75491"/>
                      <a:pt x="50960" y="75860"/>
                    </a:cubicBezTo>
                    <a:cubicBezTo>
                      <a:pt x="50907" y="76071"/>
                      <a:pt x="50855" y="76283"/>
                      <a:pt x="50802" y="76440"/>
                    </a:cubicBezTo>
                    <a:cubicBezTo>
                      <a:pt x="50907" y="76968"/>
                      <a:pt x="51118" y="76863"/>
                      <a:pt x="51382" y="77179"/>
                    </a:cubicBezTo>
                    <a:cubicBezTo>
                      <a:pt x="51329" y="77232"/>
                      <a:pt x="51329" y="77337"/>
                      <a:pt x="51329" y="77390"/>
                    </a:cubicBezTo>
                    <a:cubicBezTo>
                      <a:pt x="51224" y="77390"/>
                      <a:pt x="51171" y="77390"/>
                      <a:pt x="51066" y="77390"/>
                    </a:cubicBezTo>
                    <a:cubicBezTo>
                      <a:pt x="50802" y="77126"/>
                      <a:pt x="50380" y="76916"/>
                      <a:pt x="50274" y="76599"/>
                    </a:cubicBezTo>
                    <a:cubicBezTo>
                      <a:pt x="48955" y="76071"/>
                      <a:pt x="46951" y="77126"/>
                      <a:pt x="45896" y="77496"/>
                    </a:cubicBezTo>
                    <a:cubicBezTo>
                      <a:pt x="45737" y="78076"/>
                      <a:pt x="45790" y="78287"/>
                      <a:pt x="45737" y="79026"/>
                    </a:cubicBezTo>
                    <a:cubicBezTo>
                      <a:pt x="46001" y="79026"/>
                      <a:pt x="46318" y="79078"/>
                      <a:pt x="46634" y="79078"/>
                    </a:cubicBezTo>
                    <a:cubicBezTo>
                      <a:pt x="46476" y="79342"/>
                      <a:pt x="46371" y="79395"/>
                      <a:pt x="46371" y="79817"/>
                    </a:cubicBezTo>
                    <a:cubicBezTo>
                      <a:pt x="46634" y="79975"/>
                      <a:pt x="46740" y="80081"/>
                      <a:pt x="47162" y="80081"/>
                    </a:cubicBezTo>
                    <a:cubicBezTo>
                      <a:pt x="47056" y="80819"/>
                      <a:pt x="46687" y="80714"/>
                      <a:pt x="46371" y="81241"/>
                    </a:cubicBezTo>
                    <a:cubicBezTo>
                      <a:pt x="45843" y="81611"/>
                      <a:pt x="45421" y="81241"/>
                      <a:pt x="44630" y="81083"/>
                    </a:cubicBezTo>
                    <a:cubicBezTo>
                      <a:pt x="44788" y="80714"/>
                      <a:pt x="44788" y="80555"/>
                      <a:pt x="44735" y="79922"/>
                    </a:cubicBezTo>
                    <a:cubicBezTo>
                      <a:pt x="44999" y="79922"/>
                      <a:pt x="44946" y="79922"/>
                      <a:pt x="45210" y="79869"/>
                    </a:cubicBezTo>
                    <a:cubicBezTo>
                      <a:pt x="45263" y="79764"/>
                      <a:pt x="45368" y="79606"/>
                      <a:pt x="45421" y="79448"/>
                    </a:cubicBezTo>
                    <a:cubicBezTo>
                      <a:pt x="45210" y="79078"/>
                      <a:pt x="44999" y="78867"/>
                      <a:pt x="44682" y="78656"/>
                    </a:cubicBezTo>
                    <a:cubicBezTo>
                      <a:pt x="44313" y="78762"/>
                      <a:pt x="43997" y="78867"/>
                      <a:pt x="43680" y="78920"/>
                    </a:cubicBezTo>
                    <a:cubicBezTo>
                      <a:pt x="43258" y="79922"/>
                      <a:pt x="42889" y="80925"/>
                      <a:pt x="42467" y="81927"/>
                    </a:cubicBezTo>
                    <a:cubicBezTo>
                      <a:pt x="41675" y="82613"/>
                      <a:pt x="40884" y="83246"/>
                      <a:pt x="40093" y="83932"/>
                    </a:cubicBezTo>
                    <a:cubicBezTo>
                      <a:pt x="40462" y="84090"/>
                      <a:pt x="40673" y="84353"/>
                      <a:pt x="40831" y="84670"/>
                    </a:cubicBezTo>
                    <a:cubicBezTo>
                      <a:pt x="40251" y="85356"/>
                      <a:pt x="39354" y="84617"/>
                      <a:pt x="38563" y="84934"/>
                    </a:cubicBezTo>
                    <a:cubicBezTo>
                      <a:pt x="37983" y="85303"/>
                      <a:pt x="37402" y="85672"/>
                      <a:pt x="36822" y="86095"/>
                    </a:cubicBezTo>
                    <a:cubicBezTo>
                      <a:pt x="36453" y="86095"/>
                      <a:pt x="36083" y="86147"/>
                      <a:pt x="35714" y="86147"/>
                    </a:cubicBezTo>
                    <a:cubicBezTo>
                      <a:pt x="35240" y="86411"/>
                      <a:pt x="34712" y="86622"/>
                      <a:pt x="34237" y="86886"/>
                    </a:cubicBezTo>
                    <a:cubicBezTo>
                      <a:pt x="33815" y="88152"/>
                      <a:pt x="34343" y="89629"/>
                      <a:pt x="33288" y="90315"/>
                    </a:cubicBezTo>
                    <a:cubicBezTo>
                      <a:pt x="32074" y="91106"/>
                      <a:pt x="30492" y="90843"/>
                      <a:pt x="29595" y="91897"/>
                    </a:cubicBezTo>
                    <a:cubicBezTo>
                      <a:pt x="29542" y="92056"/>
                      <a:pt x="29542" y="92161"/>
                      <a:pt x="29542" y="92319"/>
                    </a:cubicBezTo>
                    <a:cubicBezTo>
                      <a:pt x="29753" y="92372"/>
                      <a:pt x="29964" y="92425"/>
                      <a:pt x="30228" y="92530"/>
                    </a:cubicBezTo>
                    <a:cubicBezTo>
                      <a:pt x="28962" y="93744"/>
                      <a:pt x="27274" y="92266"/>
                      <a:pt x="25744" y="93005"/>
                    </a:cubicBezTo>
                    <a:cubicBezTo>
                      <a:pt x="25480" y="92530"/>
                      <a:pt x="25375" y="92214"/>
                      <a:pt x="25480" y="91528"/>
                    </a:cubicBezTo>
                    <a:cubicBezTo>
                      <a:pt x="24689" y="91633"/>
                      <a:pt x="24214" y="91633"/>
                      <a:pt x="23317" y="91528"/>
                    </a:cubicBezTo>
                    <a:cubicBezTo>
                      <a:pt x="23423" y="92372"/>
                      <a:pt x="23845" y="93216"/>
                      <a:pt x="24478" y="93533"/>
                    </a:cubicBezTo>
                    <a:cubicBezTo>
                      <a:pt x="24478" y="94430"/>
                      <a:pt x="24319" y="95063"/>
                      <a:pt x="24742" y="95590"/>
                    </a:cubicBezTo>
                    <a:cubicBezTo>
                      <a:pt x="24478" y="95801"/>
                      <a:pt x="24056" y="95854"/>
                      <a:pt x="23581" y="95854"/>
                    </a:cubicBezTo>
                    <a:cubicBezTo>
                      <a:pt x="23581" y="95696"/>
                      <a:pt x="23581" y="95537"/>
                      <a:pt x="23581" y="95379"/>
                    </a:cubicBezTo>
                    <a:cubicBezTo>
                      <a:pt x="23001" y="95696"/>
                      <a:pt x="21418" y="96012"/>
                      <a:pt x="20732" y="95960"/>
                    </a:cubicBezTo>
                    <a:cubicBezTo>
                      <a:pt x="20469" y="95590"/>
                      <a:pt x="20152" y="95221"/>
                      <a:pt x="19835" y="94852"/>
                    </a:cubicBezTo>
                    <a:cubicBezTo>
                      <a:pt x="19361" y="94904"/>
                      <a:pt x="18886" y="94957"/>
                      <a:pt x="18411" y="95010"/>
                    </a:cubicBezTo>
                    <a:cubicBezTo>
                      <a:pt x="18358" y="95168"/>
                      <a:pt x="18305" y="95327"/>
                      <a:pt x="18200" y="95485"/>
                    </a:cubicBezTo>
                    <a:cubicBezTo>
                      <a:pt x="17936" y="95643"/>
                      <a:pt x="17039" y="95537"/>
                      <a:pt x="17039" y="95537"/>
                    </a:cubicBezTo>
                    <a:cubicBezTo>
                      <a:pt x="16987" y="95485"/>
                      <a:pt x="16934" y="95432"/>
                      <a:pt x="16881" y="95379"/>
                    </a:cubicBezTo>
                    <a:cubicBezTo>
                      <a:pt x="16090" y="95432"/>
                      <a:pt x="15510" y="96065"/>
                      <a:pt x="14560" y="96065"/>
                    </a:cubicBezTo>
                    <a:cubicBezTo>
                      <a:pt x="14560" y="96381"/>
                      <a:pt x="14507" y="96645"/>
                      <a:pt x="14507" y="96962"/>
                    </a:cubicBezTo>
                    <a:cubicBezTo>
                      <a:pt x="14929" y="96804"/>
                      <a:pt x="15298" y="96751"/>
                      <a:pt x="15932" y="96751"/>
                    </a:cubicBezTo>
                    <a:cubicBezTo>
                      <a:pt x="15773" y="97067"/>
                      <a:pt x="15721" y="97120"/>
                      <a:pt x="15351" y="97226"/>
                    </a:cubicBezTo>
                    <a:cubicBezTo>
                      <a:pt x="15246" y="97437"/>
                      <a:pt x="15773" y="97437"/>
                      <a:pt x="15932" y="97490"/>
                    </a:cubicBezTo>
                    <a:cubicBezTo>
                      <a:pt x="15932" y="97595"/>
                      <a:pt x="15984" y="97647"/>
                      <a:pt x="15984" y="97753"/>
                    </a:cubicBezTo>
                    <a:cubicBezTo>
                      <a:pt x="15984" y="97753"/>
                      <a:pt x="15984" y="97806"/>
                      <a:pt x="15984" y="97806"/>
                    </a:cubicBezTo>
                    <a:cubicBezTo>
                      <a:pt x="15562" y="97859"/>
                      <a:pt x="15193" y="97911"/>
                      <a:pt x="14771" y="98017"/>
                    </a:cubicBezTo>
                    <a:cubicBezTo>
                      <a:pt x="14982" y="98386"/>
                      <a:pt x="15457" y="98280"/>
                      <a:pt x="15721" y="98597"/>
                    </a:cubicBezTo>
                    <a:cubicBezTo>
                      <a:pt x="15721" y="98703"/>
                      <a:pt x="15773" y="98808"/>
                      <a:pt x="15773" y="98913"/>
                    </a:cubicBezTo>
                    <a:cubicBezTo>
                      <a:pt x="17409" y="98756"/>
                      <a:pt x="19308" y="99230"/>
                      <a:pt x="20469" y="100232"/>
                    </a:cubicBezTo>
                    <a:cubicBezTo>
                      <a:pt x="20732" y="100127"/>
                      <a:pt x="21049" y="100075"/>
                      <a:pt x="21312" y="99969"/>
                    </a:cubicBezTo>
                    <a:cubicBezTo>
                      <a:pt x="21418" y="100022"/>
                      <a:pt x="21524" y="100127"/>
                      <a:pt x="21629" y="100180"/>
                    </a:cubicBezTo>
                    <a:cubicBezTo>
                      <a:pt x="21524" y="100391"/>
                      <a:pt x="21418" y="100602"/>
                      <a:pt x="21312" y="100865"/>
                    </a:cubicBezTo>
                    <a:cubicBezTo>
                      <a:pt x="21682" y="101341"/>
                      <a:pt x="22578" y="101657"/>
                      <a:pt x="23053" y="101974"/>
                    </a:cubicBezTo>
                    <a:cubicBezTo>
                      <a:pt x="22948" y="102237"/>
                      <a:pt x="22843" y="102448"/>
                      <a:pt x="22737" y="102712"/>
                    </a:cubicBezTo>
                    <a:cubicBezTo>
                      <a:pt x="23159" y="103240"/>
                      <a:pt x="23581" y="103767"/>
                      <a:pt x="24003" y="104242"/>
                    </a:cubicBezTo>
                    <a:cubicBezTo>
                      <a:pt x="25427" y="104980"/>
                      <a:pt x="25164" y="104242"/>
                      <a:pt x="25955" y="105825"/>
                    </a:cubicBezTo>
                    <a:cubicBezTo>
                      <a:pt x="25744" y="106246"/>
                      <a:pt x="25480" y="106616"/>
                      <a:pt x="25427" y="107143"/>
                    </a:cubicBezTo>
                    <a:cubicBezTo>
                      <a:pt x="25955" y="107829"/>
                      <a:pt x="26588" y="108251"/>
                      <a:pt x="26852" y="109306"/>
                    </a:cubicBezTo>
                    <a:cubicBezTo>
                      <a:pt x="26483" y="108884"/>
                      <a:pt x="26166" y="108409"/>
                      <a:pt x="25797" y="107988"/>
                    </a:cubicBezTo>
                    <a:cubicBezTo>
                      <a:pt x="25797" y="107988"/>
                      <a:pt x="25744" y="107988"/>
                      <a:pt x="25744" y="107988"/>
                    </a:cubicBezTo>
                    <a:cubicBezTo>
                      <a:pt x="25322" y="108726"/>
                      <a:pt x="25216" y="110097"/>
                      <a:pt x="25216" y="111206"/>
                    </a:cubicBezTo>
                    <a:cubicBezTo>
                      <a:pt x="25322" y="111100"/>
                      <a:pt x="25427" y="111047"/>
                      <a:pt x="25585" y="110941"/>
                    </a:cubicBezTo>
                    <a:cubicBezTo>
                      <a:pt x="25638" y="111047"/>
                      <a:pt x="25744" y="111153"/>
                      <a:pt x="25849" y="111258"/>
                    </a:cubicBezTo>
                    <a:cubicBezTo>
                      <a:pt x="25691" y="111363"/>
                      <a:pt x="25480" y="111416"/>
                      <a:pt x="25322" y="111522"/>
                    </a:cubicBezTo>
                    <a:cubicBezTo>
                      <a:pt x="24952" y="113105"/>
                      <a:pt x="24636" y="114792"/>
                      <a:pt x="24056" y="116006"/>
                    </a:cubicBezTo>
                    <a:cubicBezTo>
                      <a:pt x="22368" y="116270"/>
                      <a:pt x="21471" y="115584"/>
                      <a:pt x="20099" y="115215"/>
                    </a:cubicBezTo>
                    <a:cubicBezTo>
                      <a:pt x="19308" y="116217"/>
                      <a:pt x="16406" y="115848"/>
                      <a:pt x="14665" y="115531"/>
                    </a:cubicBezTo>
                    <a:cubicBezTo>
                      <a:pt x="13874" y="115425"/>
                      <a:pt x="11078" y="114635"/>
                      <a:pt x="10920" y="114687"/>
                    </a:cubicBezTo>
                    <a:cubicBezTo>
                      <a:pt x="10129" y="114845"/>
                      <a:pt x="9232" y="115584"/>
                      <a:pt x="8124" y="115425"/>
                    </a:cubicBezTo>
                    <a:cubicBezTo>
                      <a:pt x="6647" y="115162"/>
                      <a:pt x="5698" y="114371"/>
                      <a:pt x="4220" y="114951"/>
                    </a:cubicBezTo>
                    <a:cubicBezTo>
                      <a:pt x="4062" y="115320"/>
                      <a:pt x="3957" y="115689"/>
                      <a:pt x="3798" y="116006"/>
                    </a:cubicBezTo>
                    <a:cubicBezTo>
                      <a:pt x="3534" y="116006"/>
                      <a:pt x="3218" y="116006"/>
                      <a:pt x="2954" y="116006"/>
                    </a:cubicBezTo>
                    <a:cubicBezTo>
                      <a:pt x="1846" y="116058"/>
                      <a:pt x="1266" y="116322"/>
                      <a:pt x="897" y="117061"/>
                    </a:cubicBezTo>
                    <a:cubicBezTo>
                      <a:pt x="897" y="117325"/>
                      <a:pt x="950" y="117536"/>
                      <a:pt x="950" y="117800"/>
                    </a:cubicBezTo>
                    <a:cubicBezTo>
                      <a:pt x="1952" y="118010"/>
                      <a:pt x="2427" y="118538"/>
                      <a:pt x="2690" y="119435"/>
                    </a:cubicBezTo>
                    <a:cubicBezTo>
                      <a:pt x="2743" y="119593"/>
                      <a:pt x="2057" y="121651"/>
                      <a:pt x="1899" y="121967"/>
                    </a:cubicBezTo>
                    <a:cubicBezTo>
                      <a:pt x="2901" y="124024"/>
                      <a:pt x="2110" y="129775"/>
                      <a:pt x="422" y="130671"/>
                    </a:cubicBezTo>
                    <a:cubicBezTo>
                      <a:pt x="475" y="131516"/>
                      <a:pt x="317" y="132201"/>
                      <a:pt x="0" y="132834"/>
                    </a:cubicBezTo>
                    <a:cubicBezTo>
                      <a:pt x="158" y="133151"/>
                      <a:pt x="211" y="133151"/>
                      <a:pt x="527" y="133256"/>
                    </a:cubicBezTo>
                    <a:cubicBezTo>
                      <a:pt x="950" y="133046"/>
                      <a:pt x="1213" y="132940"/>
                      <a:pt x="1372" y="132518"/>
                    </a:cubicBezTo>
                    <a:cubicBezTo>
                      <a:pt x="1424" y="132465"/>
                      <a:pt x="1530" y="132413"/>
                      <a:pt x="1583" y="132360"/>
                    </a:cubicBezTo>
                    <a:cubicBezTo>
                      <a:pt x="1688" y="132518"/>
                      <a:pt x="1741" y="132729"/>
                      <a:pt x="1846" y="132887"/>
                    </a:cubicBezTo>
                    <a:cubicBezTo>
                      <a:pt x="1583" y="133256"/>
                      <a:pt x="1319" y="133362"/>
                      <a:pt x="686" y="133362"/>
                    </a:cubicBezTo>
                    <a:cubicBezTo>
                      <a:pt x="686" y="133362"/>
                      <a:pt x="686" y="133415"/>
                      <a:pt x="686" y="133415"/>
                    </a:cubicBezTo>
                    <a:cubicBezTo>
                      <a:pt x="739" y="133573"/>
                      <a:pt x="791" y="133784"/>
                      <a:pt x="844" y="133942"/>
                    </a:cubicBezTo>
                    <a:cubicBezTo>
                      <a:pt x="1213" y="134048"/>
                      <a:pt x="1741" y="133889"/>
                      <a:pt x="2110" y="133732"/>
                    </a:cubicBezTo>
                    <a:cubicBezTo>
                      <a:pt x="2163" y="133784"/>
                      <a:pt x="2216" y="133836"/>
                      <a:pt x="2268" y="133836"/>
                    </a:cubicBezTo>
                    <a:cubicBezTo>
                      <a:pt x="2163" y="134365"/>
                      <a:pt x="2005" y="135050"/>
                      <a:pt x="1952" y="135578"/>
                    </a:cubicBezTo>
                    <a:cubicBezTo>
                      <a:pt x="1952" y="135631"/>
                      <a:pt x="1899" y="135683"/>
                      <a:pt x="1899" y="135683"/>
                    </a:cubicBezTo>
                    <a:cubicBezTo>
                      <a:pt x="2057" y="136000"/>
                      <a:pt x="2321" y="136633"/>
                      <a:pt x="2163" y="137318"/>
                    </a:cubicBezTo>
                    <a:cubicBezTo>
                      <a:pt x="2057" y="137793"/>
                      <a:pt x="1530" y="138426"/>
                      <a:pt x="1688" y="139007"/>
                    </a:cubicBezTo>
                    <a:cubicBezTo>
                      <a:pt x="1688" y="139059"/>
                      <a:pt x="1688" y="139112"/>
                      <a:pt x="1688" y="139112"/>
                    </a:cubicBezTo>
                    <a:cubicBezTo>
                      <a:pt x="2268" y="138848"/>
                      <a:pt x="2954" y="138479"/>
                      <a:pt x="3957" y="138690"/>
                    </a:cubicBezTo>
                    <a:cubicBezTo>
                      <a:pt x="4273" y="138743"/>
                      <a:pt x="4537" y="139059"/>
                      <a:pt x="5012" y="138954"/>
                    </a:cubicBezTo>
                    <a:cubicBezTo>
                      <a:pt x="5486" y="138743"/>
                      <a:pt x="5961" y="138479"/>
                      <a:pt x="6436" y="138268"/>
                    </a:cubicBezTo>
                    <a:cubicBezTo>
                      <a:pt x="7966" y="137846"/>
                      <a:pt x="9496" y="139112"/>
                      <a:pt x="9443" y="140273"/>
                    </a:cubicBezTo>
                    <a:cubicBezTo>
                      <a:pt x="9654" y="140326"/>
                      <a:pt x="9812" y="140378"/>
                      <a:pt x="9971" y="140484"/>
                    </a:cubicBezTo>
                    <a:cubicBezTo>
                      <a:pt x="10181" y="141592"/>
                      <a:pt x="11025" y="142752"/>
                      <a:pt x="12397" y="142383"/>
                    </a:cubicBezTo>
                    <a:cubicBezTo>
                      <a:pt x="12503" y="142225"/>
                      <a:pt x="12503" y="142225"/>
                      <a:pt x="12555" y="141961"/>
                    </a:cubicBezTo>
                    <a:cubicBezTo>
                      <a:pt x="12555" y="141961"/>
                      <a:pt x="12608" y="141961"/>
                      <a:pt x="12608" y="141961"/>
                    </a:cubicBezTo>
                    <a:cubicBezTo>
                      <a:pt x="12608" y="142066"/>
                      <a:pt x="12661" y="142172"/>
                      <a:pt x="12661" y="142278"/>
                    </a:cubicBezTo>
                    <a:cubicBezTo>
                      <a:pt x="12661" y="142278"/>
                      <a:pt x="12714" y="142278"/>
                      <a:pt x="12714" y="142278"/>
                    </a:cubicBezTo>
                    <a:cubicBezTo>
                      <a:pt x="13030" y="141064"/>
                      <a:pt x="13452" y="141275"/>
                      <a:pt x="14560" y="140853"/>
                    </a:cubicBezTo>
                    <a:cubicBezTo>
                      <a:pt x="14877" y="140589"/>
                      <a:pt x="15246" y="140273"/>
                      <a:pt x="15562" y="140009"/>
                    </a:cubicBezTo>
                    <a:cubicBezTo>
                      <a:pt x="17356" y="140009"/>
                      <a:pt x="19097" y="140062"/>
                      <a:pt x="20838" y="140062"/>
                    </a:cubicBezTo>
                    <a:cubicBezTo>
                      <a:pt x="21207" y="139956"/>
                      <a:pt x="21471" y="139693"/>
                      <a:pt x="22051" y="139587"/>
                    </a:cubicBezTo>
                    <a:cubicBezTo>
                      <a:pt x="22157" y="139693"/>
                      <a:pt x="22315" y="139798"/>
                      <a:pt x="22473" y="139903"/>
                    </a:cubicBezTo>
                    <a:cubicBezTo>
                      <a:pt x="23264" y="139323"/>
                      <a:pt x="23159" y="138954"/>
                      <a:pt x="23686" y="138004"/>
                    </a:cubicBezTo>
                    <a:cubicBezTo>
                      <a:pt x="24214" y="137107"/>
                      <a:pt x="25533" y="137107"/>
                      <a:pt x="26799" y="136844"/>
                    </a:cubicBezTo>
                    <a:cubicBezTo>
                      <a:pt x="26904" y="136580"/>
                      <a:pt x="26693" y="136527"/>
                      <a:pt x="26746" y="136211"/>
                    </a:cubicBezTo>
                    <a:cubicBezTo>
                      <a:pt x="27010" y="134575"/>
                      <a:pt x="28592" y="133467"/>
                      <a:pt x="29911" y="132782"/>
                    </a:cubicBezTo>
                    <a:cubicBezTo>
                      <a:pt x="29911" y="132729"/>
                      <a:pt x="29911" y="132623"/>
                      <a:pt x="29911" y="132570"/>
                    </a:cubicBezTo>
                    <a:cubicBezTo>
                      <a:pt x="29595" y="132413"/>
                      <a:pt x="29226" y="132201"/>
                      <a:pt x="28909" y="132043"/>
                    </a:cubicBezTo>
                    <a:cubicBezTo>
                      <a:pt x="28645" y="131463"/>
                      <a:pt x="28434" y="130935"/>
                      <a:pt x="28170" y="130355"/>
                    </a:cubicBezTo>
                    <a:cubicBezTo>
                      <a:pt x="28487" y="128825"/>
                      <a:pt x="30544" y="126240"/>
                      <a:pt x="31916" y="125713"/>
                    </a:cubicBezTo>
                    <a:cubicBezTo>
                      <a:pt x="31916" y="125660"/>
                      <a:pt x="31969" y="125607"/>
                      <a:pt x="31969" y="125607"/>
                    </a:cubicBezTo>
                    <a:cubicBezTo>
                      <a:pt x="31810" y="125396"/>
                      <a:pt x="31758" y="125449"/>
                      <a:pt x="31652" y="125133"/>
                    </a:cubicBezTo>
                    <a:cubicBezTo>
                      <a:pt x="32549" y="123550"/>
                      <a:pt x="34448" y="124341"/>
                      <a:pt x="35820" y="123444"/>
                    </a:cubicBezTo>
                    <a:cubicBezTo>
                      <a:pt x="35925" y="123233"/>
                      <a:pt x="36031" y="123022"/>
                      <a:pt x="36136" y="122811"/>
                    </a:cubicBezTo>
                    <a:cubicBezTo>
                      <a:pt x="36928" y="122125"/>
                      <a:pt x="38352" y="122125"/>
                      <a:pt x="39038" y="121281"/>
                    </a:cubicBezTo>
                    <a:cubicBezTo>
                      <a:pt x="39829" y="119171"/>
                      <a:pt x="37455" y="117800"/>
                      <a:pt x="40093" y="115953"/>
                    </a:cubicBezTo>
                    <a:cubicBezTo>
                      <a:pt x="41781" y="114740"/>
                      <a:pt x="42097" y="116006"/>
                      <a:pt x="43575" y="116006"/>
                    </a:cubicBezTo>
                    <a:cubicBezTo>
                      <a:pt x="43944" y="116006"/>
                      <a:pt x="44419" y="115637"/>
                      <a:pt x="44999" y="115848"/>
                    </a:cubicBezTo>
                    <a:cubicBezTo>
                      <a:pt x="45790" y="116164"/>
                      <a:pt x="46212" y="117272"/>
                      <a:pt x="47531" y="117061"/>
                    </a:cubicBezTo>
                    <a:cubicBezTo>
                      <a:pt x="50063" y="116587"/>
                      <a:pt x="50802" y="115109"/>
                      <a:pt x="52490" y="114001"/>
                    </a:cubicBezTo>
                    <a:cubicBezTo>
                      <a:pt x="52965" y="113843"/>
                      <a:pt x="53492" y="113738"/>
                      <a:pt x="53967" y="113579"/>
                    </a:cubicBezTo>
                    <a:cubicBezTo>
                      <a:pt x="54231" y="113263"/>
                      <a:pt x="54495" y="112999"/>
                      <a:pt x="54759" y="112682"/>
                    </a:cubicBezTo>
                    <a:cubicBezTo>
                      <a:pt x="56130" y="111627"/>
                      <a:pt x="57449" y="111575"/>
                      <a:pt x="59242" y="112472"/>
                    </a:cubicBezTo>
                    <a:cubicBezTo>
                      <a:pt x="61564" y="113632"/>
                      <a:pt x="61458" y="117536"/>
                      <a:pt x="63674" y="118907"/>
                    </a:cubicBezTo>
                    <a:cubicBezTo>
                      <a:pt x="65626" y="120121"/>
                      <a:pt x="67156" y="121967"/>
                      <a:pt x="68949" y="122917"/>
                    </a:cubicBezTo>
                    <a:cubicBezTo>
                      <a:pt x="70585" y="123761"/>
                      <a:pt x="72167" y="123181"/>
                      <a:pt x="72589" y="125343"/>
                    </a:cubicBezTo>
                    <a:cubicBezTo>
                      <a:pt x="72906" y="125238"/>
                      <a:pt x="73222" y="125185"/>
                      <a:pt x="73539" y="125080"/>
                    </a:cubicBezTo>
                    <a:cubicBezTo>
                      <a:pt x="73539" y="125080"/>
                      <a:pt x="73592" y="125080"/>
                      <a:pt x="73592" y="125080"/>
                    </a:cubicBezTo>
                    <a:cubicBezTo>
                      <a:pt x="73750" y="125238"/>
                      <a:pt x="73855" y="125396"/>
                      <a:pt x="74013" y="125554"/>
                    </a:cubicBezTo>
                    <a:cubicBezTo>
                      <a:pt x="73908" y="125607"/>
                      <a:pt x="73803" y="125607"/>
                      <a:pt x="73697" y="125660"/>
                    </a:cubicBezTo>
                    <a:cubicBezTo>
                      <a:pt x="73644" y="125766"/>
                      <a:pt x="73592" y="125818"/>
                      <a:pt x="73539" y="125923"/>
                    </a:cubicBezTo>
                    <a:cubicBezTo>
                      <a:pt x="73961" y="125818"/>
                      <a:pt x="74330" y="125713"/>
                      <a:pt x="74752" y="125607"/>
                    </a:cubicBezTo>
                    <a:cubicBezTo>
                      <a:pt x="74963" y="125818"/>
                      <a:pt x="75174" y="126029"/>
                      <a:pt x="75385" y="126187"/>
                    </a:cubicBezTo>
                    <a:cubicBezTo>
                      <a:pt x="75491" y="126609"/>
                      <a:pt x="75438" y="126873"/>
                      <a:pt x="75280" y="127189"/>
                    </a:cubicBezTo>
                    <a:cubicBezTo>
                      <a:pt x="75754" y="127453"/>
                      <a:pt x="76229" y="127770"/>
                      <a:pt x="76704" y="128034"/>
                    </a:cubicBezTo>
                    <a:cubicBezTo>
                      <a:pt x="76968" y="128192"/>
                      <a:pt x="77126" y="127981"/>
                      <a:pt x="77443" y="127823"/>
                    </a:cubicBezTo>
                    <a:cubicBezTo>
                      <a:pt x="77812" y="127928"/>
                      <a:pt x="79342" y="132254"/>
                      <a:pt x="79236" y="132570"/>
                    </a:cubicBezTo>
                    <a:cubicBezTo>
                      <a:pt x="79236" y="132623"/>
                      <a:pt x="79236" y="132676"/>
                      <a:pt x="79236" y="132729"/>
                    </a:cubicBezTo>
                    <a:cubicBezTo>
                      <a:pt x="78972" y="132729"/>
                      <a:pt x="78761" y="132676"/>
                      <a:pt x="78498" y="132676"/>
                    </a:cubicBezTo>
                    <a:cubicBezTo>
                      <a:pt x="78392" y="132782"/>
                      <a:pt x="78287" y="132887"/>
                      <a:pt x="78181" y="132993"/>
                    </a:cubicBezTo>
                    <a:cubicBezTo>
                      <a:pt x="78392" y="133679"/>
                      <a:pt x="78234" y="134153"/>
                      <a:pt x="77495" y="134470"/>
                    </a:cubicBezTo>
                    <a:cubicBezTo>
                      <a:pt x="77495" y="134734"/>
                      <a:pt x="77495" y="134998"/>
                      <a:pt x="77495" y="135261"/>
                    </a:cubicBezTo>
                    <a:cubicBezTo>
                      <a:pt x="77654" y="135367"/>
                      <a:pt x="77759" y="135419"/>
                      <a:pt x="77918" y="135525"/>
                    </a:cubicBezTo>
                    <a:cubicBezTo>
                      <a:pt x="78181" y="135525"/>
                      <a:pt x="78498" y="135525"/>
                      <a:pt x="78761" y="135525"/>
                    </a:cubicBezTo>
                    <a:cubicBezTo>
                      <a:pt x="79184" y="134839"/>
                      <a:pt x="79447" y="134048"/>
                      <a:pt x="80291" y="133784"/>
                    </a:cubicBezTo>
                    <a:cubicBezTo>
                      <a:pt x="80450" y="133415"/>
                      <a:pt x="80344" y="133151"/>
                      <a:pt x="80291" y="132676"/>
                    </a:cubicBezTo>
                    <a:cubicBezTo>
                      <a:pt x="80766" y="132254"/>
                      <a:pt x="80924" y="131990"/>
                      <a:pt x="81979" y="131990"/>
                    </a:cubicBezTo>
                    <a:cubicBezTo>
                      <a:pt x="82085" y="131832"/>
                      <a:pt x="82191" y="131727"/>
                      <a:pt x="82296" y="131568"/>
                    </a:cubicBezTo>
                    <a:cubicBezTo>
                      <a:pt x="82032" y="131146"/>
                      <a:pt x="82032" y="130671"/>
                      <a:pt x="82243" y="130144"/>
                    </a:cubicBezTo>
                    <a:cubicBezTo>
                      <a:pt x="81610" y="129775"/>
                      <a:pt x="80924" y="129458"/>
                      <a:pt x="80291" y="129089"/>
                    </a:cubicBezTo>
                    <a:cubicBezTo>
                      <a:pt x="80344" y="127928"/>
                      <a:pt x="81188" y="126135"/>
                      <a:pt x="82349" y="126293"/>
                    </a:cubicBezTo>
                    <a:cubicBezTo>
                      <a:pt x="82296" y="127295"/>
                      <a:pt x="83826" y="126979"/>
                      <a:pt x="84512" y="127453"/>
                    </a:cubicBezTo>
                    <a:cubicBezTo>
                      <a:pt x="84828" y="127665"/>
                      <a:pt x="84564" y="127875"/>
                      <a:pt x="84775" y="128245"/>
                    </a:cubicBezTo>
                    <a:cubicBezTo>
                      <a:pt x="85145" y="128508"/>
                      <a:pt x="85514" y="128720"/>
                      <a:pt x="85936" y="128984"/>
                    </a:cubicBezTo>
                    <a:cubicBezTo>
                      <a:pt x="86094" y="128508"/>
                      <a:pt x="86252" y="128034"/>
                      <a:pt x="86411" y="127559"/>
                    </a:cubicBezTo>
                    <a:cubicBezTo>
                      <a:pt x="84353" y="125554"/>
                      <a:pt x="81821" y="123761"/>
                      <a:pt x="78551" y="122917"/>
                    </a:cubicBezTo>
                    <a:cubicBezTo>
                      <a:pt x="78445" y="122758"/>
                      <a:pt x="78339" y="122653"/>
                      <a:pt x="78234" y="122495"/>
                    </a:cubicBezTo>
                    <a:cubicBezTo>
                      <a:pt x="78551" y="122178"/>
                      <a:pt x="78761" y="121914"/>
                      <a:pt x="79236" y="121756"/>
                    </a:cubicBezTo>
                    <a:cubicBezTo>
                      <a:pt x="79236" y="121651"/>
                      <a:pt x="79184" y="121545"/>
                      <a:pt x="79184" y="121439"/>
                    </a:cubicBezTo>
                    <a:cubicBezTo>
                      <a:pt x="78709" y="120648"/>
                      <a:pt x="75754" y="121545"/>
                      <a:pt x="74805" y="120648"/>
                    </a:cubicBezTo>
                    <a:cubicBezTo>
                      <a:pt x="73961" y="119804"/>
                      <a:pt x="72589" y="118591"/>
                      <a:pt x="72114" y="117430"/>
                    </a:cubicBezTo>
                    <a:cubicBezTo>
                      <a:pt x="71798" y="116744"/>
                      <a:pt x="71904" y="115795"/>
                      <a:pt x="71429" y="115215"/>
                    </a:cubicBezTo>
                    <a:cubicBezTo>
                      <a:pt x="71112" y="114792"/>
                      <a:pt x="70532" y="114687"/>
                      <a:pt x="70004" y="114423"/>
                    </a:cubicBezTo>
                    <a:cubicBezTo>
                      <a:pt x="68422" y="113526"/>
                      <a:pt x="67578" y="112946"/>
                      <a:pt x="67103" y="110783"/>
                    </a:cubicBezTo>
                    <a:cubicBezTo>
                      <a:pt x="67419" y="110467"/>
                      <a:pt x="67683" y="110361"/>
                      <a:pt x="67894" y="109939"/>
                    </a:cubicBezTo>
                    <a:cubicBezTo>
                      <a:pt x="67578" y="109570"/>
                      <a:pt x="67314" y="109570"/>
                      <a:pt x="67314" y="108778"/>
                    </a:cubicBezTo>
                    <a:cubicBezTo>
                      <a:pt x="67156" y="108778"/>
                      <a:pt x="66997" y="108726"/>
                      <a:pt x="66839" y="108726"/>
                    </a:cubicBezTo>
                    <a:cubicBezTo>
                      <a:pt x="66945" y="108515"/>
                      <a:pt x="66997" y="108304"/>
                      <a:pt x="67103" y="108040"/>
                    </a:cubicBezTo>
                    <a:cubicBezTo>
                      <a:pt x="67578" y="107724"/>
                      <a:pt x="68738" y="107355"/>
                      <a:pt x="69740" y="107302"/>
                    </a:cubicBezTo>
                    <a:cubicBezTo>
                      <a:pt x="69740" y="107143"/>
                      <a:pt x="69793" y="106932"/>
                      <a:pt x="69793" y="106774"/>
                    </a:cubicBezTo>
                    <a:cubicBezTo>
                      <a:pt x="70637" y="106827"/>
                      <a:pt x="70690" y="106827"/>
                      <a:pt x="71481" y="106774"/>
                    </a:cubicBezTo>
                    <a:cubicBezTo>
                      <a:pt x="71587" y="106932"/>
                      <a:pt x="71692" y="107143"/>
                      <a:pt x="71798" y="107302"/>
                    </a:cubicBezTo>
                    <a:cubicBezTo>
                      <a:pt x="71587" y="107565"/>
                      <a:pt x="71429" y="107671"/>
                      <a:pt x="71007" y="107671"/>
                    </a:cubicBezTo>
                    <a:cubicBezTo>
                      <a:pt x="71218" y="108726"/>
                      <a:pt x="71745" y="109517"/>
                      <a:pt x="72062" y="110361"/>
                    </a:cubicBezTo>
                    <a:cubicBezTo>
                      <a:pt x="72431" y="110203"/>
                      <a:pt x="72642" y="109939"/>
                      <a:pt x="72906" y="109675"/>
                    </a:cubicBezTo>
                    <a:cubicBezTo>
                      <a:pt x="73117" y="109201"/>
                      <a:pt x="73275" y="108673"/>
                      <a:pt x="73433" y="108198"/>
                    </a:cubicBezTo>
                    <a:cubicBezTo>
                      <a:pt x="76124" y="109306"/>
                      <a:pt x="74330" y="111469"/>
                      <a:pt x="77073" y="112313"/>
                    </a:cubicBezTo>
                    <a:cubicBezTo>
                      <a:pt x="76704" y="112313"/>
                      <a:pt x="76335" y="112366"/>
                      <a:pt x="75913" y="112366"/>
                    </a:cubicBezTo>
                    <a:cubicBezTo>
                      <a:pt x="75913" y="112366"/>
                      <a:pt x="75913" y="112419"/>
                      <a:pt x="75913" y="112419"/>
                    </a:cubicBezTo>
                    <a:cubicBezTo>
                      <a:pt x="76704" y="113579"/>
                      <a:pt x="77865" y="114159"/>
                      <a:pt x="78709" y="115215"/>
                    </a:cubicBezTo>
                    <a:cubicBezTo>
                      <a:pt x="78972" y="115478"/>
                      <a:pt x="79342" y="114951"/>
                      <a:pt x="79869" y="115056"/>
                    </a:cubicBezTo>
                    <a:cubicBezTo>
                      <a:pt x="79922" y="115056"/>
                      <a:pt x="81505" y="115689"/>
                      <a:pt x="81610" y="115795"/>
                    </a:cubicBezTo>
                    <a:cubicBezTo>
                      <a:pt x="82138" y="116164"/>
                      <a:pt x="82560" y="116797"/>
                      <a:pt x="83087" y="117220"/>
                    </a:cubicBezTo>
                    <a:cubicBezTo>
                      <a:pt x="84512" y="118222"/>
                      <a:pt x="85936" y="118855"/>
                      <a:pt x="87360" y="119857"/>
                    </a:cubicBezTo>
                    <a:cubicBezTo>
                      <a:pt x="87677" y="120226"/>
                      <a:pt x="87993" y="120595"/>
                      <a:pt x="88310" y="120965"/>
                    </a:cubicBezTo>
                    <a:cubicBezTo>
                      <a:pt x="88732" y="121176"/>
                      <a:pt x="89207" y="121387"/>
                      <a:pt x="89629" y="121651"/>
                    </a:cubicBezTo>
                    <a:cubicBezTo>
                      <a:pt x="89682" y="122178"/>
                      <a:pt x="89629" y="122284"/>
                      <a:pt x="89207" y="122389"/>
                    </a:cubicBezTo>
                    <a:cubicBezTo>
                      <a:pt x="89154" y="122811"/>
                      <a:pt x="89365" y="124763"/>
                      <a:pt x="89312" y="124869"/>
                    </a:cubicBezTo>
                    <a:cubicBezTo>
                      <a:pt x="89154" y="125185"/>
                      <a:pt x="88943" y="125554"/>
                      <a:pt x="88785" y="125871"/>
                    </a:cubicBezTo>
                    <a:cubicBezTo>
                      <a:pt x="88996" y="126187"/>
                      <a:pt x="89207" y="126346"/>
                      <a:pt x="89207" y="126926"/>
                    </a:cubicBezTo>
                    <a:cubicBezTo>
                      <a:pt x="89101" y="126926"/>
                      <a:pt x="88996" y="126873"/>
                      <a:pt x="88890" y="126873"/>
                    </a:cubicBezTo>
                    <a:cubicBezTo>
                      <a:pt x="89154" y="127665"/>
                      <a:pt x="90420" y="127928"/>
                      <a:pt x="90895" y="128561"/>
                    </a:cubicBezTo>
                    <a:cubicBezTo>
                      <a:pt x="90948" y="128878"/>
                      <a:pt x="91053" y="129194"/>
                      <a:pt x="91106" y="129511"/>
                    </a:cubicBezTo>
                    <a:cubicBezTo>
                      <a:pt x="91528" y="130566"/>
                      <a:pt x="92741" y="131516"/>
                      <a:pt x="94060" y="131304"/>
                    </a:cubicBezTo>
                    <a:cubicBezTo>
                      <a:pt x="94165" y="131410"/>
                      <a:pt x="94218" y="131463"/>
                      <a:pt x="94324" y="131568"/>
                    </a:cubicBezTo>
                    <a:cubicBezTo>
                      <a:pt x="94324" y="131621"/>
                      <a:pt x="94324" y="131674"/>
                      <a:pt x="94324" y="131674"/>
                    </a:cubicBezTo>
                    <a:cubicBezTo>
                      <a:pt x="94060" y="132043"/>
                      <a:pt x="93638" y="131990"/>
                      <a:pt x="93163" y="132096"/>
                    </a:cubicBezTo>
                    <a:cubicBezTo>
                      <a:pt x="93163" y="132096"/>
                      <a:pt x="93163" y="132149"/>
                      <a:pt x="93163" y="132149"/>
                    </a:cubicBezTo>
                    <a:cubicBezTo>
                      <a:pt x="93532" y="132729"/>
                      <a:pt x="93902" y="133309"/>
                      <a:pt x="94324" y="133889"/>
                    </a:cubicBezTo>
                    <a:cubicBezTo>
                      <a:pt x="95432" y="133784"/>
                      <a:pt x="96698" y="133256"/>
                      <a:pt x="98017" y="133626"/>
                    </a:cubicBezTo>
                    <a:cubicBezTo>
                      <a:pt x="98861" y="133836"/>
                      <a:pt x="99283" y="134470"/>
                      <a:pt x="100338" y="134575"/>
                    </a:cubicBezTo>
                    <a:cubicBezTo>
                      <a:pt x="100338" y="134575"/>
                      <a:pt x="100338" y="134628"/>
                      <a:pt x="100338" y="134628"/>
                    </a:cubicBezTo>
                    <a:cubicBezTo>
                      <a:pt x="99283" y="136052"/>
                      <a:pt x="98175" y="134417"/>
                      <a:pt x="96909" y="134206"/>
                    </a:cubicBezTo>
                    <a:cubicBezTo>
                      <a:pt x="96487" y="134153"/>
                      <a:pt x="96065" y="134575"/>
                      <a:pt x="95221" y="134522"/>
                    </a:cubicBezTo>
                    <a:cubicBezTo>
                      <a:pt x="95010" y="134945"/>
                      <a:pt x="94799" y="135314"/>
                      <a:pt x="94535" y="135736"/>
                    </a:cubicBezTo>
                    <a:cubicBezTo>
                      <a:pt x="94904" y="136211"/>
                      <a:pt x="95326" y="136685"/>
                      <a:pt x="95748" y="137213"/>
                    </a:cubicBezTo>
                    <a:cubicBezTo>
                      <a:pt x="95906" y="137688"/>
                      <a:pt x="95590" y="138268"/>
                      <a:pt x="95590" y="138743"/>
                    </a:cubicBezTo>
                    <a:cubicBezTo>
                      <a:pt x="95801" y="138901"/>
                      <a:pt x="96012" y="139112"/>
                      <a:pt x="96223" y="139270"/>
                    </a:cubicBezTo>
                    <a:cubicBezTo>
                      <a:pt x="96434" y="139112"/>
                      <a:pt x="96645" y="138954"/>
                      <a:pt x="96803" y="138796"/>
                    </a:cubicBezTo>
                    <a:cubicBezTo>
                      <a:pt x="97278" y="138584"/>
                      <a:pt x="97858" y="139693"/>
                      <a:pt x="97911" y="140273"/>
                    </a:cubicBezTo>
                    <a:cubicBezTo>
                      <a:pt x="97964" y="140273"/>
                      <a:pt x="98017" y="140326"/>
                      <a:pt x="98069" y="140326"/>
                    </a:cubicBezTo>
                    <a:cubicBezTo>
                      <a:pt x="98175" y="140115"/>
                      <a:pt x="98280" y="139903"/>
                      <a:pt x="98439" y="139745"/>
                    </a:cubicBezTo>
                    <a:cubicBezTo>
                      <a:pt x="99019" y="139482"/>
                      <a:pt x="99388" y="139745"/>
                      <a:pt x="99916" y="140009"/>
                    </a:cubicBezTo>
                    <a:cubicBezTo>
                      <a:pt x="99863" y="138584"/>
                      <a:pt x="99336" y="137951"/>
                      <a:pt x="98913" y="136949"/>
                    </a:cubicBezTo>
                    <a:cubicBezTo>
                      <a:pt x="98913" y="136844"/>
                      <a:pt x="98913" y="136738"/>
                      <a:pt x="98913" y="136580"/>
                    </a:cubicBezTo>
                    <a:cubicBezTo>
                      <a:pt x="99283" y="136685"/>
                      <a:pt x="99599" y="136791"/>
                      <a:pt x="99969" y="136949"/>
                    </a:cubicBezTo>
                    <a:cubicBezTo>
                      <a:pt x="100021" y="136949"/>
                      <a:pt x="100074" y="136949"/>
                      <a:pt x="100127" y="136949"/>
                    </a:cubicBezTo>
                    <a:cubicBezTo>
                      <a:pt x="100074" y="137055"/>
                      <a:pt x="99969" y="137213"/>
                      <a:pt x="99916" y="137371"/>
                    </a:cubicBezTo>
                    <a:cubicBezTo>
                      <a:pt x="100074" y="137424"/>
                      <a:pt x="100285" y="137477"/>
                      <a:pt x="100443" y="137582"/>
                    </a:cubicBezTo>
                    <a:cubicBezTo>
                      <a:pt x="100654" y="137213"/>
                      <a:pt x="100760" y="137107"/>
                      <a:pt x="101287" y="137107"/>
                    </a:cubicBezTo>
                    <a:cubicBezTo>
                      <a:pt x="101023" y="136791"/>
                      <a:pt x="101023" y="136897"/>
                      <a:pt x="101023" y="136421"/>
                    </a:cubicBezTo>
                    <a:cubicBezTo>
                      <a:pt x="100813" y="136474"/>
                      <a:pt x="100602" y="136527"/>
                      <a:pt x="100338" y="136580"/>
                    </a:cubicBezTo>
                    <a:cubicBezTo>
                      <a:pt x="100127" y="136052"/>
                      <a:pt x="100074" y="135788"/>
                      <a:pt x="99757" y="135472"/>
                    </a:cubicBezTo>
                    <a:cubicBezTo>
                      <a:pt x="100232" y="135314"/>
                      <a:pt x="100707" y="135155"/>
                      <a:pt x="101235" y="134998"/>
                    </a:cubicBezTo>
                    <a:cubicBezTo>
                      <a:pt x="101762" y="135050"/>
                      <a:pt x="102342" y="135841"/>
                      <a:pt x="102501" y="136264"/>
                    </a:cubicBezTo>
                    <a:cubicBezTo>
                      <a:pt x="102553" y="136316"/>
                      <a:pt x="102606" y="136369"/>
                      <a:pt x="102712" y="136369"/>
                    </a:cubicBezTo>
                    <a:cubicBezTo>
                      <a:pt x="102870" y="136264"/>
                      <a:pt x="102976" y="136158"/>
                      <a:pt x="103134" y="136052"/>
                    </a:cubicBezTo>
                    <a:cubicBezTo>
                      <a:pt x="102976" y="135631"/>
                      <a:pt x="102870" y="135208"/>
                      <a:pt x="102712" y="134786"/>
                    </a:cubicBezTo>
                    <a:cubicBezTo>
                      <a:pt x="102817" y="134786"/>
                      <a:pt x="102870" y="134734"/>
                      <a:pt x="102976" y="134734"/>
                    </a:cubicBezTo>
                    <a:cubicBezTo>
                      <a:pt x="102923" y="134101"/>
                      <a:pt x="99388" y="132254"/>
                      <a:pt x="98544" y="132096"/>
                    </a:cubicBezTo>
                    <a:cubicBezTo>
                      <a:pt x="98544" y="132096"/>
                      <a:pt x="98544" y="132043"/>
                      <a:pt x="98544" y="132043"/>
                    </a:cubicBezTo>
                    <a:cubicBezTo>
                      <a:pt x="99019" y="131937"/>
                      <a:pt x="99283" y="131780"/>
                      <a:pt x="99599" y="131568"/>
                    </a:cubicBezTo>
                    <a:cubicBezTo>
                      <a:pt x="99441" y="131252"/>
                      <a:pt x="99336" y="130935"/>
                      <a:pt x="99177" y="130619"/>
                    </a:cubicBezTo>
                    <a:cubicBezTo>
                      <a:pt x="99177" y="130619"/>
                      <a:pt x="99177" y="130566"/>
                      <a:pt x="99177" y="130566"/>
                    </a:cubicBezTo>
                    <a:cubicBezTo>
                      <a:pt x="99494" y="130355"/>
                      <a:pt x="99599" y="130408"/>
                      <a:pt x="100021" y="130513"/>
                    </a:cubicBezTo>
                    <a:cubicBezTo>
                      <a:pt x="100180" y="130777"/>
                      <a:pt x="100180" y="130883"/>
                      <a:pt x="100127" y="131252"/>
                    </a:cubicBezTo>
                    <a:cubicBezTo>
                      <a:pt x="100127" y="131252"/>
                      <a:pt x="100180" y="131252"/>
                      <a:pt x="100180" y="131252"/>
                    </a:cubicBezTo>
                    <a:cubicBezTo>
                      <a:pt x="100232" y="131252"/>
                      <a:pt x="100338" y="131199"/>
                      <a:pt x="100390" y="131199"/>
                    </a:cubicBezTo>
                    <a:cubicBezTo>
                      <a:pt x="100496" y="131094"/>
                      <a:pt x="100602" y="130988"/>
                      <a:pt x="100654" y="130883"/>
                    </a:cubicBezTo>
                    <a:cubicBezTo>
                      <a:pt x="99810" y="129880"/>
                      <a:pt x="98861" y="128878"/>
                      <a:pt x="98333" y="127612"/>
                    </a:cubicBezTo>
                    <a:cubicBezTo>
                      <a:pt x="98333" y="127137"/>
                      <a:pt x="98491" y="126926"/>
                      <a:pt x="98755" y="126662"/>
                    </a:cubicBezTo>
                    <a:cubicBezTo>
                      <a:pt x="98650" y="126504"/>
                      <a:pt x="98544" y="126399"/>
                      <a:pt x="98439" y="126240"/>
                    </a:cubicBezTo>
                    <a:cubicBezTo>
                      <a:pt x="98808" y="126082"/>
                      <a:pt x="99072" y="126029"/>
                      <a:pt x="99230" y="125607"/>
                    </a:cubicBezTo>
                    <a:cubicBezTo>
                      <a:pt x="99336" y="125607"/>
                      <a:pt x="99388" y="125660"/>
                      <a:pt x="99494" y="125660"/>
                    </a:cubicBezTo>
                    <a:cubicBezTo>
                      <a:pt x="99494" y="125766"/>
                      <a:pt x="99546" y="125871"/>
                      <a:pt x="99546" y="125923"/>
                    </a:cubicBezTo>
                    <a:cubicBezTo>
                      <a:pt x="99441" y="125976"/>
                      <a:pt x="99336" y="126082"/>
                      <a:pt x="99230" y="126135"/>
                    </a:cubicBezTo>
                    <a:cubicBezTo>
                      <a:pt x="99652" y="126979"/>
                      <a:pt x="100707" y="126873"/>
                      <a:pt x="100760" y="128086"/>
                    </a:cubicBezTo>
                    <a:cubicBezTo>
                      <a:pt x="101076" y="128139"/>
                      <a:pt x="101446" y="128192"/>
                      <a:pt x="101762" y="128245"/>
                    </a:cubicBezTo>
                    <a:cubicBezTo>
                      <a:pt x="101815" y="128245"/>
                      <a:pt x="101815" y="128245"/>
                      <a:pt x="101920" y="128245"/>
                    </a:cubicBezTo>
                    <a:cubicBezTo>
                      <a:pt x="101551" y="127823"/>
                      <a:pt x="101076" y="127665"/>
                      <a:pt x="100760" y="127137"/>
                    </a:cubicBezTo>
                    <a:cubicBezTo>
                      <a:pt x="100760" y="127137"/>
                      <a:pt x="100760" y="127084"/>
                      <a:pt x="100760" y="127084"/>
                    </a:cubicBezTo>
                    <a:cubicBezTo>
                      <a:pt x="101551" y="127137"/>
                      <a:pt x="102026" y="127612"/>
                      <a:pt x="102290" y="128139"/>
                    </a:cubicBezTo>
                    <a:cubicBezTo>
                      <a:pt x="102448" y="128139"/>
                      <a:pt x="102606" y="128086"/>
                      <a:pt x="102764" y="128086"/>
                    </a:cubicBezTo>
                    <a:cubicBezTo>
                      <a:pt x="102764" y="128034"/>
                      <a:pt x="102817" y="127928"/>
                      <a:pt x="102817" y="127875"/>
                    </a:cubicBezTo>
                    <a:cubicBezTo>
                      <a:pt x="102553" y="127453"/>
                      <a:pt x="102184" y="127401"/>
                      <a:pt x="101973" y="126926"/>
                    </a:cubicBezTo>
                    <a:cubicBezTo>
                      <a:pt x="102079" y="126820"/>
                      <a:pt x="102184" y="126768"/>
                      <a:pt x="102290" y="126662"/>
                    </a:cubicBezTo>
                    <a:cubicBezTo>
                      <a:pt x="102659" y="126715"/>
                      <a:pt x="102976" y="126820"/>
                      <a:pt x="103134" y="127137"/>
                    </a:cubicBezTo>
                    <a:cubicBezTo>
                      <a:pt x="103292" y="127295"/>
                      <a:pt x="103503" y="127453"/>
                      <a:pt x="103661" y="127612"/>
                    </a:cubicBezTo>
                    <a:cubicBezTo>
                      <a:pt x="103714" y="127559"/>
                      <a:pt x="103767" y="127506"/>
                      <a:pt x="103872" y="127453"/>
                    </a:cubicBezTo>
                    <a:cubicBezTo>
                      <a:pt x="103872" y="127453"/>
                      <a:pt x="103872" y="127401"/>
                      <a:pt x="103872" y="127401"/>
                    </a:cubicBezTo>
                    <a:cubicBezTo>
                      <a:pt x="103239" y="126556"/>
                      <a:pt x="102290" y="126399"/>
                      <a:pt x="101868" y="125290"/>
                    </a:cubicBezTo>
                    <a:cubicBezTo>
                      <a:pt x="101868" y="125290"/>
                      <a:pt x="101868" y="125238"/>
                      <a:pt x="101868" y="125238"/>
                    </a:cubicBezTo>
                    <a:cubicBezTo>
                      <a:pt x="103292" y="124974"/>
                      <a:pt x="102976" y="125449"/>
                      <a:pt x="104083" y="124500"/>
                    </a:cubicBezTo>
                    <a:cubicBezTo>
                      <a:pt x="104505" y="124552"/>
                      <a:pt x="104453" y="124500"/>
                      <a:pt x="104558" y="124816"/>
                    </a:cubicBezTo>
                    <a:cubicBezTo>
                      <a:pt x="105402" y="124816"/>
                      <a:pt x="105613" y="124552"/>
                      <a:pt x="106141" y="124288"/>
                    </a:cubicBezTo>
                    <a:cubicBezTo>
                      <a:pt x="106563" y="125396"/>
                      <a:pt x="108989" y="124183"/>
                      <a:pt x="109148" y="125554"/>
                    </a:cubicBezTo>
                    <a:cubicBezTo>
                      <a:pt x="109253" y="125449"/>
                      <a:pt x="109306" y="125396"/>
                      <a:pt x="109411" y="125290"/>
                    </a:cubicBezTo>
                    <a:cubicBezTo>
                      <a:pt x="109781" y="125502"/>
                      <a:pt x="110519" y="125607"/>
                      <a:pt x="110941" y="125766"/>
                    </a:cubicBezTo>
                    <a:cubicBezTo>
                      <a:pt x="110941" y="125818"/>
                      <a:pt x="110994" y="125871"/>
                      <a:pt x="110994" y="125923"/>
                    </a:cubicBezTo>
                    <a:cubicBezTo>
                      <a:pt x="110677" y="126135"/>
                      <a:pt x="110308" y="126346"/>
                      <a:pt x="109992" y="126556"/>
                    </a:cubicBezTo>
                    <a:cubicBezTo>
                      <a:pt x="109886" y="126873"/>
                      <a:pt x="109781" y="127189"/>
                      <a:pt x="109728" y="127559"/>
                    </a:cubicBezTo>
                    <a:cubicBezTo>
                      <a:pt x="110414" y="127348"/>
                      <a:pt x="110677" y="126662"/>
                      <a:pt x="111205" y="126293"/>
                    </a:cubicBezTo>
                    <a:cubicBezTo>
                      <a:pt x="111838" y="125976"/>
                      <a:pt x="112524" y="125713"/>
                      <a:pt x="113157" y="125396"/>
                    </a:cubicBezTo>
                    <a:cubicBezTo>
                      <a:pt x="113315" y="125080"/>
                      <a:pt x="113474" y="124763"/>
                      <a:pt x="113632" y="124447"/>
                    </a:cubicBezTo>
                    <a:cubicBezTo>
                      <a:pt x="114054" y="124236"/>
                      <a:pt x="114687" y="124447"/>
                      <a:pt x="115214" y="124236"/>
                    </a:cubicBezTo>
                    <a:cubicBezTo>
                      <a:pt x="116639" y="123655"/>
                      <a:pt x="116375" y="124341"/>
                      <a:pt x="118116" y="124394"/>
                    </a:cubicBezTo>
                    <a:cubicBezTo>
                      <a:pt x="118380" y="124077"/>
                      <a:pt x="118591" y="123814"/>
                      <a:pt x="118802" y="123391"/>
                    </a:cubicBezTo>
                    <a:cubicBezTo>
                      <a:pt x="118327" y="122758"/>
                      <a:pt x="117272" y="122864"/>
                      <a:pt x="116586" y="122442"/>
                    </a:cubicBezTo>
                    <a:cubicBezTo>
                      <a:pt x="115689" y="121914"/>
                      <a:pt x="114687" y="119119"/>
                      <a:pt x="113790" y="119276"/>
                    </a:cubicBezTo>
                    <a:cubicBezTo>
                      <a:pt x="113790" y="119119"/>
                      <a:pt x="113790" y="118907"/>
                      <a:pt x="113790" y="118749"/>
                    </a:cubicBezTo>
                    <a:cubicBezTo>
                      <a:pt x="114159" y="118380"/>
                      <a:pt x="114265" y="118169"/>
                      <a:pt x="114845" y="117958"/>
                    </a:cubicBezTo>
                    <a:cubicBezTo>
                      <a:pt x="115003" y="117061"/>
                      <a:pt x="115267" y="116322"/>
                      <a:pt x="115373" y="115637"/>
                    </a:cubicBezTo>
                    <a:cubicBezTo>
                      <a:pt x="115636" y="115478"/>
                      <a:pt x="116481" y="115425"/>
                      <a:pt x="116639" y="115215"/>
                    </a:cubicBezTo>
                    <a:cubicBezTo>
                      <a:pt x="116691" y="114792"/>
                      <a:pt x="116744" y="114371"/>
                      <a:pt x="116797" y="113949"/>
                    </a:cubicBezTo>
                    <a:cubicBezTo>
                      <a:pt x="117166" y="111839"/>
                      <a:pt x="117430" y="109992"/>
                      <a:pt x="119804" y="109887"/>
                    </a:cubicBezTo>
                    <a:cubicBezTo>
                      <a:pt x="120068" y="109359"/>
                      <a:pt x="120279" y="108884"/>
                      <a:pt x="120542" y="108357"/>
                    </a:cubicBezTo>
                    <a:cubicBezTo>
                      <a:pt x="120384" y="108040"/>
                      <a:pt x="120173" y="107935"/>
                      <a:pt x="120015" y="107671"/>
                    </a:cubicBezTo>
                    <a:cubicBezTo>
                      <a:pt x="119698" y="106563"/>
                      <a:pt x="121017" y="106669"/>
                      <a:pt x="121650" y="106246"/>
                    </a:cubicBezTo>
                    <a:cubicBezTo>
                      <a:pt x="123761" y="104980"/>
                      <a:pt x="122758" y="102870"/>
                      <a:pt x="127031" y="102976"/>
                    </a:cubicBezTo>
                    <a:cubicBezTo>
                      <a:pt x="127084" y="102817"/>
                      <a:pt x="127189" y="102659"/>
                      <a:pt x="127295" y="102501"/>
                    </a:cubicBezTo>
                    <a:cubicBezTo>
                      <a:pt x="127348" y="102448"/>
                      <a:pt x="127453" y="102395"/>
                      <a:pt x="127506" y="102343"/>
                    </a:cubicBezTo>
                    <a:cubicBezTo>
                      <a:pt x="127717" y="102607"/>
                      <a:pt x="127981" y="102870"/>
                      <a:pt x="128192" y="103134"/>
                    </a:cubicBezTo>
                    <a:cubicBezTo>
                      <a:pt x="128192" y="103187"/>
                      <a:pt x="128192" y="103240"/>
                      <a:pt x="128192" y="103240"/>
                    </a:cubicBezTo>
                    <a:cubicBezTo>
                      <a:pt x="127928" y="103450"/>
                      <a:pt x="127717" y="103714"/>
                      <a:pt x="127453" y="103925"/>
                    </a:cubicBezTo>
                    <a:cubicBezTo>
                      <a:pt x="127453" y="103978"/>
                      <a:pt x="127453" y="103978"/>
                      <a:pt x="127453" y="104031"/>
                    </a:cubicBezTo>
                    <a:cubicBezTo>
                      <a:pt x="128455" y="105455"/>
                      <a:pt x="130249" y="104927"/>
                      <a:pt x="132254" y="104980"/>
                    </a:cubicBezTo>
                    <a:cubicBezTo>
                      <a:pt x="132412" y="105244"/>
                      <a:pt x="132518" y="105508"/>
                      <a:pt x="132676" y="105772"/>
                    </a:cubicBezTo>
                    <a:cubicBezTo>
                      <a:pt x="131990" y="106563"/>
                      <a:pt x="130038" y="106879"/>
                      <a:pt x="129194" y="107724"/>
                    </a:cubicBezTo>
                    <a:cubicBezTo>
                      <a:pt x="129247" y="107829"/>
                      <a:pt x="129300" y="107882"/>
                      <a:pt x="129353" y="107988"/>
                    </a:cubicBezTo>
                    <a:cubicBezTo>
                      <a:pt x="131463" y="108409"/>
                      <a:pt x="133203" y="107988"/>
                      <a:pt x="132043" y="110783"/>
                    </a:cubicBezTo>
                    <a:cubicBezTo>
                      <a:pt x="132043" y="110836"/>
                      <a:pt x="132043" y="110941"/>
                      <a:pt x="132043" y="110994"/>
                    </a:cubicBezTo>
                    <a:cubicBezTo>
                      <a:pt x="135050" y="111522"/>
                      <a:pt x="133731" y="110730"/>
                      <a:pt x="135577" y="110044"/>
                    </a:cubicBezTo>
                    <a:cubicBezTo>
                      <a:pt x="136105" y="109992"/>
                      <a:pt x="136632" y="109992"/>
                      <a:pt x="137160" y="109939"/>
                    </a:cubicBezTo>
                    <a:cubicBezTo>
                      <a:pt x="137529" y="109675"/>
                      <a:pt x="137899" y="109359"/>
                      <a:pt x="138215" y="109095"/>
                    </a:cubicBezTo>
                    <a:cubicBezTo>
                      <a:pt x="138848" y="108937"/>
                      <a:pt x="139165" y="109254"/>
                      <a:pt x="139639" y="109359"/>
                    </a:cubicBezTo>
                    <a:cubicBezTo>
                      <a:pt x="140061" y="109306"/>
                      <a:pt x="140431" y="109201"/>
                      <a:pt x="140853" y="109148"/>
                    </a:cubicBezTo>
                    <a:cubicBezTo>
                      <a:pt x="141117" y="108831"/>
                      <a:pt x="141380" y="108409"/>
                      <a:pt x="141539" y="107935"/>
                    </a:cubicBezTo>
                    <a:cubicBezTo>
                      <a:pt x="140853" y="107829"/>
                      <a:pt x="140220" y="107776"/>
                      <a:pt x="139534" y="107671"/>
                    </a:cubicBezTo>
                    <a:cubicBezTo>
                      <a:pt x="138795" y="107776"/>
                      <a:pt x="138057" y="108357"/>
                      <a:pt x="137054" y="108093"/>
                    </a:cubicBezTo>
                    <a:cubicBezTo>
                      <a:pt x="136791" y="106774"/>
                      <a:pt x="134944" y="105403"/>
                      <a:pt x="133520" y="104927"/>
                    </a:cubicBezTo>
                    <a:cubicBezTo>
                      <a:pt x="133520" y="104875"/>
                      <a:pt x="133467" y="104822"/>
                      <a:pt x="133467" y="104769"/>
                    </a:cubicBezTo>
                    <a:cubicBezTo>
                      <a:pt x="134575" y="104453"/>
                      <a:pt x="135525" y="104611"/>
                      <a:pt x="136685" y="104558"/>
                    </a:cubicBezTo>
                    <a:cubicBezTo>
                      <a:pt x="137054" y="104136"/>
                      <a:pt x="137371" y="103873"/>
                      <a:pt x="137582" y="103240"/>
                    </a:cubicBezTo>
                    <a:cubicBezTo>
                      <a:pt x="137635" y="103240"/>
                      <a:pt x="137687" y="103187"/>
                      <a:pt x="137740" y="103187"/>
                    </a:cubicBezTo>
                    <a:cubicBezTo>
                      <a:pt x="137899" y="103292"/>
                      <a:pt x="138057" y="103450"/>
                      <a:pt x="138215" y="103556"/>
                    </a:cubicBezTo>
                    <a:cubicBezTo>
                      <a:pt x="138426" y="103714"/>
                      <a:pt x="138426" y="103661"/>
                      <a:pt x="138690" y="103556"/>
                    </a:cubicBezTo>
                    <a:cubicBezTo>
                      <a:pt x="139217" y="103398"/>
                      <a:pt x="139323" y="103028"/>
                      <a:pt x="139745" y="102923"/>
                    </a:cubicBezTo>
                    <a:cubicBezTo>
                      <a:pt x="141064" y="102659"/>
                      <a:pt x="142383" y="102448"/>
                      <a:pt x="143701" y="102184"/>
                    </a:cubicBezTo>
                    <a:cubicBezTo>
                      <a:pt x="143965" y="101921"/>
                      <a:pt x="144176" y="101657"/>
                      <a:pt x="144440" y="101393"/>
                    </a:cubicBezTo>
                    <a:cubicBezTo>
                      <a:pt x="145231" y="101288"/>
                      <a:pt x="146023" y="101182"/>
                      <a:pt x="146814" y="101129"/>
                    </a:cubicBezTo>
                    <a:cubicBezTo>
                      <a:pt x="146972" y="101024"/>
                      <a:pt x="146867" y="101129"/>
                      <a:pt x="146919" y="100865"/>
                    </a:cubicBezTo>
                    <a:cubicBezTo>
                      <a:pt x="147922" y="100708"/>
                      <a:pt x="148871" y="100496"/>
                      <a:pt x="149874" y="100338"/>
                    </a:cubicBezTo>
                    <a:cubicBezTo>
                      <a:pt x="149979" y="100549"/>
                      <a:pt x="150085" y="100760"/>
                      <a:pt x="150190" y="101024"/>
                    </a:cubicBezTo>
                    <a:cubicBezTo>
                      <a:pt x="149135" y="101868"/>
                      <a:pt x="147552" y="102554"/>
                      <a:pt x="145864" y="102607"/>
                    </a:cubicBezTo>
                    <a:cubicBezTo>
                      <a:pt x="145759" y="102712"/>
                      <a:pt x="145653" y="102817"/>
                      <a:pt x="145600" y="102976"/>
                    </a:cubicBezTo>
                    <a:cubicBezTo>
                      <a:pt x="146392" y="103556"/>
                      <a:pt x="147131" y="104031"/>
                      <a:pt x="147658" y="104875"/>
                    </a:cubicBezTo>
                    <a:cubicBezTo>
                      <a:pt x="147289" y="105139"/>
                      <a:pt x="146867" y="105244"/>
                      <a:pt x="146181" y="105192"/>
                    </a:cubicBezTo>
                    <a:cubicBezTo>
                      <a:pt x="145864" y="106036"/>
                      <a:pt x="145284" y="106563"/>
                      <a:pt x="145231" y="107618"/>
                    </a:cubicBezTo>
                    <a:cubicBezTo>
                      <a:pt x="144704" y="107882"/>
                      <a:pt x="143596" y="107988"/>
                      <a:pt x="143016" y="108145"/>
                    </a:cubicBezTo>
                    <a:cubicBezTo>
                      <a:pt x="143491" y="108778"/>
                      <a:pt x="144124" y="109675"/>
                      <a:pt x="144704" y="110203"/>
                    </a:cubicBezTo>
                    <a:cubicBezTo>
                      <a:pt x="145179" y="110256"/>
                      <a:pt x="145284" y="110150"/>
                      <a:pt x="145653" y="109992"/>
                    </a:cubicBezTo>
                    <a:cubicBezTo>
                      <a:pt x="146075" y="110308"/>
                      <a:pt x="146286" y="110730"/>
                      <a:pt x="146656" y="110994"/>
                    </a:cubicBezTo>
                    <a:cubicBezTo>
                      <a:pt x="147131" y="111153"/>
                      <a:pt x="147605" y="111258"/>
                      <a:pt x="148080" y="111416"/>
                    </a:cubicBezTo>
                    <a:cubicBezTo>
                      <a:pt x="149188" y="111944"/>
                      <a:pt x="150085" y="112893"/>
                      <a:pt x="151034" y="113632"/>
                    </a:cubicBezTo>
                    <a:cubicBezTo>
                      <a:pt x="151509" y="114001"/>
                      <a:pt x="152248" y="115056"/>
                      <a:pt x="152933" y="115056"/>
                    </a:cubicBezTo>
                    <a:cubicBezTo>
                      <a:pt x="152881" y="115268"/>
                      <a:pt x="152828" y="115478"/>
                      <a:pt x="152775" y="115689"/>
                    </a:cubicBezTo>
                    <a:cubicBezTo>
                      <a:pt x="153830" y="116481"/>
                      <a:pt x="156046" y="116744"/>
                      <a:pt x="156784" y="117905"/>
                    </a:cubicBezTo>
                    <a:cubicBezTo>
                      <a:pt x="156943" y="118486"/>
                      <a:pt x="157101" y="119013"/>
                      <a:pt x="157259" y="119593"/>
                    </a:cubicBezTo>
                    <a:cubicBezTo>
                      <a:pt x="158103" y="122653"/>
                      <a:pt x="156310" y="123708"/>
                      <a:pt x="153830" y="124288"/>
                    </a:cubicBezTo>
                    <a:cubicBezTo>
                      <a:pt x="152458" y="124605"/>
                      <a:pt x="151509" y="123761"/>
                      <a:pt x="150296" y="123972"/>
                    </a:cubicBezTo>
                    <a:cubicBezTo>
                      <a:pt x="149715" y="124130"/>
                      <a:pt x="149188" y="124341"/>
                      <a:pt x="148608" y="124500"/>
                    </a:cubicBezTo>
                    <a:cubicBezTo>
                      <a:pt x="147552" y="124710"/>
                      <a:pt x="145706" y="124288"/>
                      <a:pt x="144598" y="124077"/>
                    </a:cubicBezTo>
                    <a:cubicBezTo>
                      <a:pt x="143279" y="123867"/>
                      <a:pt x="143016" y="122706"/>
                      <a:pt x="141539" y="123286"/>
                    </a:cubicBezTo>
                    <a:cubicBezTo>
                      <a:pt x="140694" y="122864"/>
                      <a:pt x="140694" y="122495"/>
                      <a:pt x="140272" y="121756"/>
                    </a:cubicBezTo>
                    <a:cubicBezTo>
                      <a:pt x="139956" y="121545"/>
                      <a:pt x="139165" y="122072"/>
                      <a:pt x="138479" y="121914"/>
                    </a:cubicBezTo>
                    <a:cubicBezTo>
                      <a:pt x="137582" y="121703"/>
                      <a:pt x="137687" y="120965"/>
                      <a:pt x="137213" y="120385"/>
                    </a:cubicBezTo>
                    <a:cubicBezTo>
                      <a:pt x="135366" y="121545"/>
                      <a:pt x="133836" y="120173"/>
                      <a:pt x="131515" y="120701"/>
                    </a:cubicBezTo>
                    <a:cubicBezTo>
                      <a:pt x="129458" y="121176"/>
                      <a:pt x="127928" y="122495"/>
                      <a:pt x="126082" y="123128"/>
                    </a:cubicBezTo>
                    <a:cubicBezTo>
                      <a:pt x="126134" y="123286"/>
                      <a:pt x="126134" y="123497"/>
                      <a:pt x="126134" y="123655"/>
                    </a:cubicBezTo>
                    <a:cubicBezTo>
                      <a:pt x="124657" y="124447"/>
                      <a:pt x="124024" y="123708"/>
                      <a:pt x="122811" y="123497"/>
                    </a:cubicBezTo>
                    <a:cubicBezTo>
                      <a:pt x="122600" y="123550"/>
                      <a:pt x="122442" y="123655"/>
                      <a:pt x="122231" y="123708"/>
                    </a:cubicBezTo>
                    <a:cubicBezTo>
                      <a:pt x="121228" y="123603"/>
                      <a:pt x="120279" y="123550"/>
                      <a:pt x="119276" y="123444"/>
                    </a:cubicBezTo>
                    <a:cubicBezTo>
                      <a:pt x="119118" y="123708"/>
                      <a:pt x="119013" y="123972"/>
                      <a:pt x="118854" y="124236"/>
                    </a:cubicBezTo>
                    <a:cubicBezTo>
                      <a:pt x="119171" y="124552"/>
                      <a:pt x="119593" y="124657"/>
                      <a:pt x="119751" y="125185"/>
                    </a:cubicBezTo>
                    <a:cubicBezTo>
                      <a:pt x="120279" y="125185"/>
                      <a:pt x="120859" y="125133"/>
                      <a:pt x="121439" y="125133"/>
                    </a:cubicBezTo>
                    <a:cubicBezTo>
                      <a:pt x="121439" y="125133"/>
                      <a:pt x="121439" y="125185"/>
                      <a:pt x="121439" y="125185"/>
                    </a:cubicBezTo>
                    <a:cubicBezTo>
                      <a:pt x="120701" y="125449"/>
                      <a:pt x="119435" y="125502"/>
                      <a:pt x="118485" y="125502"/>
                    </a:cubicBezTo>
                    <a:cubicBezTo>
                      <a:pt x="118274" y="125766"/>
                      <a:pt x="118221" y="125766"/>
                      <a:pt x="118221" y="126029"/>
                    </a:cubicBezTo>
                    <a:cubicBezTo>
                      <a:pt x="118485" y="126082"/>
                      <a:pt x="118749" y="126187"/>
                      <a:pt x="119013" y="126240"/>
                    </a:cubicBezTo>
                    <a:cubicBezTo>
                      <a:pt x="119065" y="126293"/>
                      <a:pt x="119171" y="126346"/>
                      <a:pt x="119224" y="126399"/>
                    </a:cubicBezTo>
                    <a:cubicBezTo>
                      <a:pt x="119171" y="126504"/>
                      <a:pt x="119065" y="126556"/>
                      <a:pt x="119013" y="126662"/>
                    </a:cubicBezTo>
                    <a:cubicBezTo>
                      <a:pt x="117799" y="126451"/>
                      <a:pt x="116744" y="126504"/>
                      <a:pt x="115478" y="126609"/>
                    </a:cubicBezTo>
                    <a:cubicBezTo>
                      <a:pt x="115584" y="126451"/>
                      <a:pt x="115689" y="126346"/>
                      <a:pt x="115848" y="126187"/>
                    </a:cubicBezTo>
                    <a:cubicBezTo>
                      <a:pt x="115478" y="126029"/>
                      <a:pt x="115267" y="126029"/>
                      <a:pt x="114898" y="126135"/>
                    </a:cubicBezTo>
                    <a:cubicBezTo>
                      <a:pt x="114898" y="126187"/>
                      <a:pt x="114845" y="126240"/>
                      <a:pt x="114845" y="126293"/>
                    </a:cubicBezTo>
                    <a:cubicBezTo>
                      <a:pt x="114951" y="126346"/>
                      <a:pt x="115109" y="126451"/>
                      <a:pt x="115267" y="126504"/>
                    </a:cubicBezTo>
                    <a:cubicBezTo>
                      <a:pt x="115267" y="126556"/>
                      <a:pt x="115267" y="126662"/>
                      <a:pt x="115267" y="126715"/>
                    </a:cubicBezTo>
                    <a:cubicBezTo>
                      <a:pt x="114581" y="126926"/>
                      <a:pt x="113790" y="126820"/>
                      <a:pt x="113579" y="126240"/>
                    </a:cubicBezTo>
                    <a:cubicBezTo>
                      <a:pt x="112629" y="126346"/>
                      <a:pt x="111416" y="126662"/>
                      <a:pt x="110889" y="127242"/>
                    </a:cubicBezTo>
                    <a:cubicBezTo>
                      <a:pt x="110519" y="127665"/>
                      <a:pt x="110941" y="127823"/>
                      <a:pt x="110150" y="127928"/>
                    </a:cubicBezTo>
                    <a:cubicBezTo>
                      <a:pt x="110044" y="128667"/>
                      <a:pt x="109886" y="129300"/>
                      <a:pt x="109834" y="129933"/>
                    </a:cubicBezTo>
                    <a:cubicBezTo>
                      <a:pt x="110730" y="129775"/>
                      <a:pt x="111680" y="129669"/>
                      <a:pt x="112577" y="129511"/>
                    </a:cubicBezTo>
                    <a:cubicBezTo>
                      <a:pt x="112577" y="129564"/>
                      <a:pt x="112577" y="129564"/>
                      <a:pt x="112577" y="129564"/>
                    </a:cubicBezTo>
                    <a:cubicBezTo>
                      <a:pt x="112418" y="129827"/>
                      <a:pt x="112260" y="129986"/>
                      <a:pt x="111996" y="130091"/>
                    </a:cubicBezTo>
                    <a:cubicBezTo>
                      <a:pt x="111838" y="130250"/>
                      <a:pt x="111680" y="130461"/>
                      <a:pt x="111522" y="130619"/>
                    </a:cubicBezTo>
                    <a:cubicBezTo>
                      <a:pt x="111891" y="130671"/>
                      <a:pt x="112049" y="130830"/>
                      <a:pt x="112208" y="131094"/>
                    </a:cubicBezTo>
                    <a:cubicBezTo>
                      <a:pt x="112366" y="131357"/>
                      <a:pt x="112155" y="131304"/>
                      <a:pt x="112049" y="131780"/>
                    </a:cubicBezTo>
                    <a:cubicBezTo>
                      <a:pt x="112260" y="131780"/>
                      <a:pt x="112471" y="131780"/>
                      <a:pt x="112682" y="131780"/>
                    </a:cubicBezTo>
                    <a:cubicBezTo>
                      <a:pt x="112735" y="131885"/>
                      <a:pt x="112841" y="131937"/>
                      <a:pt x="112893" y="132043"/>
                    </a:cubicBezTo>
                    <a:cubicBezTo>
                      <a:pt x="112682" y="132307"/>
                      <a:pt x="112366" y="132413"/>
                      <a:pt x="111944" y="132518"/>
                    </a:cubicBezTo>
                    <a:cubicBezTo>
                      <a:pt x="111891" y="132782"/>
                      <a:pt x="112049" y="133099"/>
                      <a:pt x="112366" y="133309"/>
                    </a:cubicBezTo>
                    <a:cubicBezTo>
                      <a:pt x="112682" y="133784"/>
                      <a:pt x="112629" y="133626"/>
                      <a:pt x="112155" y="133942"/>
                    </a:cubicBezTo>
                    <a:cubicBezTo>
                      <a:pt x="111838" y="133889"/>
                      <a:pt x="111574" y="133679"/>
                      <a:pt x="111205" y="133467"/>
                    </a:cubicBezTo>
                    <a:cubicBezTo>
                      <a:pt x="111100" y="133732"/>
                      <a:pt x="110994" y="133942"/>
                      <a:pt x="110889" y="134206"/>
                    </a:cubicBezTo>
                    <a:cubicBezTo>
                      <a:pt x="110889" y="134365"/>
                      <a:pt x="110889" y="134522"/>
                      <a:pt x="110889" y="134681"/>
                    </a:cubicBezTo>
                    <a:cubicBezTo>
                      <a:pt x="111996" y="134839"/>
                      <a:pt x="112260" y="135155"/>
                      <a:pt x="113210" y="135419"/>
                    </a:cubicBezTo>
                    <a:cubicBezTo>
                      <a:pt x="113262" y="136052"/>
                      <a:pt x="112999" y="136738"/>
                      <a:pt x="113262" y="137160"/>
                    </a:cubicBezTo>
                    <a:cubicBezTo>
                      <a:pt x="113632" y="137371"/>
                      <a:pt x="114001" y="137582"/>
                      <a:pt x="114317" y="137846"/>
                    </a:cubicBezTo>
                    <a:cubicBezTo>
                      <a:pt x="114370" y="137951"/>
                      <a:pt x="114370" y="138004"/>
                      <a:pt x="114370" y="138110"/>
                    </a:cubicBezTo>
                    <a:cubicBezTo>
                      <a:pt x="114107" y="138215"/>
                      <a:pt x="113790" y="138321"/>
                      <a:pt x="113526" y="138426"/>
                    </a:cubicBezTo>
                    <a:cubicBezTo>
                      <a:pt x="113579" y="138584"/>
                      <a:pt x="113632" y="138690"/>
                      <a:pt x="113737" y="138848"/>
                    </a:cubicBezTo>
                    <a:cubicBezTo>
                      <a:pt x="114423" y="138901"/>
                      <a:pt x="115162" y="138954"/>
                      <a:pt x="115900" y="139059"/>
                    </a:cubicBezTo>
                    <a:cubicBezTo>
                      <a:pt x="115900" y="139112"/>
                      <a:pt x="115953" y="139165"/>
                      <a:pt x="115953" y="139217"/>
                    </a:cubicBezTo>
                    <a:cubicBezTo>
                      <a:pt x="115795" y="139429"/>
                      <a:pt x="115689" y="139429"/>
                      <a:pt x="115636" y="139745"/>
                    </a:cubicBezTo>
                    <a:cubicBezTo>
                      <a:pt x="115689" y="139903"/>
                      <a:pt x="115795" y="140062"/>
                      <a:pt x="115848" y="140220"/>
                    </a:cubicBezTo>
                    <a:cubicBezTo>
                      <a:pt x="115900" y="140220"/>
                      <a:pt x="115953" y="140273"/>
                      <a:pt x="116006" y="140273"/>
                    </a:cubicBezTo>
                    <a:cubicBezTo>
                      <a:pt x="116217" y="140062"/>
                      <a:pt x="116428" y="139851"/>
                      <a:pt x="116639" y="139587"/>
                    </a:cubicBezTo>
                    <a:cubicBezTo>
                      <a:pt x="117535" y="139534"/>
                      <a:pt x="117535" y="139851"/>
                      <a:pt x="118168" y="140115"/>
                    </a:cubicBezTo>
                    <a:cubicBezTo>
                      <a:pt x="118485" y="140273"/>
                      <a:pt x="118696" y="139956"/>
                      <a:pt x="118960" y="139745"/>
                    </a:cubicBezTo>
                    <a:cubicBezTo>
                      <a:pt x="119224" y="140378"/>
                      <a:pt x="119487" y="141012"/>
                      <a:pt x="119751" y="141645"/>
                    </a:cubicBezTo>
                    <a:cubicBezTo>
                      <a:pt x="120806" y="141961"/>
                      <a:pt x="122178" y="141381"/>
                      <a:pt x="122916" y="141855"/>
                    </a:cubicBezTo>
                    <a:cubicBezTo>
                      <a:pt x="123075" y="141802"/>
                      <a:pt x="123180" y="141802"/>
                      <a:pt x="123339" y="141802"/>
                    </a:cubicBezTo>
                    <a:cubicBezTo>
                      <a:pt x="123497" y="141064"/>
                      <a:pt x="123655" y="140273"/>
                      <a:pt x="123813" y="139534"/>
                    </a:cubicBezTo>
                    <a:cubicBezTo>
                      <a:pt x="125290" y="139323"/>
                      <a:pt x="126873" y="139745"/>
                      <a:pt x="127875" y="140378"/>
                    </a:cubicBezTo>
                    <a:cubicBezTo>
                      <a:pt x="128667" y="140906"/>
                      <a:pt x="129036" y="141908"/>
                      <a:pt x="130038" y="142172"/>
                    </a:cubicBezTo>
                    <a:cubicBezTo>
                      <a:pt x="131463" y="142594"/>
                      <a:pt x="133203" y="141908"/>
                      <a:pt x="134047" y="141697"/>
                    </a:cubicBezTo>
                    <a:cubicBezTo>
                      <a:pt x="134470" y="140853"/>
                      <a:pt x="135155" y="140642"/>
                      <a:pt x="135736" y="139956"/>
                    </a:cubicBezTo>
                    <a:cubicBezTo>
                      <a:pt x="137160" y="139956"/>
                      <a:pt x="137582" y="140536"/>
                      <a:pt x="138743" y="140695"/>
                    </a:cubicBezTo>
                    <a:cubicBezTo>
                      <a:pt x="139112" y="140273"/>
                      <a:pt x="139639" y="140009"/>
                      <a:pt x="140009" y="139482"/>
                    </a:cubicBezTo>
                    <a:cubicBezTo>
                      <a:pt x="140114" y="139482"/>
                      <a:pt x="140220" y="139482"/>
                      <a:pt x="140272" y="139482"/>
                    </a:cubicBezTo>
                    <a:cubicBezTo>
                      <a:pt x="140431" y="139640"/>
                      <a:pt x="140536" y="139851"/>
                      <a:pt x="140694" y="140009"/>
                    </a:cubicBezTo>
                    <a:cubicBezTo>
                      <a:pt x="140694" y="140115"/>
                      <a:pt x="140747" y="140273"/>
                      <a:pt x="140747" y="140431"/>
                    </a:cubicBezTo>
                    <a:cubicBezTo>
                      <a:pt x="140325" y="140906"/>
                      <a:pt x="139798" y="141169"/>
                      <a:pt x="139428" y="141645"/>
                    </a:cubicBezTo>
                    <a:cubicBezTo>
                      <a:pt x="139587" y="141961"/>
                      <a:pt x="139798" y="142278"/>
                      <a:pt x="139956" y="142594"/>
                    </a:cubicBezTo>
                    <a:cubicBezTo>
                      <a:pt x="139851" y="143227"/>
                      <a:pt x="139534" y="143701"/>
                      <a:pt x="139270" y="144229"/>
                    </a:cubicBezTo>
                    <a:cubicBezTo>
                      <a:pt x="140220" y="145443"/>
                      <a:pt x="139481" y="146287"/>
                      <a:pt x="140061" y="147711"/>
                    </a:cubicBezTo>
                    <a:cubicBezTo>
                      <a:pt x="138532" y="149241"/>
                      <a:pt x="137899" y="151984"/>
                      <a:pt x="136843" y="153830"/>
                    </a:cubicBezTo>
                    <a:cubicBezTo>
                      <a:pt x="136738" y="154252"/>
                      <a:pt x="136685" y="154727"/>
                      <a:pt x="136580" y="155149"/>
                    </a:cubicBezTo>
                    <a:cubicBezTo>
                      <a:pt x="136158" y="156574"/>
                      <a:pt x="135788" y="157840"/>
                      <a:pt x="134786" y="158684"/>
                    </a:cubicBezTo>
                    <a:cubicBezTo>
                      <a:pt x="135577" y="160636"/>
                      <a:pt x="136369" y="162641"/>
                      <a:pt x="137107" y="164592"/>
                    </a:cubicBezTo>
                    <a:cubicBezTo>
                      <a:pt x="137266" y="164803"/>
                      <a:pt x="137371" y="164751"/>
                      <a:pt x="137635" y="164909"/>
                    </a:cubicBezTo>
                    <a:cubicBezTo>
                      <a:pt x="137424" y="166333"/>
                      <a:pt x="136738" y="167916"/>
                      <a:pt x="136632" y="169182"/>
                    </a:cubicBezTo>
                    <a:cubicBezTo>
                      <a:pt x="137002" y="169182"/>
                      <a:pt x="137371" y="169235"/>
                      <a:pt x="137793" y="169235"/>
                    </a:cubicBezTo>
                    <a:cubicBezTo>
                      <a:pt x="138268" y="169868"/>
                      <a:pt x="138795" y="170501"/>
                      <a:pt x="139270" y="171134"/>
                    </a:cubicBezTo>
                    <a:cubicBezTo>
                      <a:pt x="140378" y="172927"/>
                      <a:pt x="141275" y="174510"/>
                      <a:pt x="142435" y="176145"/>
                    </a:cubicBezTo>
                    <a:cubicBezTo>
                      <a:pt x="143332" y="177358"/>
                      <a:pt x="144598" y="178519"/>
                      <a:pt x="144176" y="180524"/>
                    </a:cubicBezTo>
                    <a:cubicBezTo>
                      <a:pt x="145073" y="181737"/>
                      <a:pt x="146550" y="182106"/>
                      <a:pt x="147605" y="183109"/>
                    </a:cubicBezTo>
                    <a:cubicBezTo>
                      <a:pt x="148291" y="184375"/>
                      <a:pt x="148977" y="185588"/>
                      <a:pt x="149663" y="186854"/>
                    </a:cubicBezTo>
                    <a:cubicBezTo>
                      <a:pt x="150348" y="188173"/>
                      <a:pt x="149663" y="190125"/>
                      <a:pt x="150190" y="191655"/>
                    </a:cubicBezTo>
                    <a:cubicBezTo>
                      <a:pt x="150718" y="192394"/>
                      <a:pt x="151245" y="193185"/>
                      <a:pt x="151773" y="193923"/>
                    </a:cubicBezTo>
                    <a:cubicBezTo>
                      <a:pt x="152511" y="194926"/>
                      <a:pt x="154147" y="195136"/>
                      <a:pt x="154938" y="196086"/>
                    </a:cubicBezTo>
                    <a:cubicBezTo>
                      <a:pt x="155888" y="198038"/>
                      <a:pt x="156837" y="199937"/>
                      <a:pt x="157734" y="201836"/>
                    </a:cubicBezTo>
                    <a:cubicBezTo>
                      <a:pt x="158103" y="202100"/>
                      <a:pt x="158472" y="202364"/>
                      <a:pt x="158789" y="202628"/>
                    </a:cubicBezTo>
                    <a:cubicBezTo>
                      <a:pt x="159686" y="203366"/>
                      <a:pt x="160846" y="205054"/>
                      <a:pt x="161269" y="206268"/>
                    </a:cubicBezTo>
                    <a:cubicBezTo>
                      <a:pt x="161374" y="206954"/>
                      <a:pt x="161479" y="207692"/>
                      <a:pt x="161585" y="208431"/>
                    </a:cubicBezTo>
                    <a:cubicBezTo>
                      <a:pt x="161532" y="208853"/>
                      <a:pt x="161163" y="209116"/>
                      <a:pt x="161269" y="209749"/>
                    </a:cubicBezTo>
                    <a:cubicBezTo>
                      <a:pt x="161585" y="211543"/>
                      <a:pt x="162482" y="213443"/>
                      <a:pt x="163009" y="214972"/>
                    </a:cubicBezTo>
                    <a:cubicBezTo>
                      <a:pt x="163009" y="215711"/>
                      <a:pt x="163009" y="216502"/>
                      <a:pt x="163009" y="217241"/>
                    </a:cubicBezTo>
                    <a:cubicBezTo>
                      <a:pt x="164012" y="219404"/>
                      <a:pt x="167071" y="218981"/>
                      <a:pt x="168812" y="217821"/>
                    </a:cubicBezTo>
                    <a:cubicBezTo>
                      <a:pt x="169393" y="217346"/>
                      <a:pt x="170026" y="216871"/>
                      <a:pt x="170606" y="216344"/>
                    </a:cubicBezTo>
                    <a:cubicBezTo>
                      <a:pt x="171608" y="216027"/>
                      <a:pt x="172874" y="216502"/>
                      <a:pt x="173771" y="216238"/>
                    </a:cubicBezTo>
                    <a:cubicBezTo>
                      <a:pt x="175143" y="215816"/>
                      <a:pt x="176198" y="214814"/>
                      <a:pt x="177411" y="214445"/>
                    </a:cubicBezTo>
                    <a:cubicBezTo>
                      <a:pt x="178255" y="214181"/>
                      <a:pt x="179152" y="214603"/>
                      <a:pt x="179838" y="214233"/>
                    </a:cubicBezTo>
                    <a:cubicBezTo>
                      <a:pt x="180576" y="213864"/>
                      <a:pt x="180735" y="212914"/>
                      <a:pt x="181421" y="212545"/>
                    </a:cubicBezTo>
                    <a:cubicBezTo>
                      <a:pt x="183953" y="211174"/>
                      <a:pt x="187171" y="211174"/>
                      <a:pt x="189545" y="209749"/>
                    </a:cubicBezTo>
                    <a:cubicBezTo>
                      <a:pt x="190178" y="209328"/>
                      <a:pt x="190019" y="208853"/>
                      <a:pt x="190336" y="208062"/>
                    </a:cubicBezTo>
                    <a:cubicBezTo>
                      <a:pt x="190652" y="207323"/>
                      <a:pt x="191813" y="206531"/>
                      <a:pt x="192552" y="206268"/>
                    </a:cubicBezTo>
                    <a:cubicBezTo>
                      <a:pt x="193818" y="205846"/>
                      <a:pt x="195084" y="205424"/>
                      <a:pt x="196350" y="205001"/>
                    </a:cubicBezTo>
                    <a:cubicBezTo>
                      <a:pt x="197088" y="205107"/>
                      <a:pt x="197827" y="205213"/>
                      <a:pt x="198566" y="205265"/>
                    </a:cubicBezTo>
                    <a:cubicBezTo>
                      <a:pt x="198829" y="205107"/>
                      <a:pt x="199093" y="204949"/>
                      <a:pt x="199357" y="204791"/>
                    </a:cubicBezTo>
                    <a:cubicBezTo>
                      <a:pt x="199832" y="203841"/>
                      <a:pt x="199515" y="202628"/>
                      <a:pt x="200465" y="202153"/>
                    </a:cubicBezTo>
                    <a:cubicBezTo>
                      <a:pt x="201467" y="201679"/>
                      <a:pt x="202416" y="202364"/>
                      <a:pt x="203366" y="201626"/>
                    </a:cubicBezTo>
                    <a:cubicBezTo>
                      <a:pt x="203683" y="201362"/>
                      <a:pt x="203683" y="200887"/>
                      <a:pt x="203841" y="200412"/>
                    </a:cubicBezTo>
                    <a:cubicBezTo>
                      <a:pt x="204368" y="199146"/>
                      <a:pt x="205846" y="198830"/>
                      <a:pt x="207533" y="198724"/>
                    </a:cubicBezTo>
                    <a:cubicBezTo>
                      <a:pt x="207639" y="197511"/>
                      <a:pt x="207375" y="195506"/>
                      <a:pt x="207797" y="194293"/>
                    </a:cubicBezTo>
                    <a:lnTo>
                      <a:pt x="207797" y="194293"/>
                    </a:lnTo>
                    <a:cubicBezTo>
                      <a:pt x="207323" y="190547"/>
                      <a:pt x="206742" y="186802"/>
                      <a:pt x="206162" y="183056"/>
                    </a:cubicBezTo>
                    <a:cubicBezTo>
                      <a:pt x="205951" y="182951"/>
                      <a:pt x="205687" y="182792"/>
                      <a:pt x="205476" y="182687"/>
                    </a:cubicBezTo>
                    <a:cubicBezTo>
                      <a:pt x="204738" y="182159"/>
                      <a:pt x="203577" y="180999"/>
                      <a:pt x="203260" y="180102"/>
                    </a:cubicBezTo>
                    <a:cubicBezTo>
                      <a:pt x="203050" y="179416"/>
                      <a:pt x="203366" y="178519"/>
                      <a:pt x="203102" y="177939"/>
                    </a:cubicBezTo>
                    <a:cubicBezTo>
                      <a:pt x="202944" y="177781"/>
                      <a:pt x="202839" y="177728"/>
                      <a:pt x="202469" y="177728"/>
                    </a:cubicBezTo>
                    <a:cubicBezTo>
                      <a:pt x="202944" y="177042"/>
                      <a:pt x="203208" y="176515"/>
                      <a:pt x="203102" y="175302"/>
                    </a:cubicBezTo>
                    <a:cubicBezTo>
                      <a:pt x="203102" y="175302"/>
                      <a:pt x="203050" y="175302"/>
                      <a:pt x="203050" y="175302"/>
                    </a:cubicBezTo>
                    <a:cubicBezTo>
                      <a:pt x="202575" y="175935"/>
                      <a:pt x="202100" y="176515"/>
                      <a:pt x="201625" y="177095"/>
                    </a:cubicBezTo>
                    <a:cubicBezTo>
                      <a:pt x="200412" y="178044"/>
                      <a:pt x="199357" y="178624"/>
                      <a:pt x="198354" y="179891"/>
                    </a:cubicBezTo>
                    <a:cubicBezTo>
                      <a:pt x="198091" y="180366"/>
                      <a:pt x="197880" y="180840"/>
                      <a:pt x="197616" y="181315"/>
                    </a:cubicBezTo>
                    <a:cubicBezTo>
                      <a:pt x="197247" y="181632"/>
                      <a:pt x="197088" y="181526"/>
                      <a:pt x="196877" y="182054"/>
                    </a:cubicBezTo>
                    <a:cubicBezTo>
                      <a:pt x="196402" y="182159"/>
                      <a:pt x="196244" y="182212"/>
                      <a:pt x="195875" y="182001"/>
                    </a:cubicBezTo>
                    <a:cubicBezTo>
                      <a:pt x="195822" y="182106"/>
                      <a:pt x="195822" y="182212"/>
                      <a:pt x="195822" y="182318"/>
                    </a:cubicBezTo>
                    <a:cubicBezTo>
                      <a:pt x="195031" y="182581"/>
                      <a:pt x="191655" y="182529"/>
                      <a:pt x="190811" y="182106"/>
                    </a:cubicBezTo>
                    <a:cubicBezTo>
                      <a:pt x="190600" y="182265"/>
                      <a:pt x="190547" y="182265"/>
                      <a:pt x="190494" y="182581"/>
                    </a:cubicBezTo>
                    <a:cubicBezTo>
                      <a:pt x="189703" y="182634"/>
                      <a:pt x="189122" y="182529"/>
                      <a:pt x="188331" y="182529"/>
                    </a:cubicBezTo>
                    <a:cubicBezTo>
                      <a:pt x="188489" y="181896"/>
                      <a:pt x="188173" y="181843"/>
                      <a:pt x="187645" y="181737"/>
                    </a:cubicBezTo>
                    <a:cubicBezTo>
                      <a:pt x="187223" y="180788"/>
                      <a:pt x="188384" y="180419"/>
                      <a:pt x="188437" y="179469"/>
                    </a:cubicBezTo>
                    <a:cubicBezTo>
                      <a:pt x="188437" y="179205"/>
                      <a:pt x="188278" y="176673"/>
                      <a:pt x="188173" y="176515"/>
                    </a:cubicBezTo>
                    <a:cubicBezTo>
                      <a:pt x="187962" y="176251"/>
                      <a:pt x="187804" y="176304"/>
                      <a:pt x="187645" y="175935"/>
                    </a:cubicBezTo>
                    <a:cubicBezTo>
                      <a:pt x="187487" y="175935"/>
                      <a:pt x="187329" y="175882"/>
                      <a:pt x="187171" y="175882"/>
                    </a:cubicBezTo>
                    <a:cubicBezTo>
                      <a:pt x="186274" y="176515"/>
                      <a:pt x="185905" y="178888"/>
                      <a:pt x="186432" y="180155"/>
                    </a:cubicBezTo>
                    <a:cubicBezTo>
                      <a:pt x="186538" y="180893"/>
                      <a:pt x="186538" y="181157"/>
                      <a:pt x="185905" y="181104"/>
                    </a:cubicBezTo>
                    <a:cubicBezTo>
                      <a:pt x="185430" y="180471"/>
                      <a:pt x="184744" y="178888"/>
                      <a:pt x="184691" y="177834"/>
                    </a:cubicBezTo>
                    <a:cubicBezTo>
                      <a:pt x="184322" y="177570"/>
                      <a:pt x="184322" y="177411"/>
                      <a:pt x="183900" y="177517"/>
                    </a:cubicBezTo>
                    <a:cubicBezTo>
                      <a:pt x="183531" y="176409"/>
                      <a:pt x="183267" y="176304"/>
                      <a:pt x="183742" y="175090"/>
                    </a:cubicBezTo>
                    <a:cubicBezTo>
                      <a:pt x="183583" y="174879"/>
                      <a:pt x="183478" y="174668"/>
                      <a:pt x="183320" y="174405"/>
                    </a:cubicBezTo>
                    <a:cubicBezTo>
                      <a:pt x="183531" y="174088"/>
                      <a:pt x="183742" y="174088"/>
                      <a:pt x="183794" y="173613"/>
                    </a:cubicBezTo>
                    <a:cubicBezTo>
                      <a:pt x="183161" y="172769"/>
                      <a:pt x="181631" y="172874"/>
                      <a:pt x="181157" y="171820"/>
                    </a:cubicBezTo>
                    <a:cubicBezTo>
                      <a:pt x="180788" y="171503"/>
                      <a:pt x="180893" y="171556"/>
                      <a:pt x="181104" y="171134"/>
                    </a:cubicBezTo>
                    <a:cubicBezTo>
                      <a:pt x="180735" y="170975"/>
                      <a:pt x="180471" y="170975"/>
                      <a:pt x="179890" y="170975"/>
                    </a:cubicBezTo>
                    <a:cubicBezTo>
                      <a:pt x="179152" y="169024"/>
                      <a:pt x="178202" y="167230"/>
                      <a:pt x="177675" y="165173"/>
                    </a:cubicBezTo>
                    <a:cubicBezTo>
                      <a:pt x="177306" y="165278"/>
                      <a:pt x="176936" y="165331"/>
                      <a:pt x="176514" y="165436"/>
                    </a:cubicBezTo>
                    <a:cubicBezTo>
                      <a:pt x="176409" y="165384"/>
                      <a:pt x="176250" y="165331"/>
                      <a:pt x="176092" y="165225"/>
                    </a:cubicBezTo>
                    <a:cubicBezTo>
                      <a:pt x="176303" y="164961"/>
                      <a:pt x="176514" y="164698"/>
                      <a:pt x="176778" y="164434"/>
                    </a:cubicBezTo>
                    <a:cubicBezTo>
                      <a:pt x="176936" y="164434"/>
                      <a:pt x="177095" y="164434"/>
                      <a:pt x="177253" y="164434"/>
                    </a:cubicBezTo>
                    <a:cubicBezTo>
                      <a:pt x="177148" y="164012"/>
                      <a:pt x="177095" y="163590"/>
                      <a:pt x="176989" y="163168"/>
                    </a:cubicBezTo>
                    <a:cubicBezTo>
                      <a:pt x="177253" y="162798"/>
                      <a:pt x="178783" y="162746"/>
                      <a:pt x="179469" y="162746"/>
                    </a:cubicBezTo>
                    <a:cubicBezTo>
                      <a:pt x="180049" y="162165"/>
                      <a:pt x="179943" y="161479"/>
                      <a:pt x="180788" y="161163"/>
                    </a:cubicBezTo>
                    <a:cubicBezTo>
                      <a:pt x="180840" y="161163"/>
                      <a:pt x="180946" y="161163"/>
                      <a:pt x="180998" y="161163"/>
                    </a:cubicBezTo>
                    <a:cubicBezTo>
                      <a:pt x="180998" y="161585"/>
                      <a:pt x="180998" y="161955"/>
                      <a:pt x="181209" y="162165"/>
                    </a:cubicBezTo>
                    <a:cubicBezTo>
                      <a:pt x="181631" y="162904"/>
                      <a:pt x="182950" y="162798"/>
                      <a:pt x="183742" y="162535"/>
                    </a:cubicBezTo>
                    <a:cubicBezTo>
                      <a:pt x="184216" y="163274"/>
                      <a:pt x="185271" y="164012"/>
                      <a:pt x="185535" y="164751"/>
                    </a:cubicBezTo>
                    <a:cubicBezTo>
                      <a:pt x="185535" y="165120"/>
                      <a:pt x="185535" y="165489"/>
                      <a:pt x="185535" y="165806"/>
                    </a:cubicBezTo>
                    <a:cubicBezTo>
                      <a:pt x="185852" y="166650"/>
                      <a:pt x="186960" y="168549"/>
                      <a:pt x="187540" y="169340"/>
                    </a:cubicBezTo>
                    <a:cubicBezTo>
                      <a:pt x="188226" y="170290"/>
                      <a:pt x="189861" y="170184"/>
                      <a:pt x="190811" y="170870"/>
                    </a:cubicBezTo>
                    <a:cubicBezTo>
                      <a:pt x="191286" y="171450"/>
                      <a:pt x="191813" y="172083"/>
                      <a:pt x="192288" y="172664"/>
                    </a:cubicBezTo>
                    <a:cubicBezTo>
                      <a:pt x="193395" y="173349"/>
                      <a:pt x="194503" y="173297"/>
                      <a:pt x="195822" y="173719"/>
                    </a:cubicBezTo>
                    <a:cubicBezTo>
                      <a:pt x="196561" y="173983"/>
                      <a:pt x="196983" y="174616"/>
                      <a:pt x="197880" y="174721"/>
                    </a:cubicBezTo>
                    <a:cubicBezTo>
                      <a:pt x="198302" y="174299"/>
                      <a:pt x="199832" y="173455"/>
                      <a:pt x="199937" y="172927"/>
                    </a:cubicBezTo>
                    <a:cubicBezTo>
                      <a:pt x="200992" y="172558"/>
                      <a:pt x="202100" y="172136"/>
                      <a:pt x="203366" y="172453"/>
                    </a:cubicBezTo>
                    <a:cubicBezTo>
                      <a:pt x="203788" y="172558"/>
                      <a:pt x="203841" y="172769"/>
                      <a:pt x="204105" y="172822"/>
                    </a:cubicBezTo>
                    <a:cubicBezTo>
                      <a:pt x="201783" y="161479"/>
                      <a:pt x="198776" y="150401"/>
                      <a:pt x="195084" y="139587"/>
                    </a:cubicBezTo>
                    <a:cubicBezTo>
                      <a:pt x="194398" y="139851"/>
                      <a:pt x="193290" y="139745"/>
                      <a:pt x="192499" y="139903"/>
                    </a:cubicBezTo>
                    <a:cubicBezTo>
                      <a:pt x="189175" y="140642"/>
                      <a:pt x="184638" y="140959"/>
                      <a:pt x="183478" y="137846"/>
                    </a:cubicBezTo>
                    <a:cubicBezTo>
                      <a:pt x="182212" y="137530"/>
                      <a:pt x="180840" y="137213"/>
                      <a:pt x="179785" y="136844"/>
                    </a:cubicBezTo>
                    <a:cubicBezTo>
                      <a:pt x="179257" y="134734"/>
                      <a:pt x="180365" y="132729"/>
                      <a:pt x="180365" y="130935"/>
                    </a:cubicBezTo>
                    <a:cubicBezTo>
                      <a:pt x="180418" y="130883"/>
                      <a:pt x="180524" y="130830"/>
                      <a:pt x="180576" y="130830"/>
                    </a:cubicBezTo>
                    <a:cubicBezTo>
                      <a:pt x="180735" y="130988"/>
                      <a:pt x="180788" y="130988"/>
                      <a:pt x="180840" y="131304"/>
                    </a:cubicBezTo>
                    <a:cubicBezTo>
                      <a:pt x="180893" y="131357"/>
                      <a:pt x="180998" y="131410"/>
                      <a:pt x="181051" y="131463"/>
                    </a:cubicBezTo>
                    <a:cubicBezTo>
                      <a:pt x="181104" y="131146"/>
                      <a:pt x="181209" y="130830"/>
                      <a:pt x="181262" y="130513"/>
                    </a:cubicBezTo>
                    <a:cubicBezTo>
                      <a:pt x="181473" y="130408"/>
                      <a:pt x="181473" y="130408"/>
                      <a:pt x="181737" y="130461"/>
                    </a:cubicBezTo>
                    <a:cubicBezTo>
                      <a:pt x="181579" y="128667"/>
                      <a:pt x="181842" y="125713"/>
                      <a:pt x="184691" y="126926"/>
                    </a:cubicBezTo>
                    <a:cubicBezTo>
                      <a:pt x="184691" y="126926"/>
                      <a:pt x="184744" y="126926"/>
                      <a:pt x="184744" y="126926"/>
                    </a:cubicBezTo>
                    <a:cubicBezTo>
                      <a:pt x="184744" y="126820"/>
                      <a:pt x="184691" y="126715"/>
                      <a:pt x="184691" y="126609"/>
                    </a:cubicBezTo>
                    <a:cubicBezTo>
                      <a:pt x="184111" y="125238"/>
                      <a:pt x="182687" y="126240"/>
                      <a:pt x="182159" y="125449"/>
                    </a:cubicBezTo>
                    <a:cubicBezTo>
                      <a:pt x="181842" y="125027"/>
                      <a:pt x="181368" y="124552"/>
                      <a:pt x="181157" y="124130"/>
                    </a:cubicBezTo>
                    <a:cubicBezTo>
                      <a:pt x="180893" y="123603"/>
                      <a:pt x="181051" y="123128"/>
                      <a:pt x="180735" y="122706"/>
                    </a:cubicBezTo>
                    <a:cubicBezTo>
                      <a:pt x="180313" y="122125"/>
                      <a:pt x="179627" y="121176"/>
                      <a:pt x="179047" y="120754"/>
                    </a:cubicBezTo>
                    <a:cubicBezTo>
                      <a:pt x="178835" y="120701"/>
                      <a:pt x="178624" y="120595"/>
                      <a:pt x="178414" y="120543"/>
                    </a:cubicBezTo>
                    <a:cubicBezTo>
                      <a:pt x="177886" y="119804"/>
                      <a:pt x="177622" y="118855"/>
                      <a:pt x="176936" y="118274"/>
                    </a:cubicBezTo>
                    <a:cubicBezTo>
                      <a:pt x="176778" y="118222"/>
                      <a:pt x="176620" y="118169"/>
                      <a:pt x="176462" y="118116"/>
                    </a:cubicBezTo>
                    <a:cubicBezTo>
                      <a:pt x="176145" y="117641"/>
                      <a:pt x="176514" y="117272"/>
                      <a:pt x="175987" y="116956"/>
                    </a:cubicBezTo>
                    <a:cubicBezTo>
                      <a:pt x="175407" y="116111"/>
                      <a:pt x="175829" y="114687"/>
                      <a:pt x="176198" y="113685"/>
                    </a:cubicBezTo>
                    <a:cubicBezTo>
                      <a:pt x="176198" y="113632"/>
                      <a:pt x="176198" y="113579"/>
                      <a:pt x="176198" y="113474"/>
                    </a:cubicBezTo>
                    <a:cubicBezTo>
                      <a:pt x="176092" y="113474"/>
                      <a:pt x="176040" y="113474"/>
                      <a:pt x="175934" y="113474"/>
                    </a:cubicBezTo>
                    <a:cubicBezTo>
                      <a:pt x="175829" y="113896"/>
                      <a:pt x="175723" y="114265"/>
                      <a:pt x="175617" y="114687"/>
                    </a:cubicBezTo>
                    <a:cubicBezTo>
                      <a:pt x="175617" y="114687"/>
                      <a:pt x="175565" y="114687"/>
                      <a:pt x="175565" y="114687"/>
                    </a:cubicBezTo>
                    <a:cubicBezTo>
                      <a:pt x="175565" y="113474"/>
                      <a:pt x="175407" y="112313"/>
                      <a:pt x="174351" y="111680"/>
                    </a:cubicBezTo>
                    <a:cubicBezTo>
                      <a:pt x="174035" y="111469"/>
                      <a:pt x="173560" y="111575"/>
                      <a:pt x="173402" y="111206"/>
                    </a:cubicBezTo>
                    <a:cubicBezTo>
                      <a:pt x="173402" y="111100"/>
                      <a:pt x="173402" y="110994"/>
                      <a:pt x="173402" y="110889"/>
                    </a:cubicBezTo>
                    <a:cubicBezTo>
                      <a:pt x="173455" y="110097"/>
                      <a:pt x="174299" y="110044"/>
                      <a:pt x="174615" y="109570"/>
                    </a:cubicBezTo>
                    <a:cubicBezTo>
                      <a:pt x="175248" y="108568"/>
                      <a:pt x="175565" y="107512"/>
                      <a:pt x="175881" y="106563"/>
                    </a:cubicBezTo>
                    <a:cubicBezTo>
                      <a:pt x="175934" y="106510"/>
                      <a:pt x="175987" y="106405"/>
                      <a:pt x="175987" y="106352"/>
                    </a:cubicBezTo>
                    <a:cubicBezTo>
                      <a:pt x="177095" y="106879"/>
                      <a:pt x="178097" y="106036"/>
                      <a:pt x="178941" y="105561"/>
                    </a:cubicBezTo>
                    <a:cubicBezTo>
                      <a:pt x="179099" y="105613"/>
                      <a:pt x="179257" y="105719"/>
                      <a:pt x="179416" y="105825"/>
                    </a:cubicBezTo>
                    <a:cubicBezTo>
                      <a:pt x="179574" y="105613"/>
                      <a:pt x="179627" y="105508"/>
                      <a:pt x="179627" y="105086"/>
                    </a:cubicBezTo>
                    <a:cubicBezTo>
                      <a:pt x="179943" y="105033"/>
                      <a:pt x="180207" y="104875"/>
                      <a:pt x="180471" y="104664"/>
                    </a:cubicBezTo>
                    <a:cubicBezTo>
                      <a:pt x="159528" y="62724"/>
                      <a:pt x="128403" y="26747"/>
                      <a:pt x="90315" y="0"/>
                    </a:cubicBezTo>
                    <a:cubicBezTo>
                      <a:pt x="90051" y="580"/>
                      <a:pt x="89787" y="1108"/>
                      <a:pt x="89576" y="1477"/>
                    </a:cubicBezTo>
                    <a:cubicBezTo>
                      <a:pt x="88310" y="1477"/>
                      <a:pt x="87993" y="791"/>
                      <a:pt x="86569" y="1319"/>
                    </a:cubicBezTo>
                    <a:close/>
                    <a:moveTo>
                      <a:pt x="111522" y="122917"/>
                    </a:moveTo>
                    <a:cubicBezTo>
                      <a:pt x="111258" y="122706"/>
                      <a:pt x="111100" y="122548"/>
                      <a:pt x="110625" y="122442"/>
                    </a:cubicBezTo>
                    <a:cubicBezTo>
                      <a:pt x="110677" y="122337"/>
                      <a:pt x="110730" y="122231"/>
                      <a:pt x="110783" y="122125"/>
                    </a:cubicBezTo>
                    <a:cubicBezTo>
                      <a:pt x="110941" y="122231"/>
                      <a:pt x="111152" y="122284"/>
                      <a:pt x="111310" y="122389"/>
                    </a:cubicBezTo>
                    <a:cubicBezTo>
                      <a:pt x="111522" y="122495"/>
                      <a:pt x="111522" y="122600"/>
                      <a:pt x="111627" y="122811"/>
                    </a:cubicBezTo>
                    <a:cubicBezTo>
                      <a:pt x="111574" y="122864"/>
                      <a:pt x="111574" y="122864"/>
                      <a:pt x="111522" y="122917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94B6CB93-AAFB-2215-8BB0-7BD8B3B0CB52}"/>
                  </a:ext>
                </a:extLst>
              </p:cNvPr>
              <p:cNvSpPr/>
              <p:nvPr/>
            </p:nvSpPr>
            <p:spPr>
              <a:xfrm>
                <a:off x="6860930" y="5891602"/>
                <a:ext cx="4273" cy="2112"/>
              </a:xfrm>
              <a:custGeom>
                <a:avLst/>
                <a:gdLst>
                  <a:gd name="connsiteX0" fmla="*/ 4167 w 4273"/>
                  <a:gd name="connsiteY0" fmla="*/ 896 h 2112"/>
                  <a:gd name="connsiteX1" fmla="*/ 4273 w 4273"/>
                  <a:gd name="connsiteY1" fmla="*/ 0 h 2112"/>
                  <a:gd name="connsiteX2" fmla="*/ 0 w 4273"/>
                  <a:gd name="connsiteY2" fmla="*/ 1952 h 2112"/>
                  <a:gd name="connsiteX3" fmla="*/ 4167 w 4273"/>
                  <a:gd name="connsiteY3" fmla="*/ 896 h 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3" h="2112">
                    <a:moveTo>
                      <a:pt x="4167" y="896"/>
                    </a:moveTo>
                    <a:cubicBezTo>
                      <a:pt x="4273" y="685"/>
                      <a:pt x="4273" y="369"/>
                      <a:pt x="4273" y="0"/>
                    </a:cubicBezTo>
                    <a:cubicBezTo>
                      <a:pt x="2849" y="633"/>
                      <a:pt x="1424" y="1319"/>
                      <a:pt x="0" y="1952"/>
                    </a:cubicBezTo>
                    <a:cubicBezTo>
                      <a:pt x="1688" y="2268"/>
                      <a:pt x="3482" y="2215"/>
                      <a:pt x="4167" y="896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F67C220-DD9F-F721-A5F0-604C93F93C60}"/>
                  </a:ext>
                </a:extLst>
              </p:cNvPr>
              <p:cNvSpPr/>
              <p:nvPr/>
            </p:nvSpPr>
            <p:spPr>
              <a:xfrm>
                <a:off x="6869107" y="5889069"/>
                <a:ext cx="2062" cy="844"/>
              </a:xfrm>
              <a:custGeom>
                <a:avLst/>
                <a:gdLst>
                  <a:gd name="connsiteX0" fmla="*/ 1952 w 2062"/>
                  <a:gd name="connsiteY0" fmla="*/ 0 h 844"/>
                  <a:gd name="connsiteX1" fmla="*/ 0 w 2062"/>
                  <a:gd name="connsiteY1" fmla="*/ 844 h 844"/>
                  <a:gd name="connsiteX2" fmla="*/ 2005 w 2062"/>
                  <a:gd name="connsiteY2" fmla="*/ 422 h 844"/>
                  <a:gd name="connsiteX3" fmla="*/ 1952 w 2062"/>
                  <a:gd name="connsiteY3" fmla="*/ 0 h 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" h="844">
                    <a:moveTo>
                      <a:pt x="1952" y="0"/>
                    </a:moveTo>
                    <a:cubicBezTo>
                      <a:pt x="1319" y="264"/>
                      <a:pt x="633" y="528"/>
                      <a:pt x="0" y="844"/>
                    </a:cubicBezTo>
                    <a:cubicBezTo>
                      <a:pt x="739" y="791"/>
                      <a:pt x="1477" y="633"/>
                      <a:pt x="2005" y="422"/>
                    </a:cubicBezTo>
                    <a:cubicBezTo>
                      <a:pt x="2110" y="317"/>
                      <a:pt x="2057" y="158"/>
                      <a:pt x="1952" y="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EBDC78C-9ED6-8A11-58C3-0AD08AE643A6}"/>
                  </a:ext>
                </a:extLst>
              </p:cNvPr>
              <p:cNvSpPr/>
              <p:nvPr/>
            </p:nvSpPr>
            <p:spPr>
              <a:xfrm>
                <a:off x="6812239" y="5914666"/>
                <a:ext cx="15193" cy="10866"/>
              </a:xfrm>
              <a:custGeom>
                <a:avLst/>
                <a:gdLst>
                  <a:gd name="connsiteX0" fmla="*/ 5381 w 15193"/>
                  <a:gd name="connsiteY0" fmla="*/ 9010 h 10866"/>
                  <a:gd name="connsiteX1" fmla="*/ 4062 w 15193"/>
                  <a:gd name="connsiteY1" fmla="*/ 7797 h 10866"/>
                  <a:gd name="connsiteX2" fmla="*/ 3534 w 15193"/>
                  <a:gd name="connsiteY2" fmla="*/ 7217 h 10866"/>
                  <a:gd name="connsiteX3" fmla="*/ 10392 w 15193"/>
                  <a:gd name="connsiteY3" fmla="*/ 7269 h 10866"/>
                  <a:gd name="connsiteX4" fmla="*/ 15193 w 15193"/>
                  <a:gd name="connsiteY4" fmla="*/ 1255 h 10866"/>
                  <a:gd name="connsiteX5" fmla="*/ 15193 w 15193"/>
                  <a:gd name="connsiteY5" fmla="*/ 991 h 10866"/>
                  <a:gd name="connsiteX6" fmla="*/ 10709 w 15193"/>
                  <a:gd name="connsiteY6" fmla="*/ 358 h 10866"/>
                  <a:gd name="connsiteX7" fmla="*/ 0 w 15193"/>
                  <a:gd name="connsiteY7" fmla="*/ 7955 h 10866"/>
                  <a:gd name="connsiteX8" fmla="*/ 950 w 15193"/>
                  <a:gd name="connsiteY8" fmla="*/ 10487 h 10866"/>
                  <a:gd name="connsiteX9" fmla="*/ 5381 w 15193"/>
                  <a:gd name="connsiteY9" fmla="*/ 9010 h 1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193" h="10866">
                    <a:moveTo>
                      <a:pt x="5381" y="9010"/>
                    </a:moveTo>
                    <a:cubicBezTo>
                      <a:pt x="4959" y="8588"/>
                      <a:pt x="4484" y="8219"/>
                      <a:pt x="4062" y="7797"/>
                    </a:cubicBezTo>
                    <a:cubicBezTo>
                      <a:pt x="3904" y="7586"/>
                      <a:pt x="3693" y="7427"/>
                      <a:pt x="3534" y="7217"/>
                    </a:cubicBezTo>
                    <a:cubicBezTo>
                      <a:pt x="4959" y="6584"/>
                      <a:pt x="8440" y="7269"/>
                      <a:pt x="10392" y="7269"/>
                    </a:cubicBezTo>
                    <a:cubicBezTo>
                      <a:pt x="12397" y="5686"/>
                      <a:pt x="13241" y="2890"/>
                      <a:pt x="15193" y="1255"/>
                    </a:cubicBezTo>
                    <a:cubicBezTo>
                      <a:pt x="15193" y="1150"/>
                      <a:pt x="15193" y="1097"/>
                      <a:pt x="15193" y="991"/>
                    </a:cubicBezTo>
                    <a:cubicBezTo>
                      <a:pt x="13821" y="-644"/>
                      <a:pt x="12397" y="200"/>
                      <a:pt x="10709" y="358"/>
                    </a:cubicBezTo>
                    <a:cubicBezTo>
                      <a:pt x="7069" y="2785"/>
                      <a:pt x="3482" y="5317"/>
                      <a:pt x="0" y="7955"/>
                    </a:cubicBezTo>
                    <a:cubicBezTo>
                      <a:pt x="422" y="8640"/>
                      <a:pt x="897" y="9221"/>
                      <a:pt x="950" y="10487"/>
                    </a:cubicBezTo>
                    <a:cubicBezTo>
                      <a:pt x="2954" y="11278"/>
                      <a:pt x="4748" y="10856"/>
                      <a:pt x="5381" y="901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195B8493-7F8F-AA03-906A-EE841A9B0060}"/>
                  </a:ext>
                </a:extLst>
              </p:cNvPr>
              <p:cNvSpPr/>
              <p:nvPr/>
            </p:nvSpPr>
            <p:spPr>
              <a:xfrm>
                <a:off x="6896789" y="5867599"/>
                <a:ext cx="125620" cy="109305"/>
              </a:xfrm>
              <a:custGeom>
                <a:avLst/>
                <a:gdLst>
                  <a:gd name="connsiteX0" fmla="*/ 6185 w 125620"/>
                  <a:gd name="connsiteY0" fmla="*/ 10762 h 109305"/>
                  <a:gd name="connsiteX1" fmla="*/ 8401 w 125620"/>
                  <a:gd name="connsiteY1" fmla="*/ 10762 h 109305"/>
                  <a:gd name="connsiteX2" fmla="*/ 9298 w 125620"/>
                  <a:gd name="connsiteY2" fmla="*/ 10445 h 109305"/>
                  <a:gd name="connsiteX3" fmla="*/ 9773 w 125620"/>
                  <a:gd name="connsiteY3" fmla="*/ 10181 h 109305"/>
                  <a:gd name="connsiteX4" fmla="*/ 10881 w 125620"/>
                  <a:gd name="connsiteY4" fmla="*/ 11184 h 109305"/>
                  <a:gd name="connsiteX5" fmla="*/ 9931 w 125620"/>
                  <a:gd name="connsiteY5" fmla="*/ 12291 h 109305"/>
                  <a:gd name="connsiteX6" fmla="*/ 9034 w 125620"/>
                  <a:gd name="connsiteY6" fmla="*/ 12028 h 109305"/>
                  <a:gd name="connsiteX7" fmla="*/ 5236 w 125620"/>
                  <a:gd name="connsiteY7" fmla="*/ 11870 h 109305"/>
                  <a:gd name="connsiteX8" fmla="*/ 5078 w 125620"/>
                  <a:gd name="connsiteY8" fmla="*/ 12081 h 109305"/>
                  <a:gd name="connsiteX9" fmla="*/ 6977 w 125620"/>
                  <a:gd name="connsiteY9" fmla="*/ 12503 h 109305"/>
                  <a:gd name="connsiteX10" fmla="*/ 7821 w 125620"/>
                  <a:gd name="connsiteY10" fmla="*/ 13030 h 109305"/>
                  <a:gd name="connsiteX11" fmla="*/ 7821 w 125620"/>
                  <a:gd name="connsiteY11" fmla="*/ 13030 h 109305"/>
                  <a:gd name="connsiteX12" fmla="*/ 6080 w 125620"/>
                  <a:gd name="connsiteY12" fmla="*/ 12819 h 109305"/>
                  <a:gd name="connsiteX13" fmla="*/ 2968 w 125620"/>
                  <a:gd name="connsiteY13" fmla="*/ 12397 h 109305"/>
                  <a:gd name="connsiteX14" fmla="*/ 1807 w 125620"/>
                  <a:gd name="connsiteY14" fmla="*/ 12239 h 109305"/>
                  <a:gd name="connsiteX15" fmla="*/ 858 w 125620"/>
                  <a:gd name="connsiteY15" fmla="*/ 12767 h 109305"/>
                  <a:gd name="connsiteX16" fmla="*/ 66 w 125620"/>
                  <a:gd name="connsiteY16" fmla="*/ 13400 h 109305"/>
                  <a:gd name="connsiteX17" fmla="*/ 1121 w 125620"/>
                  <a:gd name="connsiteY17" fmla="*/ 14243 h 109305"/>
                  <a:gd name="connsiteX18" fmla="*/ 2018 w 125620"/>
                  <a:gd name="connsiteY18" fmla="*/ 13821 h 109305"/>
                  <a:gd name="connsiteX19" fmla="*/ 2071 w 125620"/>
                  <a:gd name="connsiteY19" fmla="*/ 13874 h 109305"/>
                  <a:gd name="connsiteX20" fmla="*/ 1912 w 125620"/>
                  <a:gd name="connsiteY20" fmla="*/ 14876 h 109305"/>
                  <a:gd name="connsiteX21" fmla="*/ 4709 w 125620"/>
                  <a:gd name="connsiteY21" fmla="*/ 15668 h 109305"/>
                  <a:gd name="connsiteX22" fmla="*/ 4814 w 125620"/>
                  <a:gd name="connsiteY22" fmla="*/ 15721 h 109305"/>
                  <a:gd name="connsiteX23" fmla="*/ 3442 w 125620"/>
                  <a:gd name="connsiteY23" fmla="*/ 16142 h 109305"/>
                  <a:gd name="connsiteX24" fmla="*/ 2493 w 125620"/>
                  <a:gd name="connsiteY24" fmla="*/ 16565 h 109305"/>
                  <a:gd name="connsiteX25" fmla="*/ 2335 w 125620"/>
                  <a:gd name="connsiteY25" fmla="*/ 16459 h 109305"/>
                  <a:gd name="connsiteX26" fmla="*/ 1279 w 125620"/>
                  <a:gd name="connsiteY26" fmla="*/ 16881 h 109305"/>
                  <a:gd name="connsiteX27" fmla="*/ 1912 w 125620"/>
                  <a:gd name="connsiteY27" fmla="*/ 17725 h 109305"/>
                  <a:gd name="connsiteX28" fmla="*/ 5922 w 125620"/>
                  <a:gd name="connsiteY28" fmla="*/ 19413 h 109305"/>
                  <a:gd name="connsiteX29" fmla="*/ 6027 w 125620"/>
                  <a:gd name="connsiteY29" fmla="*/ 18517 h 109305"/>
                  <a:gd name="connsiteX30" fmla="*/ 6185 w 125620"/>
                  <a:gd name="connsiteY30" fmla="*/ 18464 h 109305"/>
                  <a:gd name="connsiteX31" fmla="*/ 6819 w 125620"/>
                  <a:gd name="connsiteY31" fmla="*/ 19044 h 109305"/>
                  <a:gd name="connsiteX32" fmla="*/ 7135 w 125620"/>
                  <a:gd name="connsiteY32" fmla="*/ 19150 h 109305"/>
                  <a:gd name="connsiteX33" fmla="*/ 7188 w 125620"/>
                  <a:gd name="connsiteY33" fmla="*/ 19308 h 109305"/>
                  <a:gd name="connsiteX34" fmla="*/ 7241 w 125620"/>
                  <a:gd name="connsiteY34" fmla="*/ 19308 h 109305"/>
                  <a:gd name="connsiteX35" fmla="*/ 8876 w 125620"/>
                  <a:gd name="connsiteY35" fmla="*/ 18411 h 109305"/>
                  <a:gd name="connsiteX36" fmla="*/ 8823 w 125620"/>
                  <a:gd name="connsiteY36" fmla="*/ 19994 h 109305"/>
                  <a:gd name="connsiteX37" fmla="*/ 9298 w 125620"/>
                  <a:gd name="connsiteY37" fmla="*/ 19413 h 109305"/>
                  <a:gd name="connsiteX38" fmla="*/ 10511 w 125620"/>
                  <a:gd name="connsiteY38" fmla="*/ 19466 h 109305"/>
                  <a:gd name="connsiteX39" fmla="*/ 11619 w 125620"/>
                  <a:gd name="connsiteY39" fmla="*/ 18622 h 109305"/>
                  <a:gd name="connsiteX40" fmla="*/ 11830 w 125620"/>
                  <a:gd name="connsiteY40" fmla="*/ 18569 h 109305"/>
                  <a:gd name="connsiteX41" fmla="*/ 12252 w 125620"/>
                  <a:gd name="connsiteY41" fmla="*/ 19413 h 109305"/>
                  <a:gd name="connsiteX42" fmla="*/ 14046 w 125620"/>
                  <a:gd name="connsiteY42" fmla="*/ 18253 h 109305"/>
                  <a:gd name="connsiteX43" fmla="*/ 14943 w 125620"/>
                  <a:gd name="connsiteY43" fmla="*/ 19308 h 109305"/>
                  <a:gd name="connsiteX44" fmla="*/ 14996 w 125620"/>
                  <a:gd name="connsiteY44" fmla="*/ 19413 h 109305"/>
                  <a:gd name="connsiteX45" fmla="*/ 16051 w 125620"/>
                  <a:gd name="connsiteY45" fmla="*/ 18938 h 109305"/>
                  <a:gd name="connsiteX46" fmla="*/ 16736 w 125620"/>
                  <a:gd name="connsiteY46" fmla="*/ 19202 h 109305"/>
                  <a:gd name="connsiteX47" fmla="*/ 18741 w 125620"/>
                  <a:gd name="connsiteY47" fmla="*/ 19730 h 109305"/>
                  <a:gd name="connsiteX48" fmla="*/ 19269 w 125620"/>
                  <a:gd name="connsiteY48" fmla="*/ 20732 h 109305"/>
                  <a:gd name="connsiteX49" fmla="*/ 20693 w 125620"/>
                  <a:gd name="connsiteY49" fmla="*/ 21313 h 109305"/>
                  <a:gd name="connsiteX50" fmla="*/ 21220 w 125620"/>
                  <a:gd name="connsiteY50" fmla="*/ 21893 h 109305"/>
                  <a:gd name="connsiteX51" fmla="*/ 22170 w 125620"/>
                  <a:gd name="connsiteY51" fmla="*/ 21840 h 109305"/>
                  <a:gd name="connsiteX52" fmla="*/ 22328 w 125620"/>
                  <a:gd name="connsiteY52" fmla="*/ 23475 h 109305"/>
                  <a:gd name="connsiteX53" fmla="*/ 23542 w 125620"/>
                  <a:gd name="connsiteY53" fmla="*/ 25638 h 109305"/>
                  <a:gd name="connsiteX54" fmla="*/ 23805 w 125620"/>
                  <a:gd name="connsiteY54" fmla="*/ 26219 h 109305"/>
                  <a:gd name="connsiteX55" fmla="*/ 25019 w 125620"/>
                  <a:gd name="connsiteY55" fmla="*/ 26799 h 109305"/>
                  <a:gd name="connsiteX56" fmla="*/ 26127 w 125620"/>
                  <a:gd name="connsiteY56" fmla="*/ 28803 h 109305"/>
                  <a:gd name="connsiteX57" fmla="*/ 27868 w 125620"/>
                  <a:gd name="connsiteY57" fmla="*/ 29964 h 109305"/>
                  <a:gd name="connsiteX58" fmla="*/ 26970 w 125620"/>
                  <a:gd name="connsiteY58" fmla="*/ 30439 h 109305"/>
                  <a:gd name="connsiteX59" fmla="*/ 27182 w 125620"/>
                  <a:gd name="connsiteY59" fmla="*/ 30650 h 109305"/>
                  <a:gd name="connsiteX60" fmla="*/ 24913 w 125620"/>
                  <a:gd name="connsiteY60" fmla="*/ 31916 h 109305"/>
                  <a:gd name="connsiteX61" fmla="*/ 24913 w 125620"/>
                  <a:gd name="connsiteY61" fmla="*/ 31968 h 109305"/>
                  <a:gd name="connsiteX62" fmla="*/ 27393 w 125620"/>
                  <a:gd name="connsiteY62" fmla="*/ 31547 h 109305"/>
                  <a:gd name="connsiteX63" fmla="*/ 28501 w 125620"/>
                  <a:gd name="connsiteY63" fmla="*/ 33393 h 109305"/>
                  <a:gd name="connsiteX64" fmla="*/ 29028 w 125620"/>
                  <a:gd name="connsiteY64" fmla="*/ 33763 h 109305"/>
                  <a:gd name="connsiteX65" fmla="*/ 28975 w 125620"/>
                  <a:gd name="connsiteY65" fmla="*/ 33920 h 109305"/>
                  <a:gd name="connsiteX66" fmla="*/ 28395 w 125620"/>
                  <a:gd name="connsiteY66" fmla="*/ 33868 h 109305"/>
                  <a:gd name="connsiteX67" fmla="*/ 28026 w 125620"/>
                  <a:gd name="connsiteY67" fmla="*/ 34554 h 109305"/>
                  <a:gd name="connsiteX68" fmla="*/ 28395 w 125620"/>
                  <a:gd name="connsiteY68" fmla="*/ 34765 h 109305"/>
                  <a:gd name="connsiteX69" fmla="*/ 29028 w 125620"/>
                  <a:gd name="connsiteY69" fmla="*/ 35398 h 109305"/>
                  <a:gd name="connsiteX70" fmla="*/ 29872 w 125620"/>
                  <a:gd name="connsiteY70" fmla="*/ 35767 h 109305"/>
                  <a:gd name="connsiteX71" fmla="*/ 29714 w 125620"/>
                  <a:gd name="connsiteY71" fmla="*/ 36295 h 109305"/>
                  <a:gd name="connsiteX72" fmla="*/ 29450 w 125620"/>
                  <a:gd name="connsiteY72" fmla="*/ 36875 h 109305"/>
                  <a:gd name="connsiteX73" fmla="*/ 28395 w 125620"/>
                  <a:gd name="connsiteY73" fmla="*/ 37825 h 109305"/>
                  <a:gd name="connsiteX74" fmla="*/ 29186 w 125620"/>
                  <a:gd name="connsiteY74" fmla="*/ 37930 h 109305"/>
                  <a:gd name="connsiteX75" fmla="*/ 30030 w 125620"/>
                  <a:gd name="connsiteY75" fmla="*/ 38194 h 109305"/>
                  <a:gd name="connsiteX76" fmla="*/ 30505 w 125620"/>
                  <a:gd name="connsiteY76" fmla="*/ 38088 h 109305"/>
                  <a:gd name="connsiteX77" fmla="*/ 30611 w 125620"/>
                  <a:gd name="connsiteY77" fmla="*/ 38141 h 109305"/>
                  <a:gd name="connsiteX78" fmla="*/ 30400 w 125620"/>
                  <a:gd name="connsiteY78" fmla="*/ 39460 h 109305"/>
                  <a:gd name="connsiteX79" fmla="*/ 31771 w 125620"/>
                  <a:gd name="connsiteY79" fmla="*/ 40515 h 109305"/>
                  <a:gd name="connsiteX80" fmla="*/ 31771 w 125620"/>
                  <a:gd name="connsiteY80" fmla="*/ 40990 h 109305"/>
                  <a:gd name="connsiteX81" fmla="*/ 30769 w 125620"/>
                  <a:gd name="connsiteY81" fmla="*/ 41148 h 109305"/>
                  <a:gd name="connsiteX82" fmla="*/ 29661 w 125620"/>
                  <a:gd name="connsiteY82" fmla="*/ 41148 h 109305"/>
                  <a:gd name="connsiteX83" fmla="*/ 27868 w 125620"/>
                  <a:gd name="connsiteY83" fmla="*/ 41043 h 109305"/>
                  <a:gd name="connsiteX84" fmla="*/ 27868 w 125620"/>
                  <a:gd name="connsiteY84" fmla="*/ 41095 h 109305"/>
                  <a:gd name="connsiteX85" fmla="*/ 30083 w 125620"/>
                  <a:gd name="connsiteY85" fmla="*/ 41570 h 109305"/>
                  <a:gd name="connsiteX86" fmla="*/ 30136 w 125620"/>
                  <a:gd name="connsiteY86" fmla="*/ 42414 h 109305"/>
                  <a:gd name="connsiteX87" fmla="*/ 28026 w 125620"/>
                  <a:gd name="connsiteY87" fmla="*/ 44049 h 109305"/>
                  <a:gd name="connsiteX88" fmla="*/ 30242 w 125620"/>
                  <a:gd name="connsiteY88" fmla="*/ 44049 h 109305"/>
                  <a:gd name="connsiteX89" fmla="*/ 30716 w 125620"/>
                  <a:gd name="connsiteY89" fmla="*/ 43628 h 109305"/>
                  <a:gd name="connsiteX90" fmla="*/ 31033 w 125620"/>
                  <a:gd name="connsiteY90" fmla="*/ 43680 h 109305"/>
                  <a:gd name="connsiteX91" fmla="*/ 30294 w 125620"/>
                  <a:gd name="connsiteY91" fmla="*/ 44366 h 109305"/>
                  <a:gd name="connsiteX92" fmla="*/ 29028 w 125620"/>
                  <a:gd name="connsiteY92" fmla="*/ 45210 h 109305"/>
                  <a:gd name="connsiteX93" fmla="*/ 27235 w 125620"/>
                  <a:gd name="connsiteY93" fmla="*/ 45790 h 109305"/>
                  <a:gd name="connsiteX94" fmla="*/ 27604 w 125620"/>
                  <a:gd name="connsiteY94" fmla="*/ 46318 h 109305"/>
                  <a:gd name="connsiteX95" fmla="*/ 27656 w 125620"/>
                  <a:gd name="connsiteY95" fmla="*/ 46951 h 109305"/>
                  <a:gd name="connsiteX96" fmla="*/ 28553 w 125620"/>
                  <a:gd name="connsiteY96" fmla="*/ 47214 h 109305"/>
                  <a:gd name="connsiteX97" fmla="*/ 31982 w 125620"/>
                  <a:gd name="connsiteY97" fmla="*/ 47426 h 109305"/>
                  <a:gd name="connsiteX98" fmla="*/ 32879 w 125620"/>
                  <a:gd name="connsiteY98" fmla="*/ 45421 h 109305"/>
                  <a:gd name="connsiteX99" fmla="*/ 34092 w 125620"/>
                  <a:gd name="connsiteY99" fmla="*/ 44524 h 109305"/>
                  <a:gd name="connsiteX100" fmla="*/ 34251 w 125620"/>
                  <a:gd name="connsiteY100" fmla="*/ 44524 h 109305"/>
                  <a:gd name="connsiteX101" fmla="*/ 34409 w 125620"/>
                  <a:gd name="connsiteY101" fmla="*/ 44946 h 109305"/>
                  <a:gd name="connsiteX102" fmla="*/ 34409 w 125620"/>
                  <a:gd name="connsiteY102" fmla="*/ 44946 h 109305"/>
                  <a:gd name="connsiteX103" fmla="*/ 34620 w 125620"/>
                  <a:gd name="connsiteY103" fmla="*/ 44894 h 109305"/>
                  <a:gd name="connsiteX104" fmla="*/ 35939 w 125620"/>
                  <a:gd name="connsiteY104" fmla="*/ 43944 h 109305"/>
                  <a:gd name="connsiteX105" fmla="*/ 34989 w 125620"/>
                  <a:gd name="connsiteY105" fmla="*/ 45368 h 109305"/>
                  <a:gd name="connsiteX106" fmla="*/ 35833 w 125620"/>
                  <a:gd name="connsiteY106" fmla="*/ 45738 h 109305"/>
                  <a:gd name="connsiteX107" fmla="*/ 36625 w 125620"/>
                  <a:gd name="connsiteY107" fmla="*/ 45843 h 109305"/>
                  <a:gd name="connsiteX108" fmla="*/ 39051 w 125620"/>
                  <a:gd name="connsiteY108" fmla="*/ 45157 h 109305"/>
                  <a:gd name="connsiteX109" fmla="*/ 38840 w 125620"/>
                  <a:gd name="connsiteY109" fmla="*/ 45579 h 109305"/>
                  <a:gd name="connsiteX110" fmla="*/ 36044 w 125620"/>
                  <a:gd name="connsiteY110" fmla="*/ 46476 h 109305"/>
                  <a:gd name="connsiteX111" fmla="*/ 36044 w 125620"/>
                  <a:gd name="connsiteY111" fmla="*/ 46476 h 109305"/>
                  <a:gd name="connsiteX112" fmla="*/ 36361 w 125620"/>
                  <a:gd name="connsiteY112" fmla="*/ 46951 h 109305"/>
                  <a:gd name="connsiteX113" fmla="*/ 38102 w 125620"/>
                  <a:gd name="connsiteY113" fmla="*/ 46476 h 109305"/>
                  <a:gd name="connsiteX114" fmla="*/ 39368 w 125620"/>
                  <a:gd name="connsiteY114" fmla="*/ 46371 h 109305"/>
                  <a:gd name="connsiteX115" fmla="*/ 39368 w 125620"/>
                  <a:gd name="connsiteY115" fmla="*/ 46371 h 109305"/>
                  <a:gd name="connsiteX116" fmla="*/ 37627 w 125620"/>
                  <a:gd name="connsiteY116" fmla="*/ 47267 h 109305"/>
                  <a:gd name="connsiteX117" fmla="*/ 37047 w 125620"/>
                  <a:gd name="connsiteY117" fmla="*/ 47690 h 109305"/>
                  <a:gd name="connsiteX118" fmla="*/ 36519 w 125620"/>
                  <a:gd name="connsiteY118" fmla="*/ 48270 h 109305"/>
                  <a:gd name="connsiteX119" fmla="*/ 39209 w 125620"/>
                  <a:gd name="connsiteY119" fmla="*/ 47531 h 109305"/>
                  <a:gd name="connsiteX120" fmla="*/ 39315 w 125620"/>
                  <a:gd name="connsiteY120" fmla="*/ 48428 h 109305"/>
                  <a:gd name="connsiteX121" fmla="*/ 39790 w 125620"/>
                  <a:gd name="connsiteY121" fmla="*/ 48480 h 109305"/>
                  <a:gd name="connsiteX122" fmla="*/ 41056 w 125620"/>
                  <a:gd name="connsiteY122" fmla="*/ 49009 h 109305"/>
                  <a:gd name="connsiteX123" fmla="*/ 38735 w 125620"/>
                  <a:gd name="connsiteY123" fmla="*/ 48956 h 109305"/>
                  <a:gd name="connsiteX124" fmla="*/ 38735 w 125620"/>
                  <a:gd name="connsiteY124" fmla="*/ 49009 h 109305"/>
                  <a:gd name="connsiteX125" fmla="*/ 38576 w 125620"/>
                  <a:gd name="connsiteY125" fmla="*/ 49009 h 109305"/>
                  <a:gd name="connsiteX126" fmla="*/ 41794 w 125620"/>
                  <a:gd name="connsiteY126" fmla="*/ 50327 h 109305"/>
                  <a:gd name="connsiteX127" fmla="*/ 40317 w 125620"/>
                  <a:gd name="connsiteY127" fmla="*/ 50696 h 109305"/>
                  <a:gd name="connsiteX128" fmla="*/ 41847 w 125620"/>
                  <a:gd name="connsiteY128" fmla="*/ 51593 h 109305"/>
                  <a:gd name="connsiteX129" fmla="*/ 41847 w 125620"/>
                  <a:gd name="connsiteY129" fmla="*/ 51646 h 109305"/>
                  <a:gd name="connsiteX130" fmla="*/ 40634 w 125620"/>
                  <a:gd name="connsiteY130" fmla="*/ 51804 h 109305"/>
                  <a:gd name="connsiteX131" fmla="*/ 40528 w 125620"/>
                  <a:gd name="connsiteY131" fmla="*/ 51910 h 109305"/>
                  <a:gd name="connsiteX132" fmla="*/ 40528 w 125620"/>
                  <a:gd name="connsiteY132" fmla="*/ 52015 h 109305"/>
                  <a:gd name="connsiteX133" fmla="*/ 41900 w 125620"/>
                  <a:gd name="connsiteY133" fmla="*/ 52279 h 109305"/>
                  <a:gd name="connsiteX134" fmla="*/ 42480 w 125620"/>
                  <a:gd name="connsiteY134" fmla="*/ 52174 h 109305"/>
                  <a:gd name="connsiteX135" fmla="*/ 42639 w 125620"/>
                  <a:gd name="connsiteY135" fmla="*/ 52226 h 109305"/>
                  <a:gd name="connsiteX136" fmla="*/ 42111 w 125620"/>
                  <a:gd name="connsiteY136" fmla="*/ 52965 h 109305"/>
                  <a:gd name="connsiteX137" fmla="*/ 39684 w 125620"/>
                  <a:gd name="connsiteY137" fmla="*/ 52754 h 109305"/>
                  <a:gd name="connsiteX138" fmla="*/ 38155 w 125620"/>
                  <a:gd name="connsiteY138" fmla="*/ 51910 h 109305"/>
                  <a:gd name="connsiteX139" fmla="*/ 35306 w 125620"/>
                  <a:gd name="connsiteY139" fmla="*/ 50749 h 109305"/>
                  <a:gd name="connsiteX140" fmla="*/ 33459 w 125620"/>
                  <a:gd name="connsiteY140" fmla="*/ 50960 h 109305"/>
                  <a:gd name="connsiteX141" fmla="*/ 32141 w 125620"/>
                  <a:gd name="connsiteY141" fmla="*/ 50591 h 109305"/>
                  <a:gd name="connsiteX142" fmla="*/ 30347 w 125620"/>
                  <a:gd name="connsiteY142" fmla="*/ 51593 h 109305"/>
                  <a:gd name="connsiteX143" fmla="*/ 31296 w 125620"/>
                  <a:gd name="connsiteY143" fmla="*/ 52121 h 109305"/>
                  <a:gd name="connsiteX144" fmla="*/ 31455 w 125620"/>
                  <a:gd name="connsiteY144" fmla="*/ 52701 h 109305"/>
                  <a:gd name="connsiteX145" fmla="*/ 33881 w 125620"/>
                  <a:gd name="connsiteY145" fmla="*/ 53545 h 109305"/>
                  <a:gd name="connsiteX146" fmla="*/ 34040 w 125620"/>
                  <a:gd name="connsiteY146" fmla="*/ 53440 h 109305"/>
                  <a:gd name="connsiteX147" fmla="*/ 34620 w 125620"/>
                  <a:gd name="connsiteY147" fmla="*/ 53440 h 109305"/>
                  <a:gd name="connsiteX148" fmla="*/ 37152 w 125620"/>
                  <a:gd name="connsiteY148" fmla="*/ 54759 h 109305"/>
                  <a:gd name="connsiteX149" fmla="*/ 39315 w 125620"/>
                  <a:gd name="connsiteY149" fmla="*/ 55180 h 109305"/>
                  <a:gd name="connsiteX150" fmla="*/ 39948 w 125620"/>
                  <a:gd name="connsiteY150" fmla="*/ 55286 h 109305"/>
                  <a:gd name="connsiteX151" fmla="*/ 40950 w 125620"/>
                  <a:gd name="connsiteY151" fmla="*/ 54759 h 109305"/>
                  <a:gd name="connsiteX152" fmla="*/ 41003 w 125620"/>
                  <a:gd name="connsiteY152" fmla="*/ 54811 h 109305"/>
                  <a:gd name="connsiteX153" fmla="*/ 41056 w 125620"/>
                  <a:gd name="connsiteY153" fmla="*/ 54864 h 109305"/>
                  <a:gd name="connsiteX154" fmla="*/ 40739 w 125620"/>
                  <a:gd name="connsiteY154" fmla="*/ 55075 h 109305"/>
                  <a:gd name="connsiteX155" fmla="*/ 40845 w 125620"/>
                  <a:gd name="connsiteY155" fmla="*/ 55233 h 109305"/>
                  <a:gd name="connsiteX156" fmla="*/ 42428 w 125620"/>
                  <a:gd name="connsiteY156" fmla="*/ 54653 h 109305"/>
                  <a:gd name="connsiteX157" fmla="*/ 43430 w 125620"/>
                  <a:gd name="connsiteY157" fmla="*/ 54547 h 109305"/>
                  <a:gd name="connsiteX158" fmla="*/ 42797 w 125620"/>
                  <a:gd name="connsiteY158" fmla="*/ 55233 h 109305"/>
                  <a:gd name="connsiteX159" fmla="*/ 42533 w 125620"/>
                  <a:gd name="connsiteY159" fmla="*/ 55972 h 109305"/>
                  <a:gd name="connsiteX160" fmla="*/ 42111 w 125620"/>
                  <a:gd name="connsiteY160" fmla="*/ 56341 h 109305"/>
                  <a:gd name="connsiteX161" fmla="*/ 42533 w 125620"/>
                  <a:gd name="connsiteY161" fmla="*/ 56869 h 109305"/>
                  <a:gd name="connsiteX162" fmla="*/ 41900 w 125620"/>
                  <a:gd name="connsiteY162" fmla="*/ 57132 h 109305"/>
                  <a:gd name="connsiteX163" fmla="*/ 41847 w 125620"/>
                  <a:gd name="connsiteY163" fmla="*/ 57765 h 109305"/>
                  <a:gd name="connsiteX164" fmla="*/ 42269 w 125620"/>
                  <a:gd name="connsiteY164" fmla="*/ 57818 h 109305"/>
                  <a:gd name="connsiteX165" fmla="*/ 42375 w 125620"/>
                  <a:gd name="connsiteY165" fmla="*/ 57871 h 109305"/>
                  <a:gd name="connsiteX166" fmla="*/ 41847 w 125620"/>
                  <a:gd name="connsiteY166" fmla="*/ 58135 h 109305"/>
                  <a:gd name="connsiteX167" fmla="*/ 42006 w 125620"/>
                  <a:gd name="connsiteY167" fmla="*/ 58873 h 109305"/>
                  <a:gd name="connsiteX168" fmla="*/ 41372 w 125620"/>
                  <a:gd name="connsiteY168" fmla="*/ 59401 h 109305"/>
                  <a:gd name="connsiteX169" fmla="*/ 41372 w 125620"/>
                  <a:gd name="connsiteY169" fmla="*/ 59401 h 109305"/>
                  <a:gd name="connsiteX170" fmla="*/ 42797 w 125620"/>
                  <a:gd name="connsiteY170" fmla="*/ 58821 h 109305"/>
                  <a:gd name="connsiteX171" fmla="*/ 43324 w 125620"/>
                  <a:gd name="connsiteY171" fmla="*/ 59242 h 109305"/>
                  <a:gd name="connsiteX172" fmla="*/ 43694 w 125620"/>
                  <a:gd name="connsiteY172" fmla="*/ 59348 h 109305"/>
                  <a:gd name="connsiteX173" fmla="*/ 43746 w 125620"/>
                  <a:gd name="connsiteY173" fmla="*/ 59348 h 109305"/>
                  <a:gd name="connsiteX174" fmla="*/ 43746 w 125620"/>
                  <a:gd name="connsiteY174" fmla="*/ 59401 h 109305"/>
                  <a:gd name="connsiteX175" fmla="*/ 41742 w 125620"/>
                  <a:gd name="connsiteY175" fmla="*/ 59875 h 109305"/>
                  <a:gd name="connsiteX176" fmla="*/ 41056 w 125620"/>
                  <a:gd name="connsiteY176" fmla="*/ 60720 h 109305"/>
                  <a:gd name="connsiteX177" fmla="*/ 41161 w 125620"/>
                  <a:gd name="connsiteY177" fmla="*/ 60983 h 109305"/>
                  <a:gd name="connsiteX178" fmla="*/ 40792 w 125620"/>
                  <a:gd name="connsiteY178" fmla="*/ 61406 h 109305"/>
                  <a:gd name="connsiteX179" fmla="*/ 40212 w 125620"/>
                  <a:gd name="connsiteY179" fmla="*/ 62355 h 109305"/>
                  <a:gd name="connsiteX180" fmla="*/ 41900 w 125620"/>
                  <a:gd name="connsiteY180" fmla="*/ 61669 h 109305"/>
                  <a:gd name="connsiteX181" fmla="*/ 41689 w 125620"/>
                  <a:gd name="connsiteY181" fmla="*/ 62777 h 109305"/>
                  <a:gd name="connsiteX182" fmla="*/ 40634 w 125620"/>
                  <a:gd name="connsiteY182" fmla="*/ 62883 h 109305"/>
                  <a:gd name="connsiteX183" fmla="*/ 38682 w 125620"/>
                  <a:gd name="connsiteY183" fmla="*/ 63410 h 109305"/>
                  <a:gd name="connsiteX184" fmla="*/ 36888 w 125620"/>
                  <a:gd name="connsiteY184" fmla="*/ 63463 h 109305"/>
                  <a:gd name="connsiteX185" fmla="*/ 33829 w 125620"/>
                  <a:gd name="connsiteY185" fmla="*/ 65256 h 109305"/>
                  <a:gd name="connsiteX186" fmla="*/ 35148 w 125620"/>
                  <a:gd name="connsiteY186" fmla="*/ 65256 h 109305"/>
                  <a:gd name="connsiteX187" fmla="*/ 36361 w 125620"/>
                  <a:gd name="connsiteY187" fmla="*/ 64992 h 109305"/>
                  <a:gd name="connsiteX188" fmla="*/ 37099 w 125620"/>
                  <a:gd name="connsiteY188" fmla="*/ 65098 h 109305"/>
                  <a:gd name="connsiteX189" fmla="*/ 38788 w 125620"/>
                  <a:gd name="connsiteY189" fmla="*/ 65204 h 109305"/>
                  <a:gd name="connsiteX190" fmla="*/ 40054 w 125620"/>
                  <a:gd name="connsiteY190" fmla="*/ 64676 h 109305"/>
                  <a:gd name="connsiteX191" fmla="*/ 40106 w 125620"/>
                  <a:gd name="connsiteY191" fmla="*/ 64623 h 109305"/>
                  <a:gd name="connsiteX192" fmla="*/ 39790 w 125620"/>
                  <a:gd name="connsiteY192" fmla="*/ 64359 h 109305"/>
                  <a:gd name="connsiteX193" fmla="*/ 39790 w 125620"/>
                  <a:gd name="connsiteY193" fmla="*/ 64359 h 109305"/>
                  <a:gd name="connsiteX194" fmla="*/ 41109 w 125620"/>
                  <a:gd name="connsiteY194" fmla="*/ 64202 h 109305"/>
                  <a:gd name="connsiteX195" fmla="*/ 40370 w 125620"/>
                  <a:gd name="connsiteY195" fmla="*/ 65151 h 109305"/>
                  <a:gd name="connsiteX196" fmla="*/ 42480 w 125620"/>
                  <a:gd name="connsiteY196" fmla="*/ 66258 h 109305"/>
                  <a:gd name="connsiteX197" fmla="*/ 42322 w 125620"/>
                  <a:gd name="connsiteY197" fmla="*/ 66470 h 109305"/>
                  <a:gd name="connsiteX198" fmla="*/ 40106 w 125620"/>
                  <a:gd name="connsiteY198" fmla="*/ 66206 h 109305"/>
                  <a:gd name="connsiteX199" fmla="*/ 38418 w 125620"/>
                  <a:gd name="connsiteY199" fmla="*/ 66364 h 109305"/>
                  <a:gd name="connsiteX200" fmla="*/ 36730 w 125620"/>
                  <a:gd name="connsiteY200" fmla="*/ 66154 h 109305"/>
                  <a:gd name="connsiteX201" fmla="*/ 34620 w 125620"/>
                  <a:gd name="connsiteY201" fmla="*/ 65837 h 109305"/>
                  <a:gd name="connsiteX202" fmla="*/ 34515 w 125620"/>
                  <a:gd name="connsiteY202" fmla="*/ 65837 h 109305"/>
                  <a:gd name="connsiteX203" fmla="*/ 34409 w 125620"/>
                  <a:gd name="connsiteY203" fmla="*/ 66048 h 109305"/>
                  <a:gd name="connsiteX204" fmla="*/ 36466 w 125620"/>
                  <a:gd name="connsiteY204" fmla="*/ 66575 h 109305"/>
                  <a:gd name="connsiteX205" fmla="*/ 36572 w 125620"/>
                  <a:gd name="connsiteY205" fmla="*/ 66892 h 109305"/>
                  <a:gd name="connsiteX206" fmla="*/ 34251 w 125620"/>
                  <a:gd name="connsiteY206" fmla="*/ 66681 h 109305"/>
                  <a:gd name="connsiteX207" fmla="*/ 32826 w 125620"/>
                  <a:gd name="connsiteY207" fmla="*/ 68210 h 109305"/>
                  <a:gd name="connsiteX208" fmla="*/ 31982 w 125620"/>
                  <a:gd name="connsiteY208" fmla="*/ 69319 h 109305"/>
                  <a:gd name="connsiteX209" fmla="*/ 32088 w 125620"/>
                  <a:gd name="connsiteY209" fmla="*/ 69529 h 109305"/>
                  <a:gd name="connsiteX210" fmla="*/ 34303 w 125620"/>
                  <a:gd name="connsiteY210" fmla="*/ 68369 h 109305"/>
                  <a:gd name="connsiteX211" fmla="*/ 35200 w 125620"/>
                  <a:gd name="connsiteY211" fmla="*/ 68105 h 109305"/>
                  <a:gd name="connsiteX212" fmla="*/ 37469 w 125620"/>
                  <a:gd name="connsiteY212" fmla="*/ 67208 h 109305"/>
                  <a:gd name="connsiteX213" fmla="*/ 37258 w 125620"/>
                  <a:gd name="connsiteY213" fmla="*/ 67630 h 109305"/>
                  <a:gd name="connsiteX214" fmla="*/ 38735 w 125620"/>
                  <a:gd name="connsiteY214" fmla="*/ 67736 h 109305"/>
                  <a:gd name="connsiteX215" fmla="*/ 39368 w 125620"/>
                  <a:gd name="connsiteY215" fmla="*/ 67736 h 109305"/>
                  <a:gd name="connsiteX216" fmla="*/ 39948 w 125620"/>
                  <a:gd name="connsiteY216" fmla="*/ 66839 h 109305"/>
                  <a:gd name="connsiteX217" fmla="*/ 39948 w 125620"/>
                  <a:gd name="connsiteY217" fmla="*/ 66839 h 109305"/>
                  <a:gd name="connsiteX218" fmla="*/ 41689 w 125620"/>
                  <a:gd name="connsiteY218" fmla="*/ 66839 h 109305"/>
                  <a:gd name="connsiteX219" fmla="*/ 41689 w 125620"/>
                  <a:gd name="connsiteY219" fmla="*/ 66892 h 109305"/>
                  <a:gd name="connsiteX220" fmla="*/ 40687 w 125620"/>
                  <a:gd name="connsiteY220" fmla="*/ 67894 h 109305"/>
                  <a:gd name="connsiteX221" fmla="*/ 41372 w 125620"/>
                  <a:gd name="connsiteY221" fmla="*/ 68316 h 109305"/>
                  <a:gd name="connsiteX222" fmla="*/ 37996 w 125620"/>
                  <a:gd name="connsiteY222" fmla="*/ 68316 h 109305"/>
                  <a:gd name="connsiteX223" fmla="*/ 36414 w 125620"/>
                  <a:gd name="connsiteY223" fmla="*/ 68105 h 109305"/>
                  <a:gd name="connsiteX224" fmla="*/ 35095 w 125620"/>
                  <a:gd name="connsiteY224" fmla="*/ 68738 h 109305"/>
                  <a:gd name="connsiteX225" fmla="*/ 33407 w 125620"/>
                  <a:gd name="connsiteY225" fmla="*/ 69635 h 109305"/>
                  <a:gd name="connsiteX226" fmla="*/ 32457 w 125620"/>
                  <a:gd name="connsiteY226" fmla="*/ 70004 h 109305"/>
                  <a:gd name="connsiteX227" fmla="*/ 31613 w 125620"/>
                  <a:gd name="connsiteY227" fmla="*/ 70743 h 109305"/>
                  <a:gd name="connsiteX228" fmla="*/ 36836 w 125620"/>
                  <a:gd name="connsiteY228" fmla="*/ 70163 h 109305"/>
                  <a:gd name="connsiteX229" fmla="*/ 37838 w 125620"/>
                  <a:gd name="connsiteY229" fmla="*/ 70004 h 109305"/>
                  <a:gd name="connsiteX230" fmla="*/ 38629 w 125620"/>
                  <a:gd name="connsiteY230" fmla="*/ 70163 h 109305"/>
                  <a:gd name="connsiteX231" fmla="*/ 39473 w 125620"/>
                  <a:gd name="connsiteY231" fmla="*/ 70110 h 109305"/>
                  <a:gd name="connsiteX232" fmla="*/ 41003 w 125620"/>
                  <a:gd name="connsiteY232" fmla="*/ 71165 h 109305"/>
                  <a:gd name="connsiteX233" fmla="*/ 39473 w 125620"/>
                  <a:gd name="connsiteY233" fmla="*/ 70954 h 109305"/>
                  <a:gd name="connsiteX234" fmla="*/ 33143 w 125620"/>
                  <a:gd name="connsiteY234" fmla="*/ 71429 h 109305"/>
                  <a:gd name="connsiteX235" fmla="*/ 31771 w 125620"/>
                  <a:gd name="connsiteY235" fmla="*/ 71851 h 109305"/>
                  <a:gd name="connsiteX236" fmla="*/ 33090 w 125620"/>
                  <a:gd name="connsiteY236" fmla="*/ 72167 h 109305"/>
                  <a:gd name="connsiteX237" fmla="*/ 33565 w 125620"/>
                  <a:gd name="connsiteY237" fmla="*/ 72853 h 109305"/>
                  <a:gd name="connsiteX238" fmla="*/ 35781 w 125620"/>
                  <a:gd name="connsiteY238" fmla="*/ 73170 h 109305"/>
                  <a:gd name="connsiteX239" fmla="*/ 36308 w 125620"/>
                  <a:gd name="connsiteY239" fmla="*/ 72853 h 109305"/>
                  <a:gd name="connsiteX240" fmla="*/ 36941 w 125620"/>
                  <a:gd name="connsiteY240" fmla="*/ 73697 h 109305"/>
                  <a:gd name="connsiteX241" fmla="*/ 33459 w 125620"/>
                  <a:gd name="connsiteY241" fmla="*/ 74541 h 109305"/>
                  <a:gd name="connsiteX242" fmla="*/ 33407 w 125620"/>
                  <a:gd name="connsiteY242" fmla="*/ 74541 h 109305"/>
                  <a:gd name="connsiteX243" fmla="*/ 35622 w 125620"/>
                  <a:gd name="connsiteY243" fmla="*/ 74910 h 109305"/>
                  <a:gd name="connsiteX244" fmla="*/ 33934 w 125620"/>
                  <a:gd name="connsiteY244" fmla="*/ 75438 h 109305"/>
                  <a:gd name="connsiteX245" fmla="*/ 32774 w 125620"/>
                  <a:gd name="connsiteY245" fmla="*/ 75490 h 109305"/>
                  <a:gd name="connsiteX246" fmla="*/ 32351 w 125620"/>
                  <a:gd name="connsiteY246" fmla="*/ 76704 h 109305"/>
                  <a:gd name="connsiteX247" fmla="*/ 32984 w 125620"/>
                  <a:gd name="connsiteY247" fmla="*/ 76915 h 109305"/>
                  <a:gd name="connsiteX248" fmla="*/ 32457 w 125620"/>
                  <a:gd name="connsiteY248" fmla="*/ 77337 h 109305"/>
                  <a:gd name="connsiteX249" fmla="*/ 33196 w 125620"/>
                  <a:gd name="connsiteY249" fmla="*/ 77601 h 109305"/>
                  <a:gd name="connsiteX250" fmla="*/ 34778 w 125620"/>
                  <a:gd name="connsiteY250" fmla="*/ 76704 h 109305"/>
                  <a:gd name="connsiteX251" fmla="*/ 37099 w 125620"/>
                  <a:gd name="connsiteY251" fmla="*/ 75069 h 109305"/>
                  <a:gd name="connsiteX252" fmla="*/ 37943 w 125620"/>
                  <a:gd name="connsiteY252" fmla="*/ 74700 h 109305"/>
                  <a:gd name="connsiteX253" fmla="*/ 39209 w 125620"/>
                  <a:gd name="connsiteY253" fmla="*/ 73539 h 109305"/>
                  <a:gd name="connsiteX254" fmla="*/ 41003 w 125620"/>
                  <a:gd name="connsiteY254" fmla="*/ 72748 h 109305"/>
                  <a:gd name="connsiteX255" fmla="*/ 42216 w 125620"/>
                  <a:gd name="connsiteY255" fmla="*/ 72325 h 109305"/>
                  <a:gd name="connsiteX256" fmla="*/ 43535 w 125620"/>
                  <a:gd name="connsiteY256" fmla="*/ 72062 h 109305"/>
                  <a:gd name="connsiteX257" fmla="*/ 44380 w 125620"/>
                  <a:gd name="connsiteY257" fmla="*/ 71851 h 109305"/>
                  <a:gd name="connsiteX258" fmla="*/ 45118 w 125620"/>
                  <a:gd name="connsiteY258" fmla="*/ 72062 h 109305"/>
                  <a:gd name="connsiteX259" fmla="*/ 44380 w 125620"/>
                  <a:gd name="connsiteY259" fmla="*/ 72748 h 109305"/>
                  <a:gd name="connsiteX260" fmla="*/ 41056 w 125620"/>
                  <a:gd name="connsiteY260" fmla="*/ 73117 h 109305"/>
                  <a:gd name="connsiteX261" fmla="*/ 39421 w 125620"/>
                  <a:gd name="connsiteY261" fmla="*/ 74172 h 109305"/>
                  <a:gd name="connsiteX262" fmla="*/ 39368 w 125620"/>
                  <a:gd name="connsiteY262" fmla="*/ 74488 h 109305"/>
                  <a:gd name="connsiteX263" fmla="*/ 38207 w 125620"/>
                  <a:gd name="connsiteY263" fmla="*/ 75121 h 109305"/>
                  <a:gd name="connsiteX264" fmla="*/ 38313 w 125620"/>
                  <a:gd name="connsiteY264" fmla="*/ 75385 h 109305"/>
                  <a:gd name="connsiteX265" fmla="*/ 34356 w 125620"/>
                  <a:gd name="connsiteY265" fmla="*/ 77654 h 109305"/>
                  <a:gd name="connsiteX266" fmla="*/ 33090 w 125620"/>
                  <a:gd name="connsiteY266" fmla="*/ 78392 h 109305"/>
                  <a:gd name="connsiteX267" fmla="*/ 33301 w 125620"/>
                  <a:gd name="connsiteY267" fmla="*/ 78814 h 109305"/>
                  <a:gd name="connsiteX268" fmla="*/ 35358 w 125620"/>
                  <a:gd name="connsiteY268" fmla="*/ 78709 h 109305"/>
                  <a:gd name="connsiteX269" fmla="*/ 33829 w 125620"/>
                  <a:gd name="connsiteY269" fmla="*/ 79869 h 109305"/>
                  <a:gd name="connsiteX270" fmla="*/ 33776 w 125620"/>
                  <a:gd name="connsiteY270" fmla="*/ 80028 h 109305"/>
                  <a:gd name="connsiteX271" fmla="*/ 35622 w 125620"/>
                  <a:gd name="connsiteY271" fmla="*/ 79817 h 109305"/>
                  <a:gd name="connsiteX272" fmla="*/ 36255 w 125620"/>
                  <a:gd name="connsiteY272" fmla="*/ 81399 h 109305"/>
                  <a:gd name="connsiteX273" fmla="*/ 36361 w 125620"/>
                  <a:gd name="connsiteY273" fmla="*/ 81557 h 109305"/>
                  <a:gd name="connsiteX274" fmla="*/ 38313 w 125620"/>
                  <a:gd name="connsiteY274" fmla="*/ 80766 h 109305"/>
                  <a:gd name="connsiteX275" fmla="*/ 38471 w 125620"/>
                  <a:gd name="connsiteY275" fmla="*/ 80714 h 109305"/>
                  <a:gd name="connsiteX276" fmla="*/ 38524 w 125620"/>
                  <a:gd name="connsiteY276" fmla="*/ 80714 h 109305"/>
                  <a:gd name="connsiteX277" fmla="*/ 38524 w 125620"/>
                  <a:gd name="connsiteY277" fmla="*/ 80766 h 109305"/>
                  <a:gd name="connsiteX278" fmla="*/ 36255 w 125620"/>
                  <a:gd name="connsiteY278" fmla="*/ 82243 h 109305"/>
                  <a:gd name="connsiteX279" fmla="*/ 37099 w 125620"/>
                  <a:gd name="connsiteY279" fmla="*/ 82718 h 109305"/>
                  <a:gd name="connsiteX280" fmla="*/ 37996 w 125620"/>
                  <a:gd name="connsiteY280" fmla="*/ 82349 h 109305"/>
                  <a:gd name="connsiteX281" fmla="*/ 38313 w 125620"/>
                  <a:gd name="connsiteY281" fmla="*/ 82718 h 109305"/>
                  <a:gd name="connsiteX282" fmla="*/ 37785 w 125620"/>
                  <a:gd name="connsiteY282" fmla="*/ 83456 h 109305"/>
                  <a:gd name="connsiteX283" fmla="*/ 37521 w 125620"/>
                  <a:gd name="connsiteY283" fmla="*/ 83509 h 109305"/>
                  <a:gd name="connsiteX284" fmla="*/ 39104 w 125620"/>
                  <a:gd name="connsiteY284" fmla="*/ 83668 h 109305"/>
                  <a:gd name="connsiteX285" fmla="*/ 39684 w 125620"/>
                  <a:gd name="connsiteY285" fmla="*/ 84406 h 109305"/>
                  <a:gd name="connsiteX286" fmla="*/ 38207 w 125620"/>
                  <a:gd name="connsiteY286" fmla="*/ 87097 h 109305"/>
                  <a:gd name="connsiteX287" fmla="*/ 38049 w 125620"/>
                  <a:gd name="connsiteY287" fmla="*/ 88310 h 109305"/>
                  <a:gd name="connsiteX288" fmla="*/ 38260 w 125620"/>
                  <a:gd name="connsiteY288" fmla="*/ 88416 h 109305"/>
                  <a:gd name="connsiteX289" fmla="*/ 39157 w 125620"/>
                  <a:gd name="connsiteY289" fmla="*/ 87782 h 109305"/>
                  <a:gd name="connsiteX290" fmla="*/ 40475 w 125620"/>
                  <a:gd name="connsiteY290" fmla="*/ 86358 h 109305"/>
                  <a:gd name="connsiteX291" fmla="*/ 40423 w 125620"/>
                  <a:gd name="connsiteY291" fmla="*/ 85883 h 109305"/>
                  <a:gd name="connsiteX292" fmla="*/ 40898 w 125620"/>
                  <a:gd name="connsiteY292" fmla="*/ 85198 h 109305"/>
                  <a:gd name="connsiteX293" fmla="*/ 41056 w 125620"/>
                  <a:gd name="connsiteY293" fmla="*/ 85145 h 109305"/>
                  <a:gd name="connsiteX294" fmla="*/ 41847 w 125620"/>
                  <a:gd name="connsiteY294" fmla="*/ 85989 h 109305"/>
                  <a:gd name="connsiteX295" fmla="*/ 41900 w 125620"/>
                  <a:gd name="connsiteY295" fmla="*/ 85989 h 109305"/>
                  <a:gd name="connsiteX296" fmla="*/ 42269 w 125620"/>
                  <a:gd name="connsiteY296" fmla="*/ 85461 h 109305"/>
                  <a:gd name="connsiteX297" fmla="*/ 42164 w 125620"/>
                  <a:gd name="connsiteY297" fmla="*/ 83984 h 109305"/>
                  <a:gd name="connsiteX298" fmla="*/ 42428 w 125620"/>
                  <a:gd name="connsiteY298" fmla="*/ 82823 h 109305"/>
                  <a:gd name="connsiteX299" fmla="*/ 42480 w 125620"/>
                  <a:gd name="connsiteY299" fmla="*/ 82770 h 109305"/>
                  <a:gd name="connsiteX300" fmla="*/ 43219 w 125620"/>
                  <a:gd name="connsiteY300" fmla="*/ 83193 h 109305"/>
                  <a:gd name="connsiteX301" fmla="*/ 43166 w 125620"/>
                  <a:gd name="connsiteY301" fmla="*/ 83615 h 109305"/>
                  <a:gd name="connsiteX302" fmla="*/ 43799 w 125620"/>
                  <a:gd name="connsiteY302" fmla="*/ 84565 h 109305"/>
                  <a:gd name="connsiteX303" fmla="*/ 45171 w 125620"/>
                  <a:gd name="connsiteY303" fmla="*/ 84301 h 109305"/>
                  <a:gd name="connsiteX304" fmla="*/ 46068 w 125620"/>
                  <a:gd name="connsiteY304" fmla="*/ 85989 h 109305"/>
                  <a:gd name="connsiteX305" fmla="*/ 46964 w 125620"/>
                  <a:gd name="connsiteY305" fmla="*/ 86252 h 109305"/>
                  <a:gd name="connsiteX306" fmla="*/ 47756 w 125620"/>
                  <a:gd name="connsiteY306" fmla="*/ 86938 h 109305"/>
                  <a:gd name="connsiteX307" fmla="*/ 47756 w 125620"/>
                  <a:gd name="connsiteY307" fmla="*/ 86991 h 109305"/>
                  <a:gd name="connsiteX308" fmla="*/ 45118 w 125620"/>
                  <a:gd name="connsiteY308" fmla="*/ 86147 h 109305"/>
                  <a:gd name="connsiteX309" fmla="*/ 44380 w 125620"/>
                  <a:gd name="connsiteY309" fmla="*/ 85198 h 109305"/>
                  <a:gd name="connsiteX310" fmla="*/ 42639 w 125620"/>
                  <a:gd name="connsiteY310" fmla="*/ 85883 h 109305"/>
                  <a:gd name="connsiteX311" fmla="*/ 42586 w 125620"/>
                  <a:gd name="connsiteY311" fmla="*/ 85883 h 109305"/>
                  <a:gd name="connsiteX312" fmla="*/ 43272 w 125620"/>
                  <a:gd name="connsiteY312" fmla="*/ 86516 h 109305"/>
                  <a:gd name="connsiteX313" fmla="*/ 42480 w 125620"/>
                  <a:gd name="connsiteY313" fmla="*/ 86991 h 109305"/>
                  <a:gd name="connsiteX314" fmla="*/ 40475 w 125620"/>
                  <a:gd name="connsiteY314" fmla="*/ 88099 h 109305"/>
                  <a:gd name="connsiteX315" fmla="*/ 39368 w 125620"/>
                  <a:gd name="connsiteY315" fmla="*/ 88468 h 109305"/>
                  <a:gd name="connsiteX316" fmla="*/ 41320 w 125620"/>
                  <a:gd name="connsiteY316" fmla="*/ 88679 h 109305"/>
                  <a:gd name="connsiteX317" fmla="*/ 44063 w 125620"/>
                  <a:gd name="connsiteY317" fmla="*/ 87518 h 109305"/>
                  <a:gd name="connsiteX318" fmla="*/ 44485 w 125620"/>
                  <a:gd name="connsiteY318" fmla="*/ 87149 h 109305"/>
                  <a:gd name="connsiteX319" fmla="*/ 45329 w 125620"/>
                  <a:gd name="connsiteY319" fmla="*/ 87888 h 109305"/>
                  <a:gd name="connsiteX320" fmla="*/ 44274 w 125620"/>
                  <a:gd name="connsiteY320" fmla="*/ 88099 h 109305"/>
                  <a:gd name="connsiteX321" fmla="*/ 41425 w 125620"/>
                  <a:gd name="connsiteY321" fmla="*/ 88943 h 109305"/>
                  <a:gd name="connsiteX322" fmla="*/ 40001 w 125620"/>
                  <a:gd name="connsiteY322" fmla="*/ 89312 h 109305"/>
                  <a:gd name="connsiteX323" fmla="*/ 40581 w 125620"/>
                  <a:gd name="connsiteY323" fmla="*/ 90262 h 109305"/>
                  <a:gd name="connsiteX324" fmla="*/ 40898 w 125620"/>
                  <a:gd name="connsiteY324" fmla="*/ 90262 h 109305"/>
                  <a:gd name="connsiteX325" fmla="*/ 40898 w 125620"/>
                  <a:gd name="connsiteY325" fmla="*/ 90315 h 109305"/>
                  <a:gd name="connsiteX326" fmla="*/ 39842 w 125620"/>
                  <a:gd name="connsiteY326" fmla="*/ 90684 h 109305"/>
                  <a:gd name="connsiteX327" fmla="*/ 39790 w 125620"/>
                  <a:gd name="connsiteY327" fmla="*/ 90789 h 109305"/>
                  <a:gd name="connsiteX328" fmla="*/ 40528 w 125620"/>
                  <a:gd name="connsiteY328" fmla="*/ 92108 h 109305"/>
                  <a:gd name="connsiteX329" fmla="*/ 42428 w 125620"/>
                  <a:gd name="connsiteY329" fmla="*/ 91475 h 109305"/>
                  <a:gd name="connsiteX330" fmla="*/ 43799 w 125620"/>
                  <a:gd name="connsiteY330" fmla="*/ 91159 h 109305"/>
                  <a:gd name="connsiteX331" fmla="*/ 41636 w 125620"/>
                  <a:gd name="connsiteY331" fmla="*/ 93005 h 109305"/>
                  <a:gd name="connsiteX332" fmla="*/ 41689 w 125620"/>
                  <a:gd name="connsiteY332" fmla="*/ 93111 h 109305"/>
                  <a:gd name="connsiteX333" fmla="*/ 43482 w 125620"/>
                  <a:gd name="connsiteY333" fmla="*/ 92741 h 109305"/>
                  <a:gd name="connsiteX334" fmla="*/ 44696 w 125620"/>
                  <a:gd name="connsiteY334" fmla="*/ 93691 h 109305"/>
                  <a:gd name="connsiteX335" fmla="*/ 43852 w 125620"/>
                  <a:gd name="connsiteY335" fmla="*/ 95115 h 109305"/>
                  <a:gd name="connsiteX336" fmla="*/ 45171 w 125620"/>
                  <a:gd name="connsiteY336" fmla="*/ 94957 h 109305"/>
                  <a:gd name="connsiteX337" fmla="*/ 45223 w 125620"/>
                  <a:gd name="connsiteY337" fmla="*/ 94957 h 109305"/>
                  <a:gd name="connsiteX338" fmla="*/ 44854 w 125620"/>
                  <a:gd name="connsiteY338" fmla="*/ 95854 h 109305"/>
                  <a:gd name="connsiteX339" fmla="*/ 44854 w 125620"/>
                  <a:gd name="connsiteY339" fmla="*/ 95854 h 109305"/>
                  <a:gd name="connsiteX340" fmla="*/ 46964 w 125620"/>
                  <a:gd name="connsiteY340" fmla="*/ 94377 h 109305"/>
                  <a:gd name="connsiteX341" fmla="*/ 47228 w 125620"/>
                  <a:gd name="connsiteY341" fmla="*/ 94430 h 109305"/>
                  <a:gd name="connsiteX342" fmla="*/ 46753 w 125620"/>
                  <a:gd name="connsiteY342" fmla="*/ 95273 h 109305"/>
                  <a:gd name="connsiteX343" fmla="*/ 45434 w 125620"/>
                  <a:gd name="connsiteY343" fmla="*/ 97331 h 109305"/>
                  <a:gd name="connsiteX344" fmla="*/ 46279 w 125620"/>
                  <a:gd name="connsiteY344" fmla="*/ 98649 h 109305"/>
                  <a:gd name="connsiteX345" fmla="*/ 47861 w 125620"/>
                  <a:gd name="connsiteY345" fmla="*/ 98649 h 109305"/>
                  <a:gd name="connsiteX346" fmla="*/ 49444 w 125620"/>
                  <a:gd name="connsiteY346" fmla="*/ 98808 h 109305"/>
                  <a:gd name="connsiteX347" fmla="*/ 49760 w 125620"/>
                  <a:gd name="connsiteY347" fmla="*/ 99441 h 109305"/>
                  <a:gd name="connsiteX348" fmla="*/ 48863 w 125620"/>
                  <a:gd name="connsiteY348" fmla="*/ 99863 h 109305"/>
                  <a:gd name="connsiteX349" fmla="*/ 48758 w 125620"/>
                  <a:gd name="connsiteY349" fmla="*/ 100074 h 109305"/>
                  <a:gd name="connsiteX350" fmla="*/ 49233 w 125620"/>
                  <a:gd name="connsiteY350" fmla="*/ 100391 h 109305"/>
                  <a:gd name="connsiteX351" fmla="*/ 50499 w 125620"/>
                  <a:gd name="connsiteY351" fmla="*/ 99968 h 109305"/>
                  <a:gd name="connsiteX352" fmla="*/ 50552 w 125620"/>
                  <a:gd name="connsiteY352" fmla="*/ 100074 h 109305"/>
                  <a:gd name="connsiteX353" fmla="*/ 50077 w 125620"/>
                  <a:gd name="connsiteY353" fmla="*/ 100338 h 109305"/>
                  <a:gd name="connsiteX354" fmla="*/ 48969 w 125620"/>
                  <a:gd name="connsiteY354" fmla="*/ 101340 h 109305"/>
                  <a:gd name="connsiteX355" fmla="*/ 51448 w 125620"/>
                  <a:gd name="connsiteY355" fmla="*/ 100338 h 109305"/>
                  <a:gd name="connsiteX356" fmla="*/ 50235 w 125620"/>
                  <a:gd name="connsiteY356" fmla="*/ 101920 h 109305"/>
                  <a:gd name="connsiteX357" fmla="*/ 50815 w 125620"/>
                  <a:gd name="connsiteY357" fmla="*/ 102343 h 109305"/>
                  <a:gd name="connsiteX358" fmla="*/ 49760 w 125620"/>
                  <a:gd name="connsiteY358" fmla="*/ 102870 h 109305"/>
                  <a:gd name="connsiteX359" fmla="*/ 51765 w 125620"/>
                  <a:gd name="connsiteY359" fmla="*/ 103134 h 109305"/>
                  <a:gd name="connsiteX360" fmla="*/ 52029 w 125620"/>
                  <a:gd name="connsiteY360" fmla="*/ 102976 h 109305"/>
                  <a:gd name="connsiteX361" fmla="*/ 52556 w 125620"/>
                  <a:gd name="connsiteY361" fmla="*/ 102976 h 109305"/>
                  <a:gd name="connsiteX362" fmla="*/ 53822 w 125620"/>
                  <a:gd name="connsiteY362" fmla="*/ 102606 h 109305"/>
                  <a:gd name="connsiteX363" fmla="*/ 53822 w 125620"/>
                  <a:gd name="connsiteY363" fmla="*/ 102659 h 109305"/>
                  <a:gd name="connsiteX364" fmla="*/ 52398 w 125620"/>
                  <a:gd name="connsiteY364" fmla="*/ 103292 h 109305"/>
                  <a:gd name="connsiteX365" fmla="*/ 55247 w 125620"/>
                  <a:gd name="connsiteY365" fmla="*/ 103872 h 109305"/>
                  <a:gd name="connsiteX366" fmla="*/ 55088 w 125620"/>
                  <a:gd name="connsiteY366" fmla="*/ 105138 h 109305"/>
                  <a:gd name="connsiteX367" fmla="*/ 55352 w 125620"/>
                  <a:gd name="connsiteY367" fmla="*/ 105138 h 109305"/>
                  <a:gd name="connsiteX368" fmla="*/ 56407 w 125620"/>
                  <a:gd name="connsiteY368" fmla="*/ 104505 h 109305"/>
                  <a:gd name="connsiteX369" fmla="*/ 56671 w 125620"/>
                  <a:gd name="connsiteY369" fmla="*/ 104558 h 109305"/>
                  <a:gd name="connsiteX370" fmla="*/ 57040 w 125620"/>
                  <a:gd name="connsiteY370" fmla="*/ 105455 h 109305"/>
                  <a:gd name="connsiteX371" fmla="*/ 55669 w 125620"/>
                  <a:gd name="connsiteY371" fmla="*/ 106194 h 109305"/>
                  <a:gd name="connsiteX372" fmla="*/ 58570 w 125620"/>
                  <a:gd name="connsiteY372" fmla="*/ 106194 h 109305"/>
                  <a:gd name="connsiteX373" fmla="*/ 58623 w 125620"/>
                  <a:gd name="connsiteY373" fmla="*/ 105824 h 109305"/>
                  <a:gd name="connsiteX374" fmla="*/ 58676 w 125620"/>
                  <a:gd name="connsiteY374" fmla="*/ 105824 h 109305"/>
                  <a:gd name="connsiteX375" fmla="*/ 59467 w 125620"/>
                  <a:gd name="connsiteY375" fmla="*/ 105561 h 109305"/>
                  <a:gd name="connsiteX376" fmla="*/ 59994 w 125620"/>
                  <a:gd name="connsiteY376" fmla="*/ 105244 h 109305"/>
                  <a:gd name="connsiteX377" fmla="*/ 59994 w 125620"/>
                  <a:gd name="connsiteY377" fmla="*/ 105244 h 109305"/>
                  <a:gd name="connsiteX378" fmla="*/ 60047 w 125620"/>
                  <a:gd name="connsiteY378" fmla="*/ 105244 h 109305"/>
                  <a:gd name="connsiteX379" fmla="*/ 60047 w 125620"/>
                  <a:gd name="connsiteY379" fmla="*/ 105244 h 109305"/>
                  <a:gd name="connsiteX380" fmla="*/ 60100 w 125620"/>
                  <a:gd name="connsiteY380" fmla="*/ 105244 h 109305"/>
                  <a:gd name="connsiteX381" fmla="*/ 61208 w 125620"/>
                  <a:gd name="connsiteY381" fmla="*/ 105244 h 109305"/>
                  <a:gd name="connsiteX382" fmla="*/ 62210 w 125620"/>
                  <a:gd name="connsiteY382" fmla="*/ 104716 h 109305"/>
                  <a:gd name="connsiteX383" fmla="*/ 63160 w 125620"/>
                  <a:gd name="connsiteY383" fmla="*/ 104347 h 109305"/>
                  <a:gd name="connsiteX384" fmla="*/ 64373 w 125620"/>
                  <a:gd name="connsiteY384" fmla="*/ 103661 h 109305"/>
                  <a:gd name="connsiteX385" fmla="*/ 64848 w 125620"/>
                  <a:gd name="connsiteY385" fmla="*/ 102659 h 109305"/>
                  <a:gd name="connsiteX386" fmla="*/ 65481 w 125620"/>
                  <a:gd name="connsiteY386" fmla="*/ 103292 h 109305"/>
                  <a:gd name="connsiteX387" fmla="*/ 65798 w 125620"/>
                  <a:gd name="connsiteY387" fmla="*/ 103503 h 109305"/>
                  <a:gd name="connsiteX388" fmla="*/ 64479 w 125620"/>
                  <a:gd name="connsiteY388" fmla="*/ 104980 h 109305"/>
                  <a:gd name="connsiteX389" fmla="*/ 65270 w 125620"/>
                  <a:gd name="connsiteY389" fmla="*/ 104347 h 109305"/>
                  <a:gd name="connsiteX390" fmla="*/ 66061 w 125620"/>
                  <a:gd name="connsiteY390" fmla="*/ 104189 h 109305"/>
                  <a:gd name="connsiteX391" fmla="*/ 66800 w 125620"/>
                  <a:gd name="connsiteY391" fmla="*/ 103609 h 109305"/>
                  <a:gd name="connsiteX392" fmla="*/ 67169 w 125620"/>
                  <a:gd name="connsiteY392" fmla="*/ 104189 h 109305"/>
                  <a:gd name="connsiteX393" fmla="*/ 67749 w 125620"/>
                  <a:gd name="connsiteY393" fmla="*/ 104611 h 109305"/>
                  <a:gd name="connsiteX394" fmla="*/ 66852 w 125620"/>
                  <a:gd name="connsiteY394" fmla="*/ 105349 h 109305"/>
                  <a:gd name="connsiteX395" fmla="*/ 66483 w 125620"/>
                  <a:gd name="connsiteY395" fmla="*/ 105929 h 109305"/>
                  <a:gd name="connsiteX396" fmla="*/ 65375 w 125620"/>
                  <a:gd name="connsiteY396" fmla="*/ 106721 h 109305"/>
                  <a:gd name="connsiteX397" fmla="*/ 65375 w 125620"/>
                  <a:gd name="connsiteY397" fmla="*/ 106721 h 109305"/>
                  <a:gd name="connsiteX398" fmla="*/ 66272 w 125620"/>
                  <a:gd name="connsiteY398" fmla="*/ 106563 h 109305"/>
                  <a:gd name="connsiteX399" fmla="*/ 66747 w 125620"/>
                  <a:gd name="connsiteY399" fmla="*/ 107038 h 109305"/>
                  <a:gd name="connsiteX400" fmla="*/ 66800 w 125620"/>
                  <a:gd name="connsiteY400" fmla="*/ 107038 h 109305"/>
                  <a:gd name="connsiteX401" fmla="*/ 67697 w 125620"/>
                  <a:gd name="connsiteY401" fmla="*/ 105719 h 109305"/>
                  <a:gd name="connsiteX402" fmla="*/ 68752 w 125620"/>
                  <a:gd name="connsiteY402" fmla="*/ 105982 h 109305"/>
                  <a:gd name="connsiteX403" fmla="*/ 68435 w 125620"/>
                  <a:gd name="connsiteY403" fmla="*/ 107407 h 109305"/>
                  <a:gd name="connsiteX404" fmla="*/ 69596 w 125620"/>
                  <a:gd name="connsiteY404" fmla="*/ 106405 h 109305"/>
                  <a:gd name="connsiteX405" fmla="*/ 70229 w 125620"/>
                  <a:gd name="connsiteY405" fmla="*/ 105982 h 109305"/>
                  <a:gd name="connsiteX406" fmla="*/ 69596 w 125620"/>
                  <a:gd name="connsiteY406" fmla="*/ 107301 h 109305"/>
                  <a:gd name="connsiteX407" fmla="*/ 69754 w 125620"/>
                  <a:gd name="connsiteY407" fmla="*/ 107248 h 109305"/>
                  <a:gd name="connsiteX408" fmla="*/ 68910 w 125620"/>
                  <a:gd name="connsiteY408" fmla="*/ 109200 h 109305"/>
                  <a:gd name="connsiteX409" fmla="*/ 70756 w 125620"/>
                  <a:gd name="connsiteY409" fmla="*/ 108778 h 109305"/>
                  <a:gd name="connsiteX410" fmla="*/ 71759 w 125620"/>
                  <a:gd name="connsiteY410" fmla="*/ 109306 h 109305"/>
                  <a:gd name="connsiteX411" fmla="*/ 71917 w 125620"/>
                  <a:gd name="connsiteY411" fmla="*/ 109253 h 109305"/>
                  <a:gd name="connsiteX412" fmla="*/ 73078 w 125620"/>
                  <a:gd name="connsiteY412" fmla="*/ 107776 h 109305"/>
                  <a:gd name="connsiteX413" fmla="*/ 75399 w 125620"/>
                  <a:gd name="connsiteY413" fmla="*/ 107987 h 109305"/>
                  <a:gd name="connsiteX414" fmla="*/ 76612 w 125620"/>
                  <a:gd name="connsiteY414" fmla="*/ 107934 h 109305"/>
                  <a:gd name="connsiteX415" fmla="*/ 77772 w 125620"/>
                  <a:gd name="connsiteY415" fmla="*/ 107934 h 109305"/>
                  <a:gd name="connsiteX416" fmla="*/ 77984 w 125620"/>
                  <a:gd name="connsiteY416" fmla="*/ 107565 h 109305"/>
                  <a:gd name="connsiteX417" fmla="*/ 77298 w 125620"/>
                  <a:gd name="connsiteY417" fmla="*/ 106299 h 109305"/>
                  <a:gd name="connsiteX418" fmla="*/ 76348 w 125620"/>
                  <a:gd name="connsiteY418" fmla="*/ 106721 h 109305"/>
                  <a:gd name="connsiteX419" fmla="*/ 74818 w 125620"/>
                  <a:gd name="connsiteY419" fmla="*/ 106246 h 109305"/>
                  <a:gd name="connsiteX420" fmla="*/ 78986 w 125620"/>
                  <a:gd name="connsiteY420" fmla="*/ 104347 h 109305"/>
                  <a:gd name="connsiteX421" fmla="*/ 78300 w 125620"/>
                  <a:gd name="connsiteY421" fmla="*/ 104400 h 109305"/>
                  <a:gd name="connsiteX422" fmla="*/ 77192 w 125620"/>
                  <a:gd name="connsiteY422" fmla="*/ 104769 h 109305"/>
                  <a:gd name="connsiteX423" fmla="*/ 75715 w 125620"/>
                  <a:gd name="connsiteY423" fmla="*/ 104083 h 109305"/>
                  <a:gd name="connsiteX424" fmla="*/ 77667 w 125620"/>
                  <a:gd name="connsiteY424" fmla="*/ 103767 h 109305"/>
                  <a:gd name="connsiteX425" fmla="*/ 76770 w 125620"/>
                  <a:gd name="connsiteY425" fmla="*/ 103503 h 109305"/>
                  <a:gd name="connsiteX426" fmla="*/ 76665 w 125620"/>
                  <a:gd name="connsiteY426" fmla="*/ 103450 h 109305"/>
                  <a:gd name="connsiteX427" fmla="*/ 77720 w 125620"/>
                  <a:gd name="connsiteY427" fmla="*/ 103134 h 109305"/>
                  <a:gd name="connsiteX428" fmla="*/ 78300 w 125620"/>
                  <a:gd name="connsiteY428" fmla="*/ 101920 h 109305"/>
                  <a:gd name="connsiteX429" fmla="*/ 78300 w 125620"/>
                  <a:gd name="connsiteY429" fmla="*/ 101815 h 109305"/>
                  <a:gd name="connsiteX430" fmla="*/ 76190 w 125620"/>
                  <a:gd name="connsiteY430" fmla="*/ 101393 h 109305"/>
                  <a:gd name="connsiteX431" fmla="*/ 76296 w 125620"/>
                  <a:gd name="connsiteY431" fmla="*/ 100971 h 109305"/>
                  <a:gd name="connsiteX432" fmla="*/ 78247 w 125620"/>
                  <a:gd name="connsiteY432" fmla="*/ 100813 h 109305"/>
                  <a:gd name="connsiteX433" fmla="*/ 78617 w 125620"/>
                  <a:gd name="connsiteY433" fmla="*/ 100707 h 109305"/>
                  <a:gd name="connsiteX434" fmla="*/ 78722 w 125620"/>
                  <a:gd name="connsiteY434" fmla="*/ 99388 h 109305"/>
                  <a:gd name="connsiteX435" fmla="*/ 79303 w 125620"/>
                  <a:gd name="connsiteY435" fmla="*/ 98492 h 109305"/>
                  <a:gd name="connsiteX436" fmla="*/ 79619 w 125620"/>
                  <a:gd name="connsiteY436" fmla="*/ 98175 h 109305"/>
                  <a:gd name="connsiteX437" fmla="*/ 78300 w 125620"/>
                  <a:gd name="connsiteY437" fmla="*/ 98333 h 109305"/>
                  <a:gd name="connsiteX438" fmla="*/ 78195 w 125620"/>
                  <a:gd name="connsiteY438" fmla="*/ 98175 h 109305"/>
                  <a:gd name="connsiteX439" fmla="*/ 79988 w 125620"/>
                  <a:gd name="connsiteY439" fmla="*/ 96856 h 109305"/>
                  <a:gd name="connsiteX440" fmla="*/ 78880 w 125620"/>
                  <a:gd name="connsiteY440" fmla="*/ 95221 h 109305"/>
                  <a:gd name="connsiteX441" fmla="*/ 75873 w 125620"/>
                  <a:gd name="connsiteY441" fmla="*/ 94165 h 109305"/>
                  <a:gd name="connsiteX442" fmla="*/ 78775 w 125620"/>
                  <a:gd name="connsiteY442" fmla="*/ 94482 h 109305"/>
                  <a:gd name="connsiteX443" fmla="*/ 78828 w 125620"/>
                  <a:gd name="connsiteY443" fmla="*/ 94482 h 109305"/>
                  <a:gd name="connsiteX444" fmla="*/ 78775 w 125620"/>
                  <a:gd name="connsiteY444" fmla="*/ 94377 h 109305"/>
                  <a:gd name="connsiteX445" fmla="*/ 77245 w 125620"/>
                  <a:gd name="connsiteY445" fmla="*/ 93954 h 109305"/>
                  <a:gd name="connsiteX446" fmla="*/ 76718 w 125620"/>
                  <a:gd name="connsiteY446" fmla="*/ 93005 h 109305"/>
                  <a:gd name="connsiteX447" fmla="*/ 78195 w 125620"/>
                  <a:gd name="connsiteY447" fmla="*/ 92055 h 109305"/>
                  <a:gd name="connsiteX448" fmla="*/ 79619 w 125620"/>
                  <a:gd name="connsiteY448" fmla="*/ 91528 h 109305"/>
                  <a:gd name="connsiteX449" fmla="*/ 79355 w 125620"/>
                  <a:gd name="connsiteY449" fmla="*/ 91264 h 109305"/>
                  <a:gd name="connsiteX450" fmla="*/ 79197 w 125620"/>
                  <a:gd name="connsiteY450" fmla="*/ 90842 h 109305"/>
                  <a:gd name="connsiteX451" fmla="*/ 78511 w 125620"/>
                  <a:gd name="connsiteY451" fmla="*/ 89523 h 109305"/>
                  <a:gd name="connsiteX452" fmla="*/ 78511 w 125620"/>
                  <a:gd name="connsiteY452" fmla="*/ 89470 h 109305"/>
                  <a:gd name="connsiteX453" fmla="*/ 80674 w 125620"/>
                  <a:gd name="connsiteY453" fmla="*/ 89946 h 109305"/>
                  <a:gd name="connsiteX454" fmla="*/ 80674 w 125620"/>
                  <a:gd name="connsiteY454" fmla="*/ 89840 h 109305"/>
                  <a:gd name="connsiteX455" fmla="*/ 80779 w 125620"/>
                  <a:gd name="connsiteY455" fmla="*/ 89629 h 109305"/>
                  <a:gd name="connsiteX456" fmla="*/ 79619 w 125620"/>
                  <a:gd name="connsiteY456" fmla="*/ 88784 h 109305"/>
                  <a:gd name="connsiteX457" fmla="*/ 79672 w 125620"/>
                  <a:gd name="connsiteY457" fmla="*/ 88784 h 109305"/>
                  <a:gd name="connsiteX458" fmla="*/ 80938 w 125620"/>
                  <a:gd name="connsiteY458" fmla="*/ 88996 h 109305"/>
                  <a:gd name="connsiteX459" fmla="*/ 81307 w 125620"/>
                  <a:gd name="connsiteY459" fmla="*/ 88627 h 109305"/>
                  <a:gd name="connsiteX460" fmla="*/ 80358 w 125620"/>
                  <a:gd name="connsiteY460" fmla="*/ 88099 h 109305"/>
                  <a:gd name="connsiteX461" fmla="*/ 80358 w 125620"/>
                  <a:gd name="connsiteY461" fmla="*/ 87993 h 109305"/>
                  <a:gd name="connsiteX462" fmla="*/ 81465 w 125620"/>
                  <a:gd name="connsiteY462" fmla="*/ 87835 h 109305"/>
                  <a:gd name="connsiteX463" fmla="*/ 81835 w 125620"/>
                  <a:gd name="connsiteY463" fmla="*/ 87255 h 109305"/>
                  <a:gd name="connsiteX464" fmla="*/ 82784 w 125620"/>
                  <a:gd name="connsiteY464" fmla="*/ 87044 h 109305"/>
                  <a:gd name="connsiteX465" fmla="*/ 82784 w 125620"/>
                  <a:gd name="connsiteY465" fmla="*/ 86252 h 109305"/>
                  <a:gd name="connsiteX466" fmla="*/ 80779 w 125620"/>
                  <a:gd name="connsiteY466" fmla="*/ 86252 h 109305"/>
                  <a:gd name="connsiteX467" fmla="*/ 80146 w 125620"/>
                  <a:gd name="connsiteY467" fmla="*/ 86252 h 109305"/>
                  <a:gd name="connsiteX468" fmla="*/ 79566 w 125620"/>
                  <a:gd name="connsiteY468" fmla="*/ 85883 h 109305"/>
                  <a:gd name="connsiteX469" fmla="*/ 79566 w 125620"/>
                  <a:gd name="connsiteY469" fmla="*/ 85883 h 109305"/>
                  <a:gd name="connsiteX470" fmla="*/ 80885 w 125620"/>
                  <a:gd name="connsiteY470" fmla="*/ 86041 h 109305"/>
                  <a:gd name="connsiteX471" fmla="*/ 82257 w 125620"/>
                  <a:gd name="connsiteY471" fmla="*/ 86041 h 109305"/>
                  <a:gd name="connsiteX472" fmla="*/ 83312 w 125620"/>
                  <a:gd name="connsiteY472" fmla="*/ 85778 h 109305"/>
                  <a:gd name="connsiteX473" fmla="*/ 82626 w 125620"/>
                  <a:gd name="connsiteY473" fmla="*/ 84828 h 109305"/>
                  <a:gd name="connsiteX474" fmla="*/ 81887 w 125620"/>
                  <a:gd name="connsiteY474" fmla="*/ 84406 h 109305"/>
                  <a:gd name="connsiteX475" fmla="*/ 81518 w 125620"/>
                  <a:gd name="connsiteY475" fmla="*/ 83984 h 109305"/>
                  <a:gd name="connsiteX476" fmla="*/ 80621 w 125620"/>
                  <a:gd name="connsiteY476" fmla="*/ 83932 h 109305"/>
                  <a:gd name="connsiteX477" fmla="*/ 79039 w 125620"/>
                  <a:gd name="connsiteY477" fmla="*/ 83456 h 109305"/>
                  <a:gd name="connsiteX478" fmla="*/ 80146 w 125620"/>
                  <a:gd name="connsiteY478" fmla="*/ 83035 h 109305"/>
                  <a:gd name="connsiteX479" fmla="*/ 81677 w 125620"/>
                  <a:gd name="connsiteY479" fmla="*/ 82243 h 109305"/>
                  <a:gd name="connsiteX480" fmla="*/ 83206 w 125620"/>
                  <a:gd name="connsiteY480" fmla="*/ 82032 h 109305"/>
                  <a:gd name="connsiteX481" fmla="*/ 82415 w 125620"/>
                  <a:gd name="connsiteY481" fmla="*/ 81399 h 109305"/>
                  <a:gd name="connsiteX482" fmla="*/ 82784 w 125620"/>
                  <a:gd name="connsiteY482" fmla="*/ 80661 h 109305"/>
                  <a:gd name="connsiteX483" fmla="*/ 82362 w 125620"/>
                  <a:gd name="connsiteY483" fmla="*/ 80502 h 109305"/>
                  <a:gd name="connsiteX484" fmla="*/ 82046 w 125620"/>
                  <a:gd name="connsiteY484" fmla="*/ 79975 h 109305"/>
                  <a:gd name="connsiteX485" fmla="*/ 81571 w 125620"/>
                  <a:gd name="connsiteY485" fmla="*/ 79658 h 109305"/>
                  <a:gd name="connsiteX486" fmla="*/ 79513 w 125620"/>
                  <a:gd name="connsiteY486" fmla="*/ 78603 h 109305"/>
                  <a:gd name="connsiteX487" fmla="*/ 78986 w 125620"/>
                  <a:gd name="connsiteY487" fmla="*/ 78392 h 109305"/>
                  <a:gd name="connsiteX488" fmla="*/ 82362 w 125620"/>
                  <a:gd name="connsiteY488" fmla="*/ 78392 h 109305"/>
                  <a:gd name="connsiteX489" fmla="*/ 83417 w 125620"/>
                  <a:gd name="connsiteY489" fmla="*/ 77918 h 109305"/>
                  <a:gd name="connsiteX490" fmla="*/ 83681 w 125620"/>
                  <a:gd name="connsiteY490" fmla="*/ 75966 h 109305"/>
                  <a:gd name="connsiteX491" fmla="*/ 81729 w 125620"/>
                  <a:gd name="connsiteY491" fmla="*/ 75596 h 109305"/>
                  <a:gd name="connsiteX492" fmla="*/ 81677 w 125620"/>
                  <a:gd name="connsiteY492" fmla="*/ 75596 h 109305"/>
                  <a:gd name="connsiteX493" fmla="*/ 81677 w 125620"/>
                  <a:gd name="connsiteY493" fmla="*/ 75596 h 109305"/>
                  <a:gd name="connsiteX494" fmla="*/ 83417 w 125620"/>
                  <a:gd name="connsiteY494" fmla="*/ 74383 h 109305"/>
                  <a:gd name="connsiteX495" fmla="*/ 83576 w 125620"/>
                  <a:gd name="connsiteY495" fmla="*/ 74330 h 109305"/>
                  <a:gd name="connsiteX496" fmla="*/ 83681 w 125620"/>
                  <a:gd name="connsiteY496" fmla="*/ 74330 h 109305"/>
                  <a:gd name="connsiteX497" fmla="*/ 84631 w 125620"/>
                  <a:gd name="connsiteY497" fmla="*/ 74857 h 109305"/>
                  <a:gd name="connsiteX498" fmla="*/ 84842 w 125620"/>
                  <a:gd name="connsiteY498" fmla="*/ 74805 h 109305"/>
                  <a:gd name="connsiteX499" fmla="*/ 84842 w 125620"/>
                  <a:gd name="connsiteY499" fmla="*/ 74805 h 109305"/>
                  <a:gd name="connsiteX500" fmla="*/ 84314 w 125620"/>
                  <a:gd name="connsiteY500" fmla="*/ 73697 h 109305"/>
                  <a:gd name="connsiteX501" fmla="*/ 84367 w 125620"/>
                  <a:gd name="connsiteY501" fmla="*/ 73644 h 109305"/>
                  <a:gd name="connsiteX502" fmla="*/ 85158 w 125620"/>
                  <a:gd name="connsiteY502" fmla="*/ 74067 h 109305"/>
                  <a:gd name="connsiteX503" fmla="*/ 85475 w 125620"/>
                  <a:gd name="connsiteY503" fmla="*/ 74119 h 109305"/>
                  <a:gd name="connsiteX504" fmla="*/ 85738 w 125620"/>
                  <a:gd name="connsiteY504" fmla="*/ 74436 h 109305"/>
                  <a:gd name="connsiteX505" fmla="*/ 87479 w 125620"/>
                  <a:gd name="connsiteY505" fmla="*/ 74224 h 109305"/>
                  <a:gd name="connsiteX506" fmla="*/ 88060 w 125620"/>
                  <a:gd name="connsiteY506" fmla="*/ 73328 h 109305"/>
                  <a:gd name="connsiteX507" fmla="*/ 88482 w 125620"/>
                  <a:gd name="connsiteY507" fmla="*/ 73328 h 109305"/>
                  <a:gd name="connsiteX508" fmla="*/ 87110 w 125620"/>
                  <a:gd name="connsiteY508" fmla="*/ 71587 h 109305"/>
                  <a:gd name="connsiteX509" fmla="*/ 87796 w 125620"/>
                  <a:gd name="connsiteY509" fmla="*/ 71112 h 109305"/>
                  <a:gd name="connsiteX510" fmla="*/ 89009 w 125620"/>
                  <a:gd name="connsiteY510" fmla="*/ 69899 h 109305"/>
                  <a:gd name="connsiteX511" fmla="*/ 88745 w 125620"/>
                  <a:gd name="connsiteY511" fmla="*/ 69899 h 109305"/>
                  <a:gd name="connsiteX512" fmla="*/ 88693 w 125620"/>
                  <a:gd name="connsiteY512" fmla="*/ 69846 h 109305"/>
                  <a:gd name="connsiteX513" fmla="*/ 88693 w 125620"/>
                  <a:gd name="connsiteY513" fmla="*/ 68791 h 109305"/>
                  <a:gd name="connsiteX514" fmla="*/ 91067 w 125620"/>
                  <a:gd name="connsiteY514" fmla="*/ 68686 h 109305"/>
                  <a:gd name="connsiteX515" fmla="*/ 90381 w 125620"/>
                  <a:gd name="connsiteY515" fmla="*/ 70321 h 109305"/>
                  <a:gd name="connsiteX516" fmla="*/ 89695 w 125620"/>
                  <a:gd name="connsiteY516" fmla="*/ 71429 h 109305"/>
                  <a:gd name="connsiteX517" fmla="*/ 89959 w 125620"/>
                  <a:gd name="connsiteY517" fmla="*/ 71798 h 109305"/>
                  <a:gd name="connsiteX518" fmla="*/ 89906 w 125620"/>
                  <a:gd name="connsiteY518" fmla="*/ 72853 h 109305"/>
                  <a:gd name="connsiteX519" fmla="*/ 91014 w 125620"/>
                  <a:gd name="connsiteY519" fmla="*/ 72958 h 109305"/>
                  <a:gd name="connsiteX520" fmla="*/ 91067 w 125620"/>
                  <a:gd name="connsiteY520" fmla="*/ 72958 h 109305"/>
                  <a:gd name="connsiteX521" fmla="*/ 90750 w 125620"/>
                  <a:gd name="connsiteY521" fmla="*/ 71798 h 109305"/>
                  <a:gd name="connsiteX522" fmla="*/ 92174 w 125620"/>
                  <a:gd name="connsiteY522" fmla="*/ 70690 h 109305"/>
                  <a:gd name="connsiteX523" fmla="*/ 92227 w 125620"/>
                  <a:gd name="connsiteY523" fmla="*/ 70690 h 109305"/>
                  <a:gd name="connsiteX524" fmla="*/ 92966 w 125620"/>
                  <a:gd name="connsiteY524" fmla="*/ 71429 h 109305"/>
                  <a:gd name="connsiteX525" fmla="*/ 93071 w 125620"/>
                  <a:gd name="connsiteY525" fmla="*/ 71429 h 109305"/>
                  <a:gd name="connsiteX526" fmla="*/ 94337 w 125620"/>
                  <a:gd name="connsiteY526" fmla="*/ 70004 h 109305"/>
                  <a:gd name="connsiteX527" fmla="*/ 94126 w 125620"/>
                  <a:gd name="connsiteY527" fmla="*/ 69846 h 109305"/>
                  <a:gd name="connsiteX528" fmla="*/ 94126 w 125620"/>
                  <a:gd name="connsiteY528" fmla="*/ 69846 h 109305"/>
                  <a:gd name="connsiteX529" fmla="*/ 96236 w 125620"/>
                  <a:gd name="connsiteY529" fmla="*/ 69740 h 109305"/>
                  <a:gd name="connsiteX530" fmla="*/ 96289 w 125620"/>
                  <a:gd name="connsiteY530" fmla="*/ 68738 h 109305"/>
                  <a:gd name="connsiteX531" fmla="*/ 96817 w 125620"/>
                  <a:gd name="connsiteY531" fmla="*/ 68000 h 109305"/>
                  <a:gd name="connsiteX532" fmla="*/ 95550 w 125620"/>
                  <a:gd name="connsiteY532" fmla="*/ 67103 h 109305"/>
                  <a:gd name="connsiteX533" fmla="*/ 98136 w 125620"/>
                  <a:gd name="connsiteY533" fmla="*/ 66787 h 109305"/>
                  <a:gd name="connsiteX534" fmla="*/ 98822 w 125620"/>
                  <a:gd name="connsiteY534" fmla="*/ 67261 h 109305"/>
                  <a:gd name="connsiteX535" fmla="*/ 99876 w 125620"/>
                  <a:gd name="connsiteY535" fmla="*/ 66523 h 109305"/>
                  <a:gd name="connsiteX536" fmla="*/ 100668 w 125620"/>
                  <a:gd name="connsiteY536" fmla="*/ 64571 h 109305"/>
                  <a:gd name="connsiteX537" fmla="*/ 101142 w 125620"/>
                  <a:gd name="connsiteY537" fmla="*/ 63674 h 109305"/>
                  <a:gd name="connsiteX538" fmla="*/ 100879 w 125620"/>
                  <a:gd name="connsiteY538" fmla="*/ 62672 h 109305"/>
                  <a:gd name="connsiteX539" fmla="*/ 100721 w 125620"/>
                  <a:gd name="connsiteY539" fmla="*/ 62672 h 109305"/>
                  <a:gd name="connsiteX540" fmla="*/ 101564 w 125620"/>
                  <a:gd name="connsiteY540" fmla="*/ 61616 h 109305"/>
                  <a:gd name="connsiteX541" fmla="*/ 101142 w 125620"/>
                  <a:gd name="connsiteY541" fmla="*/ 61300 h 109305"/>
                  <a:gd name="connsiteX542" fmla="*/ 100879 w 125620"/>
                  <a:gd name="connsiteY542" fmla="*/ 60034 h 109305"/>
                  <a:gd name="connsiteX543" fmla="*/ 101617 w 125620"/>
                  <a:gd name="connsiteY543" fmla="*/ 59242 h 109305"/>
                  <a:gd name="connsiteX544" fmla="*/ 101564 w 125620"/>
                  <a:gd name="connsiteY544" fmla="*/ 58029 h 109305"/>
                  <a:gd name="connsiteX545" fmla="*/ 102989 w 125620"/>
                  <a:gd name="connsiteY545" fmla="*/ 57132 h 109305"/>
                  <a:gd name="connsiteX546" fmla="*/ 103042 w 125620"/>
                  <a:gd name="connsiteY546" fmla="*/ 56605 h 109305"/>
                  <a:gd name="connsiteX547" fmla="*/ 103675 w 125620"/>
                  <a:gd name="connsiteY547" fmla="*/ 55022 h 109305"/>
                  <a:gd name="connsiteX548" fmla="*/ 102672 w 125620"/>
                  <a:gd name="connsiteY548" fmla="*/ 54917 h 109305"/>
                  <a:gd name="connsiteX549" fmla="*/ 102620 w 125620"/>
                  <a:gd name="connsiteY549" fmla="*/ 54917 h 109305"/>
                  <a:gd name="connsiteX550" fmla="*/ 103042 w 125620"/>
                  <a:gd name="connsiteY550" fmla="*/ 54653 h 109305"/>
                  <a:gd name="connsiteX551" fmla="*/ 101195 w 125620"/>
                  <a:gd name="connsiteY551" fmla="*/ 53440 h 109305"/>
                  <a:gd name="connsiteX552" fmla="*/ 101512 w 125620"/>
                  <a:gd name="connsiteY552" fmla="*/ 53070 h 109305"/>
                  <a:gd name="connsiteX553" fmla="*/ 101564 w 125620"/>
                  <a:gd name="connsiteY553" fmla="*/ 53070 h 109305"/>
                  <a:gd name="connsiteX554" fmla="*/ 104097 w 125620"/>
                  <a:gd name="connsiteY554" fmla="*/ 54073 h 109305"/>
                  <a:gd name="connsiteX555" fmla="*/ 105468 w 125620"/>
                  <a:gd name="connsiteY555" fmla="*/ 54020 h 109305"/>
                  <a:gd name="connsiteX556" fmla="*/ 106840 w 125620"/>
                  <a:gd name="connsiteY556" fmla="*/ 54494 h 109305"/>
                  <a:gd name="connsiteX557" fmla="*/ 108845 w 125620"/>
                  <a:gd name="connsiteY557" fmla="*/ 54020 h 109305"/>
                  <a:gd name="connsiteX558" fmla="*/ 107631 w 125620"/>
                  <a:gd name="connsiteY558" fmla="*/ 53123 h 109305"/>
                  <a:gd name="connsiteX559" fmla="*/ 109055 w 125620"/>
                  <a:gd name="connsiteY559" fmla="*/ 53440 h 109305"/>
                  <a:gd name="connsiteX560" fmla="*/ 110269 w 125620"/>
                  <a:gd name="connsiteY560" fmla="*/ 53070 h 109305"/>
                  <a:gd name="connsiteX561" fmla="*/ 109636 w 125620"/>
                  <a:gd name="connsiteY561" fmla="*/ 51646 h 109305"/>
                  <a:gd name="connsiteX562" fmla="*/ 109794 w 125620"/>
                  <a:gd name="connsiteY562" fmla="*/ 51488 h 109305"/>
                  <a:gd name="connsiteX563" fmla="*/ 111324 w 125620"/>
                  <a:gd name="connsiteY563" fmla="*/ 52068 h 109305"/>
                  <a:gd name="connsiteX564" fmla="*/ 112062 w 125620"/>
                  <a:gd name="connsiteY564" fmla="*/ 50908 h 109305"/>
                  <a:gd name="connsiteX565" fmla="*/ 113540 w 125620"/>
                  <a:gd name="connsiteY565" fmla="*/ 50432 h 109305"/>
                  <a:gd name="connsiteX566" fmla="*/ 114964 w 125620"/>
                  <a:gd name="connsiteY566" fmla="*/ 49483 h 109305"/>
                  <a:gd name="connsiteX567" fmla="*/ 115967 w 125620"/>
                  <a:gd name="connsiteY567" fmla="*/ 49061 h 109305"/>
                  <a:gd name="connsiteX568" fmla="*/ 116494 w 125620"/>
                  <a:gd name="connsiteY568" fmla="*/ 48533 h 109305"/>
                  <a:gd name="connsiteX569" fmla="*/ 118182 w 125620"/>
                  <a:gd name="connsiteY569" fmla="*/ 47004 h 109305"/>
                  <a:gd name="connsiteX570" fmla="*/ 118604 w 125620"/>
                  <a:gd name="connsiteY570" fmla="*/ 47004 h 109305"/>
                  <a:gd name="connsiteX571" fmla="*/ 118762 w 125620"/>
                  <a:gd name="connsiteY571" fmla="*/ 46793 h 109305"/>
                  <a:gd name="connsiteX572" fmla="*/ 119501 w 125620"/>
                  <a:gd name="connsiteY572" fmla="*/ 46318 h 109305"/>
                  <a:gd name="connsiteX573" fmla="*/ 119290 w 125620"/>
                  <a:gd name="connsiteY573" fmla="*/ 46001 h 109305"/>
                  <a:gd name="connsiteX574" fmla="*/ 120345 w 125620"/>
                  <a:gd name="connsiteY574" fmla="*/ 45474 h 109305"/>
                  <a:gd name="connsiteX575" fmla="*/ 120240 w 125620"/>
                  <a:gd name="connsiteY575" fmla="*/ 45157 h 109305"/>
                  <a:gd name="connsiteX576" fmla="*/ 120609 w 125620"/>
                  <a:gd name="connsiteY576" fmla="*/ 44946 h 109305"/>
                  <a:gd name="connsiteX577" fmla="*/ 120134 w 125620"/>
                  <a:gd name="connsiteY577" fmla="*/ 43891 h 109305"/>
                  <a:gd name="connsiteX578" fmla="*/ 121242 w 125620"/>
                  <a:gd name="connsiteY578" fmla="*/ 43100 h 109305"/>
                  <a:gd name="connsiteX579" fmla="*/ 120556 w 125620"/>
                  <a:gd name="connsiteY579" fmla="*/ 42519 h 109305"/>
                  <a:gd name="connsiteX580" fmla="*/ 122086 w 125620"/>
                  <a:gd name="connsiteY580" fmla="*/ 41676 h 109305"/>
                  <a:gd name="connsiteX581" fmla="*/ 121347 w 125620"/>
                  <a:gd name="connsiteY581" fmla="*/ 41095 h 109305"/>
                  <a:gd name="connsiteX582" fmla="*/ 122772 w 125620"/>
                  <a:gd name="connsiteY582" fmla="*/ 40515 h 109305"/>
                  <a:gd name="connsiteX583" fmla="*/ 122772 w 125620"/>
                  <a:gd name="connsiteY583" fmla="*/ 40515 h 109305"/>
                  <a:gd name="connsiteX584" fmla="*/ 121717 w 125620"/>
                  <a:gd name="connsiteY584" fmla="*/ 39882 h 109305"/>
                  <a:gd name="connsiteX585" fmla="*/ 123880 w 125620"/>
                  <a:gd name="connsiteY585" fmla="*/ 37772 h 109305"/>
                  <a:gd name="connsiteX586" fmla="*/ 123457 w 125620"/>
                  <a:gd name="connsiteY586" fmla="*/ 37666 h 109305"/>
                  <a:gd name="connsiteX587" fmla="*/ 123405 w 125620"/>
                  <a:gd name="connsiteY587" fmla="*/ 37666 h 109305"/>
                  <a:gd name="connsiteX588" fmla="*/ 123405 w 125620"/>
                  <a:gd name="connsiteY588" fmla="*/ 37666 h 109305"/>
                  <a:gd name="connsiteX589" fmla="*/ 124460 w 125620"/>
                  <a:gd name="connsiteY589" fmla="*/ 37561 h 109305"/>
                  <a:gd name="connsiteX590" fmla="*/ 124618 w 125620"/>
                  <a:gd name="connsiteY590" fmla="*/ 37455 h 109305"/>
                  <a:gd name="connsiteX591" fmla="*/ 124038 w 125620"/>
                  <a:gd name="connsiteY591" fmla="*/ 36980 h 109305"/>
                  <a:gd name="connsiteX592" fmla="*/ 125146 w 125620"/>
                  <a:gd name="connsiteY592" fmla="*/ 35767 h 109305"/>
                  <a:gd name="connsiteX593" fmla="*/ 125620 w 125620"/>
                  <a:gd name="connsiteY593" fmla="*/ 35873 h 109305"/>
                  <a:gd name="connsiteX594" fmla="*/ 125357 w 125620"/>
                  <a:gd name="connsiteY594" fmla="*/ 34606 h 109305"/>
                  <a:gd name="connsiteX595" fmla="*/ 124724 w 125620"/>
                  <a:gd name="connsiteY595" fmla="*/ 35187 h 109305"/>
                  <a:gd name="connsiteX596" fmla="*/ 123088 w 125620"/>
                  <a:gd name="connsiteY596" fmla="*/ 36136 h 109305"/>
                  <a:gd name="connsiteX597" fmla="*/ 120767 w 125620"/>
                  <a:gd name="connsiteY597" fmla="*/ 36716 h 109305"/>
                  <a:gd name="connsiteX598" fmla="*/ 118973 w 125620"/>
                  <a:gd name="connsiteY598" fmla="*/ 36769 h 109305"/>
                  <a:gd name="connsiteX599" fmla="*/ 116125 w 125620"/>
                  <a:gd name="connsiteY599" fmla="*/ 37349 h 109305"/>
                  <a:gd name="connsiteX600" fmla="*/ 115808 w 125620"/>
                  <a:gd name="connsiteY600" fmla="*/ 36822 h 109305"/>
                  <a:gd name="connsiteX601" fmla="*/ 115808 w 125620"/>
                  <a:gd name="connsiteY601" fmla="*/ 36822 h 109305"/>
                  <a:gd name="connsiteX602" fmla="*/ 113698 w 125620"/>
                  <a:gd name="connsiteY602" fmla="*/ 38774 h 109305"/>
                  <a:gd name="connsiteX603" fmla="*/ 112590 w 125620"/>
                  <a:gd name="connsiteY603" fmla="*/ 39987 h 109305"/>
                  <a:gd name="connsiteX604" fmla="*/ 111535 w 125620"/>
                  <a:gd name="connsiteY604" fmla="*/ 41148 h 109305"/>
                  <a:gd name="connsiteX605" fmla="*/ 109636 w 125620"/>
                  <a:gd name="connsiteY605" fmla="*/ 41412 h 109305"/>
                  <a:gd name="connsiteX606" fmla="*/ 109530 w 125620"/>
                  <a:gd name="connsiteY606" fmla="*/ 41412 h 109305"/>
                  <a:gd name="connsiteX607" fmla="*/ 107842 w 125620"/>
                  <a:gd name="connsiteY607" fmla="*/ 41728 h 109305"/>
                  <a:gd name="connsiteX608" fmla="*/ 107895 w 125620"/>
                  <a:gd name="connsiteY608" fmla="*/ 41412 h 109305"/>
                  <a:gd name="connsiteX609" fmla="*/ 109161 w 125620"/>
                  <a:gd name="connsiteY609" fmla="*/ 40884 h 109305"/>
                  <a:gd name="connsiteX610" fmla="*/ 109952 w 125620"/>
                  <a:gd name="connsiteY610" fmla="*/ 40779 h 109305"/>
                  <a:gd name="connsiteX611" fmla="*/ 110955 w 125620"/>
                  <a:gd name="connsiteY611" fmla="*/ 39301 h 109305"/>
                  <a:gd name="connsiteX612" fmla="*/ 112643 w 125620"/>
                  <a:gd name="connsiteY612" fmla="*/ 38458 h 109305"/>
                  <a:gd name="connsiteX613" fmla="*/ 112168 w 125620"/>
                  <a:gd name="connsiteY613" fmla="*/ 37877 h 109305"/>
                  <a:gd name="connsiteX614" fmla="*/ 111535 w 125620"/>
                  <a:gd name="connsiteY614" fmla="*/ 38247 h 109305"/>
                  <a:gd name="connsiteX615" fmla="*/ 110322 w 125620"/>
                  <a:gd name="connsiteY615" fmla="*/ 38616 h 109305"/>
                  <a:gd name="connsiteX616" fmla="*/ 107209 w 125620"/>
                  <a:gd name="connsiteY616" fmla="*/ 39829 h 109305"/>
                  <a:gd name="connsiteX617" fmla="*/ 106787 w 125620"/>
                  <a:gd name="connsiteY617" fmla="*/ 39460 h 109305"/>
                  <a:gd name="connsiteX618" fmla="*/ 105205 w 125620"/>
                  <a:gd name="connsiteY618" fmla="*/ 40567 h 109305"/>
                  <a:gd name="connsiteX619" fmla="*/ 105046 w 125620"/>
                  <a:gd name="connsiteY619" fmla="*/ 40567 h 109305"/>
                  <a:gd name="connsiteX620" fmla="*/ 104941 w 125620"/>
                  <a:gd name="connsiteY620" fmla="*/ 40567 h 109305"/>
                  <a:gd name="connsiteX621" fmla="*/ 106576 w 125620"/>
                  <a:gd name="connsiteY621" fmla="*/ 37349 h 109305"/>
                  <a:gd name="connsiteX622" fmla="*/ 105257 w 125620"/>
                  <a:gd name="connsiteY622" fmla="*/ 36875 h 109305"/>
                  <a:gd name="connsiteX623" fmla="*/ 108528 w 125620"/>
                  <a:gd name="connsiteY623" fmla="*/ 36031 h 109305"/>
                  <a:gd name="connsiteX624" fmla="*/ 108686 w 125620"/>
                  <a:gd name="connsiteY624" fmla="*/ 35820 h 109305"/>
                  <a:gd name="connsiteX625" fmla="*/ 110163 w 125620"/>
                  <a:gd name="connsiteY625" fmla="*/ 35239 h 109305"/>
                  <a:gd name="connsiteX626" fmla="*/ 111852 w 125620"/>
                  <a:gd name="connsiteY626" fmla="*/ 33130 h 109305"/>
                  <a:gd name="connsiteX627" fmla="*/ 111429 w 125620"/>
                  <a:gd name="connsiteY627" fmla="*/ 32391 h 109305"/>
                  <a:gd name="connsiteX628" fmla="*/ 110691 w 125620"/>
                  <a:gd name="connsiteY628" fmla="*/ 32127 h 109305"/>
                  <a:gd name="connsiteX629" fmla="*/ 108581 w 125620"/>
                  <a:gd name="connsiteY629" fmla="*/ 32602 h 109305"/>
                  <a:gd name="connsiteX630" fmla="*/ 106523 w 125620"/>
                  <a:gd name="connsiteY630" fmla="*/ 33340 h 109305"/>
                  <a:gd name="connsiteX631" fmla="*/ 105310 w 125620"/>
                  <a:gd name="connsiteY631" fmla="*/ 33077 h 109305"/>
                  <a:gd name="connsiteX632" fmla="*/ 104044 w 125620"/>
                  <a:gd name="connsiteY632" fmla="*/ 33551 h 109305"/>
                  <a:gd name="connsiteX633" fmla="*/ 104044 w 125620"/>
                  <a:gd name="connsiteY633" fmla="*/ 33551 h 109305"/>
                  <a:gd name="connsiteX634" fmla="*/ 104044 w 125620"/>
                  <a:gd name="connsiteY634" fmla="*/ 33551 h 109305"/>
                  <a:gd name="connsiteX635" fmla="*/ 105205 w 125620"/>
                  <a:gd name="connsiteY635" fmla="*/ 32549 h 109305"/>
                  <a:gd name="connsiteX636" fmla="*/ 103095 w 125620"/>
                  <a:gd name="connsiteY636" fmla="*/ 31811 h 109305"/>
                  <a:gd name="connsiteX637" fmla="*/ 102250 w 125620"/>
                  <a:gd name="connsiteY637" fmla="*/ 32074 h 109305"/>
                  <a:gd name="connsiteX638" fmla="*/ 100615 w 125620"/>
                  <a:gd name="connsiteY638" fmla="*/ 31231 h 109305"/>
                  <a:gd name="connsiteX639" fmla="*/ 101406 w 125620"/>
                  <a:gd name="connsiteY639" fmla="*/ 31335 h 109305"/>
                  <a:gd name="connsiteX640" fmla="*/ 103147 w 125620"/>
                  <a:gd name="connsiteY640" fmla="*/ 31283 h 109305"/>
                  <a:gd name="connsiteX641" fmla="*/ 107104 w 125620"/>
                  <a:gd name="connsiteY641" fmla="*/ 32549 h 109305"/>
                  <a:gd name="connsiteX642" fmla="*/ 109952 w 125620"/>
                  <a:gd name="connsiteY642" fmla="*/ 31600 h 109305"/>
                  <a:gd name="connsiteX643" fmla="*/ 112695 w 125620"/>
                  <a:gd name="connsiteY643" fmla="*/ 32021 h 109305"/>
                  <a:gd name="connsiteX644" fmla="*/ 113434 w 125620"/>
                  <a:gd name="connsiteY644" fmla="*/ 31600 h 109305"/>
                  <a:gd name="connsiteX645" fmla="*/ 115017 w 125620"/>
                  <a:gd name="connsiteY645" fmla="*/ 32285 h 109305"/>
                  <a:gd name="connsiteX646" fmla="*/ 115755 w 125620"/>
                  <a:gd name="connsiteY646" fmla="*/ 32549 h 109305"/>
                  <a:gd name="connsiteX647" fmla="*/ 116283 w 125620"/>
                  <a:gd name="connsiteY647" fmla="*/ 33130 h 109305"/>
                  <a:gd name="connsiteX648" fmla="*/ 116758 w 125620"/>
                  <a:gd name="connsiteY648" fmla="*/ 33235 h 109305"/>
                  <a:gd name="connsiteX649" fmla="*/ 117233 w 125620"/>
                  <a:gd name="connsiteY649" fmla="*/ 33920 h 109305"/>
                  <a:gd name="connsiteX650" fmla="*/ 119343 w 125620"/>
                  <a:gd name="connsiteY650" fmla="*/ 34659 h 109305"/>
                  <a:gd name="connsiteX651" fmla="*/ 122191 w 125620"/>
                  <a:gd name="connsiteY651" fmla="*/ 34184 h 109305"/>
                  <a:gd name="connsiteX652" fmla="*/ 122613 w 125620"/>
                  <a:gd name="connsiteY652" fmla="*/ 33815 h 109305"/>
                  <a:gd name="connsiteX653" fmla="*/ 121506 w 125620"/>
                  <a:gd name="connsiteY653" fmla="*/ 32074 h 109305"/>
                  <a:gd name="connsiteX654" fmla="*/ 121558 w 125620"/>
                  <a:gd name="connsiteY654" fmla="*/ 32074 h 109305"/>
                  <a:gd name="connsiteX655" fmla="*/ 123880 w 125620"/>
                  <a:gd name="connsiteY655" fmla="*/ 33604 h 109305"/>
                  <a:gd name="connsiteX656" fmla="*/ 124776 w 125620"/>
                  <a:gd name="connsiteY656" fmla="*/ 33551 h 109305"/>
                  <a:gd name="connsiteX657" fmla="*/ 125198 w 125620"/>
                  <a:gd name="connsiteY657" fmla="*/ 33130 h 109305"/>
                  <a:gd name="connsiteX658" fmla="*/ 124038 w 125620"/>
                  <a:gd name="connsiteY658" fmla="*/ 31916 h 109305"/>
                  <a:gd name="connsiteX659" fmla="*/ 124143 w 125620"/>
                  <a:gd name="connsiteY659" fmla="*/ 31705 h 109305"/>
                  <a:gd name="connsiteX660" fmla="*/ 123668 w 125620"/>
                  <a:gd name="connsiteY660" fmla="*/ 31335 h 109305"/>
                  <a:gd name="connsiteX661" fmla="*/ 123141 w 125620"/>
                  <a:gd name="connsiteY661" fmla="*/ 31388 h 109305"/>
                  <a:gd name="connsiteX662" fmla="*/ 122402 w 125620"/>
                  <a:gd name="connsiteY662" fmla="*/ 30597 h 109305"/>
                  <a:gd name="connsiteX663" fmla="*/ 122561 w 125620"/>
                  <a:gd name="connsiteY663" fmla="*/ 30069 h 109305"/>
                  <a:gd name="connsiteX664" fmla="*/ 122086 w 125620"/>
                  <a:gd name="connsiteY664" fmla="*/ 30175 h 109305"/>
                  <a:gd name="connsiteX665" fmla="*/ 122033 w 125620"/>
                  <a:gd name="connsiteY665" fmla="*/ 30175 h 109305"/>
                  <a:gd name="connsiteX666" fmla="*/ 120292 w 125620"/>
                  <a:gd name="connsiteY666" fmla="*/ 28012 h 109305"/>
                  <a:gd name="connsiteX667" fmla="*/ 120240 w 125620"/>
                  <a:gd name="connsiteY667" fmla="*/ 28012 h 109305"/>
                  <a:gd name="connsiteX668" fmla="*/ 119817 w 125620"/>
                  <a:gd name="connsiteY668" fmla="*/ 29595 h 109305"/>
                  <a:gd name="connsiteX669" fmla="*/ 119765 w 125620"/>
                  <a:gd name="connsiteY669" fmla="*/ 29595 h 109305"/>
                  <a:gd name="connsiteX670" fmla="*/ 119554 w 125620"/>
                  <a:gd name="connsiteY670" fmla="*/ 29489 h 109305"/>
                  <a:gd name="connsiteX671" fmla="*/ 119395 w 125620"/>
                  <a:gd name="connsiteY671" fmla="*/ 28593 h 109305"/>
                  <a:gd name="connsiteX672" fmla="*/ 119026 w 125620"/>
                  <a:gd name="connsiteY672" fmla="*/ 27221 h 109305"/>
                  <a:gd name="connsiteX673" fmla="*/ 118024 w 125620"/>
                  <a:gd name="connsiteY673" fmla="*/ 28065 h 109305"/>
                  <a:gd name="connsiteX674" fmla="*/ 117707 w 125620"/>
                  <a:gd name="connsiteY674" fmla="*/ 28012 h 109305"/>
                  <a:gd name="connsiteX675" fmla="*/ 116758 w 125620"/>
                  <a:gd name="connsiteY675" fmla="*/ 27485 h 109305"/>
                  <a:gd name="connsiteX676" fmla="*/ 116705 w 125620"/>
                  <a:gd name="connsiteY676" fmla="*/ 26904 h 109305"/>
                  <a:gd name="connsiteX677" fmla="*/ 116547 w 125620"/>
                  <a:gd name="connsiteY677" fmla="*/ 26852 h 109305"/>
                  <a:gd name="connsiteX678" fmla="*/ 116230 w 125620"/>
                  <a:gd name="connsiteY678" fmla="*/ 26904 h 109305"/>
                  <a:gd name="connsiteX679" fmla="*/ 116125 w 125620"/>
                  <a:gd name="connsiteY679" fmla="*/ 26852 h 109305"/>
                  <a:gd name="connsiteX680" fmla="*/ 114806 w 125620"/>
                  <a:gd name="connsiteY680" fmla="*/ 26852 h 109305"/>
                  <a:gd name="connsiteX681" fmla="*/ 112274 w 125620"/>
                  <a:gd name="connsiteY681" fmla="*/ 26324 h 109305"/>
                  <a:gd name="connsiteX682" fmla="*/ 109530 w 125620"/>
                  <a:gd name="connsiteY682" fmla="*/ 26271 h 109305"/>
                  <a:gd name="connsiteX683" fmla="*/ 109108 w 125620"/>
                  <a:gd name="connsiteY683" fmla="*/ 27326 h 109305"/>
                  <a:gd name="connsiteX684" fmla="*/ 108528 w 125620"/>
                  <a:gd name="connsiteY684" fmla="*/ 28170 h 109305"/>
                  <a:gd name="connsiteX685" fmla="*/ 108422 w 125620"/>
                  <a:gd name="connsiteY685" fmla="*/ 28276 h 109305"/>
                  <a:gd name="connsiteX686" fmla="*/ 107315 w 125620"/>
                  <a:gd name="connsiteY686" fmla="*/ 27168 h 109305"/>
                  <a:gd name="connsiteX687" fmla="*/ 107895 w 125620"/>
                  <a:gd name="connsiteY687" fmla="*/ 26852 h 109305"/>
                  <a:gd name="connsiteX688" fmla="*/ 108634 w 125620"/>
                  <a:gd name="connsiteY688" fmla="*/ 25638 h 109305"/>
                  <a:gd name="connsiteX689" fmla="*/ 107420 w 125620"/>
                  <a:gd name="connsiteY689" fmla="*/ 25216 h 109305"/>
                  <a:gd name="connsiteX690" fmla="*/ 106207 w 125620"/>
                  <a:gd name="connsiteY690" fmla="*/ 24794 h 109305"/>
                  <a:gd name="connsiteX691" fmla="*/ 105416 w 125620"/>
                  <a:gd name="connsiteY691" fmla="*/ 25322 h 109305"/>
                  <a:gd name="connsiteX692" fmla="*/ 104835 w 125620"/>
                  <a:gd name="connsiteY692" fmla="*/ 25850 h 109305"/>
                  <a:gd name="connsiteX693" fmla="*/ 104361 w 125620"/>
                  <a:gd name="connsiteY693" fmla="*/ 26852 h 109305"/>
                  <a:gd name="connsiteX694" fmla="*/ 104149 w 125620"/>
                  <a:gd name="connsiteY694" fmla="*/ 26904 h 109305"/>
                  <a:gd name="connsiteX695" fmla="*/ 102567 w 125620"/>
                  <a:gd name="connsiteY695" fmla="*/ 26166 h 109305"/>
                  <a:gd name="connsiteX696" fmla="*/ 102567 w 125620"/>
                  <a:gd name="connsiteY696" fmla="*/ 26166 h 109305"/>
                  <a:gd name="connsiteX697" fmla="*/ 104044 w 125620"/>
                  <a:gd name="connsiteY697" fmla="*/ 25797 h 109305"/>
                  <a:gd name="connsiteX698" fmla="*/ 105521 w 125620"/>
                  <a:gd name="connsiteY698" fmla="*/ 24161 h 109305"/>
                  <a:gd name="connsiteX699" fmla="*/ 105679 w 125620"/>
                  <a:gd name="connsiteY699" fmla="*/ 24003 h 109305"/>
                  <a:gd name="connsiteX700" fmla="*/ 103095 w 125620"/>
                  <a:gd name="connsiteY700" fmla="*/ 23581 h 109305"/>
                  <a:gd name="connsiteX701" fmla="*/ 102145 w 125620"/>
                  <a:gd name="connsiteY701" fmla="*/ 23898 h 109305"/>
                  <a:gd name="connsiteX702" fmla="*/ 101459 w 125620"/>
                  <a:gd name="connsiteY702" fmla="*/ 24372 h 109305"/>
                  <a:gd name="connsiteX703" fmla="*/ 100351 w 125620"/>
                  <a:gd name="connsiteY703" fmla="*/ 25902 h 109305"/>
                  <a:gd name="connsiteX704" fmla="*/ 99824 w 125620"/>
                  <a:gd name="connsiteY704" fmla="*/ 25744 h 109305"/>
                  <a:gd name="connsiteX705" fmla="*/ 100879 w 125620"/>
                  <a:gd name="connsiteY705" fmla="*/ 24055 h 109305"/>
                  <a:gd name="connsiteX706" fmla="*/ 99982 w 125620"/>
                  <a:gd name="connsiteY706" fmla="*/ 23634 h 109305"/>
                  <a:gd name="connsiteX707" fmla="*/ 99929 w 125620"/>
                  <a:gd name="connsiteY707" fmla="*/ 23634 h 109305"/>
                  <a:gd name="connsiteX708" fmla="*/ 99929 w 125620"/>
                  <a:gd name="connsiteY708" fmla="*/ 23634 h 109305"/>
                  <a:gd name="connsiteX709" fmla="*/ 102145 w 125620"/>
                  <a:gd name="connsiteY709" fmla="*/ 23422 h 109305"/>
                  <a:gd name="connsiteX710" fmla="*/ 103200 w 125620"/>
                  <a:gd name="connsiteY710" fmla="*/ 22156 h 109305"/>
                  <a:gd name="connsiteX711" fmla="*/ 103253 w 125620"/>
                  <a:gd name="connsiteY711" fmla="*/ 21787 h 109305"/>
                  <a:gd name="connsiteX712" fmla="*/ 104677 w 125620"/>
                  <a:gd name="connsiteY712" fmla="*/ 20890 h 109305"/>
                  <a:gd name="connsiteX713" fmla="*/ 104730 w 125620"/>
                  <a:gd name="connsiteY713" fmla="*/ 20838 h 109305"/>
                  <a:gd name="connsiteX714" fmla="*/ 103305 w 125620"/>
                  <a:gd name="connsiteY714" fmla="*/ 20363 h 109305"/>
                  <a:gd name="connsiteX715" fmla="*/ 105310 w 125620"/>
                  <a:gd name="connsiteY715" fmla="*/ 20416 h 109305"/>
                  <a:gd name="connsiteX716" fmla="*/ 104994 w 125620"/>
                  <a:gd name="connsiteY716" fmla="*/ 20047 h 109305"/>
                  <a:gd name="connsiteX717" fmla="*/ 107631 w 125620"/>
                  <a:gd name="connsiteY717" fmla="*/ 18886 h 109305"/>
                  <a:gd name="connsiteX718" fmla="*/ 108264 w 125620"/>
                  <a:gd name="connsiteY718" fmla="*/ 18780 h 109305"/>
                  <a:gd name="connsiteX719" fmla="*/ 108897 w 125620"/>
                  <a:gd name="connsiteY719" fmla="*/ 18728 h 109305"/>
                  <a:gd name="connsiteX720" fmla="*/ 109319 w 125620"/>
                  <a:gd name="connsiteY720" fmla="*/ 18464 h 109305"/>
                  <a:gd name="connsiteX721" fmla="*/ 108739 w 125620"/>
                  <a:gd name="connsiteY721" fmla="*/ 19150 h 109305"/>
                  <a:gd name="connsiteX722" fmla="*/ 106312 w 125620"/>
                  <a:gd name="connsiteY722" fmla="*/ 19466 h 109305"/>
                  <a:gd name="connsiteX723" fmla="*/ 106312 w 125620"/>
                  <a:gd name="connsiteY723" fmla="*/ 19571 h 109305"/>
                  <a:gd name="connsiteX724" fmla="*/ 107737 w 125620"/>
                  <a:gd name="connsiteY724" fmla="*/ 20257 h 109305"/>
                  <a:gd name="connsiteX725" fmla="*/ 110058 w 125620"/>
                  <a:gd name="connsiteY725" fmla="*/ 20152 h 109305"/>
                  <a:gd name="connsiteX726" fmla="*/ 111060 w 125620"/>
                  <a:gd name="connsiteY726" fmla="*/ 20152 h 109305"/>
                  <a:gd name="connsiteX727" fmla="*/ 112221 w 125620"/>
                  <a:gd name="connsiteY727" fmla="*/ 18094 h 109305"/>
                  <a:gd name="connsiteX728" fmla="*/ 112695 w 125620"/>
                  <a:gd name="connsiteY728" fmla="*/ 18094 h 109305"/>
                  <a:gd name="connsiteX729" fmla="*/ 114278 w 125620"/>
                  <a:gd name="connsiteY729" fmla="*/ 17567 h 109305"/>
                  <a:gd name="connsiteX730" fmla="*/ 112907 w 125620"/>
                  <a:gd name="connsiteY730" fmla="*/ 15509 h 109305"/>
                  <a:gd name="connsiteX731" fmla="*/ 111799 w 125620"/>
                  <a:gd name="connsiteY731" fmla="*/ 15457 h 109305"/>
                  <a:gd name="connsiteX732" fmla="*/ 108950 w 125620"/>
                  <a:gd name="connsiteY732" fmla="*/ 15773 h 109305"/>
                  <a:gd name="connsiteX733" fmla="*/ 109267 w 125620"/>
                  <a:gd name="connsiteY733" fmla="*/ 16142 h 109305"/>
                  <a:gd name="connsiteX734" fmla="*/ 109267 w 125620"/>
                  <a:gd name="connsiteY734" fmla="*/ 16195 h 109305"/>
                  <a:gd name="connsiteX735" fmla="*/ 107526 w 125620"/>
                  <a:gd name="connsiteY735" fmla="*/ 16195 h 109305"/>
                  <a:gd name="connsiteX736" fmla="*/ 107473 w 125620"/>
                  <a:gd name="connsiteY736" fmla="*/ 16195 h 109305"/>
                  <a:gd name="connsiteX737" fmla="*/ 107473 w 125620"/>
                  <a:gd name="connsiteY737" fmla="*/ 14982 h 109305"/>
                  <a:gd name="connsiteX738" fmla="*/ 106682 w 125620"/>
                  <a:gd name="connsiteY738" fmla="*/ 14982 h 109305"/>
                  <a:gd name="connsiteX739" fmla="*/ 107156 w 125620"/>
                  <a:gd name="connsiteY739" fmla="*/ 14613 h 109305"/>
                  <a:gd name="connsiteX740" fmla="*/ 105996 w 125620"/>
                  <a:gd name="connsiteY740" fmla="*/ 13294 h 109305"/>
                  <a:gd name="connsiteX741" fmla="*/ 105996 w 125620"/>
                  <a:gd name="connsiteY741" fmla="*/ 13294 h 109305"/>
                  <a:gd name="connsiteX742" fmla="*/ 107473 w 125620"/>
                  <a:gd name="connsiteY742" fmla="*/ 13505 h 109305"/>
                  <a:gd name="connsiteX743" fmla="*/ 109794 w 125620"/>
                  <a:gd name="connsiteY743" fmla="*/ 12661 h 109305"/>
                  <a:gd name="connsiteX744" fmla="*/ 111166 w 125620"/>
                  <a:gd name="connsiteY744" fmla="*/ 12924 h 109305"/>
                  <a:gd name="connsiteX745" fmla="*/ 111641 w 125620"/>
                  <a:gd name="connsiteY745" fmla="*/ 12714 h 109305"/>
                  <a:gd name="connsiteX746" fmla="*/ 112854 w 125620"/>
                  <a:gd name="connsiteY746" fmla="*/ 11131 h 109305"/>
                  <a:gd name="connsiteX747" fmla="*/ 111008 w 125620"/>
                  <a:gd name="connsiteY747" fmla="*/ 10551 h 109305"/>
                  <a:gd name="connsiteX748" fmla="*/ 108634 w 125620"/>
                  <a:gd name="connsiteY748" fmla="*/ 11606 h 109305"/>
                  <a:gd name="connsiteX749" fmla="*/ 107948 w 125620"/>
                  <a:gd name="connsiteY749" fmla="*/ 12134 h 109305"/>
                  <a:gd name="connsiteX750" fmla="*/ 107948 w 125620"/>
                  <a:gd name="connsiteY750" fmla="*/ 11025 h 109305"/>
                  <a:gd name="connsiteX751" fmla="*/ 107051 w 125620"/>
                  <a:gd name="connsiteY751" fmla="*/ 9812 h 109305"/>
                  <a:gd name="connsiteX752" fmla="*/ 105521 w 125620"/>
                  <a:gd name="connsiteY752" fmla="*/ 11131 h 109305"/>
                  <a:gd name="connsiteX753" fmla="*/ 102725 w 125620"/>
                  <a:gd name="connsiteY753" fmla="*/ 10920 h 109305"/>
                  <a:gd name="connsiteX754" fmla="*/ 104835 w 125620"/>
                  <a:gd name="connsiteY754" fmla="*/ 10867 h 109305"/>
                  <a:gd name="connsiteX755" fmla="*/ 104941 w 125620"/>
                  <a:gd name="connsiteY755" fmla="*/ 10867 h 109305"/>
                  <a:gd name="connsiteX756" fmla="*/ 105152 w 125620"/>
                  <a:gd name="connsiteY756" fmla="*/ 10445 h 109305"/>
                  <a:gd name="connsiteX757" fmla="*/ 106049 w 125620"/>
                  <a:gd name="connsiteY757" fmla="*/ 9496 h 109305"/>
                  <a:gd name="connsiteX758" fmla="*/ 105996 w 125620"/>
                  <a:gd name="connsiteY758" fmla="*/ 9443 h 109305"/>
                  <a:gd name="connsiteX759" fmla="*/ 105363 w 125620"/>
                  <a:gd name="connsiteY759" fmla="*/ 9338 h 109305"/>
                  <a:gd name="connsiteX760" fmla="*/ 104097 w 125620"/>
                  <a:gd name="connsiteY760" fmla="*/ 9232 h 109305"/>
                  <a:gd name="connsiteX761" fmla="*/ 101828 w 125620"/>
                  <a:gd name="connsiteY761" fmla="*/ 9179 h 109305"/>
                  <a:gd name="connsiteX762" fmla="*/ 102620 w 125620"/>
                  <a:gd name="connsiteY762" fmla="*/ 8757 h 109305"/>
                  <a:gd name="connsiteX763" fmla="*/ 101512 w 125620"/>
                  <a:gd name="connsiteY763" fmla="*/ 8388 h 109305"/>
                  <a:gd name="connsiteX764" fmla="*/ 101512 w 125620"/>
                  <a:gd name="connsiteY764" fmla="*/ 8335 h 109305"/>
                  <a:gd name="connsiteX765" fmla="*/ 103780 w 125620"/>
                  <a:gd name="connsiteY765" fmla="*/ 8440 h 109305"/>
                  <a:gd name="connsiteX766" fmla="*/ 105521 w 125620"/>
                  <a:gd name="connsiteY766" fmla="*/ 8810 h 109305"/>
                  <a:gd name="connsiteX767" fmla="*/ 106893 w 125620"/>
                  <a:gd name="connsiteY767" fmla="*/ 8282 h 109305"/>
                  <a:gd name="connsiteX768" fmla="*/ 107631 w 125620"/>
                  <a:gd name="connsiteY768" fmla="*/ 8705 h 109305"/>
                  <a:gd name="connsiteX769" fmla="*/ 108264 w 125620"/>
                  <a:gd name="connsiteY769" fmla="*/ 7491 h 109305"/>
                  <a:gd name="connsiteX770" fmla="*/ 106365 w 125620"/>
                  <a:gd name="connsiteY770" fmla="*/ 6225 h 109305"/>
                  <a:gd name="connsiteX771" fmla="*/ 106049 w 125620"/>
                  <a:gd name="connsiteY771" fmla="*/ 5592 h 109305"/>
                  <a:gd name="connsiteX772" fmla="*/ 103991 w 125620"/>
                  <a:gd name="connsiteY772" fmla="*/ 5644 h 109305"/>
                  <a:gd name="connsiteX773" fmla="*/ 103253 w 125620"/>
                  <a:gd name="connsiteY773" fmla="*/ 5592 h 109305"/>
                  <a:gd name="connsiteX774" fmla="*/ 102198 w 125620"/>
                  <a:gd name="connsiteY774" fmla="*/ 6014 h 109305"/>
                  <a:gd name="connsiteX775" fmla="*/ 100826 w 125620"/>
                  <a:gd name="connsiteY775" fmla="*/ 6436 h 109305"/>
                  <a:gd name="connsiteX776" fmla="*/ 100826 w 125620"/>
                  <a:gd name="connsiteY776" fmla="*/ 6383 h 109305"/>
                  <a:gd name="connsiteX777" fmla="*/ 102198 w 125620"/>
                  <a:gd name="connsiteY777" fmla="*/ 5434 h 109305"/>
                  <a:gd name="connsiteX778" fmla="*/ 103728 w 125620"/>
                  <a:gd name="connsiteY778" fmla="*/ 4695 h 109305"/>
                  <a:gd name="connsiteX779" fmla="*/ 103780 w 125620"/>
                  <a:gd name="connsiteY779" fmla="*/ 4062 h 109305"/>
                  <a:gd name="connsiteX780" fmla="*/ 102567 w 125620"/>
                  <a:gd name="connsiteY780" fmla="*/ 3851 h 109305"/>
                  <a:gd name="connsiteX781" fmla="*/ 101723 w 125620"/>
                  <a:gd name="connsiteY781" fmla="*/ 4221 h 109305"/>
                  <a:gd name="connsiteX782" fmla="*/ 100404 w 125620"/>
                  <a:gd name="connsiteY782" fmla="*/ 4378 h 109305"/>
                  <a:gd name="connsiteX783" fmla="*/ 99560 w 125620"/>
                  <a:gd name="connsiteY783" fmla="*/ 5011 h 109305"/>
                  <a:gd name="connsiteX784" fmla="*/ 99507 w 125620"/>
                  <a:gd name="connsiteY784" fmla="*/ 5011 h 109305"/>
                  <a:gd name="connsiteX785" fmla="*/ 98188 w 125620"/>
                  <a:gd name="connsiteY785" fmla="*/ 4326 h 109305"/>
                  <a:gd name="connsiteX786" fmla="*/ 98136 w 125620"/>
                  <a:gd name="connsiteY786" fmla="*/ 4168 h 109305"/>
                  <a:gd name="connsiteX787" fmla="*/ 96764 w 125620"/>
                  <a:gd name="connsiteY787" fmla="*/ 4115 h 109305"/>
                  <a:gd name="connsiteX788" fmla="*/ 95762 w 125620"/>
                  <a:gd name="connsiteY788" fmla="*/ 2954 h 109305"/>
                  <a:gd name="connsiteX789" fmla="*/ 95815 w 125620"/>
                  <a:gd name="connsiteY789" fmla="*/ 2849 h 109305"/>
                  <a:gd name="connsiteX790" fmla="*/ 95973 w 125620"/>
                  <a:gd name="connsiteY790" fmla="*/ 2743 h 109305"/>
                  <a:gd name="connsiteX791" fmla="*/ 97819 w 125620"/>
                  <a:gd name="connsiteY791" fmla="*/ 3059 h 109305"/>
                  <a:gd name="connsiteX792" fmla="*/ 97924 w 125620"/>
                  <a:gd name="connsiteY792" fmla="*/ 2479 h 109305"/>
                  <a:gd name="connsiteX793" fmla="*/ 98452 w 125620"/>
                  <a:gd name="connsiteY793" fmla="*/ 1424 h 109305"/>
                  <a:gd name="connsiteX794" fmla="*/ 98452 w 125620"/>
                  <a:gd name="connsiteY794" fmla="*/ 1424 h 109305"/>
                  <a:gd name="connsiteX795" fmla="*/ 97819 w 125620"/>
                  <a:gd name="connsiteY795" fmla="*/ 1108 h 109305"/>
                  <a:gd name="connsiteX796" fmla="*/ 97766 w 125620"/>
                  <a:gd name="connsiteY796" fmla="*/ 1002 h 109305"/>
                  <a:gd name="connsiteX797" fmla="*/ 98927 w 125620"/>
                  <a:gd name="connsiteY797" fmla="*/ 527 h 109305"/>
                  <a:gd name="connsiteX798" fmla="*/ 81835 w 125620"/>
                  <a:gd name="connsiteY798" fmla="*/ 0 h 109305"/>
                  <a:gd name="connsiteX799" fmla="*/ 3917 w 125620"/>
                  <a:gd name="connsiteY799" fmla="*/ 10973 h 109305"/>
                  <a:gd name="connsiteX800" fmla="*/ 4234 w 125620"/>
                  <a:gd name="connsiteY800" fmla="*/ 11184 h 109305"/>
                  <a:gd name="connsiteX801" fmla="*/ 6185 w 125620"/>
                  <a:gd name="connsiteY801" fmla="*/ 10762 h 109305"/>
                  <a:gd name="connsiteX802" fmla="*/ 108053 w 125620"/>
                  <a:gd name="connsiteY802" fmla="*/ 15932 h 109305"/>
                  <a:gd name="connsiteX803" fmla="*/ 108106 w 125620"/>
                  <a:gd name="connsiteY803" fmla="*/ 16037 h 109305"/>
                  <a:gd name="connsiteX804" fmla="*/ 108053 w 125620"/>
                  <a:gd name="connsiteY804" fmla="*/ 16037 h 109305"/>
                  <a:gd name="connsiteX805" fmla="*/ 108053 w 125620"/>
                  <a:gd name="connsiteY805" fmla="*/ 15932 h 109305"/>
                  <a:gd name="connsiteX806" fmla="*/ 108053 w 125620"/>
                  <a:gd name="connsiteY806" fmla="*/ 15932 h 10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</a:cxnLst>
                <a:rect l="l" t="t" r="r" b="b"/>
                <a:pathLst>
                  <a:path w="125620" h="109305">
                    <a:moveTo>
                      <a:pt x="6185" y="10762"/>
                    </a:moveTo>
                    <a:cubicBezTo>
                      <a:pt x="6871" y="10709"/>
                      <a:pt x="7716" y="10973"/>
                      <a:pt x="8401" y="10762"/>
                    </a:cubicBezTo>
                    <a:cubicBezTo>
                      <a:pt x="8718" y="10656"/>
                      <a:pt x="9034" y="10551"/>
                      <a:pt x="9298" y="10445"/>
                    </a:cubicBezTo>
                    <a:cubicBezTo>
                      <a:pt x="9456" y="10340"/>
                      <a:pt x="9509" y="10234"/>
                      <a:pt x="9773" y="10181"/>
                    </a:cubicBezTo>
                    <a:cubicBezTo>
                      <a:pt x="10248" y="10340"/>
                      <a:pt x="10775" y="10709"/>
                      <a:pt x="10881" y="11184"/>
                    </a:cubicBezTo>
                    <a:cubicBezTo>
                      <a:pt x="10300" y="11764"/>
                      <a:pt x="9351" y="11289"/>
                      <a:pt x="9931" y="12291"/>
                    </a:cubicBezTo>
                    <a:cubicBezTo>
                      <a:pt x="9562" y="12344"/>
                      <a:pt x="9298" y="12134"/>
                      <a:pt x="9034" y="12028"/>
                    </a:cubicBezTo>
                    <a:cubicBezTo>
                      <a:pt x="8454" y="11870"/>
                      <a:pt x="6133" y="11342"/>
                      <a:pt x="5236" y="11870"/>
                    </a:cubicBezTo>
                    <a:cubicBezTo>
                      <a:pt x="5131" y="11922"/>
                      <a:pt x="5078" y="11975"/>
                      <a:pt x="5078" y="12081"/>
                    </a:cubicBezTo>
                    <a:cubicBezTo>
                      <a:pt x="5236" y="12555"/>
                      <a:pt x="6397" y="12397"/>
                      <a:pt x="6977" y="12503"/>
                    </a:cubicBezTo>
                    <a:cubicBezTo>
                      <a:pt x="7346" y="12555"/>
                      <a:pt x="7557" y="12819"/>
                      <a:pt x="7821" y="13030"/>
                    </a:cubicBezTo>
                    <a:cubicBezTo>
                      <a:pt x="7821" y="13030"/>
                      <a:pt x="7821" y="13030"/>
                      <a:pt x="7821" y="13030"/>
                    </a:cubicBezTo>
                    <a:cubicBezTo>
                      <a:pt x="7188" y="13136"/>
                      <a:pt x="6608" y="12924"/>
                      <a:pt x="6080" y="12819"/>
                    </a:cubicBezTo>
                    <a:cubicBezTo>
                      <a:pt x="5078" y="12661"/>
                      <a:pt x="4023" y="12555"/>
                      <a:pt x="2968" y="12397"/>
                    </a:cubicBezTo>
                    <a:cubicBezTo>
                      <a:pt x="2598" y="12344"/>
                      <a:pt x="2176" y="12291"/>
                      <a:pt x="1807" y="12239"/>
                    </a:cubicBezTo>
                    <a:cubicBezTo>
                      <a:pt x="1332" y="12239"/>
                      <a:pt x="1068" y="12608"/>
                      <a:pt x="858" y="12767"/>
                    </a:cubicBezTo>
                    <a:cubicBezTo>
                      <a:pt x="594" y="12977"/>
                      <a:pt x="330" y="13188"/>
                      <a:pt x="66" y="13400"/>
                    </a:cubicBezTo>
                    <a:cubicBezTo>
                      <a:pt x="-250" y="13874"/>
                      <a:pt x="646" y="14190"/>
                      <a:pt x="1121" y="14243"/>
                    </a:cubicBezTo>
                    <a:cubicBezTo>
                      <a:pt x="1543" y="14138"/>
                      <a:pt x="1543" y="13927"/>
                      <a:pt x="2018" y="13821"/>
                    </a:cubicBezTo>
                    <a:cubicBezTo>
                      <a:pt x="2018" y="13821"/>
                      <a:pt x="2071" y="13874"/>
                      <a:pt x="2071" y="13874"/>
                    </a:cubicBezTo>
                    <a:cubicBezTo>
                      <a:pt x="1543" y="14138"/>
                      <a:pt x="1385" y="14613"/>
                      <a:pt x="1912" y="14876"/>
                    </a:cubicBezTo>
                    <a:cubicBezTo>
                      <a:pt x="2704" y="15299"/>
                      <a:pt x="3601" y="15562"/>
                      <a:pt x="4709" y="15668"/>
                    </a:cubicBezTo>
                    <a:cubicBezTo>
                      <a:pt x="4761" y="15668"/>
                      <a:pt x="4761" y="15668"/>
                      <a:pt x="4814" y="15721"/>
                    </a:cubicBezTo>
                    <a:cubicBezTo>
                      <a:pt x="4339" y="15879"/>
                      <a:pt x="3865" y="15985"/>
                      <a:pt x="3442" y="16142"/>
                    </a:cubicBezTo>
                    <a:cubicBezTo>
                      <a:pt x="3126" y="16301"/>
                      <a:pt x="2915" y="16459"/>
                      <a:pt x="2493" y="16565"/>
                    </a:cubicBezTo>
                    <a:cubicBezTo>
                      <a:pt x="2440" y="16512"/>
                      <a:pt x="2387" y="16512"/>
                      <a:pt x="2335" y="16459"/>
                    </a:cubicBezTo>
                    <a:cubicBezTo>
                      <a:pt x="1860" y="16565"/>
                      <a:pt x="1332" y="16670"/>
                      <a:pt x="1279" y="16881"/>
                    </a:cubicBezTo>
                    <a:cubicBezTo>
                      <a:pt x="1491" y="17145"/>
                      <a:pt x="1701" y="17409"/>
                      <a:pt x="1912" y="17725"/>
                    </a:cubicBezTo>
                    <a:cubicBezTo>
                      <a:pt x="2493" y="18622"/>
                      <a:pt x="4286" y="20047"/>
                      <a:pt x="5922" y="19413"/>
                    </a:cubicBezTo>
                    <a:cubicBezTo>
                      <a:pt x="6080" y="19097"/>
                      <a:pt x="5342" y="18886"/>
                      <a:pt x="6027" y="18517"/>
                    </a:cubicBezTo>
                    <a:cubicBezTo>
                      <a:pt x="6080" y="18517"/>
                      <a:pt x="6133" y="18464"/>
                      <a:pt x="6185" y="18464"/>
                    </a:cubicBezTo>
                    <a:cubicBezTo>
                      <a:pt x="6502" y="18569"/>
                      <a:pt x="6555" y="18886"/>
                      <a:pt x="6819" y="19044"/>
                    </a:cubicBezTo>
                    <a:cubicBezTo>
                      <a:pt x="6924" y="19097"/>
                      <a:pt x="7030" y="19097"/>
                      <a:pt x="7135" y="19150"/>
                    </a:cubicBezTo>
                    <a:cubicBezTo>
                      <a:pt x="7135" y="19202"/>
                      <a:pt x="7188" y="19255"/>
                      <a:pt x="7188" y="19308"/>
                    </a:cubicBezTo>
                    <a:cubicBezTo>
                      <a:pt x="7188" y="19308"/>
                      <a:pt x="7241" y="19308"/>
                      <a:pt x="7241" y="19308"/>
                    </a:cubicBezTo>
                    <a:cubicBezTo>
                      <a:pt x="7346" y="18886"/>
                      <a:pt x="8032" y="18094"/>
                      <a:pt x="8876" y="18411"/>
                    </a:cubicBezTo>
                    <a:cubicBezTo>
                      <a:pt x="9245" y="18991"/>
                      <a:pt x="8032" y="19519"/>
                      <a:pt x="8823" y="19994"/>
                    </a:cubicBezTo>
                    <a:cubicBezTo>
                      <a:pt x="9140" y="19941"/>
                      <a:pt x="9192" y="19571"/>
                      <a:pt x="9298" y="19413"/>
                    </a:cubicBezTo>
                    <a:cubicBezTo>
                      <a:pt x="9878" y="19202"/>
                      <a:pt x="10037" y="19519"/>
                      <a:pt x="10511" y="19466"/>
                    </a:cubicBezTo>
                    <a:cubicBezTo>
                      <a:pt x="10986" y="19466"/>
                      <a:pt x="11566" y="18833"/>
                      <a:pt x="11619" y="18622"/>
                    </a:cubicBezTo>
                    <a:cubicBezTo>
                      <a:pt x="11672" y="18622"/>
                      <a:pt x="11778" y="18569"/>
                      <a:pt x="11830" y="18569"/>
                    </a:cubicBezTo>
                    <a:cubicBezTo>
                      <a:pt x="11936" y="18938"/>
                      <a:pt x="12094" y="19202"/>
                      <a:pt x="12252" y="19413"/>
                    </a:cubicBezTo>
                    <a:cubicBezTo>
                      <a:pt x="12832" y="19413"/>
                      <a:pt x="13466" y="18517"/>
                      <a:pt x="14046" y="18253"/>
                    </a:cubicBezTo>
                    <a:cubicBezTo>
                      <a:pt x="14837" y="18253"/>
                      <a:pt x="15101" y="18833"/>
                      <a:pt x="14943" y="19308"/>
                    </a:cubicBezTo>
                    <a:cubicBezTo>
                      <a:pt x="14943" y="19361"/>
                      <a:pt x="14943" y="19361"/>
                      <a:pt x="14996" y="19413"/>
                    </a:cubicBezTo>
                    <a:cubicBezTo>
                      <a:pt x="15259" y="19308"/>
                      <a:pt x="15576" y="18991"/>
                      <a:pt x="16051" y="18938"/>
                    </a:cubicBezTo>
                    <a:cubicBezTo>
                      <a:pt x="16367" y="18938"/>
                      <a:pt x="16525" y="19097"/>
                      <a:pt x="16736" y="19202"/>
                    </a:cubicBezTo>
                    <a:cubicBezTo>
                      <a:pt x="17264" y="19466"/>
                      <a:pt x="18319" y="19361"/>
                      <a:pt x="18741" y="19730"/>
                    </a:cubicBezTo>
                    <a:cubicBezTo>
                      <a:pt x="19005" y="19994"/>
                      <a:pt x="19005" y="20469"/>
                      <a:pt x="19269" y="20732"/>
                    </a:cubicBezTo>
                    <a:cubicBezTo>
                      <a:pt x="19585" y="21102"/>
                      <a:pt x="20271" y="21049"/>
                      <a:pt x="20693" y="21313"/>
                    </a:cubicBezTo>
                    <a:cubicBezTo>
                      <a:pt x="20904" y="21471"/>
                      <a:pt x="20957" y="21787"/>
                      <a:pt x="21220" y="21893"/>
                    </a:cubicBezTo>
                    <a:cubicBezTo>
                      <a:pt x="21537" y="21893"/>
                      <a:pt x="21854" y="21840"/>
                      <a:pt x="22170" y="21840"/>
                    </a:cubicBezTo>
                    <a:cubicBezTo>
                      <a:pt x="22381" y="22420"/>
                      <a:pt x="22328" y="22895"/>
                      <a:pt x="22328" y="23475"/>
                    </a:cubicBezTo>
                    <a:cubicBezTo>
                      <a:pt x="22381" y="24161"/>
                      <a:pt x="23172" y="25164"/>
                      <a:pt x="23542" y="25638"/>
                    </a:cubicBezTo>
                    <a:cubicBezTo>
                      <a:pt x="23647" y="25850"/>
                      <a:pt x="23753" y="26007"/>
                      <a:pt x="23805" y="26219"/>
                    </a:cubicBezTo>
                    <a:cubicBezTo>
                      <a:pt x="24069" y="26483"/>
                      <a:pt x="24702" y="26588"/>
                      <a:pt x="25019" y="26799"/>
                    </a:cubicBezTo>
                    <a:cubicBezTo>
                      <a:pt x="25757" y="27221"/>
                      <a:pt x="26021" y="27960"/>
                      <a:pt x="26127" y="28803"/>
                    </a:cubicBezTo>
                    <a:cubicBezTo>
                      <a:pt x="26496" y="28962"/>
                      <a:pt x="28131" y="29489"/>
                      <a:pt x="27868" y="29964"/>
                    </a:cubicBezTo>
                    <a:cubicBezTo>
                      <a:pt x="27762" y="30175"/>
                      <a:pt x="27182" y="30281"/>
                      <a:pt x="26970" y="30439"/>
                    </a:cubicBezTo>
                    <a:cubicBezTo>
                      <a:pt x="27023" y="30492"/>
                      <a:pt x="27129" y="30597"/>
                      <a:pt x="27182" y="30650"/>
                    </a:cubicBezTo>
                    <a:cubicBezTo>
                      <a:pt x="26443" y="31019"/>
                      <a:pt x="25757" y="31547"/>
                      <a:pt x="24913" y="31916"/>
                    </a:cubicBezTo>
                    <a:cubicBezTo>
                      <a:pt x="24913" y="31916"/>
                      <a:pt x="24913" y="31916"/>
                      <a:pt x="24913" y="31968"/>
                    </a:cubicBezTo>
                    <a:cubicBezTo>
                      <a:pt x="25704" y="31968"/>
                      <a:pt x="26496" y="31705"/>
                      <a:pt x="27393" y="31547"/>
                    </a:cubicBezTo>
                    <a:cubicBezTo>
                      <a:pt x="27023" y="32074"/>
                      <a:pt x="28026" y="33024"/>
                      <a:pt x="28501" y="33393"/>
                    </a:cubicBezTo>
                    <a:cubicBezTo>
                      <a:pt x="28659" y="33551"/>
                      <a:pt x="28923" y="33604"/>
                      <a:pt x="29028" y="33763"/>
                    </a:cubicBezTo>
                    <a:cubicBezTo>
                      <a:pt x="28975" y="33815"/>
                      <a:pt x="28975" y="33868"/>
                      <a:pt x="28975" y="33920"/>
                    </a:cubicBezTo>
                    <a:cubicBezTo>
                      <a:pt x="28764" y="33920"/>
                      <a:pt x="28553" y="33868"/>
                      <a:pt x="28395" y="33868"/>
                    </a:cubicBezTo>
                    <a:cubicBezTo>
                      <a:pt x="28026" y="33973"/>
                      <a:pt x="27709" y="34343"/>
                      <a:pt x="28026" y="34554"/>
                    </a:cubicBezTo>
                    <a:cubicBezTo>
                      <a:pt x="28131" y="34659"/>
                      <a:pt x="28289" y="34712"/>
                      <a:pt x="28395" y="34765"/>
                    </a:cubicBezTo>
                    <a:cubicBezTo>
                      <a:pt x="28606" y="34976"/>
                      <a:pt x="28817" y="35187"/>
                      <a:pt x="29028" y="35398"/>
                    </a:cubicBezTo>
                    <a:cubicBezTo>
                      <a:pt x="29292" y="35556"/>
                      <a:pt x="29608" y="35662"/>
                      <a:pt x="29872" y="35767"/>
                    </a:cubicBezTo>
                    <a:cubicBezTo>
                      <a:pt x="30242" y="35873"/>
                      <a:pt x="29819" y="36136"/>
                      <a:pt x="29714" y="36295"/>
                    </a:cubicBezTo>
                    <a:cubicBezTo>
                      <a:pt x="29608" y="36453"/>
                      <a:pt x="29608" y="36716"/>
                      <a:pt x="29450" y="36875"/>
                    </a:cubicBezTo>
                    <a:cubicBezTo>
                      <a:pt x="29028" y="37192"/>
                      <a:pt x="28553" y="37402"/>
                      <a:pt x="28395" y="37825"/>
                    </a:cubicBezTo>
                    <a:cubicBezTo>
                      <a:pt x="28553" y="37930"/>
                      <a:pt x="29028" y="37877"/>
                      <a:pt x="29186" y="37930"/>
                    </a:cubicBezTo>
                    <a:cubicBezTo>
                      <a:pt x="29503" y="38035"/>
                      <a:pt x="29767" y="38088"/>
                      <a:pt x="30030" y="38194"/>
                    </a:cubicBezTo>
                    <a:cubicBezTo>
                      <a:pt x="30189" y="38194"/>
                      <a:pt x="30347" y="38141"/>
                      <a:pt x="30505" y="38088"/>
                    </a:cubicBezTo>
                    <a:cubicBezTo>
                      <a:pt x="30558" y="38141"/>
                      <a:pt x="30558" y="38141"/>
                      <a:pt x="30611" y="38141"/>
                    </a:cubicBezTo>
                    <a:cubicBezTo>
                      <a:pt x="30716" y="38668"/>
                      <a:pt x="30189" y="38932"/>
                      <a:pt x="30400" y="39460"/>
                    </a:cubicBezTo>
                    <a:cubicBezTo>
                      <a:pt x="31349" y="39407"/>
                      <a:pt x="31718" y="39829"/>
                      <a:pt x="31771" y="40515"/>
                    </a:cubicBezTo>
                    <a:cubicBezTo>
                      <a:pt x="31771" y="40673"/>
                      <a:pt x="31771" y="40831"/>
                      <a:pt x="31771" y="40990"/>
                    </a:cubicBezTo>
                    <a:cubicBezTo>
                      <a:pt x="31666" y="41148"/>
                      <a:pt x="30980" y="41200"/>
                      <a:pt x="30769" y="41148"/>
                    </a:cubicBezTo>
                    <a:cubicBezTo>
                      <a:pt x="30400" y="41148"/>
                      <a:pt x="30030" y="41148"/>
                      <a:pt x="29661" y="41148"/>
                    </a:cubicBezTo>
                    <a:cubicBezTo>
                      <a:pt x="29081" y="41095"/>
                      <a:pt x="28659" y="40831"/>
                      <a:pt x="27868" y="41043"/>
                    </a:cubicBezTo>
                    <a:cubicBezTo>
                      <a:pt x="27868" y="41043"/>
                      <a:pt x="27868" y="41095"/>
                      <a:pt x="27868" y="41095"/>
                    </a:cubicBezTo>
                    <a:cubicBezTo>
                      <a:pt x="28395" y="41570"/>
                      <a:pt x="29503" y="41200"/>
                      <a:pt x="30083" y="41570"/>
                    </a:cubicBezTo>
                    <a:cubicBezTo>
                      <a:pt x="30452" y="41781"/>
                      <a:pt x="30294" y="42256"/>
                      <a:pt x="30136" y="42414"/>
                    </a:cubicBezTo>
                    <a:cubicBezTo>
                      <a:pt x="29661" y="42995"/>
                      <a:pt x="28237" y="43469"/>
                      <a:pt x="28026" y="44049"/>
                    </a:cubicBezTo>
                    <a:cubicBezTo>
                      <a:pt x="28342" y="44313"/>
                      <a:pt x="29608" y="44366"/>
                      <a:pt x="30242" y="44049"/>
                    </a:cubicBezTo>
                    <a:cubicBezTo>
                      <a:pt x="30400" y="43891"/>
                      <a:pt x="30558" y="43786"/>
                      <a:pt x="30716" y="43628"/>
                    </a:cubicBezTo>
                    <a:cubicBezTo>
                      <a:pt x="30875" y="43575"/>
                      <a:pt x="30927" y="43628"/>
                      <a:pt x="31033" y="43680"/>
                    </a:cubicBezTo>
                    <a:cubicBezTo>
                      <a:pt x="31085" y="43997"/>
                      <a:pt x="30611" y="44155"/>
                      <a:pt x="30294" y="44366"/>
                    </a:cubicBezTo>
                    <a:cubicBezTo>
                      <a:pt x="29872" y="44630"/>
                      <a:pt x="29556" y="44946"/>
                      <a:pt x="29028" y="45210"/>
                    </a:cubicBezTo>
                    <a:cubicBezTo>
                      <a:pt x="28501" y="45421"/>
                      <a:pt x="27656" y="45579"/>
                      <a:pt x="27235" y="45790"/>
                    </a:cubicBezTo>
                    <a:cubicBezTo>
                      <a:pt x="27129" y="46054"/>
                      <a:pt x="27604" y="46001"/>
                      <a:pt x="27604" y="46318"/>
                    </a:cubicBezTo>
                    <a:cubicBezTo>
                      <a:pt x="27604" y="46476"/>
                      <a:pt x="27445" y="46740"/>
                      <a:pt x="27656" y="46951"/>
                    </a:cubicBezTo>
                    <a:cubicBezTo>
                      <a:pt x="27815" y="47109"/>
                      <a:pt x="28289" y="47109"/>
                      <a:pt x="28553" y="47214"/>
                    </a:cubicBezTo>
                    <a:cubicBezTo>
                      <a:pt x="29292" y="47373"/>
                      <a:pt x="30980" y="47900"/>
                      <a:pt x="31982" y="47426"/>
                    </a:cubicBezTo>
                    <a:cubicBezTo>
                      <a:pt x="32774" y="47004"/>
                      <a:pt x="32984" y="46160"/>
                      <a:pt x="32879" y="45421"/>
                    </a:cubicBezTo>
                    <a:cubicBezTo>
                      <a:pt x="33354" y="45105"/>
                      <a:pt x="33987" y="45052"/>
                      <a:pt x="34092" y="44524"/>
                    </a:cubicBezTo>
                    <a:cubicBezTo>
                      <a:pt x="34145" y="44524"/>
                      <a:pt x="34198" y="44524"/>
                      <a:pt x="34251" y="44524"/>
                    </a:cubicBezTo>
                    <a:cubicBezTo>
                      <a:pt x="34462" y="44577"/>
                      <a:pt x="34251" y="44788"/>
                      <a:pt x="34409" y="44946"/>
                    </a:cubicBezTo>
                    <a:cubicBezTo>
                      <a:pt x="34409" y="44946"/>
                      <a:pt x="34409" y="44946"/>
                      <a:pt x="34409" y="44946"/>
                    </a:cubicBezTo>
                    <a:cubicBezTo>
                      <a:pt x="34462" y="44946"/>
                      <a:pt x="34567" y="44946"/>
                      <a:pt x="34620" y="44894"/>
                    </a:cubicBezTo>
                    <a:cubicBezTo>
                      <a:pt x="34778" y="44630"/>
                      <a:pt x="35148" y="43891"/>
                      <a:pt x="35939" y="43944"/>
                    </a:cubicBezTo>
                    <a:cubicBezTo>
                      <a:pt x="35939" y="44366"/>
                      <a:pt x="35569" y="45157"/>
                      <a:pt x="34989" y="45368"/>
                    </a:cubicBezTo>
                    <a:cubicBezTo>
                      <a:pt x="35095" y="45685"/>
                      <a:pt x="35464" y="45685"/>
                      <a:pt x="35833" y="45738"/>
                    </a:cubicBezTo>
                    <a:cubicBezTo>
                      <a:pt x="36097" y="45790"/>
                      <a:pt x="36361" y="45790"/>
                      <a:pt x="36625" y="45843"/>
                    </a:cubicBezTo>
                    <a:cubicBezTo>
                      <a:pt x="37574" y="45843"/>
                      <a:pt x="38365" y="45421"/>
                      <a:pt x="39051" y="45157"/>
                    </a:cubicBezTo>
                    <a:cubicBezTo>
                      <a:pt x="38999" y="45315"/>
                      <a:pt x="38946" y="45421"/>
                      <a:pt x="38840" y="45579"/>
                    </a:cubicBezTo>
                    <a:cubicBezTo>
                      <a:pt x="38629" y="45790"/>
                      <a:pt x="36572" y="46318"/>
                      <a:pt x="36044" y="46476"/>
                    </a:cubicBezTo>
                    <a:cubicBezTo>
                      <a:pt x="36044" y="46476"/>
                      <a:pt x="36044" y="46476"/>
                      <a:pt x="36044" y="46476"/>
                    </a:cubicBezTo>
                    <a:cubicBezTo>
                      <a:pt x="36150" y="46634"/>
                      <a:pt x="36255" y="46793"/>
                      <a:pt x="36361" y="46951"/>
                    </a:cubicBezTo>
                    <a:cubicBezTo>
                      <a:pt x="37099" y="47373"/>
                      <a:pt x="37627" y="46634"/>
                      <a:pt x="38102" y="46476"/>
                    </a:cubicBezTo>
                    <a:cubicBezTo>
                      <a:pt x="38524" y="46318"/>
                      <a:pt x="38999" y="46424"/>
                      <a:pt x="39368" y="46371"/>
                    </a:cubicBezTo>
                    <a:lnTo>
                      <a:pt x="39368" y="46371"/>
                    </a:lnTo>
                    <a:cubicBezTo>
                      <a:pt x="38735" y="46687"/>
                      <a:pt x="38155" y="46898"/>
                      <a:pt x="37627" y="47267"/>
                    </a:cubicBezTo>
                    <a:cubicBezTo>
                      <a:pt x="37416" y="47426"/>
                      <a:pt x="37258" y="47531"/>
                      <a:pt x="37047" y="47690"/>
                    </a:cubicBezTo>
                    <a:cubicBezTo>
                      <a:pt x="36836" y="47900"/>
                      <a:pt x="36677" y="48111"/>
                      <a:pt x="36519" y="48270"/>
                    </a:cubicBezTo>
                    <a:cubicBezTo>
                      <a:pt x="37258" y="48586"/>
                      <a:pt x="38735" y="47214"/>
                      <a:pt x="39209" y="47531"/>
                    </a:cubicBezTo>
                    <a:cubicBezTo>
                      <a:pt x="39421" y="47742"/>
                      <a:pt x="38735" y="48111"/>
                      <a:pt x="39315" y="48428"/>
                    </a:cubicBezTo>
                    <a:cubicBezTo>
                      <a:pt x="39421" y="48480"/>
                      <a:pt x="39579" y="48480"/>
                      <a:pt x="39790" y="48480"/>
                    </a:cubicBezTo>
                    <a:cubicBezTo>
                      <a:pt x="40265" y="48533"/>
                      <a:pt x="40898" y="48692"/>
                      <a:pt x="41056" y="49009"/>
                    </a:cubicBezTo>
                    <a:cubicBezTo>
                      <a:pt x="40739" y="49747"/>
                      <a:pt x="39209" y="49009"/>
                      <a:pt x="38735" y="48956"/>
                    </a:cubicBezTo>
                    <a:cubicBezTo>
                      <a:pt x="38735" y="49009"/>
                      <a:pt x="38735" y="49009"/>
                      <a:pt x="38735" y="49009"/>
                    </a:cubicBezTo>
                    <a:cubicBezTo>
                      <a:pt x="38682" y="49009"/>
                      <a:pt x="38629" y="49009"/>
                      <a:pt x="38576" y="49009"/>
                    </a:cubicBezTo>
                    <a:cubicBezTo>
                      <a:pt x="38524" y="49852"/>
                      <a:pt x="41478" y="49536"/>
                      <a:pt x="41794" y="50327"/>
                    </a:cubicBezTo>
                    <a:cubicBezTo>
                      <a:pt x="41478" y="50696"/>
                      <a:pt x="40950" y="50538"/>
                      <a:pt x="40317" y="50696"/>
                    </a:cubicBezTo>
                    <a:cubicBezTo>
                      <a:pt x="40265" y="51329"/>
                      <a:pt x="42006" y="50960"/>
                      <a:pt x="41847" y="51593"/>
                    </a:cubicBezTo>
                    <a:cubicBezTo>
                      <a:pt x="41847" y="51593"/>
                      <a:pt x="41847" y="51646"/>
                      <a:pt x="41847" y="51646"/>
                    </a:cubicBezTo>
                    <a:cubicBezTo>
                      <a:pt x="41372" y="51804"/>
                      <a:pt x="41003" y="51646"/>
                      <a:pt x="40634" y="51804"/>
                    </a:cubicBezTo>
                    <a:cubicBezTo>
                      <a:pt x="40581" y="51857"/>
                      <a:pt x="40581" y="51857"/>
                      <a:pt x="40528" y="51910"/>
                    </a:cubicBezTo>
                    <a:cubicBezTo>
                      <a:pt x="40528" y="51962"/>
                      <a:pt x="40528" y="51962"/>
                      <a:pt x="40528" y="52015"/>
                    </a:cubicBezTo>
                    <a:cubicBezTo>
                      <a:pt x="40845" y="52226"/>
                      <a:pt x="41267" y="52437"/>
                      <a:pt x="41900" y="52279"/>
                    </a:cubicBezTo>
                    <a:cubicBezTo>
                      <a:pt x="42111" y="52226"/>
                      <a:pt x="42269" y="52121"/>
                      <a:pt x="42480" y="52174"/>
                    </a:cubicBezTo>
                    <a:cubicBezTo>
                      <a:pt x="42533" y="52174"/>
                      <a:pt x="42639" y="52174"/>
                      <a:pt x="42639" y="52226"/>
                    </a:cubicBezTo>
                    <a:cubicBezTo>
                      <a:pt x="42691" y="52437"/>
                      <a:pt x="42428" y="52912"/>
                      <a:pt x="42111" y="52965"/>
                    </a:cubicBezTo>
                    <a:cubicBezTo>
                      <a:pt x="41742" y="53070"/>
                      <a:pt x="40001" y="52807"/>
                      <a:pt x="39684" y="52754"/>
                    </a:cubicBezTo>
                    <a:cubicBezTo>
                      <a:pt x="39051" y="52595"/>
                      <a:pt x="38629" y="52226"/>
                      <a:pt x="38155" y="51910"/>
                    </a:cubicBezTo>
                    <a:cubicBezTo>
                      <a:pt x="37574" y="51541"/>
                      <a:pt x="36044" y="50908"/>
                      <a:pt x="35306" y="50749"/>
                    </a:cubicBezTo>
                    <a:cubicBezTo>
                      <a:pt x="34831" y="50644"/>
                      <a:pt x="33987" y="51065"/>
                      <a:pt x="33459" y="50960"/>
                    </a:cubicBezTo>
                    <a:cubicBezTo>
                      <a:pt x="33037" y="50855"/>
                      <a:pt x="32615" y="50749"/>
                      <a:pt x="32141" y="50591"/>
                    </a:cubicBezTo>
                    <a:cubicBezTo>
                      <a:pt x="31244" y="50538"/>
                      <a:pt x="30716" y="51329"/>
                      <a:pt x="30347" y="51593"/>
                    </a:cubicBezTo>
                    <a:cubicBezTo>
                      <a:pt x="30452" y="51910"/>
                      <a:pt x="31033" y="51857"/>
                      <a:pt x="31296" y="52121"/>
                    </a:cubicBezTo>
                    <a:cubicBezTo>
                      <a:pt x="31508" y="52279"/>
                      <a:pt x="31296" y="52490"/>
                      <a:pt x="31455" y="52701"/>
                    </a:cubicBezTo>
                    <a:cubicBezTo>
                      <a:pt x="31824" y="53176"/>
                      <a:pt x="33090" y="53545"/>
                      <a:pt x="33881" y="53545"/>
                    </a:cubicBezTo>
                    <a:cubicBezTo>
                      <a:pt x="33987" y="53492"/>
                      <a:pt x="33987" y="53492"/>
                      <a:pt x="34040" y="53440"/>
                    </a:cubicBezTo>
                    <a:cubicBezTo>
                      <a:pt x="34251" y="53440"/>
                      <a:pt x="34409" y="53440"/>
                      <a:pt x="34620" y="53440"/>
                    </a:cubicBezTo>
                    <a:cubicBezTo>
                      <a:pt x="35675" y="53598"/>
                      <a:pt x="36361" y="54337"/>
                      <a:pt x="37152" y="54759"/>
                    </a:cubicBezTo>
                    <a:cubicBezTo>
                      <a:pt x="37785" y="55075"/>
                      <a:pt x="38471" y="55128"/>
                      <a:pt x="39315" y="55180"/>
                    </a:cubicBezTo>
                    <a:cubicBezTo>
                      <a:pt x="39526" y="55180"/>
                      <a:pt x="39684" y="55339"/>
                      <a:pt x="39948" y="55286"/>
                    </a:cubicBezTo>
                    <a:cubicBezTo>
                      <a:pt x="40159" y="55075"/>
                      <a:pt x="40317" y="54759"/>
                      <a:pt x="40950" y="54759"/>
                    </a:cubicBezTo>
                    <a:cubicBezTo>
                      <a:pt x="41003" y="54759"/>
                      <a:pt x="41003" y="54811"/>
                      <a:pt x="41003" y="54811"/>
                    </a:cubicBezTo>
                    <a:cubicBezTo>
                      <a:pt x="41003" y="54811"/>
                      <a:pt x="41056" y="54811"/>
                      <a:pt x="41056" y="54864"/>
                    </a:cubicBezTo>
                    <a:cubicBezTo>
                      <a:pt x="40950" y="54917"/>
                      <a:pt x="40845" y="55022"/>
                      <a:pt x="40739" y="55075"/>
                    </a:cubicBezTo>
                    <a:cubicBezTo>
                      <a:pt x="40792" y="55128"/>
                      <a:pt x="40792" y="55180"/>
                      <a:pt x="40845" y="55233"/>
                    </a:cubicBezTo>
                    <a:cubicBezTo>
                      <a:pt x="41689" y="55233"/>
                      <a:pt x="41900" y="54864"/>
                      <a:pt x="42428" y="54653"/>
                    </a:cubicBezTo>
                    <a:cubicBezTo>
                      <a:pt x="42849" y="54494"/>
                      <a:pt x="43061" y="54653"/>
                      <a:pt x="43430" y="54547"/>
                    </a:cubicBezTo>
                    <a:cubicBezTo>
                      <a:pt x="43324" y="54811"/>
                      <a:pt x="42955" y="54970"/>
                      <a:pt x="42797" y="55233"/>
                    </a:cubicBezTo>
                    <a:cubicBezTo>
                      <a:pt x="42639" y="55497"/>
                      <a:pt x="42691" y="55708"/>
                      <a:pt x="42533" y="55972"/>
                    </a:cubicBezTo>
                    <a:cubicBezTo>
                      <a:pt x="42480" y="56130"/>
                      <a:pt x="42216" y="56183"/>
                      <a:pt x="42111" y="56341"/>
                    </a:cubicBezTo>
                    <a:cubicBezTo>
                      <a:pt x="42216" y="56552"/>
                      <a:pt x="42639" y="56605"/>
                      <a:pt x="42533" y="56869"/>
                    </a:cubicBezTo>
                    <a:cubicBezTo>
                      <a:pt x="42533" y="56922"/>
                      <a:pt x="42006" y="57132"/>
                      <a:pt x="41900" y="57132"/>
                    </a:cubicBezTo>
                    <a:cubicBezTo>
                      <a:pt x="41900" y="57343"/>
                      <a:pt x="41689" y="57555"/>
                      <a:pt x="41847" y="57765"/>
                    </a:cubicBezTo>
                    <a:cubicBezTo>
                      <a:pt x="41953" y="57818"/>
                      <a:pt x="42111" y="57818"/>
                      <a:pt x="42269" y="57818"/>
                    </a:cubicBezTo>
                    <a:cubicBezTo>
                      <a:pt x="42322" y="57818"/>
                      <a:pt x="42322" y="57871"/>
                      <a:pt x="42375" y="57871"/>
                    </a:cubicBezTo>
                    <a:cubicBezTo>
                      <a:pt x="42216" y="57976"/>
                      <a:pt x="42006" y="58029"/>
                      <a:pt x="41847" y="58135"/>
                    </a:cubicBezTo>
                    <a:cubicBezTo>
                      <a:pt x="41847" y="58345"/>
                      <a:pt x="42111" y="58662"/>
                      <a:pt x="42006" y="58873"/>
                    </a:cubicBezTo>
                    <a:cubicBezTo>
                      <a:pt x="41900" y="59084"/>
                      <a:pt x="41478" y="59190"/>
                      <a:pt x="41372" y="59401"/>
                    </a:cubicBezTo>
                    <a:cubicBezTo>
                      <a:pt x="41372" y="59401"/>
                      <a:pt x="41372" y="59401"/>
                      <a:pt x="41372" y="59401"/>
                    </a:cubicBezTo>
                    <a:cubicBezTo>
                      <a:pt x="42269" y="59295"/>
                      <a:pt x="42111" y="59031"/>
                      <a:pt x="42797" y="58821"/>
                    </a:cubicBezTo>
                    <a:cubicBezTo>
                      <a:pt x="43219" y="58873"/>
                      <a:pt x="43113" y="59031"/>
                      <a:pt x="43324" y="59242"/>
                    </a:cubicBezTo>
                    <a:cubicBezTo>
                      <a:pt x="43482" y="59295"/>
                      <a:pt x="43588" y="59295"/>
                      <a:pt x="43694" y="59348"/>
                    </a:cubicBezTo>
                    <a:cubicBezTo>
                      <a:pt x="43694" y="59348"/>
                      <a:pt x="43746" y="59348"/>
                      <a:pt x="43746" y="59348"/>
                    </a:cubicBezTo>
                    <a:cubicBezTo>
                      <a:pt x="43746" y="59348"/>
                      <a:pt x="43746" y="59401"/>
                      <a:pt x="43746" y="59401"/>
                    </a:cubicBezTo>
                    <a:cubicBezTo>
                      <a:pt x="43588" y="59823"/>
                      <a:pt x="42322" y="59717"/>
                      <a:pt x="41742" y="59875"/>
                    </a:cubicBezTo>
                    <a:cubicBezTo>
                      <a:pt x="41689" y="59928"/>
                      <a:pt x="41056" y="60614"/>
                      <a:pt x="41056" y="60720"/>
                    </a:cubicBezTo>
                    <a:cubicBezTo>
                      <a:pt x="41056" y="60773"/>
                      <a:pt x="41109" y="60878"/>
                      <a:pt x="41161" y="60983"/>
                    </a:cubicBezTo>
                    <a:cubicBezTo>
                      <a:pt x="41056" y="61142"/>
                      <a:pt x="40950" y="61247"/>
                      <a:pt x="40792" y="61406"/>
                    </a:cubicBezTo>
                    <a:cubicBezTo>
                      <a:pt x="40581" y="61722"/>
                      <a:pt x="40423" y="62039"/>
                      <a:pt x="40212" y="62355"/>
                    </a:cubicBezTo>
                    <a:cubicBezTo>
                      <a:pt x="41003" y="62197"/>
                      <a:pt x="41109" y="61827"/>
                      <a:pt x="41900" y="61669"/>
                    </a:cubicBezTo>
                    <a:cubicBezTo>
                      <a:pt x="42533" y="61880"/>
                      <a:pt x="42111" y="62566"/>
                      <a:pt x="41689" y="62777"/>
                    </a:cubicBezTo>
                    <a:cubicBezTo>
                      <a:pt x="41372" y="62935"/>
                      <a:pt x="40950" y="62830"/>
                      <a:pt x="40634" y="62883"/>
                    </a:cubicBezTo>
                    <a:cubicBezTo>
                      <a:pt x="39948" y="62988"/>
                      <a:pt x="39526" y="63305"/>
                      <a:pt x="38682" y="63410"/>
                    </a:cubicBezTo>
                    <a:cubicBezTo>
                      <a:pt x="38102" y="63463"/>
                      <a:pt x="37416" y="63305"/>
                      <a:pt x="36888" y="63463"/>
                    </a:cubicBezTo>
                    <a:cubicBezTo>
                      <a:pt x="35622" y="63832"/>
                      <a:pt x="35200" y="64835"/>
                      <a:pt x="33829" y="65256"/>
                    </a:cubicBezTo>
                    <a:cubicBezTo>
                      <a:pt x="34198" y="65256"/>
                      <a:pt x="34831" y="65309"/>
                      <a:pt x="35148" y="65256"/>
                    </a:cubicBezTo>
                    <a:cubicBezTo>
                      <a:pt x="35569" y="65151"/>
                      <a:pt x="35992" y="65045"/>
                      <a:pt x="36361" y="64992"/>
                    </a:cubicBezTo>
                    <a:cubicBezTo>
                      <a:pt x="36625" y="65045"/>
                      <a:pt x="36836" y="65098"/>
                      <a:pt x="37099" y="65098"/>
                    </a:cubicBezTo>
                    <a:cubicBezTo>
                      <a:pt x="37627" y="65204"/>
                      <a:pt x="38207" y="65151"/>
                      <a:pt x="38788" y="65204"/>
                    </a:cubicBezTo>
                    <a:cubicBezTo>
                      <a:pt x="39104" y="64887"/>
                      <a:pt x="39473" y="64940"/>
                      <a:pt x="40054" y="64676"/>
                    </a:cubicBezTo>
                    <a:cubicBezTo>
                      <a:pt x="40054" y="64676"/>
                      <a:pt x="40106" y="64623"/>
                      <a:pt x="40106" y="64623"/>
                    </a:cubicBezTo>
                    <a:cubicBezTo>
                      <a:pt x="40106" y="64465"/>
                      <a:pt x="40001" y="64359"/>
                      <a:pt x="39790" y="64359"/>
                    </a:cubicBezTo>
                    <a:cubicBezTo>
                      <a:pt x="39790" y="64359"/>
                      <a:pt x="39790" y="64359"/>
                      <a:pt x="39790" y="64359"/>
                    </a:cubicBezTo>
                    <a:cubicBezTo>
                      <a:pt x="40001" y="64043"/>
                      <a:pt x="40845" y="63990"/>
                      <a:pt x="41109" y="64202"/>
                    </a:cubicBezTo>
                    <a:cubicBezTo>
                      <a:pt x="41161" y="64623"/>
                      <a:pt x="40370" y="64782"/>
                      <a:pt x="40370" y="65151"/>
                    </a:cubicBezTo>
                    <a:cubicBezTo>
                      <a:pt x="40370" y="65784"/>
                      <a:pt x="42164" y="65890"/>
                      <a:pt x="42480" y="66258"/>
                    </a:cubicBezTo>
                    <a:cubicBezTo>
                      <a:pt x="42322" y="66311"/>
                      <a:pt x="42322" y="66311"/>
                      <a:pt x="42322" y="66470"/>
                    </a:cubicBezTo>
                    <a:cubicBezTo>
                      <a:pt x="41689" y="66311"/>
                      <a:pt x="40898" y="66206"/>
                      <a:pt x="40106" y="66206"/>
                    </a:cubicBezTo>
                    <a:cubicBezTo>
                      <a:pt x="39579" y="66258"/>
                      <a:pt x="38999" y="66311"/>
                      <a:pt x="38418" y="66364"/>
                    </a:cubicBezTo>
                    <a:cubicBezTo>
                      <a:pt x="37785" y="66364"/>
                      <a:pt x="37258" y="66206"/>
                      <a:pt x="36730" y="66154"/>
                    </a:cubicBezTo>
                    <a:cubicBezTo>
                      <a:pt x="36044" y="66048"/>
                      <a:pt x="35306" y="65942"/>
                      <a:pt x="34620" y="65837"/>
                    </a:cubicBezTo>
                    <a:cubicBezTo>
                      <a:pt x="34567" y="65837"/>
                      <a:pt x="34567" y="65837"/>
                      <a:pt x="34515" y="65837"/>
                    </a:cubicBezTo>
                    <a:cubicBezTo>
                      <a:pt x="34462" y="65890"/>
                      <a:pt x="34462" y="65995"/>
                      <a:pt x="34409" y="66048"/>
                    </a:cubicBezTo>
                    <a:cubicBezTo>
                      <a:pt x="34409" y="66311"/>
                      <a:pt x="36044" y="66575"/>
                      <a:pt x="36466" y="66575"/>
                    </a:cubicBezTo>
                    <a:cubicBezTo>
                      <a:pt x="36572" y="66628"/>
                      <a:pt x="36836" y="66734"/>
                      <a:pt x="36572" y="66892"/>
                    </a:cubicBezTo>
                    <a:cubicBezTo>
                      <a:pt x="36150" y="67050"/>
                      <a:pt x="35042" y="66523"/>
                      <a:pt x="34251" y="66681"/>
                    </a:cubicBezTo>
                    <a:cubicBezTo>
                      <a:pt x="33090" y="66997"/>
                      <a:pt x="33196" y="67683"/>
                      <a:pt x="32826" y="68210"/>
                    </a:cubicBezTo>
                    <a:cubicBezTo>
                      <a:pt x="32562" y="68580"/>
                      <a:pt x="32246" y="68949"/>
                      <a:pt x="31982" y="69319"/>
                    </a:cubicBezTo>
                    <a:cubicBezTo>
                      <a:pt x="31929" y="69424"/>
                      <a:pt x="32035" y="69477"/>
                      <a:pt x="32088" y="69529"/>
                    </a:cubicBezTo>
                    <a:cubicBezTo>
                      <a:pt x="33196" y="69740"/>
                      <a:pt x="33881" y="68686"/>
                      <a:pt x="34303" y="68369"/>
                    </a:cubicBezTo>
                    <a:cubicBezTo>
                      <a:pt x="34620" y="68263"/>
                      <a:pt x="34936" y="68158"/>
                      <a:pt x="35200" y="68105"/>
                    </a:cubicBezTo>
                    <a:cubicBezTo>
                      <a:pt x="35886" y="67789"/>
                      <a:pt x="36361" y="67420"/>
                      <a:pt x="37469" y="67208"/>
                    </a:cubicBezTo>
                    <a:cubicBezTo>
                      <a:pt x="37416" y="67367"/>
                      <a:pt x="37258" y="67472"/>
                      <a:pt x="37258" y="67630"/>
                    </a:cubicBezTo>
                    <a:cubicBezTo>
                      <a:pt x="37627" y="67947"/>
                      <a:pt x="37996" y="67736"/>
                      <a:pt x="38735" y="67736"/>
                    </a:cubicBezTo>
                    <a:cubicBezTo>
                      <a:pt x="38946" y="67736"/>
                      <a:pt x="39157" y="67736"/>
                      <a:pt x="39368" y="67736"/>
                    </a:cubicBezTo>
                    <a:cubicBezTo>
                      <a:pt x="39684" y="67525"/>
                      <a:pt x="40317" y="67208"/>
                      <a:pt x="39948" y="66839"/>
                    </a:cubicBezTo>
                    <a:cubicBezTo>
                      <a:pt x="39948" y="66839"/>
                      <a:pt x="39948" y="66839"/>
                      <a:pt x="39948" y="66839"/>
                    </a:cubicBezTo>
                    <a:cubicBezTo>
                      <a:pt x="40687" y="66734"/>
                      <a:pt x="41161" y="66681"/>
                      <a:pt x="41689" y="66839"/>
                    </a:cubicBezTo>
                    <a:cubicBezTo>
                      <a:pt x="41689" y="66839"/>
                      <a:pt x="41689" y="66892"/>
                      <a:pt x="41689" y="66892"/>
                    </a:cubicBezTo>
                    <a:cubicBezTo>
                      <a:pt x="41372" y="67208"/>
                      <a:pt x="40687" y="67472"/>
                      <a:pt x="40687" y="67894"/>
                    </a:cubicBezTo>
                    <a:cubicBezTo>
                      <a:pt x="40950" y="68053"/>
                      <a:pt x="41267" y="68053"/>
                      <a:pt x="41372" y="68316"/>
                    </a:cubicBezTo>
                    <a:cubicBezTo>
                      <a:pt x="40265" y="68316"/>
                      <a:pt x="39051" y="68422"/>
                      <a:pt x="37996" y="68316"/>
                    </a:cubicBezTo>
                    <a:cubicBezTo>
                      <a:pt x="37469" y="68263"/>
                      <a:pt x="36941" y="68053"/>
                      <a:pt x="36414" y="68105"/>
                    </a:cubicBezTo>
                    <a:cubicBezTo>
                      <a:pt x="35886" y="68158"/>
                      <a:pt x="35411" y="68527"/>
                      <a:pt x="35095" y="68738"/>
                    </a:cubicBezTo>
                    <a:cubicBezTo>
                      <a:pt x="34515" y="69002"/>
                      <a:pt x="33987" y="69319"/>
                      <a:pt x="33407" y="69635"/>
                    </a:cubicBezTo>
                    <a:cubicBezTo>
                      <a:pt x="33090" y="69740"/>
                      <a:pt x="32774" y="69899"/>
                      <a:pt x="32457" y="70004"/>
                    </a:cubicBezTo>
                    <a:cubicBezTo>
                      <a:pt x="32193" y="70268"/>
                      <a:pt x="31929" y="70479"/>
                      <a:pt x="31613" y="70743"/>
                    </a:cubicBezTo>
                    <a:cubicBezTo>
                      <a:pt x="32615" y="71112"/>
                      <a:pt x="35200" y="70321"/>
                      <a:pt x="36836" y="70163"/>
                    </a:cubicBezTo>
                    <a:cubicBezTo>
                      <a:pt x="37152" y="70110"/>
                      <a:pt x="37469" y="70057"/>
                      <a:pt x="37838" y="70004"/>
                    </a:cubicBezTo>
                    <a:cubicBezTo>
                      <a:pt x="38102" y="70057"/>
                      <a:pt x="38365" y="70110"/>
                      <a:pt x="38629" y="70163"/>
                    </a:cubicBezTo>
                    <a:cubicBezTo>
                      <a:pt x="38893" y="70163"/>
                      <a:pt x="39209" y="70163"/>
                      <a:pt x="39473" y="70110"/>
                    </a:cubicBezTo>
                    <a:cubicBezTo>
                      <a:pt x="40212" y="70163"/>
                      <a:pt x="40581" y="70743"/>
                      <a:pt x="41003" y="71165"/>
                    </a:cubicBezTo>
                    <a:cubicBezTo>
                      <a:pt x="40475" y="71112"/>
                      <a:pt x="40001" y="71006"/>
                      <a:pt x="39473" y="70954"/>
                    </a:cubicBezTo>
                    <a:cubicBezTo>
                      <a:pt x="37627" y="70796"/>
                      <a:pt x="35464" y="70690"/>
                      <a:pt x="33143" y="71429"/>
                    </a:cubicBezTo>
                    <a:cubicBezTo>
                      <a:pt x="32668" y="71587"/>
                      <a:pt x="32193" y="71692"/>
                      <a:pt x="31771" y="71851"/>
                    </a:cubicBezTo>
                    <a:cubicBezTo>
                      <a:pt x="32088" y="72115"/>
                      <a:pt x="32721" y="71956"/>
                      <a:pt x="33090" y="72167"/>
                    </a:cubicBezTo>
                    <a:cubicBezTo>
                      <a:pt x="33248" y="72378"/>
                      <a:pt x="33407" y="72589"/>
                      <a:pt x="33565" y="72853"/>
                    </a:cubicBezTo>
                    <a:cubicBezTo>
                      <a:pt x="33670" y="72906"/>
                      <a:pt x="35517" y="73117"/>
                      <a:pt x="35781" y="73170"/>
                    </a:cubicBezTo>
                    <a:cubicBezTo>
                      <a:pt x="36044" y="73117"/>
                      <a:pt x="36097" y="72958"/>
                      <a:pt x="36308" y="72853"/>
                    </a:cubicBezTo>
                    <a:cubicBezTo>
                      <a:pt x="37047" y="72748"/>
                      <a:pt x="37363" y="73381"/>
                      <a:pt x="36941" y="73697"/>
                    </a:cubicBezTo>
                    <a:cubicBezTo>
                      <a:pt x="36202" y="74172"/>
                      <a:pt x="34356" y="74067"/>
                      <a:pt x="33459" y="74541"/>
                    </a:cubicBezTo>
                    <a:cubicBezTo>
                      <a:pt x="33459" y="74541"/>
                      <a:pt x="33407" y="74541"/>
                      <a:pt x="33407" y="74541"/>
                    </a:cubicBezTo>
                    <a:cubicBezTo>
                      <a:pt x="33723" y="74752"/>
                      <a:pt x="35148" y="74910"/>
                      <a:pt x="35622" y="74910"/>
                    </a:cubicBezTo>
                    <a:cubicBezTo>
                      <a:pt x="35569" y="74963"/>
                      <a:pt x="33987" y="75438"/>
                      <a:pt x="33934" y="75438"/>
                    </a:cubicBezTo>
                    <a:cubicBezTo>
                      <a:pt x="33512" y="75490"/>
                      <a:pt x="33301" y="75227"/>
                      <a:pt x="32774" y="75490"/>
                    </a:cubicBezTo>
                    <a:cubicBezTo>
                      <a:pt x="32351" y="75702"/>
                      <a:pt x="31771" y="76335"/>
                      <a:pt x="32351" y="76704"/>
                    </a:cubicBezTo>
                    <a:cubicBezTo>
                      <a:pt x="32457" y="76757"/>
                      <a:pt x="32984" y="76809"/>
                      <a:pt x="32984" y="76915"/>
                    </a:cubicBezTo>
                    <a:cubicBezTo>
                      <a:pt x="32984" y="77073"/>
                      <a:pt x="32510" y="77179"/>
                      <a:pt x="32457" y="77337"/>
                    </a:cubicBezTo>
                    <a:cubicBezTo>
                      <a:pt x="32404" y="77654"/>
                      <a:pt x="32826" y="77759"/>
                      <a:pt x="33196" y="77601"/>
                    </a:cubicBezTo>
                    <a:cubicBezTo>
                      <a:pt x="33723" y="77390"/>
                      <a:pt x="34409" y="77020"/>
                      <a:pt x="34778" y="76704"/>
                    </a:cubicBezTo>
                    <a:cubicBezTo>
                      <a:pt x="35464" y="76176"/>
                      <a:pt x="36255" y="75596"/>
                      <a:pt x="37099" y="75069"/>
                    </a:cubicBezTo>
                    <a:cubicBezTo>
                      <a:pt x="37363" y="74963"/>
                      <a:pt x="37627" y="74805"/>
                      <a:pt x="37943" y="74700"/>
                    </a:cubicBezTo>
                    <a:cubicBezTo>
                      <a:pt x="38365" y="74330"/>
                      <a:pt x="38788" y="73908"/>
                      <a:pt x="39209" y="73539"/>
                    </a:cubicBezTo>
                    <a:cubicBezTo>
                      <a:pt x="39684" y="73222"/>
                      <a:pt x="40370" y="73011"/>
                      <a:pt x="41003" y="72748"/>
                    </a:cubicBezTo>
                    <a:cubicBezTo>
                      <a:pt x="41425" y="72589"/>
                      <a:pt x="41742" y="72431"/>
                      <a:pt x="42216" y="72325"/>
                    </a:cubicBezTo>
                    <a:cubicBezTo>
                      <a:pt x="42639" y="72220"/>
                      <a:pt x="43113" y="72115"/>
                      <a:pt x="43535" y="72062"/>
                    </a:cubicBezTo>
                    <a:cubicBezTo>
                      <a:pt x="43746" y="71956"/>
                      <a:pt x="44063" y="71851"/>
                      <a:pt x="44380" y="71851"/>
                    </a:cubicBezTo>
                    <a:cubicBezTo>
                      <a:pt x="44643" y="71904"/>
                      <a:pt x="44854" y="72009"/>
                      <a:pt x="45118" y="72062"/>
                    </a:cubicBezTo>
                    <a:cubicBezTo>
                      <a:pt x="44907" y="72273"/>
                      <a:pt x="44696" y="72642"/>
                      <a:pt x="44380" y="72748"/>
                    </a:cubicBezTo>
                    <a:cubicBezTo>
                      <a:pt x="43588" y="73117"/>
                      <a:pt x="42058" y="72958"/>
                      <a:pt x="41056" y="73117"/>
                    </a:cubicBezTo>
                    <a:cubicBezTo>
                      <a:pt x="40792" y="73591"/>
                      <a:pt x="39895" y="73855"/>
                      <a:pt x="39421" y="74172"/>
                    </a:cubicBezTo>
                    <a:cubicBezTo>
                      <a:pt x="39315" y="74277"/>
                      <a:pt x="39421" y="74383"/>
                      <a:pt x="39368" y="74488"/>
                    </a:cubicBezTo>
                    <a:cubicBezTo>
                      <a:pt x="39209" y="74752"/>
                      <a:pt x="38788" y="75016"/>
                      <a:pt x="38207" y="75121"/>
                    </a:cubicBezTo>
                    <a:cubicBezTo>
                      <a:pt x="38260" y="75227"/>
                      <a:pt x="38260" y="75280"/>
                      <a:pt x="38313" y="75385"/>
                    </a:cubicBezTo>
                    <a:cubicBezTo>
                      <a:pt x="36625" y="75966"/>
                      <a:pt x="35569" y="76862"/>
                      <a:pt x="34356" y="77654"/>
                    </a:cubicBezTo>
                    <a:cubicBezTo>
                      <a:pt x="34040" y="77865"/>
                      <a:pt x="33196" y="78076"/>
                      <a:pt x="33090" y="78392"/>
                    </a:cubicBezTo>
                    <a:cubicBezTo>
                      <a:pt x="32984" y="78551"/>
                      <a:pt x="33196" y="78709"/>
                      <a:pt x="33301" y="78814"/>
                    </a:cubicBezTo>
                    <a:cubicBezTo>
                      <a:pt x="33987" y="79342"/>
                      <a:pt x="34356" y="78972"/>
                      <a:pt x="35358" y="78709"/>
                    </a:cubicBezTo>
                    <a:cubicBezTo>
                      <a:pt x="35148" y="79131"/>
                      <a:pt x="34673" y="79658"/>
                      <a:pt x="33829" y="79869"/>
                    </a:cubicBezTo>
                    <a:cubicBezTo>
                      <a:pt x="33829" y="79922"/>
                      <a:pt x="33776" y="79975"/>
                      <a:pt x="33776" y="80028"/>
                    </a:cubicBezTo>
                    <a:cubicBezTo>
                      <a:pt x="34303" y="80291"/>
                      <a:pt x="35253" y="80344"/>
                      <a:pt x="35622" y="79817"/>
                    </a:cubicBezTo>
                    <a:cubicBezTo>
                      <a:pt x="36836" y="79605"/>
                      <a:pt x="36519" y="81083"/>
                      <a:pt x="36255" y="81399"/>
                    </a:cubicBezTo>
                    <a:cubicBezTo>
                      <a:pt x="36308" y="81452"/>
                      <a:pt x="36308" y="81452"/>
                      <a:pt x="36361" y="81557"/>
                    </a:cubicBezTo>
                    <a:cubicBezTo>
                      <a:pt x="36941" y="81347"/>
                      <a:pt x="37943" y="81030"/>
                      <a:pt x="38313" y="80766"/>
                    </a:cubicBezTo>
                    <a:cubicBezTo>
                      <a:pt x="38365" y="80766"/>
                      <a:pt x="38418" y="80766"/>
                      <a:pt x="38471" y="80714"/>
                    </a:cubicBezTo>
                    <a:cubicBezTo>
                      <a:pt x="38471" y="80714"/>
                      <a:pt x="38524" y="80714"/>
                      <a:pt x="38524" y="80714"/>
                    </a:cubicBezTo>
                    <a:cubicBezTo>
                      <a:pt x="38524" y="80714"/>
                      <a:pt x="38524" y="80766"/>
                      <a:pt x="38524" y="80766"/>
                    </a:cubicBezTo>
                    <a:cubicBezTo>
                      <a:pt x="37996" y="81347"/>
                      <a:pt x="36677" y="81610"/>
                      <a:pt x="36255" y="82243"/>
                    </a:cubicBezTo>
                    <a:cubicBezTo>
                      <a:pt x="36414" y="82507"/>
                      <a:pt x="36730" y="82613"/>
                      <a:pt x="37099" y="82718"/>
                    </a:cubicBezTo>
                    <a:cubicBezTo>
                      <a:pt x="37469" y="82666"/>
                      <a:pt x="37785" y="82507"/>
                      <a:pt x="37996" y="82349"/>
                    </a:cubicBezTo>
                    <a:cubicBezTo>
                      <a:pt x="38155" y="82454"/>
                      <a:pt x="38260" y="82560"/>
                      <a:pt x="38313" y="82718"/>
                    </a:cubicBezTo>
                    <a:cubicBezTo>
                      <a:pt x="38155" y="82982"/>
                      <a:pt x="37943" y="83193"/>
                      <a:pt x="37785" y="83456"/>
                    </a:cubicBezTo>
                    <a:cubicBezTo>
                      <a:pt x="37680" y="83456"/>
                      <a:pt x="37627" y="83509"/>
                      <a:pt x="37521" y="83509"/>
                    </a:cubicBezTo>
                    <a:cubicBezTo>
                      <a:pt x="37785" y="83984"/>
                      <a:pt x="38524" y="83562"/>
                      <a:pt x="39104" y="83668"/>
                    </a:cubicBezTo>
                    <a:cubicBezTo>
                      <a:pt x="39421" y="83720"/>
                      <a:pt x="39473" y="84195"/>
                      <a:pt x="39684" y="84406"/>
                    </a:cubicBezTo>
                    <a:cubicBezTo>
                      <a:pt x="37785" y="84722"/>
                      <a:pt x="38682" y="86200"/>
                      <a:pt x="38207" y="87097"/>
                    </a:cubicBezTo>
                    <a:cubicBezTo>
                      <a:pt x="38102" y="87308"/>
                      <a:pt x="37732" y="88099"/>
                      <a:pt x="38049" y="88310"/>
                    </a:cubicBezTo>
                    <a:cubicBezTo>
                      <a:pt x="38102" y="88363"/>
                      <a:pt x="38155" y="88416"/>
                      <a:pt x="38260" y="88416"/>
                    </a:cubicBezTo>
                    <a:cubicBezTo>
                      <a:pt x="38629" y="88416"/>
                      <a:pt x="38999" y="87941"/>
                      <a:pt x="39157" y="87782"/>
                    </a:cubicBezTo>
                    <a:cubicBezTo>
                      <a:pt x="39632" y="87360"/>
                      <a:pt x="40265" y="86833"/>
                      <a:pt x="40475" y="86358"/>
                    </a:cubicBezTo>
                    <a:cubicBezTo>
                      <a:pt x="40475" y="86200"/>
                      <a:pt x="40423" y="86041"/>
                      <a:pt x="40423" y="85883"/>
                    </a:cubicBezTo>
                    <a:cubicBezTo>
                      <a:pt x="40423" y="85672"/>
                      <a:pt x="40687" y="85303"/>
                      <a:pt x="40898" y="85198"/>
                    </a:cubicBezTo>
                    <a:cubicBezTo>
                      <a:pt x="40950" y="85198"/>
                      <a:pt x="41003" y="85145"/>
                      <a:pt x="41056" y="85145"/>
                    </a:cubicBezTo>
                    <a:cubicBezTo>
                      <a:pt x="41425" y="85303"/>
                      <a:pt x="41636" y="85619"/>
                      <a:pt x="41847" y="85989"/>
                    </a:cubicBezTo>
                    <a:cubicBezTo>
                      <a:pt x="41847" y="85989"/>
                      <a:pt x="41900" y="85989"/>
                      <a:pt x="41900" y="85989"/>
                    </a:cubicBezTo>
                    <a:cubicBezTo>
                      <a:pt x="42006" y="85831"/>
                      <a:pt x="42111" y="85672"/>
                      <a:pt x="42269" y="85461"/>
                    </a:cubicBezTo>
                    <a:cubicBezTo>
                      <a:pt x="42216" y="84986"/>
                      <a:pt x="42216" y="84459"/>
                      <a:pt x="42164" y="83984"/>
                    </a:cubicBezTo>
                    <a:cubicBezTo>
                      <a:pt x="42164" y="83562"/>
                      <a:pt x="42322" y="83193"/>
                      <a:pt x="42428" y="82823"/>
                    </a:cubicBezTo>
                    <a:cubicBezTo>
                      <a:pt x="42428" y="82823"/>
                      <a:pt x="42480" y="82823"/>
                      <a:pt x="42480" y="82770"/>
                    </a:cubicBezTo>
                    <a:cubicBezTo>
                      <a:pt x="42744" y="82929"/>
                      <a:pt x="42955" y="83035"/>
                      <a:pt x="43219" y="83193"/>
                    </a:cubicBezTo>
                    <a:cubicBezTo>
                      <a:pt x="43324" y="83351"/>
                      <a:pt x="43166" y="83509"/>
                      <a:pt x="43166" y="83615"/>
                    </a:cubicBezTo>
                    <a:cubicBezTo>
                      <a:pt x="43166" y="83984"/>
                      <a:pt x="43430" y="84512"/>
                      <a:pt x="43799" y="84565"/>
                    </a:cubicBezTo>
                    <a:cubicBezTo>
                      <a:pt x="44221" y="84670"/>
                      <a:pt x="44749" y="84353"/>
                      <a:pt x="45171" y="84301"/>
                    </a:cubicBezTo>
                    <a:cubicBezTo>
                      <a:pt x="45223" y="84670"/>
                      <a:pt x="45698" y="85778"/>
                      <a:pt x="46068" y="85989"/>
                    </a:cubicBezTo>
                    <a:cubicBezTo>
                      <a:pt x="46384" y="86094"/>
                      <a:pt x="46648" y="86200"/>
                      <a:pt x="46964" y="86252"/>
                    </a:cubicBezTo>
                    <a:cubicBezTo>
                      <a:pt x="47334" y="86411"/>
                      <a:pt x="47545" y="86674"/>
                      <a:pt x="47756" y="86938"/>
                    </a:cubicBezTo>
                    <a:cubicBezTo>
                      <a:pt x="47756" y="86938"/>
                      <a:pt x="47756" y="86991"/>
                      <a:pt x="47756" y="86991"/>
                    </a:cubicBezTo>
                    <a:cubicBezTo>
                      <a:pt x="46912" y="87044"/>
                      <a:pt x="45540" y="86516"/>
                      <a:pt x="45118" y="86147"/>
                    </a:cubicBezTo>
                    <a:cubicBezTo>
                      <a:pt x="44854" y="85883"/>
                      <a:pt x="44801" y="85250"/>
                      <a:pt x="44380" y="85198"/>
                    </a:cubicBezTo>
                    <a:cubicBezTo>
                      <a:pt x="43746" y="85039"/>
                      <a:pt x="42902" y="85672"/>
                      <a:pt x="42639" y="85883"/>
                    </a:cubicBezTo>
                    <a:cubicBezTo>
                      <a:pt x="42639" y="85883"/>
                      <a:pt x="42639" y="85883"/>
                      <a:pt x="42586" y="85883"/>
                    </a:cubicBezTo>
                    <a:cubicBezTo>
                      <a:pt x="42797" y="85989"/>
                      <a:pt x="43430" y="86200"/>
                      <a:pt x="43272" y="86516"/>
                    </a:cubicBezTo>
                    <a:cubicBezTo>
                      <a:pt x="43219" y="86727"/>
                      <a:pt x="42691" y="86833"/>
                      <a:pt x="42480" y="86991"/>
                    </a:cubicBezTo>
                    <a:cubicBezTo>
                      <a:pt x="41847" y="87360"/>
                      <a:pt x="41320" y="87730"/>
                      <a:pt x="40475" y="88099"/>
                    </a:cubicBezTo>
                    <a:cubicBezTo>
                      <a:pt x="40159" y="88204"/>
                      <a:pt x="39526" y="88310"/>
                      <a:pt x="39368" y="88468"/>
                    </a:cubicBezTo>
                    <a:cubicBezTo>
                      <a:pt x="39579" y="88837"/>
                      <a:pt x="40528" y="88943"/>
                      <a:pt x="41320" y="88679"/>
                    </a:cubicBezTo>
                    <a:cubicBezTo>
                      <a:pt x="42216" y="88310"/>
                      <a:pt x="43166" y="87941"/>
                      <a:pt x="44063" y="87518"/>
                    </a:cubicBezTo>
                    <a:cubicBezTo>
                      <a:pt x="44168" y="87413"/>
                      <a:pt x="44327" y="87255"/>
                      <a:pt x="44485" y="87149"/>
                    </a:cubicBezTo>
                    <a:cubicBezTo>
                      <a:pt x="44643" y="87518"/>
                      <a:pt x="45118" y="87624"/>
                      <a:pt x="45329" y="87888"/>
                    </a:cubicBezTo>
                    <a:cubicBezTo>
                      <a:pt x="45065" y="87993"/>
                      <a:pt x="44696" y="87993"/>
                      <a:pt x="44274" y="88099"/>
                    </a:cubicBezTo>
                    <a:cubicBezTo>
                      <a:pt x="43324" y="88416"/>
                      <a:pt x="42269" y="88574"/>
                      <a:pt x="41425" y="88943"/>
                    </a:cubicBezTo>
                    <a:cubicBezTo>
                      <a:pt x="41056" y="89101"/>
                      <a:pt x="40475" y="89365"/>
                      <a:pt x="40001" y="89312"/>
                    </a:cubicBezTo>
                    <a:cubicBezTo>
                      <a:pt x="40054" y="89787"/>
                      <a:pt x="40528" y="89840"/>
                      <a:pt x="40581" y="90262"/>
                    </a:cubicBezTo>
                    <a:cubicBezTo>
                      <a:pt x="40687" y="90262"/>
                      <a:pt x="40792" y="90262"/>
                      <a:pt x="40898" y="90262"/>
                    </a:cubicBezTo>
                    <a:cubicBezTo>
                      <a:pt x="40898" y="90262"/>
                      <a:pt x="40898" y="90315"/>
                      <a:pt x="40898" y="90315"/>
                    </a:cubicBezTo>
                    <a:cubicBezTo>
                      <a:pt x="40739" y="90526"/>
                      <a:pt x="40265" y="90579"/>
                      <a:pt x="39842" y="90684"/>
                    </a:cubicBezTo>
                    <a:cubicBezTo>
                      <a:pt x="39842" y="90736"/>
                      <a:pt x="39842" y="90736"/>
                      <a:pt x="39790" y="90789"/>
                    </a:cubicBezTo>
                    <a:cubicBezTo>
                      <a:pt x="40528" y="91159"/>
                      <a:pt x="40317" y="91422"/>
                      <a:pt x="40528" y="92108"/>
                    </a:cubicBezTo>
                    <a:cubicBezTo>
                      <a:pt x="41372" y="92319"/>
                      <a:pt x="41847" y="91739"/>
                      <a:pt x="42428" y="91475"/>
                    </a:cubicBezTo>
                    <a:cubicBezTo>
                      <a:pt x="42797" y="91317"/>
                      <a:pt x="43324" y="91264"/>
                      <a:pt x="43799" y="91159"/>
                    </a:cubicBezTo>
                    <a:cubicBezTo>
                      <a:pt x="43061" y="91792"/>
                      <a:pt x="42375" y="92372"/>
                      <a:pt x="41636" y="93005"/>
                    </a:cubicBezTo>
                    <a:cubicBezTo>
                      <a:pt x="41636" y="93058"/>
                      <a:pt x="41636" y="93058"/>
                      <a:pt x="41689" y="93111"/>
                    </a:cubicBezTo>
                    <a:cubicBezTo>
                      <a:pt x="42322" y="93163"/>
                      <a:pt x="42849" y="92741"/>
                      <a:pt x="43482" y="92741"/>
                    </a:cubicBezTo>
                    <a:cubicBezTo>
                      <a:pt x="44221" y="92688"/>
                      <a:pt x="44801" y="93111"/>
                      <a:pt x="44696" y="93691"/>
                    </a:cubicBezTo>
                    <a:cubicBezTo>
                      <a:pt x="44538" y="94271"/>
                      <a:pt x="43219" y="94377"/>
                      <a:pt x="43852" y="95115"/>
                    </a:cubicBezTo>
                    <a:cubicBezTo>
                      <a:pt x="44380" y="95221"/>
                      <a:pt x="44696" y="94957"/>
                      <a:pt x="45171" y="94957"/>
                    </a:cubicBezTo>
                    <a:cubicBezTo>
                      <a:pt x="45171" y="94957"/>
                      <a:pt x="45171" y="94957"/>
                      <a:pt x="45223" y="94957"/>
                    </a:cubicBezTo>
                    <a:cubicBezTo>
                      <a:pt x="45118" y="95168"/>
                      <a:pt x="44643" y="95643"/>
                      <a:pt x="44854" y="95854"/>
                    </a:cubicBezTo>
                    <a:cubicBezTo>
                      <a:pt x="44854" y="95854"/>
                      <a:pt x="44854" y="95854"/>
                      <a:pt x="44854" y="95854"/>
                    </a:cubicBezTo>
                    <a:cubicBezTo>
                      <a:pt x="46015" y="95537"/>
                      <a:pt x="46173" y="94799"/>
                      <a:pt x="46964" y="94377"/>
                    </a:cubicBezTo>
                    <a:cubicBezTo>
                      <a:pt x="47070" y="94377"/>
                      <a:pt x="47175" y="94430"/>
                      <a:pt x="47228" y="94430"/>
                    </a:cubicBezTo>
                    <a:cubicBezTo>
                      <a:pt x="47228" y="94693"/>
                      <a:pt x="46912" y="95010"/>
                      <a:pt x="46753" y="95273"/>
                    </a:cubicBezTo>
                    <a:cubicBezTo>
                      <a:pt x="46331" y="95959"/>
                      <a:pt x="45856" y="96645"/>
                      <a:pt x="45434" y="97331"/>
                    </a:cubicBezTo>
                    <a:cubicBezTo>
                      <a:pt x="45118" y="97859"/>
                      <a:pt x="45487" y="98492"/>
                      <a:pt x="46279" y="98649"/>
                    </a:cubicBezTo>
                    <a:cubicBezTo>
                      <a:pt x="46806" y="98649"/>
                      <a:pt x="47334" y="98649"/>
                      <a:pt x="47861" y="98649"/>
                    </a:cubicBezTo>
                    <a:cubicBezTo>
                      <a:pt x="48389" y="98702"/>
                      <a:pt x="48916" y="98755"/>
                      <a:pt x="49444" y="98808"/>
                    </a:cubicBezTo>
                    <a:cubicBezTo>
                      <a:pt x="49549" y="99019"/>
                      <a:pt x="49760" y="99282"/>
                      <a:pt x="49760" y="99441"/>
                    </a:cubicBezTo>
                    <a:cubicBezTo>
                      <a:pt x="49549" y="99599"/>
                      <a:pt x="49233" y="99758"/>
                      <a:pt x="48863" y="99863"/>
                    </a:cubicBezTo>
                    <a:cubicBezTo>
                      <a:pt x="48863" y="99968"/>
                      <a:pt x="48863" y="100021"/>
                      <a:pt x="48758" y="100074"/>
                    </a:cubicBezTo>
                    <a:cubicBezTo>
                      <a:pt x="48863" y="100232"/>
                      <a:pt x="49022" y="100285"/>
                      <a:pt x="49233" y="100391"/>
                    </a:cubicBezTo>
                    <a:cubicBezTo>
                      <a:pt x="49602" y="100285"/>
                      <a:pt x="50182" y="100127"/>
                      <a:pt x="50499" y="99968"/>
                    </a:cubicBezTo>
                    <a:cubicBezTo>
                      <a:pt x="50499" y="100021"/>
                      <a:pt x="50552" y="100074"/>
                      <a:pt x="50552" y="100074"/>
                    </a:cubicBezTo>
                    <a:cubicBezTo>
                      <a:pt x="50446" y="100180"/>
                      <a:pt x="50288" y="100232"/>
                      <a:pt x="50077" y="100338"/>
                    </a:cubicBezTo>
                    <a:cubicBezTo>
                      <a:pt x="49444" y="100654"/>
                      <a:pt x="49022" y="100813"/>
                      <a:pt x="48969" y="101340"/>
                    </a:cubicBezTo>
                    <a:cubicBezTo>
                      <a:pt x="50129" y="101129"/>
                      <a:pt x="50499" y="100548"/>
                      <a:pt x="51448" y="100338"/>
                    </a:cubicBezTo>
                    <a:cubicBezTo>
                      <a:pt x="51712" y="101129"/>
                      <a:pt x="50499" y="101340"/>
                      <a:pt x="50235" y="101920"/>
                    </a:cubicBezTo>
                    <a:cubicBezTo>
                      <a:pt x="50341" y="102131"/>
                      <a:pt x="50657" y="102131"/>
                      <a:pt x="50815" y="102343"/>
                    </a:cubicBezTo>
                    <a:cubicBezTo>
                      <a:pt x="50393" y="102500"/>
                      <a:pt x="50129" y="102712"/>
                      <a:pt x="49760" y="102870"/>
                    </a:cubicBezTo>
                    <a:cubicBezTo>
                      <a:pt x="50182" y="103239"/>
                      <a:pt x="50868" y="103503"/>
                      <a:pt x="51765" y="103134"/>
                    </a:cubicBezTo>
                    <a:cubicBezTo>
                      <a:pt x="51870" y="103081"/>
                      <a:pt x="51923" y="103028"/>
                      <a:pt x="52029" y="102976"/>
                    </a:cubicBezTo>
                    <a:cubicBezTo>
                      <a:pt x="52240" y="102870"/>
                      <a:pt x="52345" y="103028"/>
                      <a:pt x="52556" y="102976"/>
                    </a:cubicBezTo>
                    <a:cubicBezTo>
                      <a:pt x="53031" y="102764"/>
                      <a:pt x="52820" y="102343"/>
                      <a:pt x="53822" y="102606"/>
                    </a:cubicBezTo>
                    <a:cubicBezTo>
                      <a:pt x="53822" y="102606"/>
                      <a:pt x="53822" y="102606"/>
                      <a:pt x="53822" y="102659"/>
                    </a:cubicBezTo>
                    <a:cubicBezTo>
                      <a:pt x="53664" y="103028"/>
                      <a:pt x="53031" y="103134"/>
                      <a:pt x="52398" y="103292"/>
                    </a:cubicBezTo>
                    <a:cubicBezTo>
                      <a:pt x="53031" y="103609"/>
                      <a:pt x="54877" y="103450"/>
                      <a:pt x="55247" y="103872"/>
                    </a:cubicBezTo>
                    <a:cubicBezTo>
                      <a:pt x="55616" y="104242"/>
                      <a:pt x="54561" y="104716"/>
                      <a:pt x="55088" y="105138"/>
                    </a:cubicBezTo>
                    <a:cubicBezTo>
                      <a:pt x="55141" y="105138"/>
                      <a:pt x="55194" y="105138"/>
                      <a:pt x="55352" y="105138"/>
                    </a:cubicBezTo>
                    <a:cubicBezTo>
                      <a:pt x="55616" y="104875"/>
                      <a:pt x="55827" y="104663"/>
                      <a:pt x="56407" y="104505"/>
                    </a:cubicBezTo>
                    <a:cubicBezTo>
                      <a:pt x="56513" y="104505"/>
                      <a:pt x="56566" y="104558"/>
                      <a:pt x="56671" y="104558"/>
                    </a:cubicBezTo>
                    <a:cubicBezTo>
                      <a:pt x="56724" y="104875"/>
                      <a:pt x="57040" y="105191"/>
                      <a:pt x="57040" y="105455"/>
                    </a:cubicBezTo>
                    <a:cubicBezTo>
                      <a:pt x="57040" y="105772"/>
                      <a:pt x="56302" y="106088"/>
                      <a:pt x="55669" y="106194"/>
                    </a:cubicBezTo>
                    <a:cubicBezTo>
                      <a:pt x="56407" y="106405"/>
                      <a:pt x="57568" y="106510"/>
                      <a:pt x="58570" y="106194"/>
                    </a:cubicBezTo>
                    <a:cubicBezTo>
                      <a:pt x="58570" y="106088"/>
                      <a:pt x="58517" y="105929"/>
                      <a:pt x="58623" y="105824"/>
                    </a:cubicBezTo>
                    <a:cubicBezTo>
                      <a:pt x="58623" y="105824"/>
                      <a:pt x="58623" y="105824"/>
                      <a:pt x="58676" y="105824"/>
                    </a:cubicBezTo>
                    <a:cubicBezTo>
                      <a:pt x="58939" y="105719"/>
                      <a:pt x="59203" y="105666"/>
                      <a:pt x="59467" y="105561"/>
                    </a:cubicBezTo>
                    <a:cubicBezTo>
                      <a:pt x="59678" y="105455"/>
                      <a:pt x="59678" y="105296"/>
                      <a:pt x="59994" y="105244"/>
                    </a:cubicBezTo>
                    <a:cubicBezTo>
                      <a:pt x="59994" y="105244"/>
                      <a:pt x="59994" y="105244"/>
                      <a:pt x="59994" y="105244"/>
                    </a:cubicBezTo>
                    <a:cubicBezTo>
                      <a:pt x="59994" y="105244"/>
                      <a:pt x="59994" y="105244"/>
                      <a:pt x="60047" y="105244"/>
                    </a:cubicBezTo>
                    <a:lnTo>
                      <a:pt x="60047" y="105244"/>
                    </a:lnTo>
                    <a:cubicBezTo>
                      <a:pt x="60047" y="105244"/>
                      <a:pt x="60100" y="105244"/>
                      <a:pt x="60100" y="105244"/>
                    </a:cubicBezTo>
                    <a:cubicBezTo>
                      <a:pt x="60469" y="105244"/>
                      <a:pt x="60733" y="105402"/>
                      <a:pt x="61208" y="105244"/>
                    </a:cubicBezTo>
                    <a:cubicBezTo>
                      <a:pt x="61525" y="105086"/>
                      <a:pt x="61841" y="104875"/>
                      <a:pt x="62210" y="104716"/>
                    </a:cubicBezTo>
                    <a:cubicBezTo>
                      <a:pt x="62685" y="104558"/>
                      <a:pt x="63160" y="104927"/>
                      <a:pt x="63160" y="104347"/>
                    </a:cubicBezTo>
                    <a:cubicBezTo>
                      <a:pt x="63846" y="104347"/>
                      <a:pt x="64532" y="104083"/>
                      <a:pt x="64373" y="103661"/>
                    </a:cubicBezTo>
                    <a:cubicBezTo>
                      <a:pt x="63371" y="103292"/>
                      <a:pt x="64057" y="102923"/>
                      <a:pt x="64848" y="102659"/>
                    </a:cubicBezTo>
                    <a:cubicBezTo>
                      <a:pt x="65217" y="102817"/>
                      <a:pt x="65217" y="103081"/>
                      <a:pt x="65481" y="103292"/>
                    </a:cubicBezTo>
                    <a:cubicBezTo>
                      <a:pt x="65586" y="103397"/>
                      <a:pt x="65692" y="103397"/>
                      <a:pt x="65798" y="103503"/>
                    </a:cubicBezTo>
                    <a:cubicBezTo>
                      <a:pt x="65428" y="103872"/>
                      <a:pt x="64584" y="104558"/>
                      <a:pt x="64479" y="104980"/>
                    </a:cubicBezTo>
                    <a:cubicBezTo>
                      <a:pt x="64690" y="104769"/>
                      <a:pt x="64901" y="104505"/>
                      <a:pt x="65270" y="104347"/>
                    </a:cubicBezTo>
                    <a:cubicBezTo>
                      <a:pt x="65481" y="104242"/>
                      <a:pt x="65798" y="104294"/>
                      <a:pt x="66061" y="104189"/>
                    </a:cubicBezTo>
                    <a:cubicBezTo>
                      <a:pt x="66325" y="103978"/>
                      <a:pt x="66536" y="103819"/>
                      <a:pt x="66800" y="103609"/>
                    </a:cubicBezTo>
                    <a:cubicBezTo>
                      <a:pt x="66905" y="103819"/>
                      <a:pt x="67011" y="104030"/>
                      <a:pt x="67169" y="104189"/>
                    </a:cubicBezTo>
                    <a:cubicBezTo>
                      <a:pt x="67327" y="104294"/>
                      <a:pt x="67697" y="104400"/>
                      <a:pt x="67749" y="104611"/>
                    </a:cubicBezTo>
                    <a:cubicBezTo>
                      <a:pt x="67749" y="104980"/>
                      <a:pt x="67116" y="105086"/>
                      <a:pt x="66852" y="105349"/>
                    </a:cubicBezTo>
                    <a:cubicBezTo>
                      <a:pt x="66641" y="105508"/>
                      <a:pt x="66694" y="105772"/>
                      <a:pt x="66483" y="105929"/>
                    </a:cubicBezTo>
                    <a:cubicBezTo>
                      <a:pt x="66114" y="106194"/>
                      <a:pt x="65745" y="106457"/>
                      <a:pt x="65375" y="106721"/>
                    </a:cubicBezTo>
                    <a:cubicBezTo>
                      <a:pt x="65375" y="106721"/>
                      <a:pt x="65375" y="106721"/>
                      <a:pt x="65375" y="106721"/>
                    </a:cubicBezTo>
                    <a:cubicBezTo>
                      <a:pt x="65692" y="106721"/>
                      <a:pt x="65956" y="106563"/>
                      <a:pt x="66272" y="106563"/>
                    </a:cubicBezTo>
                    <a:cubicBezTo>
                      <a:pt x="66483" y="106668"/>
                      <a:pt x="66641" y="106879"/>
                      <a:pt x="66747" y="107038"/>
                    </a:cubicBezTo>
                    <a:cubicBezTo>
                      <a:pt x="66747" y="107038"/>
                      <a:pt x="66800" y="107038"/>
                      <a:pt x="66800" y="107038"/>
                    </a:cubicBezTo>
                    <a:cubicBezTo>
                      <a:pt x="67591" y="106827"/>
                      <a:pt x="67274" y="106088"/>
                      <a:pt x="67697" y="105719"/>
                    </a:cubicBezTo>
                    <a:cubicBezTo>
                      <a:pt x="68119" y="105561"/>
                      <a:pt x="68752" y="105666"/>
                      <a:pt x="68752" y="105982"/>
                    </a:cubicBezTo>
                    <a:cubicBezTo>
                      <a:pt x="68752" y="106457"/>
                      <a:pt x="67960" y="106774"/>
                      <a:pt x="68435" y="107407"/>
                    </a:cubicBezTo>
                    <a:cubicBezTo>
                      <a:pt x="69015" y="107460"/>
                      <a:pt x="69385" y="106668"/>
                      <a:pt x="69596" y="106405"/>
                    </a:cubicBezTo>
                    <a:cubicBezTo>
                      <a:pt x="69701" y="106246"/>
                      <a:pt x="70018" y="106088"/>
                      <a:pt x="70229" y="105982"/>
                    </a:cubicBezTo>
                    <a:cubicBezTo>
                      <a:pt x="70018" y="106405"/>
                      <a:pt x="69807" y="106879"/>
                      <a:pt x="69596" y="107301"/>
                    </a:cubicBezTo>
                    <a:cubicBezTo>
                      <a:pt x="69648" y="107301"/>
                      <a:pt x="69701" y="107301"/>
                      <a:pt x="69754" y="107248"/>
                    </a:cubicBezTo>
                    <a:cubicBezTo>
                      <a:pt x="70334" y="107724"/>
                      <a:pt x="68277" y="108409"/>
                      <a:pt x="68910" y="109200"/>
                    </a:cubicBezTo>
                    <a:cubicBezTo>
                      <a:pt x="69438" y="109253"/>
                      <a:pt x="70071" y="108778"/>
                      <a:pt x="70756" y="108778"/>
                    </a:cubicBezTo>
                    <a:cubicBezTo>
                      <a:pt x="71231" y="108831"/>
                      <a:pt x="71337" y="109200"/>
                      <a:pt x="71759" y="109306"/>
                    </a:cubicBezTo>
                    <a:cubicBezTo>
                      <a:pt x="71811" y="109306"/>
                      <a:pt x="71864" y="109306"/>
                      <a:pt x="71917" y="109253"/>
                    </a:cubicBezTo>
                    <a:cubicBezTo>
                      <a:pt x="72497" y="108937"/>
                      <a:pt x="72339" y="107934"/>
                      <a:pt x="73078" y="107776"/>
                    </a:cubicBezTo>
                    <a:cubicBezTo>
                      <a:pt x="73922" y="107565"/>
                      <a:pt x="74765" y="107934"/>
                      <a:pt x="75399" y="107987"/>
                    </a:cubicBezTo>
                    <a:cubicBezTo>
                      <a:pt x="75821" y="107987"/>
                      <a:pt x="76243" y="107934"/>
                      <a:pt x="76612" y="107934"/>
                    </a:cubicBezTo>
                    <a:cubicBezTo>
                      <a:pt x="76929" y="107934"/>
                      <a:pt x="77403" y="108145"/>
                      <a:pt x="77772" y="107934"/>
                    </a:cubicBezTo>
                    <a:cubicBezTo>
                      <a:pt x="77931" y="107829"/>
                      <a:pt x="77931" y="107671"/>
                      <a:pt x="77984" y="107565"/>
                    </a:cubicBezTo>
                    <a:cubicBezTo>
                      <a:pt x="78353" y="106668"/>
                      <a:pt x="76981" y="106879"/>
                      <a:pt x="77298" y="106299"/>
                    </a:cubicBezTo>
                    <a:cubicBezTo>
                      <a:pt x="76876" y="106405"/>
                      <a:pt x="76665" y="106615"/>
                      <a:pt x="76348" y="106721"/>
                    </a:cubicBezTo>
                    <a:cubicBezTo>
                      <a:pt x="75662" y="107038"/>
                      <a:pt x="74977" y="106668"/>
                      <a:pt x="74818" y="106246"/>
                    </a:cubicBezTo>
                    <a:cubicBezTo>
                      <a:pt x="76243" y="105982"/>
                      <a:pt x="78986" y="105033"/>
                      <a:pt x="78986" y="104347"/>
                    </a:cubicBezTo>
                    <a:cubicBezTo>
                      <a:pt x="78775" y="104347"/>
                      <a:pt x="78564" y="104347"/>
                      <a:pt x="78300" y="104400"/>
                    </a:cubicBezTo>
                    <a:cubicBezTo>
                      <a:pt x="77931" y="104505"/>
                      <a:pt x="77720" y="104769"/>
                      <a:pt x="77192" y="104769"/>
                    </a:cubicBezTo>
                    <a:cubicBezTo>
                      <a:pt x="76665" y="104769"/>
                      <a:pt x="75873" y="104453"/>
                      <a:pt x="75715" y="104083"/>
                    </a:cubicBezTo>
                    <a:cubicBezTo>
                      <a:pt x="76401" y="103978"/>
                      <a:pt x="77034" y="103819"/>
                      <a:pt x="77667" y="103767"/>
                    </a:cubicBezTo>
                    <a:cubicBezTo>
                      <a:pt x="77456" y="103609"/>
                      <a:pt x="77034" y="103556"/>
                      <a:pt x="76770" y="103503"/>
                    </a:cubicBezTo>
                    <a:cubicBezTo>
                      <a:pt x="76718" y="103503"/>
                      <a:pt x="76718" y="103450"/>
                      <a:pt x="76665" y="103450"/>
                    </a:cubicBezTo>
                    <a:cubicBezTo>
                      <a:pt x="76981" y="103345"/>
                      <a:pt x="77456" y="103239"/>
                      <a:pt x="77720" y="103134"/>
                    </a:cubicBezTo>
                    <a:cubicBezTo>
                      <a:pt x="78089" y="102500"/>
                      <a:pt x="77245" y="102395"/>
                      <a:pt x="78300" y="101920"/>
                    </a:cubicBezTo>
                    <a:cubicBezTo>
                      <a:pt x="78300" y="101920"/>
                      <a:pt x="78300" y="101867"/>
                      <a:pt x="78300" y="101815"/>
                    </a:cubicBezTo>
                    <a:cubicBezTo>
                      <a:pt x="77772" y="101498"/>
                      <a:pt x="76454" y="101867"/>
                      <a:pt x="76190" y="101393"/>
                    </a:cubicBezTo>
                    <a:cubicBezTo>
                      <a:pt x="76084" y="101234"/>
                      <a:pt x="76190" y="101077"/>
                      <a:pt x="76296" y="100971"/>
                    </a:cubicBezTo>
                    <a:cubicBezTo>
                      <a:pt x="76665" y="100391"/>
                      <a:pt x="77772" y="100601"/>
                      <a:pt x="78247" y="100813"/>
                    </a:cubicBezTo>
                    <a:cubicBezTo>
                      <a:pt x="78458" y="100760"/>
                      <a:pt x="78511" y="100760"/>
                      <a:pt x="78617" y="100707"/>
                    </a:cubicBezTo>
                    <a:cubicBezTo>
                      <a:pt x="78828" y="100548"/>
                      <a:pt x="78986" y="99652"/>
                      <a:pt x="78722" y="99388"/>
                    </a:cubicBezTo>
                    <a:cubicBezTo>
                      <a:pt x="79197" y="99125"/>
                      <a:pt x="79091" y="98861"/>
                      <a:pt x="79303" y="98492"/>
                    </a:cubicBezTo>
                    <a:cubicBezTo>
                      <a:pt x="79408" y="98386"/>
                      <a:pt x="79513" y="98280"/>
                      <a:pt x="79619" y="98175"/>
                    </a:cubicBezTo>
                    <a:cubicBezTo>
                      <a:pt x="79197" y="98228"/>
                      <a:pt x="78670" y="98439"/>
                      <a:pt x="78300" y="98333"/>
                    </a:cubicBezTo>
                    <a:cubicBezTo>
                      <a:pt x="78300" y="98280"/>
                      <a:pt x="78247" y="98228"/>
                      <a:pt x="78195" y="98175"/>
                    </a:cubicBezTo>
                    <a:cubicBezTo>
                      <a:pt x="79197" y="98016"/>
                      <a:pt x="79672" y="97331"/>
                      <a:pt x="79988" y="96856"/>
                    </a:cubicBezTo>
                    <a:cubicBezTo>
                      <a:pt x="79672" y="96329"/>
                      <a:pt x="78933" y="95959"/>
                      <a:pt x="78880" y="95221"/>
                    </a:cubicBezTo>
                    <a:cubicBezTo>
                      <a:pt x="77720" y="95010"/>
                      <a:pt x="76665" y="94746"/>
                      <a:pt x="75873" y="94165"/>
                    </a:cubicBezTo>
                    <a:cubicBezTo>
                      <a:pt x="76770" y="94060"/>
                      <a:pt x="78089" y="94799"/>
                      <a:pt x="78775" y="94482"/>
                    </a:cubicBezTo>
                    <a:cubicBezTo>
                      <a:pt x="78775" y="94482"/>
                      <a:pt x="78828" y="94482"/>
                      <a:pt x="78828" y="94482"/>
                    </a:cubicBezTo>
                    <a:cubicBezTo>
                      <a:pt x="78828" y="94430"/>
                      <a:pt x="78828" y="94430"/>
                      <a:pt x="78775" y="94377"/>
                    </a:cubicBezTo>
                    <a:cubicBezTo>
                      <a:pt x="78353" y="94218"/>
                      <a:pt x="77562" y="94218"/>
                      <a:pt x="77245" y="93954"/>
                    </a:cubicBezTo>
                    <a:cubicBezTo>
                      <a:pt x="76981" y="93691"/>
                      <a:pt x="76981" y="93216"/>
                      <a:pt x="76718" y="93005"/>
                    </a:cubicBezTo>
                    <a:cubicBezTo>
                      <a:pt x="77192" y="92688"/>
                      <a:pt x="77720" y="92372"/>
                      <a:pt x="78195" y="92055"/>
                    </a:cubicBezTo>
                    <a:cubicBezTo>
                      <a:pt x="78670" y="91845"/>
                      <a:pt x="79250" y="91739"/>
                      <a:pt x="79619" y="91528"/>
                    </a:cubicBezTo>
                    <a:cubicBezTo>
                      <a:pt x="79513" y="91422"/>
                      <a:pt x="79461" y="91369"/>
                      <a:pt x="79355" y="91264"/>
                    </a:cubicBezTo>
                    <a:cubicBezTo>
                      <a:pt x="79303" y="91106"/>
                      <a:pt x="79250" y="90948"/>
                      <a:pt x="79197" y="90842"/>
                    </a:cubicBezTo>
                    <a:cubicBezTo>
                      <a:pt x="78880" y="90473"/>
                      <a:pt x="78089" y="90051"/>
                      <a:pt x="78511" y="89523"/>
                    </a:cubicBezTo>
                    <a:cubicBezTo>
                      <a:pt x="78511" y="89523"/>
                      <a:pt x="78511" y="89523"/>
                      <a:pt x="78511" y="89470"/>
                    </a:cubicBezTo>
                    <a:cubicBezTo>
                      <a:pt x="78880" y="89629"/>
                      <a:pt x="80041" y="90051"/>
                      <a:pt x="80674" y="89946"/>
                    </a:cubicBezTo>
                    <a:cubicBezTo>
                      <a:pt x="80674" y="89893"/>
                      <a:pt x="80674" y="89893"/>
                      <a:pt x="80674" y="89840"/>
                    </a:cubicBezTo>
                    <a:cubicBezTo>
                      <a:pt x="80727" y="89787"/>
                      <a:pt x="80832" y="89734"/>
                      <a:pt x="80779" y="89629"/>
                    </a:cubicBezTo>
                    <a:cubicBezTo>
                      <a:pt x="80410" y="89418"/>
                      <a:pt x="79566" y="89101"/>
                      <a:pt x="79619" y="88784"/>
                    </a:cubicBezTo>
                    <a:cubicBezTo>
                      <a:pt x="79619" y="88784"/>
                      <a:pt x="79672" y="88784"/>
                      <a:pt x="79672" y="88784"/>
                    </a:cubicBezTo>
                    <a:cubicBezTo>
                      <a:pt x="80146" y="88837"/>
                      <a:pt x="80410" y="88996"/>
                      <a:pt x="80938" y="88996"/>
                    </a:cubicBezTo>
                    <a:cubicBezTo>
                      <a:pt x="81149" y="88890"/>
                      <a:pt x="81307" y="88784"/>
                      <a:pt x="81307" y="88627"/>
                    </a:cubicBezTo>
                    <a:cubicBezTo>
                      <a:pt x="81043" y="88363"/>
                      <a:pt x="80621" y="88310"/>
                      <a:pt x="80358" y="88099"/>
                    </a:cubicBezTo>
                    <a:cubicBezTo>
                      <a:pt x="80358" y="88046"/>
                      <a:pt x="80358" y="88046"/>
                      <a:pt x="80358" y="87993"/>
                    </a:cubicBezTo>
                    <a:cubicBezTo>
                      <a:pt x="80727" y="87888"/>
                      <a:pt x="81202" y="88099"/>
                      <a:pt x="81465" y="87835"/>
                    </a:cubicBezTo>
                    <a:cubicBezTo>
                      <a:pt x="81677" y="87677"/>
                      <a:pt x="81624" y="87413"/>
                      <a:pt x="81835" y="87255"/>
                    </a:cubicBezTo>
                    <a:cubicBezTo>
                      <a:pt x="82046" y="87149"/>
                      <a:pt x="82573" y="87149"/>
                      <a:pt x="82784" y="87044"/>
                    </a:cubicBezTo>
                    <a:cubicBezTo>
                      <a:pt x="82943" y="86833"/>
                      <a:pt x="82837" y="86569"/>
                      <a:pt x="82784" y="86252"/>
                    </a:cubicBezTo>
                    <a:cubicBezTo>
                      <a:pt x="82046" y="86622"/>
                      <a:pt x="81360" y="86305"/>
                      <a:pt x="80779" y="86252"/>
                    </a:cubicBezTo>
                    <a:cubicBezTo>
                      <a:pt x="80569" y="86252"/>
                      <a:pt x="80358" y="86252"/>
                      <a:pt x="80146" y="86252"/>
                    </a:cubicBezTo>
                    <a:cubicBezTo>
                      <a:pt x="79936" y="86200"/>
                      <a:pt x="79724" y="85989"/>
                      <a:pt x="79566" y="85883"/>
                    </a:cubicBezTo>
                    <a:cubicBezTo>
                      <a:pt x="79566" y="85883"/>
                      <a:pt x="79566" y="85883"/>
                      <a:pt x="79566" y="85883"/>
                    </a:cubicBezTo>
                    <a:cubicBezTo>
                      <a:pt x="80094" y="85883"/>
                      <a:pt x="80463" y="86041"/>
                      <a:pt x="80885" y="86041"/>
                    </a:cubicBezTo>
                    <a:cubicBezTo>
                      <a:pt x="81360" y="86041"/>
                      <a:pt x="81835" y="86041"/>
                      <a:pt x="82257" y="86041"/>
                    </a:cubicBezTo>
                    <a:cubicBezTo>
                      <a:pt x="82573" y="86041"/>
                      <a:pt x="83206" y="85936"/>
                      <a:pt x="83312" y="85778"/>
                    </a:cubicBezTo>
                    <a:cubicBezTo>
                      <a:pt x="83576" y="85408"/>
                      <a:pt x="82890" y="84986"/>
                      <a:pt x="82626" y="84828"/>
                    </a:cubicBezTo>
                    <a:cubicBezTo>
                      <a:pt x="82362" y="84670"/>
                      <a:pt x="82151" y="84565"/>
                      <a:pt x="81887" y="84406"/>
                    </a:cubicBezTo>
                    <a:cubicBezTo>
                      <a:pt x="81782" y="84248"/>
                      <a:pt x="81624" y="84142"/>
                      <a:pt x="81518" y="83984"/>
                    </a:cubicBezTo>
                    <a:cubicBezTo>
                      <a:pt x="81307" y="83879"/>
                      <a:pt x="80832" y="83932"/>
                      <a:pt x="80621" y="83932"/>
                    </a:cubicBezTo>
                    <a:cubicBezTo>
                      <a:pt x="80094" y="83773"/>
                      <a:pt x="79566" y="83615"/>
                      <a:pt x="79039" y="83456"/>
                    </a:cubicBezTo>
                    <a:cubicBezTo>
                      <a:pt x="79408" y="83299"/>
                      <a:pt x="79777" y="83193"/>
                      <a:pt x="80146" y="83035"/>
                    </a:cubicBezTo>
                    <a:cubicBezTo>
                      <a:pt x="80727" y="82823"/>
                      <a:pt x="81149" y="82454"/>
                      <a:pt x="81677" y="82243"/>
                    </a:cubicBezTo>
                    <a:cubicBezTo>
                      <a:pt x="82362" y="82032"/>
                      <a:pt x="82731" y="82296"/>
                      <a:pt x="83206" y="82032"/>
                    </a:cubicBezTo>
                    <a:cubicBezTo>
                      <a:pt x="83153" y="81663"/>
                      <a:pt x="82626" y="81663"/>
                      <a:pt x="82415" y="81399"/>
                    </a:cubicBezTo>
                    <a:cubicBezTo>
                      <a:pt x="82837" y="81241"/>
                      <a:pt x="82731" y="80977"/>
                      <a:pt x="82784" y="80661"/>
                    </a:cubicBezTo>
                    <a:cubicBezTo>
                      <a:pt x="82679" y="80450"/>
                      <a:pt x="82520" y="80608"/>
                      <a:pt x="82362" y="80502"/>
                    </a:cubicBezTo>
                    <a:cubicBezTo>
                      <a:pt x="82257" y="80344"/>
                      <a:pt x="82151" y="80133"/>
                      <a:pt x="82046" y="79975"/>
                    </a:cubicBezTo>
                    <a:cubicBezTo>
                      <a:pt x="81887" y="79869"/>
                      <a:pt x="81729" y="79764"/>
                      <a:pt x="81571" y="79658"/>
                    </a:cubicBezTo>
                    <a:cubicBezTo>
                      <a:pt x="80674" y="79236"/>
                      <a:pt x="79513" y="79711"/>
                      <a:pt x="79513" y="78603"/>
                    </a:cubicBezTo>
                    <a:cubicBezTo>
                      <a:pt x="79355" y="78551"/>
                      <a:pt x="79197" y="78445"/>
                      <a:pt x="78986" y="78392"/>
                    </a:cubicBezTo>
                    <a:cubicBezTo>
                      <a:pt x="81149" y="77548"/>
                      <a:pt x="80832" y="78287"/>
                      <a:pt x="82362" y="78392"/>
                    </a:cubicBezTo>
                    <a:cubicBezTo>
                      <a:pt x="82679" y="78287"/>
                      <a:pt x="83206" y="78128"/>
                      <a:pt x="83417" y="77918"/>
                    </a:cubicBezTo>
                    <a:cubicBezTo>
                      <a:pt x="83839" y="77601"/>
                      <a:pt x="84419" y="76387"/>
                      <a:pt x="83681" y="75966"/>
                    </a:cubicBezTo>
                    <a:cubicBezTo>
                      <a:pt x="83206" y="75702"/>
                      <a:pt x="82362" y="75754"/>
                      <a:pt x="81729" y="75596"/>
                    </a:cubicBezTo>
                    <a:cubicBezTo>
                      <a:pt x="81729" y="75596"/>
                      <a:pt x="81677" y="75596"/>
                      <a:pt x="81677" y="75596"/>
                    </a:cubicBezTo>
                    <a:cubicBezTo>
                      <a:pt x="81677" y="75596"/>
                      <a:pt x="81677" y="75596"/>
                      <a:pt x="81677" y="75596"/>
                    </a:cubicBezTo>
                    <a:cubicBezTo>
                      <a:pt x="83312" y="75438"/>
                      <a:pt x="83206" y="75280"/>
                      <a:pt x="83417" y="74383"/>
                    </a:cubicBezTo>
                    <a:cubicBezTo>
                      <a:pt x="83470" y="74330"/>
                      <a:pt x="83523" y="74330"/>
                      <a:pt x="83576" y="74330"/>
                    </a:cubicBezTo>
                    <a:cubicBezTo>
                      <a:pt x="83576" y="74330"/>
                      <a:pt x="83628" y="74330"/>
                      <a:pt x="83681" y="74330"/>
                    </a:cubicBezTo>
                    <a:cubicBezTo>
                      <a:pt x="83997" y="74541"/>
                      <a:pt x="84156" y="74857"/>
                      <a:pt x="84631" y="74857"/>
                    </a:cubicBezTo>
                    <a:cubicBezTo>
                      <a:pt x="84736" y="74857"/>
                      <a:pt x="84736" y="74857"/>
                      <a:pt x="84842" y="74805"/>
                    </a:cubicBezTo>
                    <a:cubicBezTo>
                      <a:pt x="84842" y="74805"/>
                      <a:pt x="84842" y="74805"/>
                      <a:pt x="84842" y="74805"/>
                    </a:cubicBezTo>
                    <a:cubicBezTo>
                      <a:pt x="84683" y="74436"/>
                      <a:pt x="84472" y="74067"/>
                      <a:pt x="84314" y="73697"/>
                    </a:cubicBezTo>
                    <a:cubicBezTo>
                      <a:pt x="84314" y="73697"/>
                      <a:pt x="84367" y="73697"/>
                      <a:pt x="84367" y="73644"/>
                    </a:cubicBezTo>
                    <a:cubicBezTo>
                      <a:pt x="84736" y="73750"/>
                      <a:pt x="84842" y="73908"/>
                      <a:pt x="85158" y="74067"/>
                    </a:cubicBezTo>
                    <a:cubicBezTo>
                      <a:pt x="85264" y="74067"/>
                      <a:pt x="85369" y="74119"/>
                      <a:pt x="85475" y="74119"/>
                    </a:cubicBezTo>
                    <a:cubicBezTo>
                      <a:pt x="85580" y="74224"/>
                      <a:pt x="85686" y="74330"/>
                      <a:pt x="85738" y="74436"/>
                    </a:cubicBezTo>
                    <a:cubicBezTo>
                      <a:pt x="86055" y="74594"/>
                      <a:pt x="87110" y="74541"/>
                      <a:pt x="87479" y="74224"/>
                    </a:cubicBezTo>
                    <a:cubicBezTo>
                      <a:pt x="87796" y="73961"/>
                      <a:pt x="87690" y="73539"/>
                      <a:pt x="88060" y="73328"/>
                    </a:cubicBezTo>
                    <a:cubicBezTo>
                      <a:pt x="88218" y="73222"/>
                      <a:pt x="88376" y="73275"/>
                      <a:pt x="88482" y="73328"/>
                    </a:cubicBezTo>
                    <a:cubicBezTo>
                      <a:pt x="89853" y="72220"/>
                      <a:pt x="87057" y="72115"/>
                      <a:pt x="87110" y="71587"/>
                    </a:cubicBezTo>
                    <a:cubicBezTo>
                      <a:pt x="87110" y="71429"/>
                      <a:pt x="87585" y="71218"/>
                      <a:pt x="87796" y="71112"/>
                    </a:cubicBezTo>
                    <a:cubicBezTo>
                      <a:pt x="88271" y="70796"/>
                      <a:pt x="88745" y="70321"/>
                      <a:pt x="89009" y="69899"/>
                    </a:cubicBezTo>
                    <a:cubicBezTo>
                      <a:pt x="88904" y="69899"/>
                      <a:pt x="88798" y="69899"/>
                      <a:pt x="88745" y="69899"/>
                    </a:cubicBezTo>
                    <a:cubicBezTo>
                      <a:pt x="88745" y="69899"/>
                      <a:pt x="88693" y="69899"/>
                      <a:pt x="88693" y="69846"/>
                    </a:cubicBezTo>
                    <a:cubicBezTo>
                      <a:pt x="89220" y="69635"/>
                      <a:pt x="88904" y="69160"/>
                      <a:pt x="88693" y="68791"/>
                    </a:cubicBezTo>
                    <a:cubicBezTo>
                      <a:pt x="89273" y="68896"/>
                      <a:pt x="90170" y="69055"/>
                      <a:pt x="91067" y="68686"/>
                    </a:cubicBezTo>
                    <a:cubicBezTo>
                      <a:pt x="90750" y="69213"/>
                      <a:pt x="90644" y="69793"/>
                      <a:pt x="90381" y="70321"/>
                    </a:cubicBezTo>
                    <a:cubicBezTo>
                      <a:pt x="90223" y="70637"/>
                      <a:pt x="89695" y="71059"/>
                      <a:pt x="89695" y="71429"/>
                    </a:cubicBezTo>
                    <a:cubicBezTo>
                      <a:pt x="89800" y="71534"/>
                      <a:pt x="89853" y="71639"/>
                      <a:pt x="89959" y="71798"/>
                    </a:cubicBezTo>
                    <a:cubicBezTo>
                      <a:pt x="90117" y="72115"/>
                      <a:pt x="89484" y="72537"/>
                      <a:pt x="89906" y="72853"/>
                    </a:cubicBezTo>
                    <a:cubicBezTo>
                      <a:pt x="90117" y="73011"/>
                      <a:pt x="90644" y="72958"/>
                      <a:pt x="91014" y="72958"/>
                    </a:cubicBezTo>
                    <a:cubicBezTo>
                      <a:pt x="91014" y="72958"/>
                      <a:pt x="91014" y="72958"/>
                      <a:pt x="91067" y="72958"/>
                    </a:cubicBezTo>
                    <a:cubicBezTo>
                      <a:pt x="91014" y="72589"/>
                      <a:pt x="91119" y="72115"/>
                      <a:pt x="90750" y="71798"/>
                    </a:cubicBezTo>
                    <a:cubicBezTo>
                      <a:pt x="91647" y="71745"/>
                      <a:pt x="92069" y="71059"/>
                      <a:pt x="92174" y="70690"/>
                    </a:cubicBezTo>
                    <a:cubicBezTo>
                      <a:pt x="92174" y="70690"/>
                      <a:pt x="92227" y="70690"/>
                      <a:pt x="92227" y="70690"/>
                    </a:cubicBezTo>
                    <a:cubicBezTo>
                      <a:pt x="92438" y="70901"/>
                      <a:pt x="92491" y="71376"/>
                      <a:pt x="92966" y="71429"/>
                    </a:cubicBezTo>
                    <a:cubicBezTo>
                      <a:pt x="93018" y="71429"/>
                      <a:pt x="93018" y="71429"/>
                      <a:pt x="93071" y="71429"/>
                    </a:cubicBezTo>
                    <a:cubicBezTo>
                      <a:pt x="93651" y="71165"/>
                      <a:pt x="94126" y="70479"/>
                      <a:pt x="94337" y="70004"/>
                    </a:cubicBezTo>
                    <a:cubicBezTo>
                      <a:pt x="94284" y="69952"/>
                      <a:pt x="94232" y="69899"/>
                      <a:pt x="94126" y="69846"/>
                    </a:cubicBezTo>
                    <a:cubicBezTo>
                      <a:pt x="94126" y="69846"/>
                      <a:pt x="94126" y="69846"/>
                      <a:pt x="94126" y="69846"/>
                    </a:cubicBezTo>
                    <a:cubicBezTo>
                      <a:pt x="94601" y="69952"/>
                      <a:pt x="95867" y="70373"/>
                      <a:pt x="96236" y="69740"/>
                    </a:cubicBezTo>
                    <a:cubicBezTo>
                      <a:pt x="96236" y="69424"/>
                      <a:pt x="96289" y="69055"/>
                      <a:pt x="96289" y="68738"/>
                    </a:cubicBezTo>
                    <a:cubicBezTo>
                      <a:pt x="96448" y="68527"/>
                      <a:pt x="96869" y="68316"/>
                      <a:pt x="96817" y="68000"/>
                    </a:cubicBezTo>
                    <a:cubicBezTo>
                      <a:pt x="96869" y="67525"/>
                      <a:pt x="95498" y="67683"/>
                      <a:pt x="95550" y="67103"/>
                    </a:cubicBezTo>
                    <a:cubicBezTo>
                      <a:pt x="95656" y="66734"/>
                      <a:pt x="97661" y="66839"/>
                      <a:pt x="98136" y="66787"/>
                    </a:cubicBezTo>
                    <a:cubicBezTo>
                      <a:pt x="98347" y="66944"/>
                      <a:pt x="98557" y="67156"/>
                      <a:pt x="98822" y="67261"/>
                    </a:cubicBezTo>
                    <a:cubicBezTo>
                      <a:pt x="99507" y="67261"/>
                      <a:pt x="99718" y="66839"/>
                      <a:pt x="99876" y="66523"/>
                    </a:cubicBezTo>
                    <a:cubicBezTo>
                      <a:pt x="100193" y="65890"/>
                      <a:pt x="100351" y="65256"/>
                      <a:pt x="100668" y="64571"/>
                    </a:cubicBezTo>
                    <a:cubicBezTo>
                      <a:pt x="100826" y="64307"/>
                      <a:pt x="100984" y="63990"/>
                      <a:pt x="101142" y="63674"/>
                    </a:cubicBezTo>
                    <a:cubicBezTo>
                      <a:pt x="101195" y="63410"/>
                      <a:pt x="101142" y="62883"/>
                      <a:pt x="100879" y="62672"/>
                    </a:cubicBezTo>
                    <a:cubicBezTo>
                      <a:pt x="100826" y="62619"/>
                      <a:pt x="100826" y="62619"/>
                      <a:pt x="100721" y="62672"/>
                    </a:cubicBezTo>
                    <a:cubicBezTo>
                      <a:pt x="100931" y="62250"/>
                      <a:pt x="101406" y="62039"/>
                      <a:pt x="101564" y="61616"/>
                    </a:cubicBezTo>
                    <a:cubicBezTo>
                      <a:pt x="101406" y="61511"/>
                      <a:pt x="101248" y="61406"/>
                      <a:pt x="101142" y="61300"/>
                    </a:cubicBezTo>
                    <a:cubicBezTo>
                      <a:pt x="100879" y="60983"/>
                      <a:pt x="100721" y="60297"/>
                      <a:pt x="100879" y="60034"/>
                    </a:cubicBezTo>
                    <a:cubicBezTo>
                      <a:pt x="101037" y="59717"/>
                      <a:pt x="101512" y="59506"/>
                      <a:pt x="101617" y="59242"/>
                    </a:cubicBezTo>
                    <a:cubicBezTo>
                      <a:pt x="101776" y="58821"/>
                      <a:pt x="101301" y="58398"/>
                      <a:pt x="101564" y="58029"/>
                    </a:cubicBezTo>
                    <a:cubicBezTo>
                      <a:pt x="101776" y="57765"/>
                      <a:pt x="102725" y="57607"/>
                      <a:pt x="102989" y="57132"/>
                    </a:cubicBezTo>
                    <a:cubicBezTo>
                      <a:pt x="102989" y="56974"/>
                      <a:pt x="102989" y="56816"/>
                      <a:pt x="103042" y="56605"/>
                    </a:cubicBezTo>
                    <a:cubicBezTo>
                      <a:pt x="103200" y="56289"/>
                      <a:pt x="104413" y="55392"/>
                      <a:pt x="103675" y="55022"/>
                    </a:cubicBezTo>
                    <a:cubicBezTo>
                      <a:pt x="103411" y="54864"/>
                      <a:pt x="102989" y="54970"/>
                      <a:pt x="102672" y="54917"/>
                    </a:cubicBezTo>
                    <a:cubicBezTo>
                      <a:pt x="102672" y="54917"/>
                      <a:pt x="102620" y="54917"/>
                      <a:pt x="102620" y="54917"/>
                    </a:cubicBezTo>
                    <a:cubicBezTo>
                      <a:pt x="102778" y="54811"/>
                      <a:pt x="102989" y="54811"/>
                      <a:pt x="103042" y="54653"/>
                    </a:cubicBezTo>
                    <a:cubicBezTo>
                      <a:pt x="103200" y="53967"/>
                      <a:pt x="101512" y="53756"/>
                      <a:pt x="101195" y="53440"/>
                    </a:cubicBezTo>
                    <a:cubicBezTo>
                      <a:pt x="101301" y="53281"/>
                      <a:pt x="101406" y="53176"/>
                      <a:pt x="101512" y="53070"/>
                    </a:cubicBezTo>
                    <a:cubicBezTo>
                      <a:pt x="101512" y="53070"/>
                      <a:pt x="101564" y="53070"/>
                      <a:pt x="101564" y="53070"/>
                    </a:cubicBezTo>
                    <a:cubicBezTo>
                      <a:pt x="101881" y="53703"/>
                      <a:pt x="103147" y="54073"/>
                      <a:pt x="104097" y="54073"/>
                    </a:cubicBezTo>
                    <a:cubicBezTo>
                      <a:pt x="104572" y="54073"/>
                      <a:pt x="105046" y="53967"/>
                      <a:pt x="105468" y="54020"/>
                    </a:cubicBezTo>
                    <a:cubicBezTo>
                      <a:pt x="105943" y="54125"/>
                      <a:pt x="106260" y="54442"/>
                      <a:pt x="106840" y="54494"/>
                    </a:cubicBezTo>
                    <a:cubicBezTo>
                      <a:pt x="107315" y="54547"/>
                      <a:pt x="108634" y="54284"/>
                      <a:pt x="108845" y="54020"/>
                    </a:cubicBezTo>
                    <a:cubicBezTo>
                      <a:pt x="108845" y="53545"/>
                      <a:pt x="107948" y="53440"/>
                      <a:pt x="107631" y="53123"/>
                    </a:cubicBezTo>
                    <a:cubicBezTo>
                      <a:pt x="108581" y="53176"/>
                      <a:pt x="108422" y="52754"/>
                      <a:pt x="109055" y="53440"/>
                    </a:cubicBezTo>
                    <a:cubicBezTo>
                      <a:pt x="109478" y="53492"/>
                      <a:pt x="110111" y="53334"/>
                      <a:pt x="110269" y="53070"/>
                    </a:cubicBezTo>
                    <a:cubicBezTo>
                      <a:pt x="110269" y="52543"/>
                      <a:pt x="109583" y="52174"/>
                      <a:pt x="109636" y="51646"/>
                    </a:cubicBezTo>
                    <a:cubicBezTo>
                      <a:pt x="109689" y="51593"/>
                      <a:pt x="109741" y="51541"/>
                      <a:pt x="109794" y="51488"/>
                    </a:cubicBezTo>
                    <a:cubicBezTo>
                      <a:pt x="110111" y="51751"/>
                      <a:pt x="110586" y="52279"/>
                      <a:pt x="111324" y="52068"/>
                    </a:cubicBezTo>
                    <a:cubicBezTo>
                      <a:pt x="112115" y="51804"/>
                      <a:pt x="111482" y="51224"/>
                      <a:pt x="112062" y="50908"/>
                    </a:cubicBezTo>
                    <a:cubicBezTo>
                      <a:pt x="112537" y="50749"/>
                      <a:pt x="113065" y="50591"/>
                      <a:pt x="113540" y="50432"/>
                    </a:cubicBezTo>
                    <a:cubicBezTo>
                      <a:pt x="114014" y="50169"/>
                      <a:pt x="114384" y="49799"/>
                      <a:pt x="114964" y="49483"/>
                    </a:cubicBezTo>
                    <a:cubicBezTo>
                      <a:pt x="115281" y="49325"/>
                      <a:pt x="115650" y="49219"/>
                      <a:pt x="115967" y="49061"/>
                    </a:cubicBezTo>
                    <a:cubicBezTo>
                      <a:pt x="116230" y="48903"/>
                      <a:pt x="116230" y="48692"/>
                      <a:pt x="116494" y="48533"/>
                    </a:cubicBezTo>
                    <a:cubicBezTo>
                      <a:pt x="117021" y="48270"/>
                      <a:pt x="118235" y="47426"/>
                      <a:pt x="118182" y="47004"/>
                    </a:cubicBezTo>
                    <a:cubicBezTo>
                      <a:pt x="118340" y="47004"/>
                      <a:pt x="118446" y="47004"/>
                      <a:pt x="118604" y="47004"/>
                    </a:cubicBezTo>
                    <a:cubicBezTo>
                      <a:pt x="118709" y="46951"/>
                      <a:pt x="118657" y="46845"/>
                      <a:pt x="118762" y="46793"/>
                    </a:cubicBezTo>
                    <a:cubicBezTo>
                      <a:pt x="119026" y="46581"/>
                      <a:pt x="119817" y="46687"/>
                      <a:pt x="119501" y="46318"/>
                    </a:cubicBezTo>
                    <a:cubicBezTo>
                      <a:pt x="119448" y="46212"/>
                      <a:pt x="119343" y="46160"/>
                      <a:pt x="119290" y="46001"/>
                    </a:cubicBezTo>
                    <a:cubicBezTo>
                      <a:pt x="119501" y="45790"/>
                      <a:pt x="119765" y="45579"/>
                      <a:pt x="120345" y="45474"/>
                    </a:cubicBezTo>
                    <a:cubicBezTo>
                      <a:pt x="120292" y="45368"/>
                      <a:pt x="120292" y="45263"/>
                      <a:pt x="120240" y="45157"/>
                    </a:cubicBezTo>
                    <a:cubicBezTo>
                      <a:pt x="120292" y="45052"/>
                      <a:pt x="120398" y="44999"/>
                      <a:pt x="120609" y="44946"/>
                    </a:cubicBezTo>
                    <a:cubicBezTo>
                      <a:pt x="120661" y="44524"/>
                      <a:pt x="120450" y="44208"/>
                      <a:pt x="120134" y="43891"/>
                    </a:cubicBezTo>
                    <a:cubicBezTo>
                      <a:pt x="120240" y="43522"/>
                      <a:pt x="120978" y="43364"/>
                      <a:pt x="121242" y="43100"/>
                    </a:cubicBezTo>
                    <a:cubicBezTo>
                      <a:pt x="121242" y="42783"/>
                      <a:pt x="120925" y="42572"/>
                      <a:pt x="120556" y="42519"/>
                    </a:cubicBezTo>
                    <a:cubicBezTo>
                      <a:pt x="120925" y="42150"/>
                      <a:pt x="121927" y="42203"/>
                      <a:pt x="122086" y="41676"/>
                    </a:cubicBezTo>
                    <a:cubicBezTo>
                      <a:pt x="121822" y="41464"/>
                      <a:pt x="121453" y="41412"/>
                      <a:pt x="121347" y="41095"/>
                    </a:cubicBezTo>
                    <a:cubicBezTo>
                      <a:pt x="121611" y="40831"/>
                      <a:pt x="122139" y="40462"/>
                      <a:pt x="122772" y="40515"/>
                    </a:cubicBezTo>
                    <a:cubicBezTo>
                      <a:pt x="122772" y="40515"/>
                      <a:pt x="122772" y="40515"/>
                      <a:pt x="122772" y="40515"/>
                    </a:cubicBezTo>
                    <a:cubicBezTo>
                      <a:pt x="122402" y="40304"/>
                      <a:pt x="122086" y="40093"/>
                      <a:pt x="121717" y="39882"/>
                    </a:cubicBezTo>
                    <a:cubicBezTo>
                      <a:pt x="120767" y="39038"/>
                      <a:pt x="123405" y="38352"/>
                      <a:pt x="123880" y="37772"/>
                    </a:cubicBezTo>
                    <a:cubicBezTo>
                      <a:pt x="123668" y="37825"/>
                      <a:pt x="123563" y="37772"/>
                      <a:pt x="123457" y="37666"/>
                    </a:cubicBezTo>
                    <a:cubicBezTo>
                      <a:pt x="123457" y="37666"/>
                      <a:pt x="123405" y="37666"/>
                      <a:pt x="123405" y="37666"/>
                    </a:cubicBezTo>
                    <a:cubicBezTo>
                      <a:pt x="123405" y="37666"/>
                      <a:pt x="123405" y="37666"/>
                      <a:pt x="123405" y="37666"/>
                    </a:cubicBezTo>
                    <a:cubicBezTo>
                      <a:pt x="123774" y="37666"/>
                      <a:pt x="124143" y="37719"/>
                      <a:pt x="124460" y="37561"/>
                    </a:cubicBezTo>
                    <a:cubicBezTo>
                      <a:pt x="124513" y="37508"/>
                      <a:pt x="124565" y="37508"/>
                      <a:pt x="124618" y="37455"/>
                    </a:cubicBezTo>
                    <a:cubicBezTo>
                      <a:pt x="124618" y="37192"/>
                      <a:pt x="124249" y="37086"/>
                      <a:pt x="124038" y="36980"/>
                    </a:cubicBezTo>
                    <a:cubicBezTo>
                      <a:pt x="123985" y="36506"/>
                      <a:pt x="124724" y="36031"/>
                      <a:pt x="125146" y="35767"/>
                    </a:cubicBezTo>
                    <a:cubicBezTo>
                      <a:pt x="125304" y="35820"/>
                      <a:pt x="125462" y="35820"/>
                      <a:pt x="125620" y="35873"/>
                    </a:cubicBezTo>
                    <a:cubicBezTo>
                      <a:pt x="125567" y="35450"/>
                      <a:pt x="125462" y="35029"/>
                      <a:pt x="125357" y="34606"/>
                    </a:cubicBezTo>
                    <a:cubicBezTo>
                      <a:pt x="124987" y="34765"/>
                      <a:pt x="124987" y="35029"/>
                      <a:pt x="124724" y="35187"/>
                    </a:cubicBezTo>
                    <a:cubicBezTo>
                      <a:pt x="124301" y="35503"/>
                      <a:pt x="123668" y="35873"/>
                      <a:pt x="123088" y="36136"/>
                    </a:cubicBezTo>
                    <a:cubicBezTo>
                      <a:pt x="122613" y="36347"/>
                      <a:pt x="121347" y="36664"/>
                      <a:pt x="120767" y="36716"/>
                    </a:cubicBezTo>
                    <a:cubicBezTo>
                      <a:pt x="120187" y="36716"/>
                      <a:pt x="119712" y="36664"/>
                      <a:pt x="118973" y="36769"/>
                    </a:cubicBezTo>
                    <a:cubicBezTo>
                      <a:pt x="118076" y="36980"/>
                      <a:pt x="116969" y="37508"/>
                      <a:pt x="116125" y="37349"/>
                    </a:cubicBezTo>
                    <a:cubicBezTo>
                      <a:pt x="116019" y="37192"/>
                      <a:pt x="115914" y="36980"/>
                      <a:pt x="115808" y="36822"/>
                    </a:cubicBezTo>
                    <a:cubicBezTo>
                      <a:pt x="115808" y="36822"/>
                      <a:pt x="115808" y="36822"/>
                      <a:pt x="115808" y="36822"/>
                    </a:cubicBezTo>
                    <a:cubicBezTo>
                      <a:pt x="115069" y="37402"/>
                      <a:pt x="114226" y="38088"/>
                      <a:pt x="113698" y="38774"/>
                    </a:cubicBezTo>
                    <a:cubicBezTo>
                      <a:pt x="113381" y="39196"/>
                      <a:pt x="113065" y="39618"/>
                      <a:pt x="112590" y="39987"/>
                    </a:cubicBezTo>
                    <a:cubicBezTo>
                      <a:pt x="112168" y="40357"/>
                      <a:pt x="112168" y="40884"/>
                      <a:pt x="111535" y="41148"/>
                    </a:cubicBezTo>
                    <a:cubicBezTo>
                      <a:pt x="110955" y="41412"/>
                      <a:pt x="110216" y="41253"/>
                      <a:pt x="109636" y="41412"/>
                    </a:cubicBezTo>
                    <a:cubicBezTo>
                      <a:pt x="109583" y="41412"/>
                      <a:pt x="109583" y="41412"/>
                      <a:pt x="109530" y="41412"/>
                    </a:cubicBezTo>
                    <a:cubicBezTo>
                      <a:pt x="109055" y="41148"/>
                      <a:pt x="108422" y="41676"/>
                      <a:pt x="107842" y="41728"/>
                    </a:cubicBezTo>
                    <a:cubicBezTo>
                      <a:pt x="107684" y="41623"/>
                      <a:pt x="107789" y="41517"/>
                      <a:pt x="107895" y="41412"/>
                    </a:cubicBezTo>
                    <a:cubicBezTo>
                      <a:pt x="108106" y="41148"/>
                      <a:pt x="108475" y="40884"/>
                      <a:pt x="109161" y="40884"/>
                    </a:cubicBezTo>
                    <a:cubicBezTo>
                      <a:pt x="109372" y="40884"/>
                      <a:pt x="109741" y="40884"/>
                      <a:pt x="109952" y="40779"/>
                    </a:cubicBezTo>
                    <a:cubicBezTo>
                      <a:pt x="110691" y="40410"/>
                      <a:pt x="110427" y="39618"/>
                      <a:pt x="110955" y="39301"/>
                    </a:cubicBezTo>
                    <a:cubicBezTo>
                      <a:pt x="111271" y="39091"/>
                      <a:pt x="112537" y="38668"/>
                      <a:pt x="112643" y="38458"/>
                    </a:cubicBezTo>
                    <a:cubicBezTo>
                      <a:pt x="112801" y="38194"/>
                      <a:pt x="112432" y="37930"/>
                      <a:pt x="112168" y="37877"/>
                    </a:cubicBezTo>
                    <a:cubicBezTo>
                      <a:pt x="111746" y="37983"/>
                      <a:pt x="111799" y="38088"/>
                      <a:pt x="111535" y="38247"/>
                    </a:cubicBezTo>
                    <a:cubicBezTo>
                      <a:pt x="111113" y="38352"/>
                      <a:pt x="110691" y="38511"/>
                      <a:pt x="110322" y="38616"/>
                    </a:cubicBezTo>
                    <a:cubicBezTo>
                      <a:pt x="109478" y="38985"/>
                      <a:pt x="108370" y="39829"/>
                      <a:pt x="107209" y="39829"/>
                    </a:cubicBezTo>
                    <a:cubicBezTo>
                      <a:pt x="107051" y="39724"/>
                      <a:pt x="107051" y="39513"/>
                      <a:pt x="106787" y="39460"/>
                    </a:cubicBezTo>
                    <a:cubicBezTo>
                      <a:pt x="106260" y="39513"/>
                      <a:pt x="105416" y="40304"/>
                      <a:pt x="105205" y="40567"/>
                    </a:cubicBezTo>
                    <a:cubicBezTo>
                      <a:pt x="105152" y="40567"/>
                      <a:pt x="105099" y="40567"/>
                      <a:pt x="105046" y="40567"/>
                    </a:cubicBezTo>
                    <a:cubicBezTo>
                      <a:pt x="105046" y="40567"/>
                      <a:pt x="104994" y="40567"/>
                      <a:pt x="104941" y="40567"/>
                    </a:cubicBezTo>
                    <a:cubicBezTo>
                      <a:pt x="104466" y="39777"/>
                      <a:pt x="107684" y="38352"/>
                      <a:pt x="106576" y="37349"/>
                    </a:cubicBezTo>
                    <a:cubicBezTo>
                      <a:pt x="106260" y="37033"/>
                      <a:pt x="105679" y="37033"/>
                      <a:pt x="105257" y="36875"/>
                    </a:cubicBezTo>
                    <a:cubicBezTo>
                      <a:pt x="106312" y="36611"/>
                      <a:pt x="107420" y="36347"/>
                      <a:pt x="108528" y="36031"/>
                    </a:cubicBezTo>
                    <a:cubicBezTo>
                      <a:pt x="108634" y="35978"/>
                      <a:pt x="108686" y="35873"/>
                      <a:pt x="108686" y="35820"/>
                    </a:cubicBezTo>
                    <a:cubicBezTo>
                      <a:pt x="109214" y="35609"/>
                      <a:pt x="109741" y="35503"/>
                      <a:pt x="110163" y="35239"/>
                    </a:cubicBezTo>
                    <a:cubicBezTo>
                      <a:pt x="110586" y="34976"/>
                      <a:pt x="111746" y="33499"/>
                      <a:pt x="111852" y="33130"/>
                    </a:cubicBezTo>
                    <a:cubicBezTo>
                      <a:pt x="111904" y="32971"/>
                      <a:pt x="111535" y="32497"/>
                      <a:pt x="111429" y="32391"/>
                    </a:cubicBezTo>
                    <a:cubicBezTo>
                      <a:pt x="111271" y="32233"/>
                      <a:pt x="110955" y="32180"/>
                      <a:pt x="110691" y="32127"/>
                    </a:cubicBezTo>
                    <a:cubicBezTo>
                      <a:pt x="109530" y="31916"/>
                      <a:pt x="109530" y="32338"/>
                      <a:pt x="108581" y="32602"/>
                    </a:cubicBezTo>
                    <a:cubicBezTo>
                      <a:pt x="107631" y="32918"/>
                      <a:pt x="106787" y="32602"/>
                      <a:pt x="106523" y="33340"/>
                    </a:cubicBezTo>
                    <a:cubicBezTo>
                      <a:pt x="106049" y="33340"/>
                      <a:pt x="105732" y="33077"/>
                      <a:pt x="105310" y="33077"/>
                    </a:cubicBezTo>
                    <a:cubicBezTo>
                      <a:pt x="104835" y="33024"/>
                      <a:pt x="104308" y="33446"/>
                      <a:pt x="104044" y="33551"/>
                    </a:cubicBezTo>
                    <a:cubicBezTo>
                      <a:pt x="104044" y="33551"/>
                      <a:pt x="104044" y="33551"/>
                      <a:pt x="104044" y="33551"/>
                    </a:cubicBezTo>
                    <a:cubicBezTo>
                      <a:pt x="104044" y="33551"/>
                      <a:pt x="104044" y="33551"/>
                      <a:pt x="104044" y="33551"/>
                    </a:cubicBezTo>
                    <a:cubicBezTo>
                      <a:pt x="104202" y="33130"/>
                      <a:pt x="105099" y="32918"/>
                      <a:pt x="105205" y="32549"/>
                    </a:cubicBezTo>
                    <a:cubicBezTo>
                      <a:pt x="105257" y="32074"/>
                      <a:pt x="103675" y="31811"/>
                      <a:pt x="103095" y="31811"/>
                    </a:cubicBezTo>
                    <a:cubicBezTo>
                      <a:pt x="102831" y="31916"/>
                      <a:pt x="102514" y="31968"/>
                      <a:pt x="102250" y="32074"/>
                    </a:cubicBezTo>
                    <a:cubicBezTo>
                      <a:pt x="101564" y="32074"/>
                      <a:pt x="100826" y="31652"/>
                      <a:pt x="100615" y="31231"/>
                    </a:cubicBezTo>
                    <a:cubicBezTo>
                      <a:pt x="100931" y="31178"/>
                      <a:pt x="101195" y="31283"/>
                      <a:pt x="101406" y="31335"/>
                    </a:cubicBezTo>
                    <a:cubicBezTo>
                      <a:pt x="101723" y="31388"/>
                      <a:pt x="103042" y="31335"/>
                      <a:pt x="103147" y="31283"/>
                    </a:cubicBezTo>
                    <a:cubicBezTo>
                      <a:pt x="104413" y="31705"/>
                      <a:pt x="105943" y="31968"/>
                      <a:pt x="107104" y="32549"/>
                    </a:cubicBezTo>
                    <a:cubicBezTo>
                      <a:pt x="108106" y="32338"/>
                      <a:pt x="108686" y="31705"/>
                      <a:pt x="109952" y="31600"/>
                    </a:cubicBezTo>
                    <a:cubicBezTo>
                      <a:pt x="111008" y="31547"/>
                      <a:pt x="111746" y="31916"/>
                      <a:pt x="112695" y="32021"/>
                    </a:cubicBezTo>
                    <a:cubicBezTo>
                      <a:pt x="113118" y="31916"/>
                      <a:pt x="113065" y="31705"/>
                      <a:pt x="113434" y="31600"/>
                    </a:cubicBezTo>
                    <a:cubicBezTo>
                      <a:pt x="114014" y="31705"/>
                      <a:pt x="114542" y="32021"/>
                      <a:pt x="115017" y="32285"/>
                    </a:cubicBezTo>
                    <a:cubicBezTo>
                      <a:pt x="115281" y="32338"/>
                      <a:pt x="115544" y="32444"/>
                      <a:pt x="115755" y="32549"/>
                    </a:cubicBezTo>
                    <a:cubicBezTo>
                      <a:pt x="115914" y="32760"/>
                      <a:pt x="116125" y="32918"/>
                      <a:pt x="116283" y="33130"/>
                    </a:cubicBezTo>
                    <a:cubicBezTo>
                      <a:pt x="116494" y="33182"/>
                      <a:pt x="116600" y="33130"/>
                      <a:pt x="116758" y="33235"/>
                    </a:cubicBezTo>
                    <a:cubicBezTo>
                      <a:pt x="116916" y="33446"/>
                      <a:pt x="117074" y="33710"/>
                      <a:pt x="117233" y="33920"/>
                    </a:cubicBezTo>
                    <a:cubicBezTo>
                      <a:pt x="117654" y="34290"/>
                      <a:pt x="118604" y="34554"/>
                      <a:pt x="119343" y="34659"/>
                    </a:cubicBezTo>
                    <a:cubicBezTo>
                      <a:pt x="120398" y="34817"/>
                      <a:pt x="121347" y="34765"/>
                      <a:pt x="122191" y="34184"/>
                    </a:cubicBezTo>
                    <a:cubicBezTo>
                      <a:pt x="122350" y="34079"/>
                      <a:pt x="122561" y="33973"/>
                      <a:pt x="122613" y="33815"/>
                    </a:cubicBezTo>
                    <a:cubicBezTo>
                      <a:pt x="122772" y="33287"/>
                      <a:pt x="121400" y="32918"/>
                      <a:pt x="121506" y="32074"/>
                    </a:cubicBezTo>
                    <a:cubicBezTo>
                      <a:pt x="121506" y="32074"/>
                      <a:pt x="121558" y="32074"/>
                      <a:pt x="121558" y="32074"/>
                    </a:cubicBezTo>
                    <a:cubicBezTo>
                      <a:pt x="121717" y="32497"/>
                      <a:pt x="123457" y="33499"/>
                      <a:pt x="123880" y="33604"/>
                    </a:cubicBezTo>
                    <a:cubicBezTo>
                      <a:pt x="124090" y="33657"/>
                      <a:pt x="124513" y="33657"/>
                      <a:pt x="124776" y="33551"/>
                    </a:cubicBezTo>
                    <a:cubicBezTo>
                      <a:pt x="124987" y="33446"/>
                      <a:pt x="125093" y="33287"/>
                      <a:pt x="125198" y="33130"/>
                    </a:cubicBezTo>
                    <a:cubicBezTo>
                      <a:pt x="125567" y="32497"/>
                      <a:pt x="124407" y="32285"/>
                      <a:pt x="124038" y="31916"/>
                    </a:cubicBezTo>
                    <a:cubicBezTo>
                      <a:pt x="124090" y="31864"/>
                      <a:pt x="124090" y="31758"/>
                      <a:pt x="124143" y="31705"/>
                    </a:cubicBezTo>
                    <a:cubicBezTo>
                      <a:pt x="123880" y="31705"/>
                      <a:pt x="123774" y="31494"/>
                      <a:pt x="123668" y="31335"/>
                    </a:cubicBezTo>
                    <a:cubicBezTo>
                      <a:pt x="123510" y="31335"/>
                      <a:pt x="123352" y="31335"/>
                      <a:pt x="123141" y="31388"/>
                    </a:cubicBezTo>
                    <a:cubicBezTo>
                      <a:pt x="123088" y="30966"/>
                      <a:pt x="123563" y="30228"/>
                      <a:pt x="122402" y="30597"/>
                    </a:cubicBezTo>
                    <a:cubicBezTo>
                      <a:pt x="122508" y="30439"/>
                      <a:pt x="122508" y="30281"/>
                      <a:pt x="122561" y="30069"/>
                    </a:cubicBezTo>
                    <a:cubicBezTo>
                      <a:pt x="122402" y="30122"/>
                      <a:pt x="122244" y="30122"/>
                      <a:pt x="122086" y="30175"/>
                    </a:cubicBezTo>
                    <a:cubicBezTo>
                      <a:pt x="122086" y="30175"/>
                      <a:pt x="122033" y="30175"/>
                      <a:pt x="122033" y="30175"/>
                    </a:cubicBezTo>
                    <a:cubicBezTo>
                      <a:pt x="121717" y="28962"/>
                      <a:pt x="121875" y="28434"/>
                      <a:pt x="120292" y="28012"/>
                    </a:cubicBezTo>
                    <a:cubicBezTo>
                      <a:pt x="120240" y="28012"/>
                      <a:pt x="120240" y="28012"/>
                      <a:pt x="120240" y="28012"/>
                    </a:cubicBezTo>
                    <a:cubicBezTo>
                      <a:pt x="120028" y="28487"/>
                      <a:pt x="119923" y="29120"/>
                      <a:pt x="119817" y="29595"/>
                    </a:cubicBezTo>
                    <a:cubicBezTo>
                      <a:pt x="119817" y="29595"/>
                      <a:pt x="119817" y="29595"/>
                      <a:pt x="119765" y="29595"/>
                    </a:cubicBezTo>
                    <a:cubicBezTo>
                      <a:pt x="119712" y="29542"/>
                      <a:pt x="119606" y="29542"/>
                      <a:pt x="119554" y="29489"/>
                    </a:cubicBezTo>
                    <a:cubicBezTo>
                      <a:pt x="119501" y="29226"/>
                      <a:pt x="119554" y="28909"/>
                      <a:pt x="119395" y="28593"/>
                    </a:cubicBezTo>
                    <a:cubicBezTo>
                      <a:pt x="119184" y="28223"/>
                      <a:pt x="118921" y="27590"/>
                      <a:pt x="119026" y="27221"/>
                    </a:cubicBezTo>
                    <a:cubicBezTo>
                      <a:pt x="118499" y="27326"/>
                      <a:pt x="118393" y="27854"/>
                      <a:pt x="118024" y="28065"/>
                    </a:cubicBezTo>
                    <a:cubicBezTo>
                      <a:pt x="117918" y="28065"/>
                      <a:pt x="117813" y="28012"/>
                      <a:pt x="117707" y="28012"/>
                    </a:cubicBezTo>
                    <a:cubicBezTo>
                      <a:pt x="117707" y="27432"/>
                      <a:pt x="117549" y="27485"/>
                      <a:pt x="116758" y="27485"/>
                    </a:cubicBezTo>
                    <a:cubicBezTo>
                      <a:pt x="116600" y="27274"/>
                      <a:pt x="116758" y="27116"/>
                      <a:pt x="116705" y="26904"/>
                    </a:cubicBezTo>
                    <a:cubicBezTo>
                      <a:pt x="116652" y="26904"/>
                      <a:pt x="116600" y="26904"/>
                      <a:pt x="116547" y="26852"/>
                    </a:cubicBezTo>
                    <a:cubicBezTo>
                      <a:pt x="116441" y="26852"/>
                      <a:pt x="116336" y="26852"/>
                      <a:pt x="116230" y="26904"/>
                    </a:cubicBezTo>
                    <a:cubicBezTo>
                      <a:pt x="116125" y="26904"/>
                      <a:pt x="116125" y="26904"/>
                      <a:pt x="116125" y="26852"/>
                    </a:cubicBezTo>
                    <a:cubicBezTo>
                      <a:pt x="115544" y="26957"/>
                      <a:pt x="115281" y="26852"/>
                      <a:pt x="114806" y="26852"/>
                    </a:cubicBezTo>
                    <a:cubicBezTo>
                      <a:pt x="113223" y="26904"/>
                      <a:pt x="113012" y="27221"/>
                      <a:pt x="112274" y="26324"/>
                    </a:cubicBezTo>
                    <a:cubicBezTo>
                      <a:pt x="111852" y="26219"/>
                      <a:pt x="110163" y="26166"/>
                      <a:pt x="109530" y="26271"/>
                    </a:cubicBezTo>
                    <a:cubicBezTo>
                      <a:pt x="109372" y="26641"/>
                      <a:pt x="109319" y="27010"/>
                      <a:pt x="109108" y="27326"/>
                    </a:cubicBezTo>
                    <a:cubicBezTo>
                      <a:pt x="108897" y="27590"/>
                      <a:pt x="108739" y="27907"/>
                      <a:pt x="108528" y="28170"/>
                    </a:cubicBezTo>
                    <a:cubicBezTo>
                      <a:pt x="108528" y="28223"/>
                      <a:pt x="108475" y="28223"/>
                      <a:pt x="108422" y="28276"/>
                    </a:cubicBezTo>
                    <a:cubicBezTo>
                      <a:pt x="108159" y="28118"/>
                      <a:pt x="107209" y="27643"/>
                      <a:pt x="107315" y="27168"/>
                    </a:cubicBezTo>
                    <a:cubicBezTo>
                      <a:pt x="107420" y="27010"/>
                      <a:pt x="107737" y="26957"/>
                      <a:pt x="107895" y="26852"/>
                    </a:cubicBezTo>
                    <a:cubicBezTo>
                      <a:pt x="108106" y="26693"/>
                      <a:pt x="108792" y="25850"/>
                      <a:pt x="108634" y="25638"/>
                    </a:cubicBezTo>
                    <a:cubicBezTo>
                      <a:pt x="108475" y="25322"/>
                      <a:pt x="107789" y="25322"/>
                      <a:pt x="107420" y="25216"/>
                    </a:cubicBezTo>
                    <a:cubicBezTo>
                      <a:pt x="106998" y="25111"/>
                      <a:pt x="106735" y="24794"/>
                      <a:pt x="106207" y="24794"/>
                    </a:cubicBezTo>
                    <a:cubicBezTo>
                      <a:pt x="105732" y="24794"/>
                      <a:pt x="105574" y="25164"/>
                      <a:pt x="105416" y="25322"/>
                    </a:cubicBezTo>
                    <a:cubicBezTo>
                      <a:pt x="105205" y="25480"/>
                      <a:pt x="105046" y="25638"/>
                      <a:pt x="104835" y="25850"/>
                    </a:cubicBezTo>
                    <a:cubicBezTo>
                      <a:pt x="104624" y="26166"/>
                      <a:pt x="104519" y="26535"/>
                      <a:pt x="104361" y="26852"/>
                    </a:cubicBezTo>
                    <a:cubicBezTo>
                      <a:pt x="104308" y="26852"/>
                      <a:pt x="104255" y="26904"/>
                      <a:pt x="104149" y="26904"/>
                    </a:cubicBezTo>
                    <a:cubicBezTo>
                      <a:pt x="103991" y="26377"/>
                      <a:pt x="103411" y="26007"/>
                      <a:pt x="102567" y="26166"/>
                    </a:cubicBezTo>
                    <a:cubicBezTo>
                      <a:pt x="102567" y="26166"/>
                      <a:pt x="102567" y="26166"/>
                      <a:pt x="102567" y="26166"/>
                    </a:cubicBezTo>
                    <a:cubicBezTo>
                      <a:pt x="102831" y="25850"/>
                      <a:pt x="103675" y="26060"/>
                      <a:pt x="104044" y="25797"/>
                    </a:cubicBezTo>
                    <a:cubicBezTo>
                      <a:pt x="104677" y="25427"/>
                      <a:pt x="104835" y="24531"/>
                      <a:pt x="105521" y="24161"/>
                    </a:cubicBezTo>
                    <a:cubicBezTo>
                      <a:pt x="105574" y="24108"/>
                      <a:pt x="105627" y="24055"/>
                      <a:pt x="105679" y="24003"/>
                    </a:cubicBezTo>
                    <a:cubicBezTo>
                      <a:pt x="104835" y="23845"/>
                      <a:pt x="104044" y="23686"/>
                      <a:pt x="103095" y="23581"/>
                    </a:cubicBezTo>
                    <a:cubicBezTo>
                      <a:pt x="102778" y="23845"/>
                      <a:pt x="102567" y="23686"/>
                      <a:pt x="102145" y="23898"/>
                    </a:cubicBezTo>
                    <a:cubicBezTo>
                      <a:pt x="101934" y="24055"/>
                      <a:pt x="101670" y="24214"/>
                      <a:pt x="101459" y="24372"/>
                    </a:cubicBezTo>
                    <a:cubicBezTo>
                      <a:pt x="100721" y="24847"/>
                      <a:pt x="100246" y="25058"/>
                      <a:pt x="100351" y="25902"/>
                    </a:cubicBezTo>
                    <a:cubicBezTo>
                      <a:pt x="100140" y="25902"/>
                      <a:pt x="99982" y="25850"/>
                      <a:pt x="99824" y="25744"/>
                    </a:cubicBezTo>
                    <a:cubicBezTo>
                      <a:pt x="98505" y="24847"/>
                      <a:pt x="100879" y="24636"/>
                      <a:pt x="100879" y="24055"/>
                    </a:cubicBezTo>
                    <a:cubicBezTo>
                      <a:pt x="100879" y="23739"/>
                      <a:pt x="100193" y="23739"/>
                      <a:pt x="99982" y="23634"/>
                    </a:cubicBezTo>
                    <a:cubicBezTo>
                      <a:pt x="99982" y="23634"/>
                      <a:pt x="99929" y="23634"/>
                      <a:pt x="99929" y="23634"/>
                    </a:cubicBezTo>
                    <a:cubicBezTo>
                      <a:pt x="99929" y="23634"/>
                      <a:pt x="99929" y="23634"/>
                      <a:pt x="99929" y="23634"/>
                    </a:cubicBezTo>
                    <a:cubicBezTo>
                      <a:pt x="100615" y="23422"/>
                      <a:pt x="101723" y="23159"/>
                      <a:pt x="102145" y="23422"/>
                    </a:cubicBezTo>
                    <a:cubicBezTo>
                      <a:pt x="102725" y="23265"/>
                      <a:pt x="103095" y="22526"/>
                      <a:pt x="103200" y="22156"/>
                    </a:cubicBezTo>
                    <a:cubicBezTo>
                      <a:pt x="103200" y="22051"/>
                      <a:pt x="103253" y="21893"/>
                      <a:pt x="103253" y="21787"/>
                    </a:cubicBezTo>
                    <a:cubicBezTo>
                      <a:pt x="103464" y="21471"/>
                      <a:pt x="104255" y="21102"/>
                      <a:pt x="104677" y="20890"/>
                    </a:cubicBezTo>
                    <a:cubicBezTo>
                      <a:pt x="104677" y="20890"/>
                      <a:pt x="104730" y="20838"/>
                      <a:pt x="104730" y="20838"/>
                    </a:cubicBezTo>
                    <a:cubicBezTo>
                      <a:pt x="104202" y="20785"/>
                      <a:pt x="103622" y="20627"/>
                      <a:pt x="103305" y="20363"/>
                    </a:cubicBezTo>
                    <a:cubicBezTo>
                      <a:pt x="103938" y="20416"/>
                      <a:pt x="104572" y="20416"/>
                      <a:pt x="105310" y="20416"/>
                    </a:cubicBezTo>
                    <a:cubicBezTo>
                      <a:pt x="105257" y="20257"/>
                      <a:pt x="105099" y="20204"/>
                      <a:pt x="104994" y="20047"/>
                    </a:cubicBezTo>
                    <a:cubicBezTo>
                      <a:pt x="104782" y="19361"/>
                      <a:pt x="106523" y="18938"/>
                      <a:pt x="107631" y="18886"/>
                    </a:cubicBezTo>
                    <a:cubicBezTo>
                      <a:pt x="107842" y="18886"/>
                      <a:pt x="108053" y="18833"/>
                      <a:pt x="108264" y="18780"/>
                    </a:cubicBezTo>
                    <a:cubicBezTo>
                      <a:pt x="108422" y="18780"/>
                      <a:pt x="108634" y="18833"/>
                      <a:pt x="108897" y="18728"/>
                    </a:cubicBezTo>
                    <a:cubicBezTo>
                      <a:pt x="109055" y="18675"/>
                      <a:pt x="109161" y="18569"/>
                      <a:pt x="109319" y="18464"/>
                    </a:cubicBezTo>
                    <a:cubicBezTo>
                      <a:pt x="109372" y="18780"/>
                      <a:pt x="109055" y="18938"/>
                      <a:pt x="108739" y="19150"/>
                    </a:cubicBezTo>
                    <a:cubicBezTo>
                      <a:pt x="108317" y="19202"/>
                      <a:pt x="106629" y="19044"/>
                      <a:pt x="106312" y="19466"/>
                    </a:cubicBezTo>
                    <a:cubicBezTo>
                      <a:pt x="106312" y="19519"/>
                      <a:pt x="106312" y="19519"/>
                      <a:pt x="106312" y="19571"/>
                    </a:cubicBezTo>
                    <a:cubicBezTo>
                      <a:pt x="106682" y="19783"/>
                      <a:pt x="107209" y="20152"/>
                      <a:pt x="107737" y="20257"/>
                    </a:cubicBezTo>
                    <a:cubicBezTo>
                      <a:pt x="108422" y="20363"/>
                      <a:pt x="109267" y="20152"/>
                      <a:pt x="110058" y="20152"/>
                    </a:cubicBezTo>
                    <a:cubicBezTo>
                      <a:pt x="110374" y="20152"/>
                      <a:pt x="110744" y="20152"/>
                      <a:pt x="111060" y="20152"/>
                    </a:cubicBezTo>
                    <a:cubicBezTo>
                      <a:pt x="111588" y="19571"/>
                      <a:pt x="112010" y="18833"/>
                      <a:pt x="112221" y="18094"/>
                    </a:cubicBezTo>
                    <a:cubicBezTo>
                      <a:pt x="112379" y="18042"/>
                      <a:pt x="112537" y="18094"/>
                      <a:pt x="112695" y="18094"/>
                    </a:cubicBezTo>
                    <a:cubicBezTo>
                      <a:pt x="113065" y="18094"/>
                      <a:pt x="114120" y="17672"/>
                      <a:pt x="114278" y="17567"/>
                    </a:cubicBezTo>
                    <a:cubicBezTo>
                      <a:pt x="114753" y="17198"/>
                      <a:pt x="113329" y="15562"/>
                      <a:pt x="112907" y="15509"/>
                    </a:cubicBezTo>
                    <a:cubicBezTo>
                      <a:pt x="112590" y="15457"/>
                      <a:pt x="112168" y="15509"/>
                      <a:pt x="111799" y="15457"/>
                    </a:cubicBezTo>
                    <a:cubicBezTo>
                      <a:pt x="111166" y="15404"/>
                      <a:pt x="109267" y="15035"/>
                      <a:pt x="108950" y="15773"/>
                    </a:cubicBezTo>
                    <a:cubicBezTo>
                      <a:pt x="109003" y="15932"/>
                      <a:pt x="109161" y="16037"/>
                      <a:pt x="109267" y="16142"/>
                    </a:cubicBezTo>
                    <a:cubicBezTo>
                      <a:pt x="109267" y="16142"/>
                      <a:pt x="109267" y="16195"/>
                      <a:pt x="109267" y="16195"/>
                    </a:cubicBezTo>
                    <a:cubicBezTo>
                      <a:pt x="108686" y="16195"/>
                      <a:pt x="108106" y="16195"/>
                      <a:pt x="107526" y="16195"/>
                    </a:cubicBezTo>
                    <a:cubicBezTo>
                      <a:pt x="107526" y="16195"/>
                      <a:pt x="107526" y="16195"/>
                      <a:pt x="107473" y="16195"/>
                    </a:cubicBezTo>
                    <a:cubicBezTo>
                      <a:pt x="107420" y="15826"/>
                      <a:pt x="107895" y="15299"/>
                      <a:pt x="107473" y="14982"/>
                    </a:cubicBezTo>
                    <a:cubicBezTo>
                      <a:pt x="107315" y="14929"/>
                      <a:pt x="106840" y="15035"/>
                      <a:pt x="106682" y="14982"/>
                    </a:cubicBezTo>
                    <a:cubicBezTo>
                      <a:pt x="106629" y="14771"/>
                      <a:pt x="106945" y="14719"/>
                      <a:pt x="107156" y="14613"/>
                    </a:cubicBezTo>
                    <a:cubicBezTo>
                      <a:pt x="107420" y="14086"/>
                      <a:pt x="106312" y="13663"/>
                      <a:pt x="105996" y="13294"/>
                    </a:cubicBezTo>
                    <a:cubicBezTo>
                      <a:pt x="105996" y="13294"/>
                      <a:pt x="105996" y="13294"/>
                      <a:pt x="105996" y="13294"/>
                    </a:cubicBezTo>
                    <a:cubicBezTo>
                      <a:pt x="106523" y="13347"/>
                      <a:pt x="106893" y="13557"/>
                      <a:pt x="107473" y="13505"/>
                    </a:cubicBezTo>
                    <a:cubicBezTo>
                      <a:pt x="108317" y="13452"/>
                      <a:pt x="108686" y="12714"/>
                      <a:pt x="109794" y="12661"/>
                    </a:cubicBezTo>
                    <a:cubicBezTo>
                      <a:pt x="110322" y="12608"/>
                      <a:pt x="110638" y="12977"/>
                      <a:pt x="111166" y="12924"/>
                    </a:cubicBezTo>
                    <a:cubicBezTo>
                      <a:pt x="111324" y="12872"/>
                      <a:pt x="111482" y="12819"/>
                      <a:pt x="111641" y="12714"/>
                    </a:cubicBezTo>
                    <a:cubicBezTo>
                      <a:pt x="112432" y="12344"/>
                      <a:pt x="113012" y="11817"/>
                      <a:pt x="112854" y="11131"/>
                    </a:cubicBezTo>
                    <a:cubicBezTo>
                      <a:pt x="112801" y="10762"/>
                      <a:pt x="111693" y="10287"/>
                      <a:pt x="111008" y="10551"/>
                    </a:cubicBezTo>
                    <a:cubicBezTo>
                      <a:pt x="110216" y="10920"/>
                      <a:pt x="109425" y="11237"/>
                      <a:pt x="108634" y="11606"/>
                    </a:cubicBezTo>
                    <a:cubicBezTo>
                      <a:pt x="108370" y="11764"/>
                      <a:pt x="108212" y="11975"/>
                      <a:pt x="107948" y="12134"/>
                    </a:cubicBezTo>
                    <a:cubicBezTo>
                      <a:pt x="107948" y="11870"/>
                      <a:pt x="108106" y="11342"/>
                      <a:pt x="107948" y="11025"/>
                    </a:cubicBezTo>
                    <a:cubicBezTo>
                      <a:pt x="107684" y="10604"/>
                      <a:pt x="107209" y="10287"/>
                      <a:pt x="107051" y="9812"/>
                    </a:cubicBezTo>
                    <a:cubicBezTo>
                      <a:pt x="105521" y="10076"/>
                      <a:pt x="106101" y="10604"/>
                      <a:pt x="105521" y="11131"/>
                    </a:cubicBezTo>
                    <a:cubicBezTo>
                      <a:pt x="104466" y="11448"/>
                      <a:pt x="103675" y="10867"/>
                      <a:pt x="102725" y="10920"/>
                    </a:cubicBezTo>
                    <a:cubicBezTo>
                      <a:pt x="103095" y="10551"/>
                      <a:pt x="104361" y="10867"/>
                      <a:pt x="104835" y="10867"/>
                    </a:cubicBezTo>
                    <a:cubicBezTo>
                      <a:pt x="104888" y="10867"/>
                      <a:pt x="104941" y="10867"/>
                      <a:pt x="104941" y="10867"/>
                    </a:cubicBezTo>
                    <a:cubicBezTo>
                      <a:pt x="104994" y="10709"/>
                      <a:pt x="105099" y="10604"/>
                      <a:pt x="105152" y="10445"/>
                    </a:cubicBezTo>
                    <a:cubicBezTo>
                      <a:pt x="105363" y="10076"/>
                      <a:pt x="105679" y="9759"/>
                      <a:pt x="106049" y="9496"/>
                    </a:cubicBezTo>
                    <a:cubicBezTo>
                      <a:pt x="106049" y="9496"/>
                      <a:pt x="106049" y="9443"/>
                      <a:pt x="105996" y="9443"/>
                    </a:cubicBezTo>
                    <a:cubicBezTo>
                      <a:pt x="105838" y="9338"/>
                      <a:pt x="105574" y="9390"/>
                      <a:pt x="105363" y="9338"/>
                    </a:cubicBezTo>
                    <a:cubicBezTo>
                      <a:pt x="104941" y="9285"/>
                      <a:pt x="104572" y="9232"/>
                      <a:pt x="104097" y="9232"/>
                    </a:cubicBezTo>
                    <a:cubicBezTo>
                      <a:pt x="103253" y="9232"/>
                      <a:pt x="102409" y="9443"/>
                      <a:pt x="101828" y="9179"/>
                    </a:cubicBezTo>
                    <a:cubicBezTo>
                      <a:pt x="102303" y="9126"/>
                      <a:pt x="102461" y="8968"/>
                      <a:pt x="102620" y="8757"/>
                    </a:cubicBezTo>
                    <a:cubicBezTo>
                      <a:pt x="102514" y="8493"/>
                      <a:pt x="101828" y="8440"/>
                      <a:pt x="101512" y="8388"/>
                    </a:cubicBezTo>
                    <a:cubicBezTo>
                      <a:pt x="101512" y="8388"/>
                      <a:pt x="101512" y="8335"/>
                      <a:pt x="101512" y="8335"/>
                    </a:cubicBezTo>
                    <a:cubicBezTo>
                      <a:pt x="102092" y="8229"/>
                      <a:pt x="103305" y="8335"/>
                      <a:pt x="103780" y="8440"/>
                    </a:cubicBezTo>
                    <a:cubicBezTo>
                      <a:pt x="104308" y="8546"/>
                      <a:pt x="104835" y="8862"/>
                      <a:pt x="105521" y="8810"/>
                    </a:cubicBezTo>
                    <a:cubicBezTo>
                      <a:pt x="105890" y="8599"/>
                      <a:pt x="106312" y="8124"/>
                      <a:pt x="106893" y="8282"/>
                    </a:cubicBezTo>
                    <a:cubicBezTo>
                      <a:pt x="107209" y="8388"/>
                      <a:pt x="107315" y="8652"/>
                      <a:pt x="107631" y="8705"/>
                    </a:cubicBezTo>
                    <a:cubicBezTo>
                      <a:pt x="108317" y="8652"/>
                      <a:pt x="108581" y="7966"/>
                      <a:pt x="108264" y="7491"/>
                    </a:cubicBezTo>
                    <a:cubicBezTo>
                      <a:pt x="107842" y="6858"/>
                      <a:pt x="106945" y="6647"/>
                      <a:pt x="106365" y="6225"/>
                    </a:cubicBezTo>
                    <a:cubicBezTo>
                      <a:pt x="106154" y="6067"/>
                      <a:pt x="106260" y="5697"/>
                      <a:pt x="106049" y="5592"/>
                    </a:cubicBezTo>
                    <a:cubicBezTo>
                      <a:pt x="105627" y="5328"/>
                      <a:pt x="104730" y="5592"/>
                      <a:pt x="103991" y="5644"/>
                    </a:cubicBezTo>
                    <a:cubicBezTo>
                      <a:pt x="103728" y="5644"/>
                      <a:pt x="103464" y="5644"/>
                      <a:pt x="103253" y="5592"/>
                    </a:cubicBezTo>
                    <a:cubicBezTo>
                      <a:pt x="102831" y="5592"/>
                      <a:pt x="102514" y="5856"/>
                      <a:pt x="102198" y="6014"/>
                    </a:cubicBezTo>
                    <a:cubicBezTo>
                      <a:pt x="101776" y="6172"/>
                      <a:pt x="101354" y="6330"/>
                      <a:pt x="100826" y="6436"/>
                    </a:cubicBezTo>
                    <a:cubicBezTo>
                      <a:pt x="100826" y="6436"/>
                      <a:pt x="100826" y="6436"/>
                      <a:pt x="100826" y="6383"/>
                    </a:cubicBezTo>
                    <a:cubicBezTo>
                      <a:pt x="101564" y="6172"/>
                      <a:pt x="101723" y="5750"/>
                      <a:pt x="102198" y="5434"/>
                    </a:cubicBezTo>
                    <a:cubicBezTo>
                      <a:pt x="102672" y="5170"/>
                      <a:pt x="103358" y="4959"/>
                      <a:pt x="103728" y="4695"/>
                    </a:cubicBezTo>
                    <a:cubicBezTo>
                      <a:pt x="103886" y="4537"/>
                      <a:pt x="104044" y="4273"/>
                      <a:pt x="103780" y="4062"/>
                    </a:cubicBezTo>
                    <a:cubicBezTo>
                      <a:pt x="103622" y="3957"/>
                      <a:pt x="102989" y="3693"/>
                      <a:pt x="102567" y="3851"/>
                    </a:cubicBezTo>
                    <a:cubicBezTo>
                      <a:pt x="102303" y="3957"/>
                      <a:pt x="102092" y="4168"/>
                      <a:pt x="101723" y="4221"/>
                    </a:cubicBezTo>
                    <a:cubicBezTo>
                      <a:pt x="101301" y="4273"/>
                      <a:pt x="100826" y="4115"/>
                      <a:pt x="100404" y="4378"/>
                    </a:cubicBezTo>
                    <a:cubicBezTo>
                      <a:pt x="100088" y="4537"/>
                      <a:pt x="100035" y="4906"/>
                      <a:pt x="99560" y="5011"/>
                    </a:cubicBezTo>
                    <a:cubicBezTo>
                      <a:pt x="99560" y="5011"/>
                      <a:pt x="99560" y="5011"/>
                      <a:pt x="99507" y="5011"/>
                    </a:cubicBezTo>
                    <a:cubicBezTo>
                      <a:pt x="99191" y="4642"/>
                      <a:pt x="98980" y="4221"/>
                      <a:pt x="98188" y="4326"/>
                    </a:cubicBezTo>
                    <a:cubicBezTo>
                      <a:pt x="98136" y="4273"/>
                      <a:pt x="98136" y="4221"/>
                      <a:pt x="98136" y="4168"/>
                    </a:cubicBezTo>
                    <a:cubicBezTo>
                      <a:pt x="97819" y="4009"/>
                      <a:pt x="97081" y="4221"/>
                      <a:pt x="96764" y="4115"/>
                    </a:cubicBezTo>
                    <a:cubicBezTo>
                      <a:pt x="96342" y="3904"/>
                      <a:pt x="96184" y="3218"/>
                      <a:pt x="95762" y="2954"/>
                    </a:cubicBezTo>
                    <a:cubicBezTo>
                      <a:pt x="95762" y="2902"/>
                      <a:pt x="95815" y="2849"/>
                      <a:pt x="95815" y="2849"/>
                    </a:cubicBezTo>
                    <a:cubicBezTo>
                      <a:pt x="95867" y="2796"/>
                      <a:pt x="95920" y="2743"/>
                      <a:pt x="95973" y="2743"/>
                    </a:cubicBezTo>
                    <a:cubicBezTo>
                      <a:pt x="96553" y="2796"/>
                      <a:pt x="97186" y="3271"/>
                      <a:pt x="97819" y="3059"/>
                    </a:cubicBezTo>
                    <a:cubicBezTo>
                      <a:pt x="97924" y="2902"/>
                      <a:pt x="97872" y="2690"/>
                      <a:pt x="97924" y="2479"/>
                    </a:cubicBezTo>
                    <a:cubicBezTo>
                      <a:pt x="98030" y="2216"/>
                      <a:pt x="98610" y="1793"/>
                      <a:pt x="98452" y="1424"/>
                    </a:cubicBezTo>
                    <a:cubicBezTo>
                      <a:pt x="98452" y="1424"/>
                      <a:pt x="98452" y="1424"/>
                      <a:pt x="98452" y="1424"/>
                    </a:cubicBezTo>
                    <a:cubicBezTo>
                      <a:pt x="98241" y="1319"/>
                      <a:pt x="98030" y="1213"/>
                      <a:pt x="97819" y="1108"/>
                    </a:cubicBezTo>
                    <a:cubicBezTo>
                      <a:pt x="97819" y="1108"/>
                      <a:pt x="97766" y="1055"/>
                      <a:pt x="97766" y="1002"/>
                    </a:cubicBezTo>
                    <a:cubicBezTo>
                      <a:pt x="98505" y="791"/>
                      <a:pt x="98716" y="686"/>
                      <a:pt x="98927" y="527"/>
                    </a:cubicBezTo>
                    <a:cubicBezTo>
                      <a:pt x="93282" y="211"/>
                      <a:pt x="87585" y="0"/>
                      <a:pt x="81835" y="0"/>
                    </a:cubicBezTo>
                    <a:cubicBezTo>
                      <a:pt x="54772" y="0"/>
                      <a:pt x="28659" y="3851"/>
                      <a:pt x="3917" y="10973"/>
                    </a:cubicBezTo>
                    <a:cubicBezTo>
                      <a:pt x="3970" y="11025"/>
                      <a:pt x="4075" y="11078"/>
                      <a:pt x="4234" y="11184"/>
                    </a:cubicBezTo>
                    <a:cubicBezTo>
                      <a:pt x="5025" y="11025"/>
                      <a:pt x="5764" y="10762"/>
                      <a:pt x="6185" y="10762"/>
                    </a:cubicBezTo>
                    <a:close/>
                    <a:moveTo>
                      <a:pt x="108053" y="15932"/>
                    </a:moveTo>
                    <a:cubicBezTo>
                      <a:pt x="108053" y="15985"/>
                      <a:pt x="108106" y="15985"/>
                      <a:pt x="108106" y="16037"/>
                    </a:cubicBezTo>
                    <a:cubicBezTo>
                      <a:pt x="108106" y="16037"/>
                      <a:pt x="108106" y="16037"/>
                      <a:pt x="108053" y="16037"/>
                    </a:cubicBezTo>
                    <a:cubicBezTo>
                      <a:pt x="108053" y="15985"/>
                      <a:pt x="108053" y="15985"/>
                      <a:pt x="108053" y="15932"/>
                    </a:cubicBezTo>
                    <a:cubicBezTo>
                      <a:pt x="108053" y="15932"/>
                      <a:pt x="108053" y="15932"/>
                      <a:pt x="108053" y="15932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D021DC6-CECF-DE6C-F0AC-D90D005C069F}"/>
                  </a:ext>
                </a:extLst>
              </p:cNvPr>
              <p:cNvSpPr/>
              <p:nvPr/>
            </p:nvSpPr>
            <p:spPr>
              <a:xfrm>
                <a:off x="6828698" y="5903151"/>
                <a:ext cx="32443" cy="8618"/>
              </a:xfrm>
              <a:custGeom>
                <a:avLst/>
                <a:gdLst>
                  <a:gd name="connsiteX0" fmla="*/ 2268 w 32443"/>
                  <a:gd name="connsiteY0" fmla="*/ 7653 h 8618"/>
                  <a:gd name="connsiteX1" fmla="*/ 2743 w 32443"/>
                  <a:gd name="connsiteY1" fmla="*/ 6704 h 8618"/>
                  <a:gd name="connsiteX2" fmla="*/ 5012 w 32443"/>
                  <a:gd name="connsiteY2" fmla="*/ 5860 h 8618"/>
                  <a:gd name="connsiteX3" fmla="*/ 5750 w 32443"/>
                  <a:gd name="connsiteY3" fmla="*/ 8339 h 8618"/>
                  <a:gd name="connsiteX4" fmla="*/ 11447 w 32443"/>
                  <a:gd name="connsiteY4" fmla="*/ 8076 h 8618"/>
                  <a:gd name="connsiteX5" fmla="*/ 11711 w 32443"/>
                  <a:gd name="connsiteY5" fmla="*/ 6862 h 8618"/>
                  <a:gd name="connsiteX6" fmla="*/ 14929 w 32443"/>
                  <a:gd name="connsiteY6" fmla="*/ 8076 h 8618"/>
                  <a:gd name="connsiteX7" fmla="*/ 19835 w 32443"/>
                  <a:gd name="connsiteY7" fmla="*/ 7600 h 8618"/>
                  <a:gd name="connsiteX8" fmla="*/ 19783 w 32443"/>
                  <a:gd name="connsiteY8" fmla="*/ 5544 h 8618"/>
                  <a:gd name="connsiteX9" fmla="*/ 20099 w 32443"/>
                  <a:gd name="connsiteY9" fmla="*/ 5332 h 8618"/>
                  <a:gd name="connsiteX10" fmla="*/ 21207 w 32443"/>
                  <a:gd name="connsiteY10" fmla="*/ 5807 h 8618"/>
                  <a:gd name="connsiteX11" fmla="*/ 21787 w 32443"/>
                  <a:gd name="connsiteY11" fmla="*/ 7759 h 8618"/>
                  <a:gd name="connsiteX12" fmla="*/ 23370 w 32443"/>
                  <a:gd name="connsiteY12" fmla="*/ 8550 h 8618"/>
                  <a:gd name="connsiteX13" fmla="*/ 29648 w 32443"/>
                  <a:gd name="connsiteY13" fmla="*/ 8076 h 8618"/>
                  <a:gd name="connsiteX14" fmla="*/ 29067 w 32443"/>
                  <a:gd name="connsiteY14" fmla="*/ 6387 h 8618"/>
                  <a:gd name="connsiteX15" fmla="*/ 32285 w 32443"/>
                  <a:gd name="connsiteY15" fmla="*/ 4119 h 8618"/>
                  <a:gd name="connsiteX16" fmla="*/ 32443 w 32443"/>
                  <a:gd name="connsiteY16" fmla="*/ 3908 h 8618"/>
                  <a:gd name="connsiteX17" fmla="*/ 28434 w 32443"/>
                  <a:gd name="connsiteY17" fmla="*/ 2009 h 8618"/>
                  <a:gd name="connsiteX18" fmla="*/ 25638 w 32443"/>
                  <a:gd name="connsiteY18" fmla="*/ 215 h 8618"/>
                  <a:gd name="connsiteX19" fmla="*/ 12977 w 32443"/>
                  <a:gd name="connsiteY19" fmla="*/ 1798 h 8618"/>
                  <a:gd name="connsiteX20" fmla="*/ 11870 w 32443"/>
                  <a:gd name="connsiteY20" fmla="*/ 3116 h 8618"/>
                  <a:gd name="connsiteX21" fmla="*/ 9548 w 32443"/>
                  <a:gd name="connsiteY21" fmla="*/ 2220 h 8618"/>
                  <a:gd name="connsiteX22" fmla="*/ 0 w 32443"/>
                  <a:gd name="connsiteY22" fmla="*/ 8023 h 8618"/>
                  <a:gd name="connsiteX23" fmla="*/ 2268 w 32443"/>
                  <a:gd name="connsiteY23" fmla="*/ 7653 h 8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443" h="8618">
                    <a:moveTo>
                      <a:pt x="2268" y="7653"/>
                    </a:moveTo>
                    <a:cubicBezTo>
                      <a:pt x="2426" y="7337"/>
                      <a:pt x="2585" y="7020"/>
                      <a:pt x="2743" y="6704"/>
                    </a:cubicBezTo>
                    <a:cubicBezTo>
                      <a:pt x="3165" y="6124"/>
                      <a:pt x="4167" y="5965"/>
                      <a:pt x="5012" y="5860"/>
                    </a:cubicBezTo>
                    <a:cubicBezTo>
                      <a:pt x="5012" y="6967"/>
                      <a:pt x="5170" y="7812"/>
                      <a:pt x="5750" y="8339"/>
                    </a:cubicBezTo>
                    <a:cubicBezTo>
                      <a:pt x="7702" y="8709"/>
                      <a:pt x="9601" y="8339"/>
                      <a:pt x="11447" y="8076"/>
                    </a:cubicBezTo>
                    <a:cubicBezTo>
                      <a:pt x="11553" y="7653"/>
                      <a:pt x="11606" y="7284"/>
                      <a:pt x="11711" y="6862"/>
                    </a:cubicBezTo>
                    <a:cubicBezTo>
                      <a:pt x="12977" y="7020"/>
                      <a:pt x="13769" y="7759"/>
                      <a:pt x="14929" y="8076"/>
                    </a:cubicBezTo>
                    <a:cubicBezTo>
                      <a:pt x="16195" y="8392"/>
                      <a:pt x="19255" y="7864"/>
                      <a:pt x="19835" y="7600"/>
                    </a:cubicBezTo>
                    <a:cubicBezTo>
                      <a:pt x="19835" y="6915"/>
                      <a:pt x="19783" y="6229"/>
                      <a:pt x="19783" y="5544"/>
                    </a:cubicBezTo>
                    <a:cubicBezTo>
                      <a:pt x="19888" y="5491"/>
                      <a:pt x="19994" y="5385"/>
                      <a:pt x="20099" y="5332"/>
                    </a:cubicBezTo>
                    <a:cubicBezTo>
                      <a:pt x="20469" y="5491"/>
                      <a:pt x="20838" y="5648"/>
                      <a:pt x="21207" y="5807"/>
                    </a:cubicBezTo>
                    <a:cubicBezTo>
                      <a:pt x="21576" y="6071"/>
                      <a:pt x="21735" y="7179"/>
                      <a:pt x="21787" y="7759"/>
                    </a:cubicBezTo>
                    <a:cubicBezTo>
                      <a:pt x="22315" y="8023"/>
                      <a:pt x="22842" y="8286"/>
                      <a:pt x="23370" y="8550"/>
                    </a:cubicBezTo>
                    <a:cubicBezTo>
                      <a:pt x="24319" y="8814"/>
                      <a:pt x="28329" y="8234"/>
                      <a:pt x="29648" y="8076"/>
                    </a:cubicBezTo>
                    <a:cubicBezTo>
                      <a:pt x="29436" y="7495"/>
                      <a:pt x="29278" y="6967"/>
                      <a:pt x="29067" y="6387"/>
                    </a:cubicBezTo>
                    <a:cubicBezTo>
                      <a:pt x="28909" y="5438"/>
                      <a:pt x="31600" y="4382"/>
                      <a:pt x="32285" y="4119"/>
                    </a:cubicBezTo>
                    <a:cubicBezTo>
                      <a:pt x="32338" y="4066"/>
                      <a:pt x="32391" y="3961"/>
                      <a:pt x="32443" y="3908"/>
                    </a:cubicBezTo>
                    <a:cubicBezTo>
                      <a:pt x="31441" y="2325"/>
                      <a:pt x="30333" y="2747"/>
                      <a:pt x="28434" y="2009"/>
                    </a:cubicBezTo>
                    <a:cubicBezTo>
                      <a:pt x="27485" y="1376"/>
                      <a:pt x="26588" y="796"/>
                      <a:pt x="25638" y="215"/>
                    </a:cubicBezTo>
                    <a:cubicBezTo>
                      <a:pt x="22473" y="-523"/>
                      <a:pt x="14665" y="796"/>
                      <a:pt x="12977" y="1798"/>
                    </a:cubicBezTo>
                    <a:cubicBezTo>
                      <a:pt x="12608" y="2220"/>
                      <a:pt x="12239" y="2695"/>
                      <a:pt x="11870" y="3116"/>
                    </a:cubicBezTo>
                    <a:cubicBezTo>
                      <a:pt x="10762" y="3064"/>
                      <a:pt x="10129" y="2695"/>
                      <a:pt x="9548" y="2220"/>
                    </a:cubicBezTo>
                    <a:cubicBezTo>
                      <a:pt x="6331" y="4119"/>
                      <a:pt x="3165" y="6018"/>
                      <a:pt x="0" y="8023"/>
                    </a:cubicBezTo>
                    <a:cubicBezTo>
                      <a:pt x="686" y="8286"/>
                      <a:pt x="1424" y="8234"/>
                      <a:pt x="2268" y="765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275FB9D1-4ED7-B9F9-ECF7-DDF23ABF932E}"/>
                  </a:ext>
                </a:extLst>
              </p:cNvPr>
              <p:cNvSpPr/>
              <p:nvPr/>
            </p:nvSpPr>
            <p:spPr>
              <a:xfrm>
                <a:off x="6849219" y="5898091"/>
                <a:ext cx="2954" cy="1595"/>
              </a:xfrm>
              <a:custGeom>
                <a:avLst/>
                <a:gdLst>
                  <a:gd name="connsiteX0" fmla="*/ 2479 w 2954"/>
                  <a:gd name="connsiteY0" fmla="*/ 53 h 1595"/>
                  <a:gd name="connsiteX1" fmla="*/ 2479 w 2954"/>
                  <a:gd name="connsiteY1" fmla="*/ 0 h 1595"/>
                  <a:gd name="connsiteX2" fmla="*/ 0 w 2954"/>
                  <a:gd name="connsiteY2" fmla="*/ 1319 h 1595"/>
                  <a:gd name="connsiteX3" fmla="*/ 2954 w 2954"/>
                  <a:gd name="connsiteY3" fmla="*/ 1582 h 1595"/>
                  <a:gd name="connsiteX4" fmla="*/ 2479 w 2954"/>
                  <a:gd name="connsiteY4" fmla="*/ 53 h 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4" h="1595">
                    <a:moveTo>
                      <a:pt x="2479" y="53"/>
                    </a:moveTo>
                    <a:cubicBezTo>
                      <a:pt x="2479" y="53"/>
                      <a:pt x="2479" y="0"/>
                      <a:pt x="2479" y="0"/>
                    </a:cubicBezTo>
                    <a:cubicBezTo>
                      <a:pt x="1635" y="422"/>
                      <a:pt x="844" y="896"/>
                      <a:pt x="0" y="1319"/>
                    </a:cubicBezTo>
                    <a:cubicBezTo>
                      <a:pt x="738" y="1529"/>
                      <a:pt x="1635" y="1635"/>
                      <a:pt x="2954" y="1582"/>
                    </a:cubicBezTo>
                    <a:cubicBezTo>
                      <a:pt x="2743" y="1108"/>
                      <a:pt x="2638" y="580"/>
                      <a:pt x="2479" y="5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F652E7DA-404E-2702-4C23-747996D90630}"/>
                  </a:ext>
                </a:extLst>
              </p:cNvPr>
              <p:cNvSpPr/>
              <p:nvPr/>
            </p:nvSpPr>
            <p:spPr>
              <a:xfrm>
                <a:off x="6851962" y="5895295"/>
                <a:ext cx="14296" cy="5908"/>
              </a:xfrm>
              <a:custGeom>
                <a:avLst/>
                <a:gdLst>
                  <a:gd name="connsiteX0" fmla="*/ 3324 w 14296"/>
                  <a:gd name="connsiteY0" fmla="*/ 3218 h 5908"/>
                  <a:gd name="connsiteX1" fmla="*/ 5064 w 14296"/>
                  <a:gd name="connsiteY1" fmla="*/ 5908 h 5908"/>
                  <a:gd name="connsiteX2" fmla="*/ 8335 w 14296"/>
                  <a:gd name="connsiteY2" fmla="*/ 4906 h 5908"/>
                  <a:gd name="connsiteX3" fmla="*/ 13136 w 14296"/>
                  <a:gd name="connsiteY3" fmla="*/ 3957 h 5908"/>
                  <a:gd name="connsiteX4" fmla="*/ 14296 w 14296"/>
                  <a:gd name="connsiteY4" fmla="*/ 2849 h 5908"/>
                  <a:gd name="connsiteX5" fmla="*/ 14296 w 14296"/>
                  <a:gd name="connsiteY5" fmla="*/ 1688 h 5908"/>
                  <a:gd name="connsiteX6" fmla="*/ 13611 w 14296"/>
                  <a:gd name="connsiteY6" fmla="*/ 897 h 5908"/>
                  <a:gd name="connsiteX7" fmla="*/ 10498 w 14296"/>
                  <a:gd name="connsiteY7" fmla="*/ 633 h 5908"/>
                  <a:gd name="connsiteX8" fmla="*/ 5381 w 14296"/>
                  <a:gd name="connsiteY8" fmla="*/ 0 h 5908"/>
                  <a:gd name="connsiteX9" fmla="*/ 0 w 14296"/>
                  <a:gd name="connsiteY9" fmla="*/ 2690 h 5908"/>
                  <a:gd name="connsiteX10" fmla="*/ 1583 w 14296"/>
                  <a:gd name="connsiteY10" fmla="*/ 3482 h 5908"/>
                  <a:gd name="connsiteX11" fmla="*/ 3324 w 14296"/>
                  <a:gd name="connsiteY11" fmla="*/ 3218 h 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96" h="5908">
                    <a:moveTo>
                      <a:pt x="3324" y="3218"/>
                    </a:moveTo>
                    <a:cubicBezTo>
                      <a:pt x="3324" y="3218"/>
                      <a:pt x="4959" y="5750"/>
                      <a:pt x="5064" y="5908"/>
                    </a:cubicBezTo>
                    <a:cubicBezTo>
                      <a:pt x="6594" y="5856"/>
                      <a:pt x="7227" y="5223"/>
                      <a:pt x="8335" y="4906"/>
                    </a:cubicBezTo>
                    <a:cubicBezTo>
                      <a:pt x="9918" y="4590"/>
                      <a:pt x="11553" y="4273"/>
                      <a:pt x="13136" y="3957"/>
                    </a:cubicBezTo>
                    <a:cubicBezTo>
                      <a:pt x="13505" y="3587"/>
                      <a:pt x="13874" y="3218"/>
                      <a:pt x="14296" y="2849"/>
                    </a:cubicBezTo>
                    <a:cubicBezTo>
                      <a:pt x="14296" y="2479"/>
                      <a:pt x="14296" y="2110"/>
                      <a:pt x="14296" y="1688"/>
                    </a:cubicBezTo>
                    <a:cubicBezTo>
                      <a:pt x="14085" y="1424"/>
                      <a:pt x="13874" y="1160"/>
                      <a:pt x="13611" y="897"/>
                    </a:cubicBezTo>
                    <a:cubicBezTo>
                      <a:pt x="12872" y="475"/>
                      <a:pt x="11606" y="791"/>
                      <a:pt x="10498" y="633"/>
                    </a:cubicBezTo>
                    <a:cubicBezTo>
                      <a:pt x="9074" y="369"/>
                      <a:pt x="7174" y="264"/>
                      <a:pt x="5381" y="0"/>
                    </a:cubicBezTo>
                    <a:cubicBezTo>
                      <a:pt x="3587" y="897"/>
                      <a:pt x="1794" y="1741"/>
                      <a:pt x="0" y="2690"/>
                    </a:cubicBezTo>
                    <a:cubicBezTo>
                      <a:pt x="528" y="2954"/>
                      <a:pt x="1055" y="3218"/>
                      <a:pt x="1583" y="3482"/>
                    </a:cubicBezTo>
                    <a:cubicBezTo>
                      <a:pt x="2216" y="3324"/>
                      <a:pt x="2796" y="3271"/>
                      <a:pt x="3324" y="3218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B4E8CE5E-E3DE-6630-CF84-A2D39528BB10}"/>
                  </a:ext>
                </a:extLst>
              </p:cNvPr>
              <p:cNvSpPr/>
              <p:nvPr/>
            </p:nvSpPr>
            <p:spPr>
              <a:xfrm>
                <a:off x="7000201" y="5868285"/>
                <a:ext cx="4013" cy="3059"/>
              </a:xfrm>
              <a:custGeom>
                <a:avLst/>
                <a:gdLst>
                  <a:gd name="connsiteX0" fmla="*/ 3324 w 4013"/>
                  <a:gd name="connsiteY0" fmla="*/ 2321 h 3059"/>
                  <a:gd name="connsiteX1" fmla="*/ 1266 w 4013"/>
                  <a:gd name="connsiteY1" fmla="*/ 897 h 3059"/>
                  <a:gd name="connsiteX2" fmla="*/ 0 w 4013"/>
                  <a:gd name="connsiteY2" fmla="*/ 0 h 3059"/>
                  <a:gd name="connsiteX3" fmla="*/ 264 w 4013"/>
                  <a:gd name="connsiteY3" fmla="*/ 1213 h 3059"/>
                  <a:gd name="connsiteX4" fmla="*/ 1424 w 4013"/>
                  <a:gd name="connsiteY4" fmla="*/ 1688 h 3059"/>
                  <a:gd name="connsiteX5" fmla="*/ 1899 w 4013"/>
                  <a:gd name="connsiteY5" fmla="*/ 2057 h 3059"/>
                  <a:gd name="connsiteX6" fmla="*/ 2954 w 4013"/>
                  <a:gd name="connsiteY6" fmla="*/ 2426 h 3059"/>
                  <a:gd name="connsiteX7" fmla="*/ 3851 w 4013"/>
                  <a:gd name="connsiteY7" fmla="*/ 3059 h 3059"/>
                  <a:gd name="connsiteX8" fmla="*/ 3904 w 4013"/>
                  <a:gd name="connsiteY8" fmla="*/ 3059 h 3059"/>
                  <a:gd name="connsiteX9" fmla="*/ 4009 w 4013"/>
                  <a:gd name="connsiteY9" fmla="*/ 2954 h 3059"/>
                  <a:gd name="connsiteX10" fmla="*/ 3324 w 4013"/>
                  <a:gd name="connsiteY10" fmla="*/ 2321 h 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" h="3059">
                    <a:moveTo>
                      <a:pt x="3324" y="2321"/>
                    </a:moveTo>
                    <a:cubicBezTo>
                      <a:pt x="2638" y="1846"/>
                      <a:pt x="1952" y="1372"/>
                      <a:pt x="1266" y="897"/>
                    </a:cubicBezTo>
                    <a:cubicBezTo>
                      <a:pt x="844" y="527"/>
                      <a:pt x="633" y="106"/>
                      <a:pt x="0" y="0"/>
                    </a:cubicBezTo>
                    <a:cubicBezTo>
                      <a:pt x="105" y="369"/>
                      <a:pt x="-53" y="844"/>
                      <a:pt x="264" y="1213"/>
                    </a:cubicBezTo>
                    <a:cubicBezTo>
                      <a:pt x="580" y="1530"/>
                      <a:pt x="1055" y="1477"/>
                      <a:pt x="1424" y="1688"/>
                    </a:cubicBezTo>
                    <a:cubicBezTo>
                      <a:pt x="1583" y="1846"/>
                      <a:pt x="1741" y="1952"/>
                      <a:pt x="1899" y="2057"/>
                    </a:cubicBezTo>
                    <a:cubicBezTo>
                      <a:pt x="2268" y="2163"/>
                      <a:pt x="2638" y="2268"/>
                      <a:pt x="2954" y="2426"/>
                    </a:cubicBezTo>
                    <a:cubicBezTo>
                      <a:pt x="3271" y="2638"/>
                      <a:pt x="3587" y="2849"/>
                      <a:pt x="3851" y="3059"/>
                    </a:cubicBezTo>
                    <a:cubicBezTo>
                      <a:pt x="3904" y="3059"/>
                      <a:pt x="3904" y="3059"/>
                      <a:pt x="3904" y="3059"/>
                    </a:cubicBezTo>
                    <a:cubicBezTo>
                      <a:pt x="3957" y="3059"/>
                      <a:pt x="3957" y="3007"/>
                      <a:pt x="4009" y="2954"/>
                    </a:cubicBezTo>
                    <a:cubicBezTo>
                      <a:pt x="4062" y="2743"/>
                      <a:pt x="3587" y="2479"/>
                      <a:pt x="3324" y="232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502288A7-B67B-5BD0-F85F-3983A86D247E}"/>
                  </a:ext>
                </a:extLst>
              </p:cNvPr>
              <p:cNvSpPr/>
              <p:nvPr/>
            </p:nvSpPr>
            <p:spPr>
              <a:xfrm>
                <a:off x="7005039" y="5901625"/>
                <a:ext cx="6679" cy="5030"/>
              </a:xfrm>
              <a:custGeom>
                <a:avLst/>
                <a:gdLst>
                  <a:gd name="connsiteX0" fmla="*/ 4710 w 6679"/>
                  <a:gd name="connsiteY0" fmla="*/ 0 h 5030"/>
                  <a:gd name="connsiteX1" fmla="*/ 4552 w 6679"/>
                  <a:gd name="connsiteY1" fmla="*/ 0 h 5030"/>
                  <a:gd name="connsiteX2" fmla="*/ 2706 w 6679"/>
                  <a:gd name="connsiteY2" fmla="*/ 1688 h 5030"/>
                  <a:gd name="connsiteX3" fmla="*/ 1018 w 6679"/>
                  <a:gd name="connsiteY3" fmla="*/ 2427 h 5030"/>
                  <a:gd name="connsiteX4" fmla="*/ 490 w 6679"/>
                  <a:gd name="connsiteY4" fmla="*/ 3851 h 5030"/>
                  <a:gd name="connsiteX5" fmla="*/ 15 w 6679"/>
                  <a:gd name="connsiteY5" fmla="*/ 5012 h 5030"/>
                  <a:gd name="connsiteX6" fmla="*/ 1598 w 6679"/>
                  <a:gd name="connsiteY6" fmla="*/ 4642 h 5030"/>
                  <a:gd name="connsiteX7" fmla="*/ 2706 w 6679"/>
                  <a:gd name="connsiteY7" fmla="*/ 4009 h 5030"/>
                  <a:gd name="connsiteX8" fmla="*/ 3022 w 6679"/>
                  <a:gd name="connsiteY8" fmla="*/ 3693 h 5030"/>
                  <a:gd name="connsiteX9" fmla="*/ 3972 w 6679"/>
                  <a:gd name="connsiteY9" fmla="*/ 3429 h 5030"/>
                  <a:gd name="connsiteX10" fmla="*/ 4868 w 6679"/>
                  <a:gd name="connsiteY10" fmla="*/ 2638 h 5030"/>
                  <a:gd name="connsiteX11" fmla="*/ 4974 w 6679"/>
                  <a:gd name="connsiteY11" fmla="*/ 2532 h 5030"/>
                  <a:gd name="connsiteX12" fmla="*/ 5607 w 6679"/>
                  <a:gd name="connsiteY12" fmla="*/ 2638 h 5030"/>
                  <a:gd name="connsiteX13" fmla="*/ 6662 w 6679"/>
                  <a:gd name="connsiteY13" fmla="*/ 1636 h 5030"/>
                  <a:gd name="connsiteX14" fmla="*/ 4710 w 6679"/>
                  <a:gd name="connsiteY14" fmla="*/ 0 h 5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79" h="5030">
                    <a:moveTo>
                      <a:pt x="4710" y="0"/>
                    </a:moveTo>
                    <a:cubicBezTo>
                      <a:pt x="4658" y="0"/>
                      <a:pt x="4605" y="0"/>
                      <a:pt x="4552" y="0"/>
                    </a:cubicBezTo>
                    <a:cubicBezTo>
                      <a:pt x="3919" y="580"/>
                      <a:pt x="3339" y="1108"/>
                      <a:pt x="2706" y="1688"/>
                    </a:cubicBezTo>
                    <a:cubicBezTo>
                      <a:pt x="2125" y="1952"/>
                      <a:pt x="1598" y="2216"/>
                      <a:pt x="1018" y="2427"/>
                    </a:cubicBezTo>
                    <a:cubicBezTo>
                      <a:pt x="595" y="2743"/>
                      <a:pt x="648" y="3482"/>
                      <a:pt x="490" y="3851"/>
                    </a:cubicBezTo>
                    <a:cubicBezTo>
                      <a:pt x="385" y="4062"/>
                      <a:pt x="-90" y="4906"/>
                      <a:pt x="15" y="5012"/>
                    </a:cubicBezTo>
                    <a:cubicBezTo>
                      <a:pt x="226" y="5118"/>
                      <a:pt x="1440" y="4748"/>
                      <a:pt x="1598" y="4642"/>
                    </a:cubicBezTo>
                    <a:cubicBezTo>
                      <a:pt x="2020" y="4432"/>
                      <a:pt x="2389" y="4221"/>
                      <a:pt x="2706" y="4009"/>
                    </a:cubicBezTo>
                    <a:cubicBezTo>
                      <a:pt x="2811" y="3904"/>
                      <a:pt x="2917" y="3799"/>
                      <a:pt x="3022" y="3693"/>
                    </a:cubicBezTo>
                    <a:cubicBezTo>
                      <a:pt x="3339" y="3588"/>
                      <a:pt x="3655" y="3482"/>
                      <a:pt x="3972" y="3429"/>
                    </a:cubicBezTo>
                    <a:cubicBezTo>
                      <a:pt x="4288" y="3166"/>
                      <a:pt x="4552" y="2902"/>
                      <a:pt x="4868" y="2638"/>
                    </a:cubicBezTo>
                    <a:cubicBezTo>
                      <a:pt x="4921" y="2638"/>
                      <a:pt x="4921" y="2585"/>
                      <a:pt x="4974" y="2532"/>
                    </a:cubicBezTo>
                    <a:cubicBezTo>
                      <a:pt x="5132" y="2638"/>
                      <a:pt x="5396" y="2743"/>
                      <a:pt x="5607" y="2638"/>
                    </a:cubicBezTo>
                    <a:cubicBezTo>
                      <a:pt x="6082" y="2374"/>
                      <a:pt x="6029" y="1899"/>
                      <a:pt x="6662" y="1636"/>
                    </a:cubicBezTo>
                    <a:cubicBezTo>
                      <a:pt x="6873" y="1055"/>
                      <a:pt x="5132" y="264"/>
                      <a:pt x="4710" y="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DD1AE001-B5FC-F4FB-8797-77402830FBD1}"/>
                  </a:ext>
                </a:extLst>
              </p:cNvPr>
              <p:cNvSpPr/>
              <p:nvPr/>
            </p:nvSpPr>
            <p:spPr>
              <a:xfrm>
                <a:off x="7004843" y="5888753"/>
                <a:ext cx="5960" cy="2163"/>
              </a:xfrm>
              <a:custGeom>
                <a:avLst/>
                <a:gdLst>
                  <a:gd name="connsiteX0" fmla="*/ 3007 w 5960"/>
                  <a:gd name="connsiteY0" fmla="*/ 1477 h 2163"/>
                  <a:gd name="connsiteX1" fmla="*/ 4115 w 5960"/>
                  <a:gd name="connsiteY1" fmla="*/ 844 h 2163"/>
                  <a:gd name="connsiteX2" fmla="*/ 5856 w 5960"/>
                  <a:gd name="connsiteY2" fmla="*/ 263 h 2163"/>
                  <a:gd name="connsiteX3" fmla="*/ 5961 w 5960"/>
                  <a:gd name="connsiteY3" fmla="*/ 0 h 2163"/>
                  <a:gd name="connsiteX4" fmla="*/ 2796 w 5960"/>
                  <a:gd name="connsiteY4" fmla="*/ 369 h 2163"/>
                  <a:gd name="connsiteX5" fmla="*/ 738 w 5960"/>
                  <a:gd name="connsiteY5" fmla="*/ 1582 h 2163"/>
                  <a:gd name="connsiteX6" fmla="*/ 0 w 5960"/>
                  <a:gd name="connsiteY6" fmla="*/ 2110 h 2163"/>
                  <a:gd name="connsiteX7" fmla="*/ 158 w 5960"/>
                  <a:gd name="connsiteY7" fmla="*/ 2163 h 2163"/>
                  <a:gd name="connsiteX8" fmla="*/ 1635 w 5960"/>
                  <a:gd name="connsiteY8" fmla="*/ 1793 h 2163"/>
                  <a:gd name="connsiteX9" fmla="*/ 3007 w 5960"/>
                  <a:gd name="connsiteY9" fmla="*/ 1477 h 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60" h="2163">
                    <a:moveTo>
                      <a:pt x="3007" y="1477"/>
                    </a:moveTo>
                    <a:cubicBezTo>
                      <a:pt x="3376" y="1266"/>
                      <a:pt x="3745" y="1055"/>
                      <a:pt x="4115" y="844"/>
                    </a:cubicBezTo>
                    <a:cubicBezTo>
                      <a:pt x="4695" y="633"/>
                      <a:pt x="5275" y="475"/>
                      <a:pt x="5856" y="263"/>
                    </a:cubicBezTo>
                    <a:cubicBezTo>
                      <a:pt x="5856" y="158"/>
                      <a:pt x="5908" y="106"/>
                      <a:pt x="5961" y="0"/>
                    </a:cubicBezTo>
                    <a:cubicBezTo>
                      <a:pt x="4853" y="106"/>
                      <a:pt x="3640" y="422"/>
                      <a:pt x="2796" y="369"/>
                    </a:cubicBezTo>
                    <a:cubicBezTo>
                      <a:pt x="2110" y="791"/>
                      <a:pt x="1424" y="1160"/>
                      <a:pt x="738" y="1582"/>
                    </a:cubicBezTo>
                    <a:cubicBezTo>
                      <a:pt x="475" y="1741"/>
                      <a:pt x="0" y="1846"/>
                      <a:pt x="0" y="2110"/>
                    </a:cubicBezTo>
                    <a:cubicBezTo>
                      <a:pt x="52" y="2110"/>
                      <a:pt x="105" y="2163"/>
                      <a:pt x="158" y="2163"/>
                    </a:cubicBezTo>
                    <a:cubicBezTo>
                      <a:pt x="633" y="2163"/>
                      <a:pt x="1160" y="1899"/>
                      <a:pt x="1635" y="1793"/>
                    </a:cubicBezTo>
                    <a:cubicBezTo>
                      <a:pt x="2004" y="1688"/>
                      <a:pt x="2479" y="1582"/>
                      <a:pt x="3007" y="1477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AA506527-0522-F13F-9787-32142DA51B2A}"/>
                  </a:ext>
                </a:extLst>
              </p:cNvPr>
              <p:cNvSpPr/>
              <p:nvPr/>
            </p:nvSpPr>
            <p:spPr>
              <a:xfrm>
                <a:off x="7005422" y="5890412"/>
                <a:ext cx="8811" cy="2772"/>
              </a:xfrm>
              <a:custGeom>
                <a:avLst/>
                <a:gdLst>
                  <a:gd name="connsiteX0" fmla="*/ 7703 w 8811"/>
                  <a:gd name="connsiteY0" fmla="*/ 873 h 2772"/>
                  <a:gd name="connsiteX1" fmla="*/ 7703 w 8811"/>
                  <a:gd name="connsiteY1" fmla="*/ 873 h 2772"/>
                  <a:gd name="connsiteX2" fmla="*/ 7598 w 8811"/>
                  <a:gd name="connsiteY2" fmla="*/ 662 h 2772"/>
                  <a:gd name="connsiteX3" fmla="*/ 7070 w 8811"/>
                  <a:gd name="connsiteY3" fmla="*/ 715 h 2772"/>
                  <a:gd name="connsiteX4" fmla="*/ 2744 w 8811"/>
                  <a:gd name="connsiteY4" fmla="*/ 82 h 2772"/>
                  <a:gd name="connsiteX5" fmla="*/ 54 w 8811"/>
                  <a:gd name="connsiteY5" fmla="*/ 1084 h 2772"/>
                  <a:gd name="connsiteX6" fmla="*/ 1267 w 8811"/>
                  <a:gd name="connsiteY6" fmla="*/ 2033 h 2772"/>
                  <a:gd name="connsiteX7" fmla="*/ 6173 w 8811"/>
                  <a:gd name="connsiteY7" fmla="*/ 2245 h 2772"/>
                  <a:gd name="connsiteX8" fmla="*/ 7229 w 8811"/>
                  <a:gd name="connsiteY8" fmla="*/ 2456 h 2772"/>
                  <a:gd name="connsiteX9" fmla="*/ 7651 w 8811"/>
                  <a:gd name="connsiteY9" fmla="*/ 2772 h 2772"/>
                  <a:gd name="connsiteX10" fmla="*/ 8758 w 8811"/>
                  <a:gd name="connsiteY10" fmla="*/ 2192 h 2772"/>
                  <a:gd name="connsiteX11" fmla="*/ 8811 w 8811"/>
                  <a:gd name="connsiteY11" fmla="*/ 2192 h 2772"/>
                  <a:gd name="connsiteX12" fmla="*/ 6068 w 8811"/>
                  <a:gd name="connsiteY12" fmla="*/ 1506 h 2772"/>
                  <a:gd name="connsiteX13" fmla="*/ 7703 w 8811"/>
                  <a:gd name="connsiteY13" fmla="*/ 873 h 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11" h="2772">
                    <a:moveTo>
                      <a:pt x="7703" y="873"/>
                    </a:moveTo>
                    <a:cubicBezTo>
                      <a:pt x="7756" y="873"/>
                      <a:pt x="7756" y="873"/>
                      <a:pt x="7703" y="873"/>
                    </a:cubicBezTo>
                    <a:cubicBezTo>
                      <a:pt x="7703" y="820"/>
                      <a:pt x="7651" y="715"/>
                      <a:pt x="7598" y="662"/>
                    </a:cubicBezTo>
                    <a:cubicBezTo>
                      <a:pt x="7439" y="662"/>
                      <a:pt x="7281" y="715"/>
                      <a:pt x="7070" y="715"/>
                    </a:cubicBezTo>
                    <a:cubicBezTo>
                      <a:pt x="5488" y="715"/>
                      <a:pt x="4696" y="-287"/>
                      <a:pt x="2744" y="82"/>
                    </a:cubicBezTo>
                    <a:cubicBezTo>
                      <a:pt x="2164" y="346"/>
                      <a:pt x="265" y="715"/>
                      <a:pt x="54" y="1084"/>
                    </a:cubicBezTo>
                    <a:cubicBezTo>
                      <a:pt x="-262" y="1612"/>
                      <a:pt x="898" y="1928"/>
                      <a:pt x="1267" y="2033"/>
                    </a:cubicBezTo>
                    <a:cubicBezTo>
                      <a:pt x="2692" y="2403"/>
                      <a:pt x="4485" y="2086"/>
                      <a:pt x="6173" y="2245"/>
                    </a:cubicBezTo>
                    <a:cubicBezTo>
                      <a:pt x="6490" y="2245"/>
                      <a:pt x="7017" y="2297"/>
                      <a:pt x="7229" y="2456"/>
                    </a:cubicBezTo>
                    <a:cubicBezTo>
                      <a:pt x="7387" y="2561"/>
                      <a:pt x="7492" y="2719"/>
                      <a:pt x="7651" y="2772"/>
                    </a:cubicBezTo>
                    <a:cubicBezTo>
                      <a:pt x="8020" y="2772"/>
                      <a:pt x="8600" y="2350"/>
                      <a:pt x="8758" y="2192"/>
                    </a:cubicBezTo>
                    <a:cubicBezTo>
                      <a:pt x="8758" y="2192"/>
                      <a:pt x="8758" y="2192"/>
                      <a:pt x="8811" y="2192"/>
                    </a:cubicBezTo>
                    <a:cubicBezTo>
                      <a:pt x="7967" y="1981"/>
                      <a:pt x="6701" y="1981"/>
                      <a:pt x="6068" y="1506"/>
                    </a:cubicBezTo>
                    <a:cubicBezTo>
                      <a:pt x="6648" y="1242"/>
                      <a:pt x="7176" y="1084"/>
                      <a:pt x="7703" y="87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BE842EE7-0D1F-6748-7755-6FDFE67612DC}"/>
                  </a:ext>
                </a:extLst>
              </p:cNvPr>
              <p:cNvSpPr/>
              <p:nvPr/>
            </p:nvSpPr>
            <p:spPr>
              <a:xfrm>
                <a:off x="6936787" y="5923202"/>
                <a:ext cx="1388" cy="1846"/>
              </a:xfrm>
              <a:custGeom>
                <a:avLst/>
                <a:gdLst>
                  <a:gd name="connsiteX0" fmla="*/ 690 w 1388"/>
                  <a:gd name="connsiteY0" fmla="*/ 1846 h 1846"/>
                  <a:gd name="connsiteX1" fmla="*/ 1164 w 1388"/>
                  <a:gd name="connsiteY1" fmla="*/ 0 h 1846"/>
                  <a:gd name="connsiteX2" fmla="*/ 426 w 1388"/>
                  <a:gd name="connsiteY2" fmla="*/ 1793 h 1846"/>
                  <a:gd name="connsiteX3" fmla="*/ 690 w 1388"/>
                  <a:gd name="connsiteY3" fmla="*/ 1846 h 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8" h="1846">
                    <a:moveTo>
                      <a:pt x="690" y="1846"/>
                    </a:moveTo>
                    <a:cubicBezTo>
                      <a:pt x="1059" y="1582"/>
                      <a:pt x="1745" y="527"/>
                      <a:pt x="1164" y="0"/>
                    </a:cubicBezTo>
                    <a:cubicBezTo>
                      <a:pt x="531" y="686"/>
                      <a:pt x="-629" y="844"/>
                      <a:pt x="426" y="1793"/>
                    </a:cubicBezTo>
                    <a:cubicBezTo>
                      <a:pt x="531" y="1846"/>
                      <a:pt x="584" y="1846"/>
                      <a:pt x="690" y="1846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4797CB01-CC3A-0CA5-773D-07E63AC3F02D}"/>
                  </a:ext>
                </a:extLst>
              </p:cNvPr>
              <p:cNvSpPr/>
              <p:nvPr/>
            </p:nvSpPr>
            <p:spPr>
              <a:xfrm>
                <a:off x="6930813" y="5913389"/>
                <a:ext cx="1204" cy="949"/>
              </a:xfrm>
              <a:custGeom>
                <a:avLst/>
                <a:gdLst>
                  <a:gd name="connsiteX0" fmla="*/ 650 w 1204"/>
                  <a:gd name="connsiteY0" fmla="*/ 950 h 949"/>
                  <a:gd name="connsiteX1" fmla="*/ 122 w 1204"/>
                  <a:gd name="connsiteY1" fmla="*/ 53 h 949"/>
                  <a:gd name="connsiteX2" fmla="*/ 122 w 1204"/>
                  <a:gd name="connsiteY2" fmla="*/ 0 h 949"/>
                  <a:gd name="connsiteX3" fmla="*/ 650 w 1204"/>
                  <a:gd name="connsiteY3" fmla="*/ 950 h 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4" h="949">
                    <a:moveTo>
                      <a:pt x="650" y="950"/>
                    </a:moveTo>
                    <a:cubicBezTo>
                      <a:pt x="1863" y="739"/>
                      <a:pt x="808" y="53"/>
                      <a:pt x="122" y="53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-142" y="317"/>
                      <a:pt x="17" y="897"/>
                      <a:pt x="650" y="950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8E9BDA74-4369-E564-27B9-CF4D082EC8D1}"/>
                  </a:ext>
                </a:extLst>
              </p:cNvPr>
              <p:cNvSpPr/>
              <p:nvPr/>
            </p:nvSpPr>
            <p:spPr>
              <a:xfrm>
                <a:off x="6800000" y="5938764"/>
                <a:ext cx="11869" cy="7246"/>
              </a:xfrm>
              <a:custGeom>
                <a:avLst/>
                <a:gdLst>
                  <a:gd name="connsiteX0" fmla="*/ 3851 w 11869"/>
                  <a:gd name="connsiteY0" fmla="*/ 211 h 7246"/>
                  <a:gd name="connsiteX1" fmla="*/ 2743 w 11869"/>
                  <a:gd name="connsiteY1" fmla="*/ 2955 h 7246"/>
                  <a:gd name="connsiteX2" fmla="*/ 211 w 11869"/>
                  <a:gd name="connsiteY2" fmla="*/ 4537 h 7246"/>
                  <a:gd name="connsiteX3" fmla="*/ 0 w 11869"/>
                  <a:gd name="connsiteY3" fmla="*/ 4748 h 7246"/>
                  <a:gd name="connsiteX4" fmla="*/ 2532 w 11869"/>
                  <a:gd name="connsiteY4" fmla="*/ 5328 h 7246"/>
                  <a:gd name="connsiteX5" fmla="*/ 9654 w 11869"/>
                  <a:gd name="connsiteY5" fmla="*/ 7122 h 7246"/>
                  <a:gd name="connsiteX6" fmla="*/ 11817 w 11869"/>
                  <a:gd name="connsiteY6" fmla="*/ 5697 h 7246"/>
                  <a:gd name="connsiteX7" fmla="*/ 11870 w 11869"/>
                  <a:gd name="connsiteY7" fmla="*/ 5592 h 7246"/>
                  <a:gd name="connsiteX8" fmla="*/ 9865 w 11869"/>
                  <a:gd name="connsiteY8" fmla="*/ 3059 h 7246"/>
                  <a:gd name="connsiteX9" fmla="*/ 4906 w 11869"/>
                  <a:gd name="connsiteY9" fmla="*/ 0 h 7246"/>
                  <a:gd name="connsiteX10" fmla="*/ 3851 w 11869"/>
                  <a:gd name="connsiteY10" fmla="*/ 211 h 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69" h="7246">
                    <a:moveTo>
                      <a:pt x="3851" y="211"/>
                    </a:moveTo>
                    <a:cubicBezTo>
                      <a:pt x="3429" y="844"/>
                      <a:pt x="3324" y="2532"/>
                      <a:pt x="2743" y="2955"/>
                    </a:cubicBezTo>
                    <a:cubicBezTo>
                      <a:pt x="1846" y="3535"/>
                      <a:pt x="633" y="3535"/>
                      <a:pt x="211" y="4537"/>
                    </a:cubicBezTo>
                    <a:cubicBezTo>
                      <a:pt x="158" y="4590"/>
                      <a:pt x="53" y="4695"/>
                      <a:pt x="0" y="4748"/>
                    </a:cubicBezTo>
                    <a:cubicBezTo>
                      <a:pt x="739" y="5170"/>
                      <a:pt x="1583" y="5064"/>
                      <a:pt x="2532" y="5328"/>
                    </a:cubicBezTo>
                    <a:cubicBezTo>
                      <a:pt x="4115" y="5803"/>
                      <a:pt x="7491" y="7755"/>
                      <a:pt x="9654" y="7122"/>
                    </a:cubicBezTo>
                    <a:cubicBezTo>
                      <a:pt x="10340" y="6647"/>
                      <a:pt x="11078" y="6172"/>
                      <a:pt x="11817" y="5697"/>
                    </a:cubicBezTo>
                    <a:cubicBezTo>
                      <a:pt x="11817" y="5644"/>
                      <a:pt x="11870" y="5592"/>
                      <a:pt x="11870" y="5592"/>
                    </a:cubicBezTo>
                    <a:cubicBezTo>
                      <a:pt x="10867" y="4378"/>
                      <a:pt x="10656" y="4854"/>
                      <a:pt x="9865" y="3059"/>
                    </a:cubicBezTo>
                    <a:cubicBezTo>
                      <a:pt x="9548" y="2638"/>
                      <a:pt x="5592" y="158"/>
                      <a:pt x="4906" y="0"/>
                    </a:cubicBezTo>
                    <a:cubicBezTo>
                      <a:pt x="4537" y="106"/>
                      <a:pt x="4167" y="158"/>
                      <a:pt x="3851" y="21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856EBE0-FF05-4BAA-6308-60F808D4EA45}"/>
                  </a:ext>
                </a:extLst>
              </p:cNvPr>
              <p:cNvSpPr/>
              <p:nvPr/>
            </p:nvSpPr>
            <p:spPr>
              <a:xfrm>
                <a:off x="6929429" y="5915289"/>
                <a:ext cx="1398" cy="1635"/>
              </a:xfrm>
              <a:custGeom>
                <a:avLst/>
                <a:gdLst>
                  <a:gd name="connsiteX0" fmla="*/ 1241 w 1398"/>
                  <a:gd name="connsiteY0" fmla="*/ 1635 h 1635"/>
                  <a:gd name="connsiteX1" fmla="*/ 820 w 1398"/>
                  <a:gd name="connsiteY1" fmla="*/ 0 h 1635"/>
                  <a:gd name="connsiteX2" fmla="*/ 714 w 1398"/>
                  <a:gd name="connsiteY2" fmla="*/ 53 h 1635"/>
                  <a:gd name="connsiteX3" fmla="*/ 134 w 1398"/>
                  <a:gd name="connsiteY3" fmla="*/ 738 h 1635"/>
                  <a:gd name="connsiteX4" fmla="*/ 1241 w 1398"/>
                  <a:gd name="connsiteY4" fmla="*/ 1635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" h="1635">
                    <a:moveTo>
                      <a:pt x="1241" y="1635"/>
                    </a:moveTo>
                    <a:cubicBezTo>
                      <a:pt x="1664" y="1160"/>
                      <a:pt x="1136" y="475"/>
                      <a:pt x="820" y="0"/>
                    </a:cubicBezTo>
                    <a:cubicBezTo>
                      <a:pt x="767" y="0"/>
                      <a:pt x="714" y="0"/>
                      <a:pt x="714" y="53"/>
                    </a:cubicBezTo>
                    <a:cubicBezTo>
                      <a:pt x="398" y="263"/>
                      <a:pt x="345" y="422"/>
                      <a:pt x="134" y="738"/>
                    </a:cubicBezTo>
                    <a:cubicBezTo>
                      <a:pt x="-288" y="1477"/>
                      <a:pt x="345" y="1529"/>
                      <a:pt x="1241" y="163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81BEB2FF-EC6F-943E-EDC9-DA398C8E05FE}"/>
                  </a:ext>
                </a:extLst>
              </p:cNvPr>
              <p:cNvSpPr/>
              <p:nvPr/>
            </p:nvSpPr>
            <p:spPr>
              <a:xfrm>
                <a:off x="7104547" y="5975586"/>
                <a:ext cx="7332" cy="5169"/>
              </a:xfrm>
              <a:custGeom>
                <a:avLst/>
                <a:gdLst>
                  <a:gd name="connsiteX0" fmla="*/ 2057 w 7332"/>
                  <a:gd name="connsiteY0" fmla="*/ 3429 h 5169"/>
                  <a:gd name="connsiteX1" fmla="*/ 6436 w 7332"/>
                  <a:gd name="connsiteY1" fmla="*/ 3376 h 5169"/>
                  <a:gd name="connsiteX2" fmla="*/ 7069 w 7332"/>
                  <a:gd name="connsiteY2" fmla="*/ 2374 h 5169"/>
                  <a:gd name="connsiteX3" fmla="*/ 7333 w 7332"/>
                  <a:gd name="connsiteY3" fmla="*/ 158 h 5169"/>
                  <a:gd name="connsiteX4" fmla="*/ 7016 w 7332"/>
                  <a:gd name="connsiteY4" fmla="*/ 0 h 5169"/>
                  <a:gd name="connsiteX5" fmla="*/ 6805 w 7332"/>
                  <a:gd name="connsiteY5" fmla="*/ 317 h 5169"/>
                  <a:gd name="connsiteX6" fmla="*/ 5064 w 7332"/>
                  <a:gd name="connsiteY6" fmla="*/ 791 h 5169"/>
                  <a:gd name="connsiteX7" fmla="*/ 3482 w 7332"/>
                  <a:gd name="connsiteY7" fmla="*/ 2585 h 5169"/>
                  <a:gd name="connsiteX8" fmla="*/ 1055 w 7332"/>
                  <a:gd name="connsiteY8" fmla="*/ 2849 h 5169"/>
                  <a:gd name="connsiteX9" fmla="*/ 0 w 7332"/>
                  <a:gd name="connsiteY9" fmla="*/ 4273 h 5169"/>
                  <a:gd name="connsiteX10" fmla="*/ 897 w 7332"/>
                  <a:gd name="connsiteY10" fmla="*/ 5170 h 5169"/>
                  <a:gd name="connsiteX11" fmla="*/ 2057 w 7332"/>
                  <a:gd name="connsiteY11" fmla="*/ 3429 h 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32" h="5169">
                    <a:moveTo>
                      <a:pt x="2057" y="3429"/>
                    </a:moveTo>
                    <a:cubicBezTo>
                      <a:pt x="3324" y="3271"/>
                      <a:pt x="4695" y="3535"/>
                      <a:pt x="6436" y="3376"/>
                    </a:cubicBezTo>
                    <a:cubicBezTo>
                      <a:pt x="6594" y="2849"/>
                      <a:pt x="6647" y="2638"/>
                      <a:pt x="7069" y="2374"/>
                    </a:cubicBezTo>
                    <a:cubicBezTo>
                      <a:pt x="6964" y="1213"/>
                      <a:pt x="6805" y="1003"/>
                      <a:pt x="7333" y="158"/>
                    </a:cubicBezTo>
                    <a:cubicBezTo>
                      <a:pt x="7227" y="106"/>
                      <a:pt x="7122" y="53"/>
                      <a:pt x="7016" y="0"/>
                    </a:cubicBezTo>
                    <a:cubicBezTo>
                      <a:pt x="6964" y="106"/>
                      <a:pt x="6858" y="211"/>
                      <a:pt x="6805" y="317"/>
                    </a:cubicBezTo>
                    <a:cubicBezTo>
                      <a:pt x="6225" y="475"/>
                      <a:pt x="5645" y="633"/>
                      <a:pt x="5064" y="791"/>
                    </a:cubicBezTo>
                    <a:cubicBezTo>
                      <a:pt x="4431" y="1266"/>
                      <a:pt x="4273" y="2322"/>
                      <a:pt x="3482" y="2585"/>
                    </a:cubicBezTo>
                    <a:cubicBezTo>
                      <a:pt x="2690" y="2690"/>
                      <a:pt x="1847" y="2743"/>
                      <a:pt x="1055" y="2849"/>
                    </a:cubicBezTo>
                    <a:cubicBezTo>
                      <a:pt x="528" y="3112"/>
                      <a:pt x="211" y="3745"/>
                      <a:pt x="0" y="4273"/>
                    </a:cubicBezTo>
                    <a:cubicBezTo>
                      <a:pt x="264" y="4590"/>
                      <a:pt x="580" y="4854"/>
                      <a:pt x="897" y="5170"/>
                    </a:cubicBezTo>
                    <a:cubicBezTo>
                      <a:pt x="1372" y="4537"/>
                      <a:pt x="1847" y="4379"/>
                      <a:pt x="2057" y="3429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6FC6F872-68B8-EFB8-9F22-3989399819AE}"/>
                  </a:ext>
                </a:extLst>
              </p:cNvPr>
              <p:cNvSpPr/>
              <p:nvPr/>
            </p:nvSpPr>
            <p:spPr>
              <a:xfrm>
                <a:off x="6828645" y="5915848"/>
                <a:ext cx="88520" cy="63905"/>
              </a:xfrm>
              <a:custGeom>
                <a:avLst/>
                <a:gdLst>
                  <a:gd name="connsiteX0" fmla="*/ 82824 w 88520"/>
                  <a:gd name="connsiteY0" fmla="*/ 38583 h 63905"/>
                  <a:gd name="connsiteX1" fmla="*/ 83245 w 88520"/>
                  <a:gd name="connsiteY1" fmla="*/ 37211 h 63905"/>
                  <a:gd name="connsiteX2" fmla="*/ 78287 w 88520"/>
                  <a:gd name="connsiteY2" fmla="*/ 37476 h 63905"/>
                  <a:gd name="connsiteX3" fmla="*/ 78287 w 88520"/>
                  <a:gd name="connsiteY3" fmla="*/ 36473 h 63905"/>
                  <a:gd name="connsiteX4" fmla="*/ 80239 w 88520"/>
                  <a:gd name="connsiteY4" fmla="*/ 35998 h 63905"/>
                  <a:gd name="connsiteX5" fmla="*/ 80397 w 88520"/>
                  <a:gd name="connsiteY5" fmla="*/ 35998 h 63905"/>
                  <a:gd name="connsiteX6" fmla="*/ 77601 w 88520"/>
                  <a:gd name="connsiteY6" fmla="*/ 33149 h 63905"/>
                  <a:gd name="connsiteX7" fmla="*/ 75280 w 88520"/>
                  <a:gd name="connsiteY7" fmla="*/ 33572 h 63905"/>
                  <a:gd name="connsiteX8" fmla="*/ 71798 w 88520"/>
                  <a:gd name="connsiteY8" fmla="*/ 33308 h 63905"/>
                  <a:gd name="connsiteX9" fmla="*/ 70848 w 88520"/>
                  <a:gd name="connsiteY9" fmla="*/ 31250 h 63905"/>
                  <a:gd name="connsiteX10" fmla="*/ 65573 w 88520"/>
                  <a:gd name="connsiteY10" fmla="*/ 28455 h 63905"/>
                  <a:gd name="connsiteX11" fmla="*/ 67736 w 88520"/>
                  <a:gd name="connsiteY11" fmla="*/ 28191 h 63905"/>
                  <a:gd name="connsiteX12" fmla="*/ 67947 w 88520"/>
                  <a:gd name="connsiteY12" fmla="*/ 27716 h 63905"/>
                  <a:gd name="connsiteX13" fmla="*/ 66312 w 88520"/>
                  <a:gd name="connsiteY13" fmla="*/ 26397 h 63905"/>
                  <a:gd name="connsiteX14" fmla="*/ 66312 w 88520"/>
                  <a:gd name="connsiteY14" fmla="*/ 26345 h 63905"/>
                  <a:gd name="connsiteX15" fmla="*/ 66734 w 88520"/>
                  <a:gd name="connsiteY15" fmla="*/ 25870 h 63905"/>
                  <a:gd name="connsiteX16" fmla="*/ 69266 w 88520"/>
                  <a:gd name="connsiteY16" fmla="*/ 26608 h 63905"/>
                  <a:gd name="connsiteX17" fmla="*/ 72009 w 88520"/>
                  <a:gd name="connsiteY17" fmla="*/ 26661 h 63905"/>
                  <a:gd name="connsiteX18" fmla="*/ 72062 w 88520"/>
                  <a:gd name="connsiteY18" fmla="*/ 26555 h 63905"/>
                  <a:gd name="connsiteX19" fmla="*/ 70848 w 88520"/>
                  <a:gd name="connsiteY19" fmla="*/ 25342 h 63905"/>
                  <a:gd name="connsiteX20" fmla="*/ 67208 w 88520"/>
                  <a:gd name="connsiteY20" fmla="*/ 24129 h 63905"/>
                  <a:gd name="connsiteX21" fmla="*/ 67261 w 88520"/>
                  <a:gd name="connsiteY21" fmla="*/ 23654 h 63905"/>
                  <a:gd name="connsiteX22" fmla="*/ 70743 w 88520"/>
                  <a:gd name="connsiteY22" fmla="*/ 23337 h 63905"/>
                  <a:gd name="connsiteX23" fmla="*/ 67789 w 88520"/>
                  <a:gd name="connsiteY23" fmla="*/ 20595 h 63905"/>
                  <a:gd name="connsiteX24" fmla="*/ 66786 w 88520"/>
                  <a:gd name="connsiteY24" fmla="*/ 21544 h 63905"/>
                  <a:gd name="connsiteX25" fmla="*/ 65151 w 88520"/>
                  <a:gd name="connsiteY25" fmla="*/ 21755 h 63905"/>
                  <a:gd name="connsiteX26" fmla="*/ 63305 w 88520"/>
                  <a:gd name="connsiteY26" fmla="*/ 22441 h 63905"/>
                  <a:gd name="connsiteX27" fmla="*/ 62724 w 88520"/>
                  <a:gd name="connsiteY27" fmla="*/ 21861 h 63905"/>
                  <a:gd name="connsiteX28" fmla="*/ 62988 w 88520"/>
                  <a:gd name="connsiteY28" fmla="*/ 21333 h 63905"/>
                  <a:gd name="connsiteX29" fmla="*/ 66417 w 88520"/>
                  <a:gd name="connsiteY29" fmla="*/ 19170 h 63905"/>
                  <a:gd name="connsiteX30" fmla="*/ 60878 w 88520"/>
                  <a:gd name="connsiteY30" fmla="*/ 18853 h 63905"/>
                  <a:gd name="connsiteX31" fmla="*/ 59823 w 88520"/>
                  <a:gd name="connsiteY31" fmla="*/ 17957 h 63905"/>
                  <a:gd name="connsiteX32" fmla="*/ 59665 w 88520"/>
                  <a:gd name="connsiteY32" fmla="*/ 16321 h 63905"/>
                  <a:gd name="connsiteX33" fmla="*/ 55972 w 88520"/>
                  <a:gd name="connsiteY33" fmla="*/ 17113 h 63905"/>
                  <a:gd name="connsiteX34" fmla="*/ 57924 w 88520"/>
                  <a:gd name="connsiteY34" fmla="*/ 14738 h 63905"/>
                  <a:gd name="connsiteX35" fmla="*/ 57924 w 88520"/>
                  <a:gd name="connsiteY35" fmla="*/ 14685 h 63905"/>
                  <a:gd name="connsiteX36" fmla="*/ 53967 w 88520"/>
                  <a:gd name="connsiteY36" fmla="*/ 13103 h 63905"/>
                  <a:gd name="connsiteX37" fmla="*/ 51804 w 88520"/>
                  <a:gd name="connsiteY37" fmla="*/ 15635 h 63905"/>
                  <a:gd name="connsiteX38" fmla="*/ 51593 w 88520"/>
                  <a:gd name="connsiteY38" fmla="*/ 15794 h 63905"/>
                  <a:gd name="connsiteX39" fmla="*/ 49800 w 88520"/>
                  <a:gd name="connsiteY39" fmla="*/ 12892 h 63905"/>
                  <a:gd name="connsiteX40" fmla="*/ 47004 w 88520"/>
                  <a:gd name="connsiteY40" fmla="*/ 14317 h 63905"/>
                  <a:gd name="connsiteX41" fmla="*/ 46318 w 88520"/>
                  <a:gd name="connsiteY41" fmla="*/ 14158 h 63905"/>
                  <a:gd name="connsiteX42" fmla="*/ 45685 w 88520"/>
                  <a:gd name="connsiteY42" fmla="*/ 13472 h 63905"/>
                  <a:gd name="connsiteX43" fmla="*/ 48481 w 88520"/>
                  <a:gd name="connsiteY43" fmla="*/ 11310 h 63905"/>
                  <a:gd name="connsiteX44" fmla="*/ 48481 w 88520"/>
                  <a:gd name="connsiteY44" fmla="*/ 10835 h 63905"/>
                  <a:gd name="connsiteX45" fmla="*/ 46582 w 88520"/>
                  <a:gd name="connsiteY45" fmla="*/ 9410 h 63905"/>
                  <a:gd name="connsiteX46" fmla="*/ 45315 w 88520"/>
                  <a:gd name="connsiteY46" fmla="*/ 7828 h 63905"/>
                  <a:gd name="connsiteX47" fmla="*/ 42678 w 88520"/>
                  <a:gd name="connsiteY47" fmla="*/ 7669 h 63905"/>
                  <a:gd name="connsiteX48" fmla="*/ 34976 w 88520"/>
                  <a:gd name="connsiteY48" fmla="*/ 9147 h 63905"/>
                  <a:gd name="connsiteX49" fmla="*/ 35240 w 88520"/>
                  <a:gd name="connsiteY49" fmla="*/ 11415 h 63905"/>
                  <a:gd name="connsiteX50" fmla="*/ 35029 w 88520"/>
                  <a:gd name="connsiteY50" fmla="*/ 11626 h 63905"/>
                  <a:gd name="connsiteX51" fmla="*/ 33815 w 88520"/>
                  <a:gd name="connsiteY51" fmla="*/ 11204 h 63905"/>
                  <a:gd name="connsiteX52" fmla="*/ 33604 w 88520"/>
                  <a:gd name="connsiteY52" fmla="*/ 9305 h 63905"/>
                  <a:gd name="connsiteX53" fmla="*/ 30914 w 88520"/>
                  <a:gd name="connsiteY53" fmla="*/ 8883 h 63905"/>
                  <a:gd name="connsiteX54" fmla="*/ 27643 w 88520"/>
                  <a:gd name="connsiteY54" fmla="*/ 10677 h 63905"/>
                  <a:gd name="connsiteX55" fmla="*/ 27643 w 88520"/>
                  <a:gd name="connsiteY55" fmla="*/ 8619 h 63905"/>
                  <a:gd name="connsiteX56" fmla="*/ 29437 w 88520"/>
                  <a:gd name="connsiteY56" fmla="*/ 4979 h 63905"/>
                  <a:gd name="connsiteX57" fmla="*/ 27907 w 88520"/>
                  <a:gd name="connsiteY57" fmla="*/ 3186 h 63905"/>
                  <a:gd name="connsiteX58" fmla="*/ 26166 w 88520"/>
                  <a:gd name="connsiteY58" fmla="*/ 970 h 63905"/>
                  <a:gd name="connsiteX59" fmla="*/ 16090 w 88520"/>
                  <a:gd name="connsiteY59" fmla="*/ 2764 h 63905"/>
                  <a:gd name="connsiteX60" fmla="*/ 15879 w 88520"/>
                  <a:gd name="connsiteY60" fmla="*/ 3027 h 63905"/>
                  <a:gd name="connsiteX61" fmla="*/ 18622 w 88520"/>
                  <a:gd name="connsiteY61" fmla="*/ 4557 h 63905"/>
                  <a:gd name="connsiteX62" fmla="*/ 18675 w 88520"/>
                  <a:gd name="connsiteY62" fmla="*/ 4716 h 63905"/>
                  <a:gd name="connsiteX63" fmla="*/ 15035 w 88520"/>
                  <a:gd name="connsiteY63" fmla="*/ 4557 h 63905"/>
                  <a:gd name="connsiteX64" fmla="*/ 14032 w 88520"/>
                  <a:gd name="connsiteY64" fmla="*/ 5243 h 63905"/>
                  <a:gd name="connsiteX65" fmla="*/ 13821 w 88520"/>
                  <a:gd name="connsiteY65" fmla="*/ 7406 h 63905"/>
                  <a:gd name="connsiteX66" fmla="*/ 14982 w 88520"/>
                  <a:gd name="connsiteY66" fmla="*/ 8197 h 63905"/>
                  <a:gd name="connsiteX67" fmla="*/ 15984 w 88520"/>
                  <a:gd name="connsiteY67" fmla="*/ 8250 h 63905"/>
                  <a:gd name="connsiteX68" fmla="*/ 17409 w 88520"/>
                  <a:gd name="connsiteY68" fmla="*/ 9252 h 63905"/>
                  <a:gd name="connsiteX69" fmla="*/ 17567 w 88520"/>
                  <a:gd name="connsiteY69" fmla="*/ 9463 h 63905"/>
                  <a:gd name="connsiteX70" fmla="*/ 15088 w 88520"/>
                  <a:gd name="connsiteY70" fmla="*/ 9305 h 63905"/>
                  <a:gd name="connsiteX71" fmla="*/ 13611 w 88520"/>
                  <a:gd name="connsiteY71" fmla="*/ 10782 h 63905"/>
                  <a:gd name="connsiteX72" fmla="*/ 14824 w 88520"/>
                  <a:gd name="connsiteY72" fmla="*/ 12259 h 63905"/>
                  <a:gd name="connsiteX73" fmla="*/ 16828 w 88520"/>
                  <a:gd name="connsiteY73" fmla="*/ 13525 h 63905"/>
                  <a:gd name="connsiteX74" fmla="*/ 16143 w 88520"/>
                  <a:gd name="connsiteY74" fmla="*/ 16216 h 63905"/>
                  <a:gd name="connsiteX75" fmla="*/ 12819 w 88520"/>
                  <a:gd name="connsiteY75" fmla="*/ 15899 h 63905"/>
                  <a:gd name="connsiteX76" fmla="*/ 12819 w 88520"/>
                  <a:gd name="connsiteY76" fmla="*/ 15108 h 63905"/>
                  <a:gd name="connsiteX77" fmla="*/ 14507 w 88520"/>
                  <a:gd name="connsiteY77" fmla="*/ 14369 h 63905"/>
                  <a:gd name="connsiteX78" fmla="*/ 14613 w 88520"/>
                  <a:gd name="connsiteY78" fmla="*/ 14052 h 63905"/>
                  <a:gd name="connsiteX79" fmla="*/ 11659 w 88520"/>
                  <a:gd name="connsiteY79" fmla="*/ 8355 h 63905"/>
                  <a:gd name="connsiteX80" fmla="*/ 9918 w 88520"/>
                  <a:gd name="connsiteY80" fmla="*/ 7036 h 63905"/>
                  <a:gd name="connsiteX81" fmla="*/ 9707 w 88520"/>
                  <a:gd name="connsiteY81" fmla="*/ 5876 h 63905"/>
                  <a:gd name="connsiteX82" fmla="*/ 14349 w 88520"/>
                  <a:gd name="connsiteY82" fmla="*/ 864 h 63905"/>
                  <a:gd name="connsiteX83" fmla="*/ 14613 w 88520"/>
                  <a:gd name="connsiteY83" fmla="*/ 548 h 63905"/>
                  <a:gd name="connsiteX84" fmla="*/ 527 w 88520"/>
                  <a:gd name="connsiteY84" fmla="*/ 8936 h 63905"/>
                  <a:gd name="connsiteX85" fmla="*/ 1952 w 88520"/>
                  <a:gd name="connsiteY85" fmla="*/ 9885 h 63905"/>
                  <a:gd name="connsiteX86" fmla="*/ 2005 w 88520"/>
                  <a:gd name="connsiteY86" fmla="*/ 10571 h 63905"/>
                  <a:gd name="connsiteX87" fmla="*/ 0 w 88520"/>
                  <a:gd name="connsiteY87" fmla="*/ 13631 h 63905"/>
                  <a:gd name="connsiteX88" fmla="*/ 8705 w 88520"/>
                  <a:gd name="connsiteY88" fmla="*/ 16585 h 63905"/>
                  <a:gd name="connsiteX89" fmla="*/ 2585 w 88520"/>
                  <a:gd name="connsiteY89" fmla="*/ 16849 h 63905"/>
                  <a:gd name="connsiteX90" fmla="*/ 8863 w 88520"/>
                  <a:gd name="connsiteY90" fmla="*/ 20066 h 63905"/>
                  <a:gd name="connsiteX91" fmla="*/ 9338 w 88520"/>
                  <a:gd name="connsiteY91" fmla="*/ 19117 h 63905"/>
                  <a:gd name="connsiteX92" fmla="*/ 10920 w 88520"/>
                  <a:gd name="connsiteY92" fmla="*/ 19433 h 63905"/>
                  <a:gd name="connsiteX93" fmla="*/ 11131 w 88520"/>
                  <a:gd name="connsiteY93" fmla="*/ 21175 h 63905"/>
                  <a:gd name="connsiteX94" fmla="*/ 12344 w 88520"/>
                  <a:gd name="connsiteY94" fmla="*/ 21649 h 63905"/>
                  <a:gd name="connsiteX95" fmla="*/ 16143 w 88520"/>
                  <a:gd name="connsiteY95" fmla="*/ 21649 h 63905"/>
                  <a:gd name="connsiteX96" fmla="*/ 20363 w 88520"/>
                  <a:gd name="connsiteY96" fmla="*/ 22441 h 63905"/>
                  <a:gd name="connsiteX97" fmla="*/ 21524 w 88520"/>
                  <a:gd name="connsiteY97" fmla="*/ 22177 h 63905"/>
                  <a:gd name="connsiteX98" fmla="*/ 23686 w 88520"/>
                  <a:gd name="connsiteY98" fmla="*/ 22968 h 63905"/>
                  <a:gd name="connsiteX99" fmla="*/ 25111 w 88520"/>
                  <a:gd name="connsiteY99" fmla="*/ 22335 h 63905"/>
                  <a:gd name="connsiteX100" fmla="*/ 28118 w 88520"/>
                  <a:gd name="connsiteY100" fmla="*/ 23760 h 63905"/>
                  <a:gd name="connsiteX101" fmla="*/ 27326 w 88520"/>
                  <a:gd name="connsiteY101" fmla="*/ 21544 h 63905"/>
                  <a:gd name="connsiteX102" fmla="*/ 27326 w 88520"/>
                  <a:gd name="connsiteY102" fmla="*/ 21491 h 63905"/>
                  <a:gd name="connsiteX103" fmla="*/ 33288 w 88520"/>
                  <a:gd name="connsiteY103" fmla="*/ 22915 h 63905"/>
                  <a:gd name="connsiteX104" fmla="*/ 34607 w 88520"/>
                  <a:gd name="connsiteY104" fmla="*/ 22282 h 63905"/>
                  <a:gd name="connsiteX105" fmla="*/ 34607 w 88520"/>
                  <a:gd name="connsiteY105" fmla="*/ 21438 h 63905"/>
                  <a:gd name="connsiteX106" fmla="*/ 28909 w 88520"/>
                  <a:gd name="connsiteY106" fmla="*/ 18167 h 63905"/>
                  <a:gd name="connsiteX107" fmla="*/ 28751 w 88520"/>
                  <a:gd name="connsiteY107" fmla="*/ 18009 h 63905"/>
                  <a:gd name="connsiteX108" fmla="*/ 29173 w 88520"/>
                  <a:gd name="connsiteY108" fmla="*/ 17798 h 63905"/>
                  <a:gd name="connsiteX109" fmla="*/ 32444 w 88520"/>
                  <a:gd name="connsiteY109" fmla="*/ 18959 h 63905"/>
                  <a:gd name="connsiteX110" fmla="*/ 33604 w 88520"/>
                  <a:gd name="connsiteY110" fmla="*/ 18537 h 63905"/>
                  <a:gd name="connsiteX111" fmla="*/ 34923 w 88520"/>
                  <a:gd name="connsiteY111" fmla="*/ 19750 h 63905"/>
                  <a:gd name="connsiteX112" fmla="*/ 37983 w 88520"/>
                  <a:gd name="connsiteY112" fmla="*/ 22757 h 63905"/>
                  <a:gd name="connsiteX113" fmla="*/ 38880 w 88520"/>
                  <a:gd name="connsiteY113" fmla="*/ 23284 h 63905"/>
                  <a:gd name="connsiteX114" fmla="*/ 40304 w 88520"/>
                  <a:gd name="connsiteY114" fmla="*/ 23337 h 63905"/>
                  <a:gd name="connsiteX115" fmla="*/ 44366 w 88520"/>
                  <a:gd name="connsiteY115" fmla="*/ 26292 h 63905"/>
                  <a:gd name="connsiteX116" fmla="*/ 44313 w 88520"/>
                  <a:gd name="connsiteY116" fmla="*/ 27030 h 63905"/>
                  <a:gd name="connsiteX117" fmla="*/ 41042 w 88520"/>
                  <a:gd name="connsiteY117" fmla="*/ 27347 h 63905"/>
                  <a:gd name="connsiteX118" fmla="*/ 41359 w 88520"/>
                  <a:gd name="connsiteY118" fmla="*/ 29088 h 63905"/>
                  <a:gd name="connsiteX119" fmla="*/ 41412 w 88520"/>
                  <a:gd name="connsiteY119" fmla="*/ 29088 h 63905"/>
                  <a:gd name="connsiteX120" fmla="*/ 44261 w 88520"/>
                  <a:gd name="connsiteY120" fmla="*/ 28349 h 63905"/>
                  <a:gd name="connsiteX121" fmla="*/ 45579 w 88520"/>
                  <a:gd name="connsiteY121" fmla="*/ 28349 h 63905"/>
                  <a:gd name="connsiteX122" fmla="*/ 46845 w 88520"/>
                  <a:gd name="connsiteY122" fmla="*/ 27399 h 63905"/>
                  <a:gd name="connsiteX123" fmla="*/ 48006 w 88520"/>
                  <a:gd name="connsiteY123" fmla="*/ 29562 h 63905"/>
                  <a:gd name="connsiteX124" fmla="*/ 51699 w 88520"/>
                  <a:gd name="connsiteY124" fmla="*/ 31462 h 63905"/>
                  <a:gd name="connsiteX125" fmla="*/ 54389 w 88520"/>
                  <a:gd name="connsiteY125" fmla="*/ 36842 h 63905"/>
                  <a:gd name="connsiteX126" fmla="*/ 52701 w 88520"/>
                  <a:gd name="connsiteY126" fmla="*/ 38689 h 63905"/>
                  <a:gd name="connsiteX127" fmla="*/ 52015 w 88520"/>
                  <a:gd name="connsiteY127" fmla="*/ 40166 h 63905"/>
                  <a:gd name="connsiteX128" fmla="*/ 48217 w 88520"/>
                  <a:gd name="connsiteY128" fmla="*/ 42434 h 63905"/>
                  <a:gd name="connsiteX129" fmla="*/ 50908 w 88520"/>
                  <a:gd name="connsiteY129" fmla="*/ 45653 h 63905"/>
                  <a:gd name="connsiteX130" fmla="*/ 50802 w 88520"/>
                  <a:gd name="connsiteY130" fmla="*/ 46127 h 63905"/>
                  <a:gd name="connsiteX131" fmla="*/ 50802 w 88520"/>
                  <a:gd name="connsiteY131" fmla="*/ 46286 h 63905"/>
                  <a:gd name="connsiteX132" fmla="*/ 48850 w 88520"/>
                  <a:gd name="connsiteY132" fmla="*/ 46127 h 63905"/>
                  <a:gd name="connsiteX133" fmla="*/ 45052 w 88520"/>
                  <a:gd name="connsiteY133" fmla="*/ 47024 h 63905"/>
                  <a:gd name="connsiteX134" fmla="*/ 45052 w 88520"/>
                  <a:gd name="connsiteY134" fmla="*/ 48765 h 63905"/>
                  <a:gd name="connsiteX135" fmla="*/ 44999 w 88520"/>
                  <a:gd name="connsiteY135" fmla="*/ 48765 h 63905"/>
                  <a:gd name="connsiteX136" fmla="*/ 43786 w 88520"/>
                  <a:gd name="connsiteY136" fmla="*/ 47446 h 63905"/>
                  <a:gd name="connsiteX137" fmla="*/ 39038 w 88520"/>
                  <a:gd name="connsiteY137" fmla="*/ 46496 h 63905"/>
                  <a:gd name="connsiteX138" fmla="*/ 38827 w 88520"/>
                  <a:gd name="connsiteY138" fmla="*/ 48079 h 63905"/>
                  <a:gd name="connsiteX139" fmla="*/ 36611 w 88520"/>
                  <a:gd name="connsiteY139" fmla="*/ 50875 h 63905"/>
                  <a:gd name="connsiteX140" fmla="*/ 43153 w 88520"/>
                  <a:gd name="connsiteY140" fmla="*/ 52036 h 63905"/>
                  <a:gd name="connsiteX141" fmla="*/ 44577 w 88520"/>
                  <a:gd name="connsiteY141" fmla="*/ 50611 h 63905"/>
                  <a:gd name="connsiteX142" fmla="*/ 47478 w 88520"/>
                  <a:gd name="connsiteY142" fmla="*/ 51403 h 63905"/>
                  <a:gd name="connsiteX143" fmla="*/ 47795 w 88520"/>
                  <a:gd name="connsiteY143" fmla="*/ 51244 h 63905"/>
                  <a:gd name="connsiteX144" fmla="*/ 47584 w 88520"/>
                  <a:gd name="connsiteY144" fmla="*/ 49714 h 63905"/>
                  <a:gd name="connsiteX145" fmla="*/ 47584 w 88520"/>
                  <a:gd name="connsiteY145" fmla="*/ 49451 h 63905"/>
                  <a:gd name="connsiteX146" fmla="*/ 51804 w 88520"/>
                  <a:gd name="connsiteY146" fmla="*/ 50453 h 63905"/>
                  <a:gd name="connsiteX147" fmla="*/ 54125 w 88520"/>
                  <a:gd name="connsiteY147" fmla="*/ 53987 h 63905"/>
                  <a:gd name="connsiteX148" fmla="*/ 55761 w 88520"/>
                  <a:gd name="connsiteY148" fmla="*/ 54251 h 63905"/>
                  <a:gd name="connsiteX149" fmla="*/ 57607 w 88520"/>
                  <a:gd name="connsiteY149" fmla="*/ 55306 h 63905"/>
                  <a:gd name="connsiteX150" fmla="*/ 56341 w 88520"/>
                  <a:gd name="connsiteY150" fmla="*/ 56625 h 63905"/>
                  <a:gd name="connsiteX151" fmla="*/ 59348 w 88520"/>
                  <a:gd name="connsiteY151" fmla="*/ 58630 h 63905"/>
                  <a:gd name="connsiteX152" fmla="*/ 60403 w 88520"/>
                  <a:gd name="connsiteY152" fmla="*/ 58788 h 63905"/>
                  <a:gd name="connsiteX153" fmla="*/ 61300 w 88520"/>
                  <a:gd name="connsiteY153" fmla="*/ 59316 h 63905"/>
                  <a:gd name="connsiteX154" fmla="*/ 62830 w 88520"/>
                  <a:gd name="connsiteY154" fmla="*/ 59526 h 63905"/>
                  <a:gd name="connsiteX155" fmla="*/ 64096 w 88520"/>
                  <a:gd name="connsiteY155" fmla="*/ 61004 h 63905"/>
                  <a:gd name="connsiteX156" fmla="*/ 67578 w 88520"/>
                  <a:gd name="connsiteY156" fmla="*/ 61637 h 63905"/>
                  <a:gd name="connsiteX157" fmla="*/ 74013 w 88520"/>
                  <a:gd name="connsiteY157" fmla="*/ 63905 h 63905"/>
                  <a:gd name="connsiteX158" fmla="*/ 70004 w 88520"/>
                  <a:gd name="connsiteY158" fmla="*/ 58735 h 63905"/>
                  <a:gd name="connsiteX159" fmla="*/ 65046 w 88520"/>
                  <a:gd name="connsiteY159" fmla="*/ 54515 h 63905"/>
                  <a:gd name="connsiteX160" fmla="*/ 68686 w 88520"/>
                  <a:gd name="connsiteY160" fmla="*/ 55887 h 63905"/>
                  <a:gd name="connsiteX161" fmla="*/ 68422 w 88520"/>
                  <a:gd name="connsiteY161" fmla="*/ 54356 h 63905"/>
                  <a:gd name="connsiteX162" fmla="*/ 74805 w 88520"/>
                  <a:gd name="connsiteY162" fmla="*/ 58050 h 63905"/>
                  <a:gd name="connsiteX163" fmla="*/ 77654 w 88520"/>
                  <a:gd name="connsiteY163" fmla="*/ 60635 h 63905"/>
                  <a:gd name="connsiteX164" fmla="*/ 76440 w 88520"/>
                  <a:gd name="connsiteY164" fmla="*/ 58155 h 63905"/>
                  <a:gd name="connsiteX165" fmla="*/ 77706 w 88520"/>
                  <a:gd name="connsiteY165" fmla="*/ 58419 h 63905"/>
                  <a:gd name="connsiteX166" fmla="*/ 77759 w 88520"/>
                  <a:gd name="connsiteY166" fmla="*/ 58419 h 63905"/>
                  <a:gd name="connsiteX167" fmla="*/ 76177 w 88520"/>
                  <a:gd name="connsiteY167" fmla="*/ 53882 h 63905"/>
                  <a:gd name="connsiteX168" fmla="*/ 78445 w 88520"/>
                  <a:gd name="connsiteY168" fmla="*/ 56678 h 63905"/>
                  <a:gd name="connsiteX169" fmla="*/ 78709 w 88520"/>
                  <a:gd name="connsiteY169" fmla="*/ 56889 h 63905"/>
                  <a:gd name="connsiteX170" fmla="*/ 75596 w 88520"/>
                  <a:gd name="connsiteY170" fmla="*/ 51877 h 63905"/>
                  <a:gd name="connsiteX171" fmla="*/ 75807 w 88520"/>
                  <a:gd name="connsiteY171" fmla="*/ 51455 h 63905"/>
                  <a:gd name="connsiteX172" fmla="*/ 76599 w 88520"/>
                  <a:gd name="connsiteY172" fmla="*/ 51244 h 63905"/>
                  <a:gd name="connsiteX173" fmla="*/ 76757 w 88520"/>
                  <a:gd name="connsiteY173" fmla="*/ 51244 h 63905"/>
                  <a:gd name="connsiteX174" fmla="*/ 74805 w 88520"/>
                  <a:gd name="connsiteY174" fmla="*/ 50294 h 63905"/>
                  <a:gd name="connsiteX175" fmla="*/ 72800 w 88520"/>
                  <a:gd name="connsiteY175" fmla="*/ 48712 h 63905"/>
                  <a:gd name="connsiteX176" fmla="*/ 72220 w 88520"/>
                  <a:gd name="connsiteY176" fmla="*/ 49187 h 63905"/>
                  <a:gd name="connsiteX177" fmla="*/ 71956 w 88520"/>
                  <a:gd name="connsiteY177" fmla="*/ 49451 h 63905"/>
                  <a:gd name="connsiteX178" fmla="*/ 69740 w 88520"/>
                  <a:gd name="connsiteY178" fmla="*/ 45389 h 63905"/>
                  <a:gd name="connsiteX179" fmla="*/ 68053 w 88520"/>
                  <a:gd name="connsiteY179" fmla="*/ 45125 h 63905"/>
                  <a:gd name="connsiteX180" fmla="*/ 66523 w 88520"/>
                  <a:gd name="connsiteY180" fmla="*/ 41854 h 63905"/>
                  <a:gd name="connsiteX181" fmla="*/ 68738 w 88520"/>
                  <a:gd name="connsiteY181" fmla="*/ 43700 h 63905"/>
                  <a:gd name="connsiteX182" fmla="*/ 70004 w 88520"/>
                  <a:gd name="connsiteY182" fmla="*/ 43542 h 63905"/>
                  <a:gd name="connsiteX183" fmla="*/ 70215 w 88520"/>
                  <a:gd name="connsiteY183" fmla="*/ 43278 h 63905"/>
                  <a:gd name="connsiteX184" fmla="*/ 68474 w 88520"/>
                  <a:gd name="connsiteY184" fmla="*/ 41326 h 63905"/>
                  <a:gd name="connsiteX185" fmla="*/ 69952 w 88520"/>
                  <a:gd name="connsiteY185" fmla="*/ 40060 h 63905"/>
                  <a:gd name="connsiteX186" fmla="*/ 74594 w 88520"/>
                  <a:gd name="connsiteY186" fmla="*/ 42962 h 63905"/>
                  <a:gd name="connsiteX187" fmla="*/ 76810 w 88520"/>
                  <a:gd name="connsiteY187" fmla="*/ 43490 h 63905"/>
                  <a:gd name="connsiteX188" fmla="*/ 76387 w 88520"/>
                  <a:gd name="connsiteY188" fmla="*/ 44650 h 63905"/>
                  <a:gd name="connsiteX189" fmla="*/ 77337 w 88520"/>
                  <a:gd name="connsiteY189" fmla="*/ 46391 h 63905"/>
                  <a:gd name="connsiteX190" fmla="*/ 78656 w 88520"/>
                  <a:gd name="connsiteY190" fmla="*/ 45810 h 63905"/>
                  <a:gd name="connsiteX191" fmla="*/ 79184 w 88520"/>
                  <a:gd name="connsiteY191" fmla="*/ 47129 h 63905"/>
                  <a:gd name="connsiteX192" fmla="*/ 81821 w 88520"/>
                  <a:gd name="connsiteY192" fmla="*/ 48185 h 63905"/>
                  <a:gd name="connsiteX193" fmla="*/ 81927 w 88520"/>
                  <a:gd name="connsiteY193" fmla="*/ 48185 h 63905"/>
                  <a:gd name="connsiteX194" fmla="*/ 81452 w 88520"/>
                  <a:gd name="connsiteY194" fmla="*/ 46180 h 63905"/>
                  <a:gd name="connsiteX195" fmla="*/ 81768 w 88520"/>
                  <a:gd name="connsiteY195" fmla="*/ 43753 h 63905"/>
                  <a:gd name="connsiteX196" fmla="*/ 81874 w 88520"/>
                  <a:gd name="connsiteY196" fmla="*/ 43700 h 63905"/>
                  <a:gd name="connsiteX197" fmla="*/ 83562 w 88520"/>
                  <a:gd name="connsiteY197" fmla="*/ 45177 h 63905"/>
                  <a:gd name="connsiteX198" fmla="*/ 85883 w 88520"/>
                  <a:gd name="connsiteY198" fmla="*/ 43542 h 63905"/>
                  <a:gd name="connsiteX199" fmla="*/ 84142 w 88520"/>
                  <a:gd name="connsiteY199" fmla="*/ 41590 h 63905"/>
                  <a:gd name="connsiteX200" fmla="*/ 84090 w 88520"/>
                  <a:gd name="connsiteY200" fmla="*/ 41432 h 63905"/>
                  <a:gd name="connsiteX201" fmla="*/ 87518 w 88520"/>
                  <a:gd name="connsiteY201" fmla="*/ 41432 h 63905"/>
                  <a:gd name="connsiteX202" fmla="*/ 88468 w 88520"/>
                  <a:gd name="connsiteY202" fmla="*/ 40113 h 63905"/>
                  <a:gd name="connsiteX203" fmla="*/ 88521 w 88520"/>
                  <a:gd name="connsiteY203" fmla="*/ 39902 h 63905"/>
                  <a:gd name="connsiteX204" fmla="*/ 85778 w 88520"/>
                  <a:gd name="connsiteY204" fmla="*/ 37950 h 63905"/>
                  <a:gd name="connsiteX205" fmla="*/ 82824 w 88520"/>
                  <a:gd name="connsiteY205" fmla="*/ 38583 h 6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</a:cxnLst>
                <a:rect l="l" t="t" r="r" b="b"/>
                <a:pathLst>
                  <a:path w="88520" h="63905">
                    <a:moveTo>
                      <a:pt x="82824" y="38583"/>
                    </a:moveTo>
                    <a:cubicBezTo>
                      <a:pt x="82982" y="38109"/>
                      <a:pt x="83087" y="37687"/>
                      <a:pt x="83245" y="37211"/>
                    </a:cubicBezTo>
                    <a:cubicBezTo>
                      <a:pt x="81716" y="37106"/>
                      <a:pt x="80186" y="37476"/>
                      <a:pt x="78287" y="37476"/>
                    </a:cubicBezTo>
                    <a:cubicBezTo>
                      <a:pt x="78287" y="37106"/>
                      <a:pt x="78287" y="36790"/>
                      <a:pt x="78287" y="36473"/>
                    </a:cubicBezTo>
                    <a:cubicBezTo>
                      <a:pt x="78920" y="36315"/>
                      <a:pt x="79605" y="36157"/>
                      <a:pt x="80239" y="35998"/>
                    </a:cubicBezTo>
                    <a:cubicBezTo>
                      <a:pt x="80291" y="35998"/>
                      <a:pt x="80344" y="35998"/>
                      <a:pt x="80397" y="35998"/>
                    </a:cubicBezTo>
                    <a:cubicBezTo>
                      <a:pt x="79869" y="34943"/>
                      <a:pt x="78656" y="33572"/>
                      <a:pt x="77601" y="33149"/>
                    </a:cubicBezTo>
                    <a:cubicBezTo>
                      <a:pt x="76546" y="32728"/>
                      <a:pt x="76177" y="33730"/>
                      <a:pt x="75280" y="33572"/>
                    </a:cubicBezTo>
                    <a:cubicBezTo>
                      <a:pt x="73644" y="33255"/>
                      <a:pt x="73539" y="32411"/>
                      <a:pt x="71798" y="33308"/>
                    </a:cubicBezTo>
                    <a:cubicBezTo>
                      <a:pt x="71429" y="32833"/>
                      <a:pt x="71376" y="31567"/>
                      <a:pt x="70848" y="31250"/>
                    </a:cubicBezTo>
                    <a:cubicBezTo>
                      <a:pt x="69319" y="30143"/>
                      <a:pt x="66417" y="30195"/>
                      <a:pt x="65573" y="28455"/>
                    </a:cubicBezTo>
                    <a:cubicBezTo>
                      <a:pt x="66312" y="28349"/>
                      <a:pt x="66997" y="28244"/>
                      <a:pt x="67736" y="28191"/>
                    </a:cubicBezTo>
                    <a:cubicBezTo>
                      <a:pt x="67789" y="28032"/>
                      <a:pt x="67894" y="27874"/>
                      <a:pt x="67947" y="27716"/>
                    </a:cubicBezTo>
                    <a:cubicBezTo>
                      <a:pt x="67419" y="27294"/>
                      <a:pt x="66892" y="26819"/>
                      <a:pt x="66312" y="26397"/>
                    </a:cubicBezTo>
                    <a:cubicBezTo>
                      <a:pt x="66312" y="26397"/>
                      <a:pt x="66312" y="26345"/>
                      <a:pt x="66312" y="26345"/>
                    </a:cubicBezTo>
                    <a:cubicBezTo>
                      <a:pt x="66470" y="26186"/>
                      <a:pt x="66575" y="26028"/>
                      <a:pt x="66734" y="25870"/>
                    </a:cubicBezTo>
                    <a:cubicBezTo>
                      <a:pt x="67683" y="25553"/>
                      <a:pt x="68633" y="26450"/>
                      <a:pt x="69266" y="26608"/>
                    </a:cubicBezTo>
                    <a:cubicBezTo>
                      <a:pt x="70163" y="26819"/>
                      <a:pt x="71112" y="26714"/>
                      <a:pt x="72009" y="26661"/>
                    </a:cubicBezTo>
                    <a:cubicBezTo>
                      <a:pt x="72009" y="26608"/>
                      <a:pt x="72062" y="26608"/>
                      <a:pt x="72062" y="26555"/>
                    </a:cubicBezTo>
                    <a:cubicBezTo>
                      <a:pt x="71692" y="26081"/>
                      <a:pt x="71481" y="25606"/>
                      <a:pt x="70848" y="25342"/>
                    </a:cubicBezTo>
                    <a:cubicBezTo>
                      <a:pt x="69899" y="24920"/>
                      <a:pt x="67683" y="25131"/>
                      <a:pt x="67208" y="24129"/>
                    </a:cubicBezTo>
                    <a:cubicBezTo>
                      <a:pt x="67208" y="23970"/>
                      <a:pt x="67261" y="23812"/>
                      <a:pt x="67261" y="23654"/>
                    </a:cubicBezTo>
                    <a:cubicBezTo>
                      <a:pt x="68158" y="23390"/>
                      <a:pt x="69530" y="23284"/>
                      <a:pt x="70743" y="23337"/>
                    </a:cubicBezTo>
                    <a:cubicBezTo>
                      <a:pt x="70426" y="22177"/>
                      <a:pt x="69107" y="20805"/>
                      <a:pt x="67789" y="20595"/>
                    </a:cubicBezTo>
                    <a:cubicBezTo>
                      <a:pt x="67367" y="20805"/>
                      <a:pt x="67103" y="21333"/>
                      <a:pt x="66786" y="21544"/>
                    </a:cubicBezTo>
                    <a:cubicBezTo>
                      <a:pt x="66259" y="21597"/>
                      <a:pt x="65731" y="21702"/>
                      <a:pt x="65151" y="21755"/>
                    </a:cubicBezTo>
                    <a:cubicBezTo>
                      <a:pt x="64518" y="21913"/>
                      <a:pt x="64096" y="22335"/>
                      <a:pt x="63305" y="22441"/>
                    </a:cubicBezTo>
                    <a:cubicBezTo>
                      <a:pt x="63094" y="22230"/>
                      <a:pt x="62882" y="22071"/>
                      <a:pt x="62724" y="21861"/>
                    </a:cubicBezTo>
                    <a:cubicBezTo>
                      <a:pt x="62830" y="21702"/>
                      <a:pt x="62882" y="21491"/>
                      <a:pt x="62988" y="21333"/>
                    </a:cubicBezTo>
                    <a:cubicBezTo>
                      <a:pt x="63832" y="20278"/>
                      <a:pt x="65837" y="20595"/>
                      <a:pt x="66417" y="19170"/>
                    </a:cubicBezTo>
                    <a:cubicBezTo>
                      <a:pt x="64729" y="16901"/>
                      <a:pt x="62988" y="18537"/>
                      <a:pt x="60878" y="18853"/>
                    </a:cubicBezTo>
                    <a:cubicBezTo>
                      <a:pt x="60509" y="18537"/>
                      <a:pt x="60140" y="18273"/>
                      <a:pt x="59823" y="17957"/>
                    </a:cubicBezTo>
                    <a:cubicBezTo>
                      <a:pt x="59770" y="17429"/>
                      <a:pt x="59717" y="16849"/>
                      <a:pt x="59665" y="16321"/>
                    </a:cubicBezTo>
                    <a:cubicBezTo>
                      <a:pt x="58240" y="16427"/>
                      <a:pt x="57502" y="17007"/>
                      <a:pt x="55972" y="17113"/>
                    </a:cubicBezTo>
                    <a:cubicBezTo>
                      <a:pt x="56605" y="16321"/>
                      <a:pt x="57238" y="15530"/>
                      <a:pt x="57924" y="14738"/>
                    </a:cubicBezTo>
                    <a:cubicBezTo>
                      <a:pt x="57924" y="14738"/>
                      <a:pt x="57924" y="14685"/>
                      <a:pt x="57924" y="14685"/>
                    </a:cubicBezTo>
                    <a:cubicBezTo>
                      <a:pt x="56763" y="13948"/>
                      <a:pt x="55497" y="13578"/>
                      <a:pt x="53967" y="13103"/>
                    </a:cubicBezTo>
                    <a:cubicBezTo>
                      <a:pt x="53334" y="13948"/>
                      <a:pt x="52226" y="14633"/>
                      <a:pt x="51804" y="15635"/>
                    </a:cubicBezTo>
                    <a:cubicBezTo>
                      <a:pt x="51752" y="15688"/>
                      <a:pt x="51699" y="15741"/>
                      <a:pt x="51593" y="15794"/>
                    </a:cubicBezTo>
                    <a:cubicBezTo>
                      <a:pt x="51066" y="14791"/>
                      <a:pt x="50433" y="13789"/>
                      <a:pt x="49800" y="12892"/>
                    </a:cubicBezTo>
                    <a:cubicBezTo>
                      <a:pt x="48586" y="12839"/>
                      <a:pt x="47584" y="13525"/>
                      <a:pt x="47004" y="14317"/>
                    </a:cubicBezTo>
                    <a:cubicBezTo>
                      <a:pt x="46793" y="14264"/>
                      <a:pt x="46529" y="14211"/>
                      <a:pt x="46318" y="14158"/>
                    </a:cubicBezTo>
                    <a:cubicBezTo>
                      <a:pt x="46107" y="13948"/>
                      <a:pt x="45896" y="13736"/>
                      <a:pt x="45685" y="13472"/>
                    </a:cubicBezTo>
                    <a:cubicBezTo>
                      <a:pt x="46107" y="12629"/>
                      <a:pt x="47531" y="11520"/>
                      <a:pt x="48481" y="11310"/>
                    </a:cubicBezTo>
                    <a:cubicBezTo>
                      <a:pt x="48481" y="11151"/>
                      <a:pt x="48481" y="10993"/>
                      <a:pt x="48481" y="10835"/>
                    </a:cubicBezTo>
                    <a:cubicBezTo>
                      <a:pt x="48006" y="10202"/>
                      <a:pt x="47268" y="9938"/>
                      <a:pt x="46582" y="9410"/>
                    </a:cubicBezTo>
                    <a:cubicBezTo>
                      <a:pt x="46054" y="9041"/>
                      <a:pt x="45843" y="8197"/>
                      <a:pt x="45315" y="7828"/>
                    </a:cubicBezTo>
                    <a:cubicBezTo>
                      <a:pt x="44524" y="7248"/>
                      <a:pt x="43628" y="7828"/>
                      <a:pt x="42678" y="7669"/>
                    </a:cubicBezTo>
                    <a:cubicBezTo>
                      <a:pt x="39723" y="7248"/>
                      <a:pt x="36347" y="5296"/>
                      <a:pt x="34976" y="9147"/>
                    </a:cubicBezTo>
                    <a:cubicBezTo>
                      <a:pt x="35081" y="9885"/>
                      <a:pt x="35134" y="10677"/>
                      <a:pt x="35240" y="11415"/>
                    </a:cubicBezTo>
                    <a:cubicBezTo>
                      <a:pt x="35187" y="11468"/>
                      <a:pt x="35081" y="11520"/>
                      <a:pt x="35029" y="11626"/>
                    </a:cubicBezTo>
                    <a:cubicBezTo>
                      <a:pt x="34607" y="11468"/>
                      <a:pt x="34237" y="11363"/>
                      <a:pt x="33815" y="11204"/>
                    </a:cubicBezTo>
                    <a:cubicBezTo>
                      <a:pt x="33763" y="10571"/>
                      <a:pt x="33710" y="9938"/>
                      <a:pt x="33604" y="9305"/>
                    </a:cubicBezTo>
                    <a:cubicBezTo>
                      <a:pt x="32760" y="8777"/>
                      <a:pt x="32074" y="8777"/>
                      <a:pt x="30914" y="8883"/>
                    </a:cubicBezTo>
                    <a:cubicBezTo>
                      <a:pt x="30650" y="10571"/>
                      <a:pt x="29226" y="11151"/>
                      <a:pt x="27643" y="10677"/>
                    </a:cubicBezTo>
                    <a:cubicBezTo>
                      <a:pt x="27643" y="9991"/>
                      <a:pt x="27643" y="9305"/>
                      <a:pt x="27643" y="8619"/>
                    </a:cubicBezTo>
                    <a:cubicBezTo>
                      <a:pt x="27854" y="7881"/>
                      <a:pt x="29648" y="5770"/>
                      <a:pt x="29437" y="4979"/>
                    </a:cubicBezTo>
                    <a:cubicBezTo>
                      <a:pt x="28909" y="4399"/>
                      <a:pt x="28434" y="3766"/>
                      <a:pt x="27907" y="3186"/>
                    </a:cubicBezTo>
                    <a:cubicBezTo>
                      <a:pt x="27326" y="2447"/>
                      <a:pt x="26746" y="1708"/>
                      <a:pt x="26166" y="970"/>
                    </a:cubicBezTo>
                    <a:cubicBezTo>
                      <a:pt x="23581" y="-718"/>
                      <a:pt x="17884" y="1919"/>
                      <a:pt x="16090" y="2764"/>
                    </a:cubicBezTo>
                    <a:cubicBezTo>
                      <a:pt x="16037" y="2869"/>
                      <a:pt x="15984" y="2921"/>
                      <a:pt x="15879" y="3027"/>
                    </a:cubicBezTo>
                    <a:cubicBezTo>
                      <a:pt x="16776" y="3555"/>
                      <a:pt x="17725" y="4030"/>
                      <a:pt x="18622" y="4557"/>
                    </a:cubicBezTo>
                    <a:cubicBezTo>
                      <a:pt x="18675" y="4610"/>
                      <a:pt x="18675" y="4663"/>
                      <a:pt x="18675" y="4716"/>
                    </a:cubicBezTo>
                    <a:cubicBezTo>
                      <a:pt x="17409" y="4716"/>
                      <a:pt x="16143" y="4873"/>
                      <a:pt x="15035" y="4557"/>
                    </a:cubicBezTo>
                    <a:cubicBezTo>
                      <a:pt x="14718" y="4768"/>
                      <a:pt x="14349" y="4979"/>
                      <a:pt x="14032" y="5243"/>
                    </a:cubicBezTo>
                    <a:cubicBezTo>
                      <a:pt x="13716" y="5770"/>
                      <a:pt x="13769" y="6667"/>
                      <a:pt x="13821" y="7406"/>
                    </a:cubicBezTo>
                    <a:cubicBezTo>
                      <a:pt x="14191" y="7669"/>
                      <a:pt x="14560" y="7933"/>
                      <a:pt x="14982" y="8197"/>
                    </a:cubicBezTo>
                    <a:cubicBezTo>
                      <a:pt x="15299" y="8250"/>
                      <a:pt x="15668" y="8250"/>
                      <a:pt x="15984" y="8250"/>
                    </a:cubicBezTo>
                    <a:cubicBezTo>
                      <a:pt x="16459" y="8567"/>
                      <a:pt x="16934" y="8936"/>
                      <a:pt x="17409" y="9252"/>
                    </a:cubicBezTo>
                    <a:cubicBezTo>
                      <a:pt x="17462" y="9305"/>
                      <a:pt x="17514" y="9410"/>
                      <a:pt x="17567" y="9463"/>
                    </a:cubicBezTo>
                    <a:cubicBezTo>
                      <a:pt x="16618" y="9516"/>
                      <a:pt x="15932" y="9621"/>
                      <a:pt x="15088" y="9305"/>
                    </a:cubicBezTo>
                    <a:cubicBezTo>
                      <a:pt x="14507" y="9621"/>
                      <a:pt x="13874" y="10149"/>
                      <a:pt x="13611" y="10782"/>
                    </a:cubicBezTo>
                    <a:cubicBezTo>
                      <a:pt x="14032" y="11257"/>
                      <a:pt x="14402" y="11732"/>
                      <a:pt x="14824" y="12259"/>
                    </a:cubicBezTo>
                    <a:cubicBezTo>
                      <a:pt x="15510" y="12786"/>
                      <a:pt x="16406" y="12681"/>
                      <a:pt x="16828" y="13525"/>
                    </a:cubicBezTo>
                    <a:cubicBezTo>
                      <a:pt x="17303" y="14685"/>
                      <a:pt x="16459" y="15424"/>
                      <a:pt x="16143" y="16216"/>
                    </a:cubicBezTo>
                    <a:cubicBezTo>
                      <a:pt x="15035" y="16110"/>
                      <a:pt x="13927" y="16004"/>
                      <a:pt x="12819" y="15899"/>
                    </a:cubicBezTo>
                    <a:cubicBezTo>
                      <a:pt x="12819" y="15635"/>
                      <a:pt x="12819" y="15371"/>
                      <a:pt x="12819" y="15108"/>
                    </a:cubicBezTo>
                    <a:cubicBezTo>
                      <a:pt x="13399" y="14844"/>
                      <a:pt x="13927" y="14633"/>
                      <a:pt x="14507" y="14369"/>
                    </a:cubicBezTo>
                    <a:cubicBezTo>
                      <a:pt x="14560" y="14264"/>
                      <a:pt x="14613" y="14158"/>
                      <a:pt x="14613" y="14052"/>
                    </a:cubicBezTo>
                    <a:cubicBezTo>
                      <a:pt x="13347" y="12523"/>
                      <a:pt x="9707" y="11363"/>
                      <a:pt x="11659" y="8355"/>
                    </a:cubicBezTo>
                    <a:cubicBezTo>
                      <a:pt x="11078" y="7933"/>
                      <a:pt x="10498" y="7458"/>
                      <a:pt x="9918" y="7036"/>
                    </a:cubicBezTo>
                    <a:cubicBezTo>
                      <a:pt x="9865" y="6667"/>
                      <a:pt x="9759" y="6298"/>
                      <a:pt x="9707" y="5876"/>
                    </a:cubicBezTo>
                    <a:cubicBezTo>
                      <a:pt x="9918" y="4821"/>
                      <a:pt x="13399" y="1234"/>
                      <a:pt x="14349" y="864"/>
                    </a:cubicBezTo>
                    <a:cubicBezTo>
                      <a:pt x="14455" y="759"/>
                      <a:pt x="14507" y="653"/>
                      <a:pt x="14613" y="548"/>
                    </a:cubicBezTo>
                    <a:cubicBezTo>
                      <a:pt x="8968" y="-1774"/>
                      <a:pt x="264" y="3713"/>
                      <a:pt x="527" y="8936"/>
                    </a:cubicBezTo>
                    <a:cubicBezTo>
                      <a:pt x="1002" y="9252"/>
                      <a:pt x="1477" y="9569"/>
                      <a:pt x="1952" y="9885"/>
                    </a:cubicBezTo>
                    <a:cubicBezTo>
                      <a:pt x="2057" y="10096"/>
                      <a:pt x="2005" y="10149"/>
                      <a:pt x="2005" y="10571"/>
                    </a:cubicBezTo>
                    <a:cubicBezTo>
                      <a:pt x="317" y="11099"/>
                      <a:pt x="106" y="11626"/>
                      <a:pt x="0" y="13631"/>
                    </a:cubicBezTo>
                    <a:cubicBezTo>
                      <a:pt x="3587" y="14581"/>
                      <a:pt x="6594" y="13895"/>
                      <a:pt x="8705" y="16585"/>
                    </a:cubicBezTo>
                    <a:cubicBezTo>
                      <a:pt x="8071" y="17376"/>
                      <a:pt x="3851" y="16796"/>
                      <a:pt x="2585" y="16849"/>
                    </a:cubicBezTo>
                    <a:cubicBezTo>
                      <a:pt x="2110" y="19433"/>
                      <a:pt x="6383" y="20436"/>
                      <a:pt x="8863" y="20066"/>
                    </a:cubicBezTo>
                    <a:cubicBezTo>
                      <a:pt x="9021" y="19750"/>
                      <a:pt x="9179" y="19433"/>
                      <a:pt x="9338" y="19117"/>
                    </a:cubicBezTo>
                    <a:cubicBezTo>
                      <a:pt x="9865" y="19223"/>
                      <a:pt x="10392" y="19328"/>
                      <a:pt x="10920" y="19433"/>
                    </a:cubicBezTo>
                    <a:cubicBezTo>
                      <a:pt x="11131" y="19803"/>
                      <a:pt x="11131" y="20542"/>
                      <a:pt x="11131" y="21175"/>
                    </a:cubicBezTo>
                    <a:cubicBezTo>
                      <a:pt x="11553" y="21333"/>
                      <a:pt x="11922" y="21491"/>
                      <a:pt x="12344" y="21649"/>
                    </a:cubicBezTo>
                    <a:cubicBezTo>
                      <a:pt x="13611" y="21649"/>
                      <a:pt x="14877" y="21649"/>
                      <a:pt x="16143" y="21649"/>
                    </a:cubicBezTo>
                    <a:cubicBezTo>
                      <a:pt x="17567" y="21913"/>
                      <a:pt x="18938" y="22177"/>
                      <a:pt x="20363" y="22441"/>
                    </a:cubicBezTo>
                    <a:cubicBezTo>
                      <a:pt x="20732" y="22335"/>
                      <a:pt x="21102" y="22282"/>
                      <a:pt x="21524" y="22177"/>
                    </a:cubicBezTo>
                    <a:cubicBezTo>
                      <a:pt x="22262" y="22071"/>
                      <a:pt x="23212" y="22651"/>
                      <a:pt x="23686" y="22968"/>
                    </a:cubicBezTo>
                    <a:cubicBezTo>
                      <a:pt x="24161" y="22757"/>
                      <a:pt x="24636" y="22546"/>
                      <a:pt x="25111" y="22335"/>
                    </a:cubicBezTo>
                    <a:cubicBezTo>
                      <a:pt x="26166" y="22071"/>
                      <a:pt x="27432" y="23390"/>
                      <a:pt x="28118" y="23760"/>
                    </a:cubicBezTo>
                    <a:cubicBezTo>
                      <a:pt x="28329" y="22757"/>
                      <a:pt x="27379" y="22546"/>
                      <a:pt x="27326" y="21544"/>
                    </a:cubicBezTo>
                    <a:cubicBezTo>
                      <a:pt x="27326" y="21544"/>
                      <a:pt x="27326" y="21491"/>
                      <a:pt x="27326" y="21491"/>
                    </a:cubicBezTo>
                    <a:cubicBezTo>
                      <a:pt x="28804" y="20542"/>
                      <a:pt x="31072" y="23232"/>
                      <a:pt x="33288" y="22915"/>
                    </a:cubicBezTo>
                    <a:cubicBezTo>
                      <a:pt x="33921" y="22863"/>
                      <a:pt x="34184" y="22494"/>
                      <a:pt x="34607" y="22282"/>
                    </a:cubicBezTo>
                    <a:cubicBezTo>
                      <a:pt x="34712" y="22071"/>
                      <a:pt x="34712" y="21755"/>
                      <a:pt x="34607" y="21438"/>
                    </a:cubicBezTo>
                    <a:cubicBezTo>
                      <a:pt x="33763" y="19539"/>
                      <a:pt x="29648" y="19645"/>
                      <a:pt x="28909" y="18167"/>
                    </a:cubicBezTo>
                    <a:cubicBezTo>
                      <a:pt x="28856" y="18115"/>
                      <a:pt x="28804" y="18062"/>
                      <a:pt x="28751" y="18009"/>
                    </a:cubicBezTo>
                    <a:cubicBezTo>
                      <a:pt x="28909" y="17957"/>
                      <a:pt x="29015" y="17851"/>
                      <a:pt x="29173" y="17798"/>
                    </a:cubicBezTo>
                    <a:cubicBezTo>
                      <a:pt x="29806" y="17429"/>
                      <a:pt x="31652" y="18800"/>
                      <a:pt x="32444" y="18959"/>
                    </a:cubicBezTo>
                    <a:cubicBezTo>
                      <a:pt x="32813" y="18800"/>
                      <a:pt x="33182" y="18695"/>
                      <a:pt x="33604" y="18537"/>
                    </a:cubicBezTo>
                    <a:cubicBezTo>
                      <a:pt x="34026" y="18959"/>
                      <a:pt x="34501" y="19328"/>
                      <a:pt x="34923" y="19750"/>
                    </a:cubicBezTo>
                    <a:cubicBezTo>
                      <a:pt x="36347" y="20752"/>
                      <a:pt x="37772" y="20489"/>
                      <a:pt x="37983" y="22757"/>
                    </a:cubicBezTo>
                    <a:cubicBezTo>
                      <a:pt x="38247" y="22915"/>
                      <a:pt x="38563" y="23127"/>
                      <a:pt x="38880" y="23284"/>
                    </a:cubicBezTo>
                    <a:cubicBezTo>
                      <a:pt x="39354" y="23284"/>
                      <a:pt x="39829" y="23337"/>
                      <a:pt x="40304" y="23337"/>
                    </a:cubicBezTo>
                    <a:cubicBezTo>
                      <a:pt x="41676" y="24340"/>
                      <a:pt x="43047" y="25289"/>
                      <a:pt x="44366" y="26292"/>
                    </a:cubicBezTo>
                    <a:cubicBezTo>
                      <a:pt x="44366" y="26555"/>
                      <a:pt x="44313" y="26766"/>
                      <a:pt x="44313" y="27030"/>
                    </a:cubicBezTo>
                    <a:cubicBezTo>
                      <a:pt x="43205" y="27136"/>
                      <a:pt x="42150" y="27241"/>
                      <a:pt x="41042" y="27347"/>
                    </a:cubicBezTo>
                    <a:cubicBezTo>
                      <a:pt x="41148" y="27927"/>
                      <a:pt x="41254" y="28508"/>
                      <a:pt x="41359" y="29088"/>
                    </a:cubicBezTo>
                    <a:cubicBezTo>
                      <a:pt x="41359" y="29088"/>
                      <a:pt x="41412" y="29088"/>
                      <a:pt x="41412" y="29088"/>
                    </a:cubicBezTo>
                    <a:cubicBezTo>
                      <a:pt x="42256" y="28771"/>
                      <a:pt x="43469" y="28613"/>
                      <a:pt x="44261" y="28349"/>
                    </a:cubicBezTo>
                    <a:cubicBezTo>
                      <a:pt x="44735" y="28349"/>
                      <a:pt x="45157" y="28349"/>
                      <a:pt x="45579" y="28349"/>
                    </a:cubicBezTo>
                    <a:cubicBezTo>
                      <a:pt x="46001" y="28032"/>
                      <a:pt x="46423" y="27716"/>
                      <a:pt x="46845" y="27399"/>
                    </a:cubicBezTo>
                    <a:cubicBezTo>
                      <a:pt x="47004" y="27611"/>
                      <a:pt x="47901" y="29457"/>
                      <a:pt x="48006" y="29562"/>
                    </a:cubicBezTo>
                    <a:cubicBezTo>
                      <a:pt x="49061" y="30617"/>
                      <a:pt x="50169" y="30776"/>
                      <a:pt x="51699" y="31462"/>
                    </a:cubicBezTo>
                    <a:cubicBezTo>
                      <a:pt x="52543" y="31830"/>
                      <a:pt x="54231" y="35471"/>
                      <a:pt x="54389" y="36842"/>
                    </a:cubicBezTo>
                    <a:cubicBezTo>
                      <a:pt x="53809" y="37476"/>
                      <a:pt x="53281" y="38109"/>
                      <a:pt x="52701" y="38689"/>
                    </a:cubicBezTo>
                    <a:cubicBezTo>
                      <a:pt x="52490" y="39163"/>
                      <a:pt x="52279" y="39691"/>
                      <a:pt x="52015" y="40166"/>
                    </a:cubicBezTo>
                    <a:cubicBezTo>
                      <a:pt x="51329" y="40746"/>
                      <a:pt x="48534" y="41854"/>
                      <a:pt x="48217" y="42434"/>
                    </a:cubicBezTo>
                    <a:cubicBezTo>
                      <a:pt x="48164" y="42698"/>
                      <a:pt x="50485" y="45336"/>
                      <a:pt x="50908" y="45653"/>
                    </a:cubicBezTo>
                    <a:cubicBezTo>
                      <a:pt x="50855" y="45810"/>
                      <a:pt x="50802" y="45969"/>
                      <a:pt x="50802" y="46127"/>
                    </a:cubicBezTo>
                    <a:cubicBezTo>
                      <a:pt x="50802" y="46180"/>
                      <a:pt x="50802" y="46233"/>
                      <a:pt x="50802" y="46286"/>
                    </a:cubicBezTo>
                    <a:cubicBezTo>
                      <a:pt x="50169" y="46233"/>
                      <a:pt x="49483" y="46180"/>
                      <a:pt x="48850" y="46127"/>
                    </a:cubicBezTo>
                    <a:cubicBezTo>
                      <a:pt x="47637" y="46338"/>
                      <a:pt x="46634" y="46971"/>
                      <a:pt x="45052" y="47024"/>
                    </a:cubicBezTo>
                    <a:cubicBezTo>
                      <a:pt x="44894" y="47604"/>
                      <a:pt x="45052" y="47973"/>
                      <a:pt x="45052" y="48765"/>
                    </a:cubicBezTo>
                    <a:cubicBezTo>
                      <a:pt x="45052" y="48765"/>
                      <a:pt x="44999" y="48765"/>
                      <a:pt x="44999" y="48765"/>
                    </a:cubicBezTo>
                    <a:cubicBezTo>
                      <a:pt x="44577" y="48342"/>
                      <a:pt x="44208" y="47868"/>
                      <a:pt x="43786" y="47446"/>
                    </a:cubicBezTo>
                    <a:cubicBezTo>
                      <a:pt x="43416" y="47129"/>
                      <a:pt x="39618" y="46286"/>
                      <a:pt x="39038" y="46496"/>
                    </a:cubicBezTo>
                    <a:cubicBezTo>
                      <a:pt x="38827" y="46707"/>
                      <a:pt x="38932" y="47762"/>
                      <a:pt x="38827" y="48079"/>
                    </a:cubicBezTo>
                    <a:cubicBezTo>
                      <a:pt x="37139" y="48290"/>
                      <a:pt x="36506" y="49081"/>
                      <a:pt x="36611" y="50875"/>
                    </a:cubicBezTo>
                    <a:cubicBezTo>
                      <a:pt x="38563" y="51561"/>
                      <a:pt x="40568" y="52141"/>
                      <a:pt x="43153" y="52036"/>
                    </a:cubicBezTo>
                    <a:cubicBezTo>
                      <a:pt x="43628" y="51561"/>
                      <a:pt x="44102" y="51086"/>
                      <a:pt x="44577" y="50611"/>
                    </a:cubicBezTo>
                    <a:cubicBezTo>
                      <a:pt x="45527" y="50875"/>
                      <a:pt x="46529" y="51139"/>
                      <a:pt x="47478" y="51403"/>
                    </a:cubicBezTo>
                    <a:cubicBezTo>
                      <a:pt x="47742" y="51350"/>
                      <a:pt x="47689" y="51403"/>
                      <a:pt x="47795" y="51244"/>
                    </a:cubicBezTo>
                    <a:cubicBezTo>
                      <a:pt x="48006" y="50928"/>
                      <a:pt x="47742" y="50137"/>
                      <a:pt x="47584" y="49714"/>
                    </a:cubicBezTo>
                    <a:cubicBezTo>
                      <a:pt x="47584" y="49609"/>
                      <a:pt x="47584" y="49556"/>
                      <a:pt x="47584" y="49451"/>
                    </a:cubicBezTo>
                    <a:cubicBezTo>
                      <a:pt x="49272" y="49714"/>
                      <a:pt x="49800" y="50506"/>
                      <a:pt x="51804" y="50453"/>
                    </a:cubicBezTo>
                    <a:cubicBezTo>
                      <a:pt x="51752" y="52247"/>
                      <a:pt x="52965" y="53460"/>
                      <a:pt x="54125" y="53987"/>
                    </a:cubicBezTo>
                    <a:cubicBezTo>
                      <a:pt x="54653" y="54093"/>
                      <a:pt x="55181" y="54146"/>
                      <a:pt x="55761" y="54251"/>
                    </a:cubicBezTo>
                    <a:cubicBezTo>
                      <a:pt x="56394" y="54621"/>
                      <a:pt x="57027" y="54937"/>
                      <a:pt x="57607" y="55306"/>
                    </a:cubicBezTo>
                    <a:cubicBezTo>
                      <a:pt x="57343" y="55939"/>
                      <a:pt x="56816" y="56203"/>
                      <a:pt x="56341" y="56625"/>
                    </a:cubicBezTo>
                    <a:cubicBezTo>
                      <a:pt x="56868" y="57997"/>
                      <a:pt x="58346" y="57786"/>
                      <a:pt x="59348" y="58630"/>
                    </a:cubicBezTo>
                    <a:cubicBezTo>
                      <a:pt x="59401" y="58683"/>
                      <a:pt x="60034" y="58630"/>
                      <a:pt x="60403" y="58788"/>
                    </a:cubicBezTo>
                    <a:cubicBezTo>
                      <a:pt x="60720" y="58946"/>
                      <a:pt x="60983" y="59157"/>
                      <a:pt x="61300" y="59316"/>
                    </a:cubicBezTo>
                    <a:cubicBezTo>
                      <a:pt x="61827" y="59368"/>
                      <a:pt x="62302" y="59474"/>
                      <a:pt x="62830" y="59526"/>
                    </a:cubicBezTo>
                    <a:cubicBezTo>
                      <a:pt x="63252" y="60002"/>
                      <a:pt x="63674" y="60529"/>
                      <a:pt x="64096" y="61004"/>
                    </a:cubicBezTo>
                    <a:cubicBezTo>
                      <a:pt x="65098" y="61584"/>
                      <a:pt x="66259" y="61320"/>
                      <a:pt x="67578" y="61637"/>
                    </a:cubicBezTo>
                    <a:cubicBezTo>
                      <a:pt x="69740" y="62375"/>
                      <a:pt x="71851" y="63167"/>
                      <a:pt x="74013" y="63905"/>
                    </a:cubicBezTo>
                    <a:cubicBezTo>
                      <a:pt x="73275" y="61637"/>
                      <a:pt x="71798" y="59949"/>
                      <a:pt x="70004" y="58735"/>
                    </a:cubicBezTo>
                    <a:cubicBezTo>
                      <a:pt x="68369" y="57627"/>
                      <a:pt x="65362" y="56836"/>
                      <a:pt x="65046" y="54515"/>
                    </a:cubicBezTo>
                    <a:cubicBezTo>
                      <a:pt x="66997" y="54515"/>
                      <a:pt x="67367" y="55412"/>
                      <a:pt x="68686" y="55887"/>
                    </a:cubicBezTo>
                    <a:cubicBezTo>
                      <a:pt x="68580" y="55359"/>
                      <a:pt x="68527" y="54832"/>
                      <a:pt x="68422" y="54356"/>
                    </a:cubicBezTo>
                    <a:cubicBezTo>
                      <a:pt x="70426" y="55887"/>
                      <a:pt x="71323" y="58313"/>
                      <a:pt x="74805" y="58050"/>
                    </a:cubicBezTo>
                    <a:cubicBezTo>
                      <a:pt x="75544" y="59210"/>
                      <a:pt x="76335" y="60107"/>
                      <a:pt x="77654" y="60635"/>
                    </a:cubicBezTo>
                    <a:cubicBezTo>
                      <a:pt x="77232" y="59790"/>
                      <a:pt x="76862" y="58999"/>
                      <a:pt x="76440" y="58155"/>
                    </a:cubicBezTo>
                    <a:cubicBezTo>
                      <a:pt x="76862" y="58260"/>
                      <a:pt x="77285" y="58313"/>
                      <a:pt x="77706" y="58419"/>
                    </a:cubicBezTo>
                    <a:cubicBezTo>
                      <a:pt x="77706" y="58419"/>
                      <a:pt x="77759" y="58419"/>
                      <a:pt x="77759" y="58419"/>
                    </a:cubicBezTo>
                    <a:cubicBezTo>
                      <a:pt x="77706" y="56467"/>
                      <a:pt x="75913" y="55781"/>
                      <a:pt x="76177" y="53882"/>
                    </a:cubicBezTo>
                    <a:cubicBezTo>
                      <a:pt x="77073" y="54462"/>
                      <a:pt x="78023" y="55675"/>
                      <a:pt x="78445" y="56678"/>
                    </a:cubicBezTo>
                    <a:cubicBezTo>
                      <a:pt x="78551" y="56731"/>
                      <a:pt x="78603" y="56836"/>
                      <a:pt x="78709" y="56889"/>
                    </a:cubicBezTo>
                    <a:cubicBezTo>
                      <a:pt x="79078" y="53354"/>
                      <a:pt x="76810" y="53829"/>
                      <a:pt x="75596" y="51877"/>
                    </a:cubicBezTo>
                    <a:cubicBezTo>
                      <a:pt x="75702" y="51772"/>
                      <a:pt x="75754" y="51613"/>
                      <a:pt x="75807" y="51455"/>
                    </a:cubicBezTo>
                    <a:cubicBezTo>
                      <a:pt x="76071" y="51403"/>
                      <a:pt x="76335" y="51350"/>
                      <a:pt x="76599" y="51244"/>
                    </a:cubicBezTo>
                    <a:cubicBezTo>
                      <a:pt x="76651" y="51244"/>
                      <a:pt x="76704" y="51244"/>
                      <a:pt x="76757" y="51244"/>
                    </a:cubicBezTo>
                    <a:cubicBezTo>
                      <a:pt x="76124" y="50928"/>
                      <a:pt x="75438" y="50611"/>
                      <a:pt x="74805" y="50294"/>
                    </a:cubicBezTo>
                    <a:cubicBezTo>
                      <a:pt x="74066" y="49873"/>
                      <a:pt x="73644" y="48923"/>
                      <a:pt x="72800" y="48712"/>
                    </a:cubicBezTo>
                    <a:cubicBezTo>
                      <a:pt x="72589" y="48871"/>
                      <a:pt x="72378" y="49028"/>
                      <a:pt x="72220" y="49187"/>
                    </a:cubicBezTo>
                    <a:cubicBezTo>
                      <a:pt x="72114" y="49292"/>
                      <a:pt x="72009" y="49398"/>
                      <a:pt x="71956" y="49451"/>
                    </a:cubicBezTo>
                    <a:cubicBezTo>
                      <a:pt x="71218" y="48185"/>
                      <a:pt x="70426" y="46813"/>
                      <a:pt x="69740" y="45389"/>
                    </a:cubicBezTo>
                    <a:cubicBezTo>
                      <a:pt x="69160" y="45283"/>
                      <a:pt x="68633" y="45230"/>
                      <a:pt x="68053" y="45125"/>
                    </a:cubicBezTo>
                    <a:cubicBezTo>
                      <a:pt x="67578" y="44017"/>
                      <a:pt x="66839" y="43173"/>
                      <a:pt x="66523" y="41854"/>
                    </a:cubicBezTo>
                    <a:cubicBezTo>
                      <a:pt x="67367" y="42276"/>
                      <a:pt x="68369" y="42857"/>
                      <a:pt x="68738" y="43700"/>
                    </a:cubicBezTo>
                    <a:cubicBezTo>
                      <a:pt x="69160" y="43648"/>
                      <a:pt x="69582" y="43648"/>
                      <a:pt x="70004" y="43542"/>
                    </a:cubicBezTo>
                    <a:cubicBezTo>
                      <a:pt x="70057" y="43437"/>
                      <a:pt x="70163" y="43384"/>
                      <a:pt x="70215" y="43278"/>
                    </a:cubicBezTo>
                    <a:cubicBezTo>
                      <a:pt x="69635" y="42645"/>
                      <a:pt x="69055" y="41959"/>
                      <a:pt x="68474" y="41326"/>
                    </a:cubicBezTo>
                    <a:cubicBezTo>
                      <a:pt x="68527" y="40588"/>
                      <a:pt x="69530" y="40535"/>
                      <a:pt x="69952" y="40060"/>
                    </a:cubicBezTo>
                    <a:cubicBezTo>
                      <a:pt x="72378" y="40377"/>
                      <a:pt x="72800" y="42118"/>
                      <a:pt x="74594" y="42962"/>
                    </a:cubicBezTo>
                    <a:cubicBezTo>
                      <a:pt x="75332" y="43278"/>
                      <a:pt x="76229" y="43120"/>
                      <a:pt x="76810" y="43490"/>
                    </a:cubicBezTo>
                    <a:cubicBezTo>
                      <a:pt x="76651" y="43859"/>
                      <a:pt x="76546" y="44228"/>
                      <a:pt x="76387" y="44650"/>
                    </a:cubicBezTo>
                    <a:cubicBezTo>
                      <a:pt x="76440" y="45494"/>
                      <a:pt x="76968" y="45810"/>
                      <a:pt x="77337" y="46391"/>
                    </a:cubicBezTo>
                    <a:cubicBezTo>
                      <a:pt x="77759" y="46180"/>
                      <a:pt x="78234" y="45969"/>
                      <a:pt x="78656" y="45810"/>
                    </a:cubicBezTo>
                    <a:cubicBezTo>
                      <a:pt x="79025" y="46233"/>
                      <a:pt x="78867" y="46655"/>
                      <a:pt x="79184" y="47129"/>
                    </a:cubicBezTo>
                    <a:cubicBezTo>
                      <a:pt x="79394" y="47499"/>
                      <a:pt x="81294" y="48395"/>
                      <a:pt x="81821" y="48185"/>
                    </a:cubicBezTo>
                    <a:cubicBezTo>
                      <a:pt x="81874" y="48185"/>
                      <a:pt x="81927" y="48185"/>
                      <a:pt x="81927" y="48185"/>
                    </a:cubicBezTo>
                    <a:cubicBezTo>
                      <a:pt x="81768" y="47499"/>
                      <a:pt x="81610" y="46866"/>
                      <a:pt x="81452" y="46180"/>
                    </a:cubicBezTo>
                    <a:cubicBezTo>
                      <a:pt x="81558" y="45389"/>
                      <a:pt x="81663" y="44544"/>
                      <a:pt x="81768" y="43753"/>
                    </a:cubicBezTo>
                    <a:cubicBezTo>
                      <a:pt x="81821" y="43753"/>
                      <a:pt x="81874" y="43700"/>
                      <a:pt x="81874" y="43700"/>
                    </a:cubicBezTo>
                    <a:cubicBezTo>
                      <a:pt x="82243" y="44228"/>
                      <a:pt x="82824" y="45019"/>
                      <a:pt x="83562" y="45177"/>
                    </a:cubicBezTo>
                    <a:cubicBezTo>
                      <a:pt x="83931" y="44228"/>
                      <a:pt x="84775" y="43753"/>
                      <a:pt x="85883" y="43542"/>
                    </a:cubicBezTo>
                    <a:cubicBezTo>
                      <a:pt x="85778" y="42645"/>
                      <a:pt x="84828" y="41907"/>
                      <a:pt x="84142" y="41590"/>
                    </a:cubicBezTo>
                    <a:cubicBezTo>
                      <a:pt x="84142" y="41538"/>
                      <a:pt x="84090" y="41485"/>
                      <a:pt x="84090" y="41432"/>
                    </a:cubicBezTo>
                    <a:cubicBezTo>
                      <a:pt x="85672" y="40429"/>
                      <a:pt x="85989" y="42065"/>
                      <a:pt x="87518" y="41432"/>
                    </a:cubicBezTo>
                    <a:cubicBezTo>
                      <a:pt x="87782" y="41221"/>
                      <a:pt x="88152" y="40429"/>
                      <a:pt x="88468" y="40113"/>
                    </a:cubicBezTo>
                    <a:cubicBezTo>
                      <a:pt x="88521" y="40060"/>
                      <a:pt x="88521" y="39955"/>
                      <a:pt x="88521" y="39902"/>
                    </a:cubicBezTo>
                    <a:cubicBezTo>
                      <a:pt x="87624" y="39269"/>
                      <a:pt x="86675" y="38583"/>
                      <a:pt x="85778" y="37950"/>
                    </a:cubicBezTo>
                    <a:cubicBezTo>
                      <a:pt x="85039" y="38900"/>
                      <a:pt x="84248" y="38847"/>
                      <a:pt x="82824" y="3858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C7796EED-79FD-1A75-E5DF-D528AB5622A6}"/>
                  </a:ext>
                </a:extLst>
              </p:cNvPr>
              <p:cNvSpPr/>
              <p:nvPr/>
            </p:nvSpPr>
            <p:spPr>
              <a:xfrm>
                <a:off x="7002627" y="5888318"/>
                <a:ext cx="3745" cy="1302"/>
              </a:xfrm>
              <a:custGeom>
                <a:avLst/>
                <a:gdLst>
                  <a:gd name="connsiteX0" fmla="*/ 2163 w 3745"/>
                  <a:gd name="connsiteY0" fmla="*/ 13 h 1302"/>
                  <a:gd name="connsiteX1" fmla="*/ 739 w 3745"/>
                  <a:gd name="connsiteY1" fmla="*/ 277 h 1302"/>
                  <a:gd name="connsiteX2" fmla="*/ 0 w 3745"/>
                  <a:gd name="connsiteY2" fmla="*/ 1279 h 1302"/>
                  <a:gd name="connsiteX3" fmla="*/ 3746 w 3745"/>
                  <a:gd name="connsiteY3" fmla="*/ 435 h 1302"/>
                  <a:gd name="connsiteX4" fmla="*/ 2163 w 3745"/>
                  <a:gd name="connsiteY4" fmla="*/ 13 h 1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5" h="1302">
                    <a:moveTo>
                      <a:pt x="2163" y="13"/>
                    </a:moveTo>
                    <a:cubicBezTo>
                      <a:pt x="1688" y="118"/>
                      <a:pt x="1214" y="171"/>
                      <a:pt x="739" y="277"/>
                    </a:cubicBezTo>
                    <a:cubicBezTo>
                      <a:pt x="528" y="541"/>
                      <a:pt x="317" y="1068"/>
                      <a:pt x="0" y="1279"/>
                    </a:cubicBezTo>
                    <a:cubicBezTo>
                      <a:pt x="633" y="1437"/>
                      <a:pt x="3218" y="751"/>
                      <a:pt x="3746" y="435"/>
                    </a:cubicBezTo>
                    <a:cubicBezTo>
                      <a:pt x="3693" y="65"/>
                      <a:pt x="2638" y="-40"/>
                      <a:pt x="2163" y="13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BB604EF-A1A7-89A5-D1CD-FFF89216FB03}"/>
                  </a:ext>
                </a:extLst>
              </p:cNvPr>
              <p:cNvSpPr/>
              <p:nvPr/>
            </p:nvSpPr>
            <p:spPr>
              <a:xfrm>
                <a:off x="7113629" y="5983393"/>
                <a:ext cx="4071" cy="4431"/>
              </a:xfrm>
              <a:custGeom>
                <a:avLst/>
                <a:gdLst>
                  <a:gd name="connsiteX0" fmla="*/ 1997 w 4071"/>
                  <a:gd name="connsiteY0" fmla="*/ 3482 h 4431"/>
                  <a:gd name="connsiteX1" fmla="*/ 2472 w 4071"/>
                  <a:gd name="connsiteY1" fmla="*/ 4432 h 4431"/>
                  <a:gd name="connsiteX2" fmla="*/ 3843 w 4071"/>
                  <a:gd name="connsiteY2" fmla="*/ 3218 h 4431"/>
                  <a:gd name="connsiteX3" fmla="*/ 4002 w 4071"/>
                  <a:gd name="connsiteY3" fmla="*/ 3060 h 4431"/>
                  <a:gd name="connsiteX4" fmla="*/ 3263 w 4071"/>
                  <a:gd name="connsiteY4" fmla="*/ 2638 h 4431"/>
                  <a:gd name="connsiteX5" fmla="*/ 3210 w 4071"/>
                  <a:gd name="connsiteY5" fmla="*/ 2532 h 4431"/>
                  <a:gd name="connsiteX6" fmla="*/ 4002 w 4071"/>
                  <a:gd name="connsiteY6" fmla="*/ 53 h 4431"/>
                  <a:gd name="connsiteX7" fmla="*/ 3052 w 4071"/>
                  <a:gd name="connsiteY7" fmla="*/ 0 h 4431"/>
                  <a:gd name="connsiteX8" fmla="*/ 2525 w 4071"/>
                  <a:gd name="connsiteY8" fmla="*/ 1741 h 4431"/>
                  <a:gd name="connsiteX9" fmla="*/ 1364 w 4071"/>
                  <a:gd name="connsiteY9" fmla="*/ 528 h 4431"/>
                  <a:gd name="connsiteX10" fmla="*/ 1259 w 4071"/>
                  <a:gd name="connsiteY10" fmla="*/ 475 h 4431"/>
                  <a:gd name="connsiteX11" fmla="*/ 467 w 4071"/>
                  <a:gd name="connsiteY11" fmla="*/ 3271 h 4431"/>
                  <a:gd name="connsiteX12" fmla="*/ 1997 w 4071"/>
                  <a:gd name="connsiteY12" fmla="*/ 3482 h 4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71" h="4431">
                    <a:moveTo>
                      <a:pt x="1997" y="3482"/>
                    </a:moveTo>
                    <a:cubicBezTo>
                      <a:pt x="2155" y="3799"/>
                      <a:pt x="2314" y="4115"/>
                      <a:pt x="2472" y="4432"/>
                    </a:cubicBezTo>
                    <a:cubicBezTo>
                      <a:pt x="3052" y="4273"/>
                      <a:pt x="3580" y="3640"/>
                      <a:pt x="3843" y="3218"/>
                    </a:cubicBezTo>
                    <a:cubicBezTo>
                      <a:pt x="4002" y="3113"/>
                      <a:pt x="3896" y="3218"/>
                      <a:pt x="4002" y="3060"/>
                    </a:cubicBezTo>
                    <a:cubicBezTo>
                      <a:pt x="3738" y="2902"/>
                      <a:pt x="3527" y="2796"/>
                      <a:pt x="3263" y="2638"/>
                    </a:cubicBezTo>
                    <a:cubicBezTo>
                      <a:pt x="3263" y="2585"/>
                      <a:pt x="3210" y="2532"/>
                      <a:pt x="3210" y="2532"/>
                    </a:cubicBezTo>
                    <a:cubicBezTo>
                      <a:pt x="3949" y="1952"/>
                      <a:pt x="4213" y="1266"/>
                      <a:pt x="4002" y="53"/>
                    </a:cubicBezTo>
                    <a:cubicBezTo>
                      <a:pt x="3685" y="53"/>
                      <a:pt x="3369" y="0"/>
                      <a:pt x="3052" y="0"/>
                    </a:cubicBezTo>
                    <a:cubicBezTo>
                      <a:pt x="2788" y="317"/>
                      <a:pt x="2630" y="1319"/>
                      <a:pt x="2525" y="1741"/>
                    </a:cubicBezTo>
                    <a:cubicBezTo>
                      <a:pt x="1892" y="1477"/>
                      <a:pt x="1575" y="1213"/>
                      <a:pt x="1364" y="528"/>
                    </a:cubicBezTo>
                    <a:cubicBezTo>
                      <a:pt x="1311" y="528"/>
                      <a:pt x="1259" y="475"/>
                      <a:pt x="1259" y="475"/>
                    </a:cubicBezTo>
                    <a:cubicBezTo>
                      <a:pt x="467" y="1530"/>
                      <a:pt x="-641" y="1477"/>
                      <a:pt x="467" y="3271"/>
                    </a:cubicBezTo>
                    <a:cubicBezTo>
                      <a:pt x="731" y="3640"/>
                      <a:pt x="1522" y="3535"/>
                      <a:pt x="1997" y="3482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F2FB748D-CF9C-5A89-BFAD-462B8DF8BD95}"/>
                  </a:ext>
                </a:extLst>
              </p:cNvPr>
              <p:cNvSpPr/>
              <p:nvPr/>
            </p:nvSpPr>
            <p:spPr>
              <a:xfrm>
                <a:off x="7005467" y="5880481"/>
                <a:ext cx="3806" cy="1936"/>
              </a:xfrm>
              <a:custGeom>
                <a:avLst/>
                <a:gdLst>
                  <a:gd name="connsiteX0" fmla="*/ 1433 w 3806"/>
                  <a:gd name="connsiteY0" fmla="*/ 42 h 1936"/>
                  <a:gd name="connsiteX1" fmla="*/ 9 w 3806"/>
                  <a:gd name="connsiteY1" fmla="*/ 1414 h 1936"/>
                  <a:gd name="connsiteX2" fmla="*/ 2382 w 3806"/>
                  <a:gd name="connsiteY2" fmla="*/ 1784 h 1936"/>
                  <a:gd name="connsiteX3" fmla="*/ 3174 w 3806"/>
                  <a:gd name="connsiteY3" fmla="*/ 1256 h 1936"/>
                  <a:gd name="connsiteX4" fmla="*/ 3807 w 3806"/>
                  <a:gd name="connsiteY4" fmla="*/ 623 h 1936"/>
                  <a:gd name="connsiteX5" fmla="*/ 1433 w 3806"/>
                  <a:gd name="connsiteY5" fmla="*/ 42 h 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6" h="1936">
                    <a:moveTo>
                      <a:pt x="1433" y="42"/>
                    </a:moveTo>
                    <a:cubicBezTo>
                      <a:pt x="800" y="412"/>
                      <a:pt x="-97" y="781"/>
                      <a:pt x="9" y="1414"/>
                    </a:cubicBezTo>
                    <a:cubicBezTo>
                      <a:pt x="378" y="1784"/>
                      <a:pt x="1433" y="2153"/>
                      <a:pt x="2382" y="1784"/>
                    </a:cubicBezTo>
                    <a:cubicBezTo>
                      <a:pt x="2752" y="1625"/>
                      <a:pt x="2910" y="1414"/>
                      <a:pt x="3174" y="1256"/>
                    </a:cubicBezTo>
                    <a:cubicBezTo>
                      <a:pt x="3385" y="1045"/>
                      <a:pt x="3596" y="834"/>
                      <a:pt x="3807" y="623"/>
                    </a:cubicBezTo>
                    <a:cubicBezTo>
                      <a:pt x="3015" y="465"/>
                      <a:pt x="2699" y="-168"/>
                      <a:pt x="1433" y="42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83D6EF73-55C4-4DE1-C097-8C85DEB03C37}"/>
                  </a:ext>
                </a:extLst>
              </p:cNvPr>
              <p:cNvSpPr/>
              <p:nvPr/>
            </p:nvSpPr>
            <p:spPr>
              <a:xfrm>
                <a:off x="7006531" y="5873243"/>
                <a:ext cx="4216" cy="2690"/>
              </a:xfrm>
              <a:custGeom>
                <a:avLst/>
                <a:gdLst>
                  <a:gd name="connsiteX0" fmla="*/ 3113 w 4216"/>
                  <a:gd name="connsiteY0" fmla="*/ 1214 h 2690"/>
                  <a:gd name="connsiteX1" fmla="*/ 1319 w 4216"/>
                  <a:gd name="connsiteY1" fmla="*/ 0 h 2690"/>
                  <a:gd name="connsiteX2" fmla="*/ 0 w 4216"/>
                  <a:gd name="connsiteY2" fmla="*/ 1108 h 2690"/>
                  <a:gd name="connsiteX3" fmla="*/ 1002 w 4216"/>
                  <a:gd name="connsiteY3" fmla="*/ 2427 h 2690"/>
                  <a:gd name="connsiteX4" fmla="*/ 1477 w 4216"/>
                  <a:gd name="connsiteY4" fmla="*/ 2690 h 2690"/>
                  <a:gd name="connsiteX5" fmla="*/ 4009 w 4216"/>
                  <a:gd name="connsiteY5" fmla="*/ 1319 h 2690"/>
                  <a:gd name="connsiteX6" fmla="*/ 4115 w 4216"/>
                  <a:gd name="connsiteY6" fmla="*/ 791 h 2690"/>
                  <a:gd name="connsiteX7" fmla="*/ 3113 w 4216"/>
                  <a:gd name="connsiteY7" fmla="*/ 1214 h 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16" h="2690">
                    <a:moveTo>
                      <a:pt x="3113" y="1214"/>
                    </a:moveTo>
                    <a:cubicBezTo>
                      <a:pt x="2269" y="1319"/>
                      <a:pt x="1794" y="370"/>
                      <a:pt x="1319" y="0"/>
                    </a:cubicBezTo>
                    <a:cubicBezTo>
                      <a:pt x="1055" y="422"/>
                      <a:pt x="106" y="844"/>
                      <a:pt x="0" y="1108"/>
                    </a:cubicBezTo>
                    <a:cubicBezTo>
                      <a:pt x="0" y="1108"/>
                      <a:pt x="897" y="2374"/>
                      <a:pt x="1002" y="2427"/>
                    </a:cubicBezTo>
                    <a:cubicBezTo>
                      <a:pt x="1108" y="2533"/>
                      <a:pt x="1266" y="2638"/>
                      <a:pt x="1477" y="2690"/>
                    </a:cubicBezTo>
                    <a:cubicBezTo>
                      <a:pt x="1899" y="2638"/>
                      <a:pt x="3798" y="1530"/>
                      <a:pt x="4009" y="1319"/>
                    </a:cubicBezTo>
                    <a:cubicBezTo>
                      <a:pt x="4168" y="1161"/>
                      <a:pt x="4326" y="950"/>
                      <a:pt x="4115" y="791"/>
                    </a:cubicBezTo>
                    <a:cubicBezTo>
                      <a:pt x="3798" y="580"/>
                      <a:pt x="3324" y="1108"/>
                      <a:pt x="3113" y="1214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2AB33BB4-7A3C-3284-0C2B-BFBA3A232987}"/>
                  </a:ext>
                </a:extLst>
              </p:cNvPr>
              <p:cNvSpPr/>
              <p:nvPr/>
            </p:nvSpPr>
            <p:spPr>
              <a:xfrm>
                <a:off x="7005266" y="5877042"/>
                <a:ext cx="1810" cy="1379"/>
              </a:xfrm>
              <a:custGeom>
                <a:avLst/>
                <a:gdLst>
                  <a:gd name="connsiteX0" fmla="*/ 157 w 1810"/>
                  <a:gd name="connsiteY0" fmla="*/ 105 h 1379"/>
                  <a:gd name="connsiteX1" fmla="*/ 157 w 1810"/>
                  <a:gd name="connsiteY1" fmla="*/ 0 h 1379"/>
                  <a:gd name="connsiteX2" fmla="*/ 1423 w 1810"/>
                  <a:gd name="connsiteY2" fmla="*/ 1372 h 1379"/>
                  <a:gd name="connsiteX3" fmla="*/ 1054 w 1810"/>
                  <a:gd name="connsiteY3" fmla="*/ 369 h 1379"/>
                  <a:gd name="connsiteX4" fmla="*/ 157 w 1810"/>
                  <a:gd name="connsiteY4" fmla="*/ 105 h 1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" h="1379">
                    <a:moveTo>
                      <a:pt x="157" y="105"/>
                    </a:moveTo>
                    <a:cubicBezTo>
                      <a:pt x="157" y="53"/>
                      <a:pt x="157" y="53"/>
                      <a:pt x="157" y="0"/>
                    </a:cubicBezTo>
                    <a:cubicBezTo>
                      <a:pt x="-423" y="527"/>
                      <a:pt x="738" y="1477"/>
                      <a:pt x="1423" y="1372"/>
                    </a:cubicBezTo>
                    <a:cubicBezTo>
                      <a:pt x="2056" y="791"/>
                      <a:pt x="1898" y="580"/>
                      <a:pt x="1054" y="369"/>
                    </a:cubicBezTo>
                    <a:cubicBezTo>
                      <a:pt x="738" y="263"/>
                      <a:pt x="474" y="158"/>
                      <a:pt x="157" y="10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4">
              <a:extLst>
                <a:ext uri="{FF2B5EF4-FFF2-40B4-BE49-F238E27FC236}">
                  <a16:creationId xmlns:a16="http://schemas.microsoft.com/office/drawing/2014/main" id="{FE0AEF64-0CA0-46AD-A3C6-EB845BD7FD25}"/>
                </a:ext>
              </a:extLst>
            </p:cNvPr>
            <p:cNvGrpSpPr/>
            <p:nvPr/>
          </p:nvGrpSpPr>
          <p:grpSpPr>
            <a:xfrm>
              <a:off x="6618280" y="5756081"/>
              <a:ext cx="732001" cy="746353"/>
              <a:chOff x="6618280" y="5756081"/>
              <a:chExt cx="732001" cy="746353"/>
            </a:xfrm>
            <a:grpFill/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B21692B-71DE-0EC2-7912-AE968105A684}"/>
                  </a:ext>
                </a:extLst>
              </p:cNvPr>
              <p:cNvSpPr/>
              <p:nvPr/>
            </p:nvSpPr>
            <p:spPr>
              <a:xfrm>
                <a:off x="7152132" y="5953482"/>
                <a:ext cx="198150" cy="486548"/>
              </a:xfrm>
              <a:custGeom>
                <a:avLst/>
                <a:gdLst>
                  <a:gd name="connsiteX0" fmla="*/ 90895 w 198150"/>
                  <a:gd name="connsiteY0" fmla="*/ 75754 h 486548"/>
                  <a:gd name="connsiteX1" fmla="*/ 109728 w 198150"/>
                  <a:gd name="connsiteY1" fmla="*/ 0 h 486548"/>
                  <a:gd name="connsiteX2" fmla="*/ 193765 w 198150"/>
                  <a:gd name="connsiteY2" fmla="*/ 26640 h 486548"/>
                  <a:gd name="connsiteX3" fmla="*/ 168126 w 198150"/>
                  <a:gd name="connsiteY3" fmla="*/ 42942 h 486548"/>
                  <a:gd name="connsiteX4" fmla="*/ 41728 w 198150"/>
                  <a:gd name="connsiteY4" fmla="*/ 486549 h 486548"/>
                  <a:gd name="connsiteX5" fmla="*/ 0 w 198150"/>
                  <a:gd name="connsiteY5" fmla="*/ 431316 h 486548"/>
                  <a:gd name="connsiteX6" fmla="*/ 121967 w 198150"/>
                  <a:gd name="connsiteY6" fmla="*/ 70690 h 486548"/>
                  <a:gd name="connsiteX7" fmla="*/ 90895 w 198150"/>
                  <a:gd name="connsiteY7" fmla="*/ 75754 h 48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150" h="486548">
                    <a:moveTo>
                      <a:pt x="90895" y="75754"/>
                    </a:moveTo>
                    <a:lnTo>
                      <a:pt x="109728" y="0"/>
                    </a:lnTo>
                    <a:lnTo>
                      <a:pt x="193765" y="26640"/>
                    </a:lnTo>
                    <a:lnTo>
                      <a:pt x="168126" y="42942"/>
                    </a:lnTo>
                    <a:cubicBezTo>
                      <a:pt x="168126" y="42942"/>
                      <a:pt x="290304" y="293891"/>
                      <a:pt x="41728" y="486549"/>
                    </a:cubicBezTo>
                    <a:lnTo>
                      <a:pt x="0" y="431316"/>
                    </a:lnTo>
                    <a:cubicBezTo>
                      <a:pt x="0" y="431316"/>
                      <a:pt x="186801" y="318897"/>
                      <a:pt x="121967" y="70690"/>
                    </a:cubicBezTo>
                    <a:lnTo>
                      <a:pt x="90895" y="75754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007EC82-0CF8-F25B-6A68-1088FB266947}"/>
                  </a:ext>
                </a:extLst>
              </p:cNvPr>
              <p:cNvSpPr/>
              <p:nvPr/>
            </p:nvSpPr>
            <p:spPr>
              <a:xfrm>
                <a:off x="6731472" y="6352723"/>
                <a:ext cx="489713" cy="149711"/>
              </a:xfrm>
              <a:custGeom>
                <a:avLst/>
                <a:gdLst>
                  <a:gd name="connsiteX0" fmla="*/ 411691 w 489713"/>
                  <a:gd name="connsiteY0" fmla="*/ 11764 h 149711"/>
                  <a:gd name="connsiteX1" fmla="*/ 489714 w 489713"/>
                  <a:gd name="connsiteY1" fmla="*/ 13716 h 149711"/>
                  <a:gd name="connsiteX2" fmla="*/ 481906 w 489713"/>
                  <a:gd name="connsiteY2" fmla="*/ 101498 h 149711"/>
                  <a:gd name="connsiteX3" fmla="*/ 460435 w 489713"/>
                  <a:gd name="connsiteY3" fmla="*/ 80028 h 149711"/>
                  <a:gd name="connsiteX4" fmla="*/ 0 w 489713"/>
                  <a:gd name="connsiteY4" fmla="*/ 52701 h 149711"/>
                  <a:gd name="connsiteX5" fmla="*/ 44893 w 489713"/>
                  <a:gd name="connsiteY5" fmla="*/ 0 h 149711"/>
                  <a:gd name="connsiteX6" fmla="*/ 423402 w 489713"/>
                  <a:gd name="connsiteY6" fmla="*/ 40990 h 149711"/>
                  <a:gd name="connsiteX7" fmla="*/ 411691 w 489713"/>
                  <a:gd name="connsiteY7" fmla="*/ 11764 h 149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9713" h="149711">
                    <a:moveTo>
                      <a:pt x="411691" y="11764"/>
                    </a:moveTo>
                    <a:lnTo>
                      <a:pt x="489714" y="13716"/>
                    </a:lnTo>
                    <a:lnTo>
                      <a:pt x="481906" y="101498"/>
                    </a:lnTo>
                    <a:lnTo>
                      <a:pt x="460435" y="80028"/>
                    </a:lnTo>
                    <a:cubicBezTo>
                      <a:pt x="460435" y="80028"/>
                      <a:pt x="241929" y="253694"/>
                      <a:pt x="0" y="52701"/>
                    </a:cubicBezTo>
                    <a:lnTo>
                      <a:pt x="44893" y="0"/>
                    </a:lnTo>
                    <a:cubicBezTo>
                      <a:pt x="44893" y="0"/>
                      <a:pt x="195136" y="158051"/>
                      <a:pt x="423402" y="40990"/>
                    </a:cubicBezTo>
                    <a:lnTo>
                      <a:pt x="411691" y="11764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7132BAF-A8F6-506D-5BBE-726B00F18CF3}"/>
                  </a:ext>
                </a:extLst>
              </p:cNvPr>
              <p:cNvSpPr/>
              <p:nvPr/>
            </p:nvSpPr>
            <p:spPr>
              <a:xfrm>
                <a:off x="6618280" y="5945833"/>
                <a:ext cx="187944" cy="482064"/>
              </a:xfrm>
              <a:custGeom>
                <a:avLst/>
                <a:gdLst>
                  <a:gd name="connsiteX0" fmla="*/ 174439 w 187944"/>
                  <a:gd name="connsiteY0" fmla="*/ 395496 h 482064"/>
                  <a:gd name="connsiteX1" fmla="*/ 187944 w 187944"/>
                  <a:gd name="connsiteY1" fmla="*/ 472411 h 482064"/>
                  <a:gd name="connsiteX2" fmla="*/ 100320 w 187944"/>
                  <a:gd name="connsiteY2" fmla="*/ 482065 h 482064"/>
                  <a:gd name="connsiteX3" fmla="*/ 117096 w 187944"/>
                  <a:gd name="connsiteY3" fmla="*/ 456796 h 482064"/>
                  <a:gd name="connsiteX4" fmla="*/ 53000 w 187944"/>
                  <a:gd name="connsiteY4" fmla="*/ 0 h 482064"/>
                  <a:gd name="connsiteX5" fmla="*/ 113509 w 187944"/>
                  <a:gd name="connsiteY5" fmla="*/ 33604 h 482064"/>
                  <a:gd name="connsiteX6" fmla="*/ 148062 w 187944"/>
                  <a:gd name="connsiteY6" fmla="*/ 412746 h 482064"/>
                  <a:gd name="connsiteX7" fmla="*/ 174439 w 187944"/>
                  <a:gd name="connsiteY7" fmla="*/ 395496 h 48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944" h="482064">
                    <a:moveTo>
                      <a:pt x="174439" y="395496"/>
                    </a:moveTo>
                    <a:lnTo>
                      <a:pt x="187944" y="472411"/>
                    </a:lnTo>
                    <a:lnTo>
                      <a:pt x="100320" y="482065"/>
                    </a:lnTo>
                    <a:lnTo>
                      <a:pt x="117096" y="456796"/>
                    </a:lnTo>
                    <a:cubicBezTo>
                      <a:pt x="117096" y="456796"/>
                      <a:pt x="-96241" y="276852"/>
                      <a:pt x="53000" y="0"/>
                    </a:cubicBezTo>
                    <a:lnTo>
                      <a:pt x="113509" y="33604"/>
                    </a:lnTo>
                    <a:cubicBezTo>
                      <a:pt x="113509" y="33604"/>
                      <a:pt x="-11782" y="212071"/>
                      <a:pt x="148062" y="412746"/>
                    </a:cubicBezTo>
                    <a:lnTo>
                      <a:pt x="174439" y="395496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42FAD68-0CF9-9827-440E-D9ADB25236CF}"/>
                  </a:ext>
                </a:extLst>
              </p:cNvPr>
              <p:cNvSpPr/>
              <p:nvPr/>
            </p:nvSpPr>
            <p:spPr>
              <a:xfrm>
                <a:off x="6739386" y="5756081"/>
                <a:ext cx="488922" cy="145808"/>
              </a:xfrm>
              <a:custGeom>
                <a:avLst/>
                <a:gdLst>
                  <a:gd name="connsiteX0" fmla="*/ 78076 w 488922"/>
                  <a:gd name="connsiteY0" fmla="*/ 141166 h 145808"/>
                  <a:gd name="connsiteX1" fmla="*/ 0 w 488922"/>
                  <a:gd name="connsiteY1" fmla="*/ 140744 h 145808"/>
                  <a:gd name="connsiteX2" fmla="*/ 6119 w 488922"/>
                  <a:gd name="connsiteY2" fmla="*/ 52803 h 145808"/>
                  <a:gd name="connsiteX3" fmla="*/ 28012 w 488922"/>
                  <a:gd name="connsiteY3" fmla="*/ 73852 h 145808"/>
                  <a:gd name="connsiteX4" fmla="*/ 488923 w 488922"/>
                  <a:gd name="connsiteY4" fmla="*/ 92263 h 145808"/>
                  <a:gd name="connsiteX5" fmla="*/ 445084 w 488922"/>
                  <a:gd name="connsiteY5" fmla="*/ 145808 h 145808"/>
                  <a:gd name="connsiteX6" fmla="*/ 65837 w 488922"/>
                  <a:gd name="connsiteY6" fmla="*/ 112151 h 145808"/>
                  <a:gd name="connsiteX7" fmla="*/ 78076 w 488922"/>
                  <a:gd name="connsiteY7" fmla="*/ 141166 h 145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922" h="145808">
                    <a:moveTo>
                      <a:pt x="78076" y="141166"/>
                    </a:moveTo>
                    <a:lnTo>
                      <a:pt x="0" y="140744"/>
                    </a:lnTo>
                    <a:lnTo>
                      <a:pt x="6119" y="52803"/>
                    </a:lnTo>
                    <a:lnTo>
                      <a:pt x="28012" y="73852"/>
                    </a:lnTo>
                    <a:cubicBezTo>
                      <a:pt x="28012" y="73852"/>
                      <a:pt x="243142" y="-103981"/>
                      <a:pt x="488923" y="92263"/>
                    </a:cubicBezTo>
                    <a:lnTo>
                      <a:pt x="445084" y="145808"/>
                    </a:lnTo>
                    <a:cubicBezTo>
                      <a:pt x="445084" y="145808"/>
                      <a:pt x="291834" y="-9288"/>
                      <a:pt x="65837" y="112151"/>
                    </a:cubicBezTo>
                    <a:lnTo>
                      <a:pt x="78076" y="141166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8712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" name="任意多边形 41">
            <a:extLst>
              <a:ext uri="{FF2B5EF4-FFF2-40B4-BE49-F238E27FC236}">
                <a16:creationId xmlns:a16="http://schemas.microsoft.com/office/drawing/2014/main" id="{6C066FA0-A4DA-C1EB-5022-121D61DA72AA}"/>
              </a:ext>
            </a:extLst>
          </p:cNvPr>
          <p:cNvSpPr/>
          <p:nvPr/>
        </p:nvSpPr>
        <p:spPr>
          <a:xfrm>
            <a:off x="1019175" y="1483177"/>
            <a:ext cx="4840834" cy="2095555"/>
          </a:xfrm>
          <a:custGeom>
            <a:avLst/>
            <a:gdLst>
              <a:gd name="connsiteX0" fmla="*/ 0 w 4840834"/>
              <a:gd name="connsiteY0" fmla="*/ 0 h 2095555"/>
              <a:gd name="connsiteX1" fmla="*/ 4840834 w 4840834"/>
              <a:gd name="connsiteY1" fmla="*/ 0 h 2095555"/>
              <a:gd name="connsiteX2" fmla="*/ 4840834 w 4840834"/>
              <a:gd name="connsiteY2" fmla="*/ 2095555 h 2095555"/>
              <a:gd name="connsiteX3" fmla="*/ 0 w 4840834"/>
              <a:gd name="connsiteY3" fmla="*/ 2095555 h 209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0834" h="2095555">
                <a:moveTo>
                  <a:pt x="0" y="0"/>
                </a:moveTo>
                <a:lnTo>
                  <a:pt x="4840834" y="0"/>
                </a:lnTo>
                <a:lnTo>
                  <a:pt x="4840834" y="2095555"/>
                </a:lnTo>
                <a:lnTo>
                  <a:pt x="0" y="2095555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939101-ABE1-5F36-BBBD-E9FD27FCE3C1}"/>
              </a:ext>
            </a:extLst>
          </p:cNvPr>
          <p:cNvSpPr/>
          <p:nvPr/>
        </p:nvSpPr>
        <p:spPr>
          <a:xfrm>
            <a:off x="1019175" y="3578731"/>
            <a:ext cx="1036435" cy="1612846"/>
          </a:xfrm>
          <a:prstGeom prst="rect">
            <a:avLst/>
          </a:prstGeom>
          <a:solidFill>
            <a:srgbClr val="349319"/>
          </a:solidFill>
          <a:ln>
            <a:solidFill>
              <a:srgbClr val="349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6A5DCBA-7D91-4B86-C023-618D68CC7D40}"/>
              </a:ext>
            </a:extLst>
          </p:cNvPr>
          <p:cNvCxnSpPr/>
          <p:nvPr/>
        </p:nvCxnSpPr>
        <p:spPr>
          <a:xfrm>
            <a:off x="1019175" y="4227125"/>
            <a:ext cx="10364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24">
            <a:extLst>
              <a:ext uri="{FF2B5EF4-FFF2-40B4-BE49-F238E27FC236}">
                <a16:creationId xmlns:a16="http://schemas.microsoft.com/office/drawing/2014/main" id="{41D0AB68-8BA1-2B84-11B1-A4B5ECC2C899}"/>
              </a:ext>
            </a:extLst>
          </p:cNvPr>
          <p:cNvSpPr txBox="1"/>
          <p:nvPr/>
        </p:nvSpPr>
        <p:spPr>
          <a:xfrm>
            <a:off x="1146669" y="3709192"/>
            <a:ext cx="781445" cy="48019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80%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3A41C12-1E37-7D50-C7DA-CCFEF74CB31B}"/>
              </a:ext>
            </a:extLst>
          </p:cNvPr>
          <p:cNvSpPr/>
          <p:nvPr/>
        </p:nvSpPr>
        <p:spPr>
          <a:xfrm>
            <a:off x="2055608" y="3578731"/>
            <a:ext cx="3804401" cy="161284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8D59339-410F-BA33-9B72-670B899CF70F}"/>
              </a:ext>
            </a:extLst>
          </p:cNvPr>
          <p:cNvGrpSpPr/>
          <p:nvPr/>
        </p:nvGrpSpPr>
        <p:grpSpPr>
          <a:xfrm>
            <a:off x="2390669" y="3969901"/>
            <a:ext cx="3469340" cy="816522"/>
            <a:chOff x="-316195" y="1906534"/>
            <a:chExt cx="3469340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5F56F14-A4EE-F7BF-5A95-73D68ECDA043}"/>
                </a:ext>
              </a:extLst>
            </p:cNvPr>
            <p:cNvSpPr txBox="1"/>
            <p:nvPr/>
          </p:nvSpPr>
          <p:spPr>
            <a:xfrm>
              <a:off x="-316195" y="2190603"/>
              <a:ext cx="34693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844B3B-4D95-4C4E-1CDF-E7E13E4EE527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任意多边形 41" descr="D:\51PPT模板网\51pptmoban.com\图片002.jpg">
            <a:extLst>
              <a:ext uri="{FF2B5EF4-FFF2-40B4-BE49-F238E27FC236}">
                <a16:creationId xmlns:a16="http://schemas.microsoft.com/office/drawing/2014/main" id="{2181E7B9-B26B-AFE6-9F8D-200411779C85}"/>
              </a:ext>
            </a:extLst>
          </p:cNvPr>
          <p:cNvSpPr/>
          <p:nvPr/>
        </p:nvSpPr>
        <p:spPr>
          <a:xfrm>
            <a:off x="6331991" y="1483177"/>
            <a:ext cx="4840834" cy="2095555"/>
          </a:xfrm>
          <a:custGeom>
            <a:avLst/>
            <a:gdLst>
              <a:gd name="connsiteX0" fmla="*/ 0 w 4840834"/>
              <a:gd name="connsiteY0" fmla="*/ 0 h 2095555"/>
              <a:gd name="connsiteX1" fmla="*/ 4840834 w 4840834"/>
              <a:gd name="connsiteY1" fmla="*/ 0 h 2095555"/>
              <a:gd name="connsiteX2" fmla="*/ 4840834 w 4840834"/>
              <a:gd name="connsiteY2" fmla="*/ 2095555 h 2095555"/>
              <a:gd name="connsiteX3" fmla="*/ 0 w 4840834"/>
              <a:gd name="connsiteY3" fmla="*/ 2095555 h 209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0834" h="2095555">
                <a:moveTo>
                  <a:pt x="0" y="0"/>
                </a:moveTo>
                <a:lnTo>
                  <a:pt x="4840834" y="0"/>
                </a:lnTo>
                <a:lnTo>
                  <a:pt x="4840834" y="2095555"/>
                </a:lnTo>
                <a:lnTo>
                  <a:pt x="0" y="2095555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ACAFA40-E1A8-885A-E150-94BE7A4A1361}"/>
              </a:ext>
            </a:extLst>
          </p:cNvPr>
          <p:cNvSpPr/>
          <p:nvPr/>
        </p:nvSpPr>
        <p:spPr>
          <a:xfrm>
            <a:off x="6331991" y="3578731"/>
            <a:ext cx="1036435" cy="1612846"/>
          </a:xfrm>
          <a:prstGeom prst="rect">
            <a:avLst/>
          </a:prstGeom>
          <a:solidFill>
            <a:srgbClr val="63AF27"/>
          </a:solidFill>
          <a:ln>
            <a:solidFill>
              <a:srgbClr val="63AF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0F961FB-C5EB-71C8-E9BC-3E5C146C58AB}"/>
              </a:ext>
            </a:extLst>
          </p:cNvPr>
          <p:cNvCxnSpPr/>
          <p:nvPr/>
        </p:nvCxnSpPr>
        <p:spPr>
          <a:xfrm>
            <a:off x="6331991" y="4227125"/>
            <a:ext cx="10364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24">
            <a:extLst>
              <a:ext uri="{FF2B5EF4-FFF2-40B4-BE49-F238E27FC236}">
                <a16:creationId xmlns:a16="http://schemas.microsoft.com/office/drawing/2014/main" id="{75C39B20-3172-7D34-28DF-2FB50319CEF2}"/>
              </a:ext>
            </a:extLst>
          </p:cNvPr>
          <p:cNvSpPr txBox="1"/>
          <p:nvPr/>
        </p:nvSpPr>
        <p:spPr>
          <a:xfrm>
            <a:off x="6459485" y="3709192"/>
            <a:ext cx="781445" cy="48019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80%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E17DD43-F273-E578-F2D5-D40F6653D483}"/>
              </a:ext>
            </a:extLst>
          </p:cNvPr>
          <p:cNvSpPr/>
          <p:nvPr/>
        </p:nvSpPr>
        <p:spPr>
          <a:xfrm>
            <a:off x="7368424" y="3578731"/>
            <a:ext cx="3804401" cy="161284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A1797F6-5DCA-02AA-BB1D-A8479E7B1596}"/>
              </a:ext>
            </a:extLst>
          </p:cNvPr>
          <p:cNvGrpSpPr/>
          <p:nvPr/>
        </p:nvGrpSpPr>
        <p:grpSpPr>
          <a:xfrm>
            <a:off x="7703485" y="3969901"/>
            <a:ext cx="3469340" cy="816522"/>
            <a:chOff x="-316195" y="1906534"/>
            <a:chExt cx="3469340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F82585F-83E9-53F7-C0A0-161A07CE6CD2}"/>
                </a:ext>
              </a:extLst>
            </p:cNvPr>
            <p:cNvSpPr txBox="1"/>
            <p:nvPr/>
          </p:nvSpPr>
          <p:spPr>
            <a:xfrm>
              <a:off x="-316195" y="2190603"/>
              <a:ext cx="34693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99EB76-C573-C0C2-55E6-AFADEA466886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图形 4">
            <a:extLst>
              <a:ext uri="{FF2B5EF4-FFF2-40B4-BE49-F238E27FC236}">
                <a16:creationId xmlns:a16="http://schemas.microsoft.com/office/drawing/2014/main" id="{C9EE35A0-CD6F-7948-B835-28A18318A113}"/>
              </a:ext>
            </a:extLst>
          </p:cNvPr>
          <p:cNvGrpSpPr/>
          <p:nvPr/>
        </p:nvGrpSpPr>
        <p:grpSpPr>
          <a:xfrm>
            <a:off x="6601537" y="4522889"/>
            <a:ext cx="431828" cy="381753"/>
            <a:chOff x="2041302" y="5435362"/>
            <a:chExt cx="436316" cy="385720"/>
          </a:xfrm>
          <a:solidFill>
            <a:schemeClr val="bg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6A7ECD7-FDAD-DE60-4857-896759FE3AD4}"/>
                </a:ext>
              </a:extLst>
            </p:cNvPr>
            <p:cNvSpPr/>
            <p:nvPr/>
          </p:nvSpPr>
          <p:spPr>
            <a:xfrm>
              <a:off x="2041302" y="5435362"/>
              <a:ext cx="265747" cy="158193"/>
            </a:xfrm>
            <a:custGeom>
              <a:avLst/>
              <a:gdLst>
                <a:gd name="connsiteX0" fmla="*/ 237458 w 265747"/>
                <a:gd name="connsiteY0" fmla="*/ 51037 h 158193"/>
                <a:gd name="connsiteX1" fmla="*/ 223647 w 265747"/>
                <a:gd name="connsiteY1" fmla="*/ 36845 h 158193"/>
                <a:gd name="connsiteX2" fmla="*/ 217075 w 265747"/>
                <a:gd name="connsiteY2" fmla="*/ 59514 h 158193"/>
                <a:gd name="connsiteX3" fmla="*/ 193167 w 265747"/>
                <a:gd name="connsiteY3" fmla="*/ 22938 h 158193"/>
                <a:gd name="connsiteX4" fmla="*/ 73628 w 265747"/>
                <a:gd name="connsiteY4" fmla="*/ 14747 h 158193"/>
                <a:gd name="connsiteX5" fmla="*/ 0 w 265747"/>
                <a:gd name="connsiteY5" fmla="*/ 70563 h 158193"/>
                <a:gd name="connsiteX6" fmla="*/ 73057 w 265747"/>
                <a:gd name="connsiteY6" fmla="*/ 87518 h 158193"/>
                <a:gd name="connsiteX7" fmla="*/ 132588 w 265747"/>
                <a:gd name="connsiteY7" fmla="*/ 116854 h 158193"/>
                <a:gd name="connsiteX8" fmla="*/ 220599 w 265747"/>
                <a:gd name="connsiteY8" fmla="*/ 101805 h 158193"/>
                <a:gd name="connsiteX9" fmla="*/ 262128 w 265747"/>
                <a:gd name="connsiteY9" fmla="*/ 158193 h 158193"/>
                <a:gd name="connsiteX10" fmla="*/ 265748 w 265747"/>
                <a:gd name="connsiteY10" fmla="*/ 148573 h 158193"/>
                <a:gd name="connsiteX11" fmla="*/ 237458 w 265747"/>
                <a:gd name="connsiteY11" fmla="*/ 51037 h 15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747" h="158193">
                  <a:moveTo>
                    <a:pt x="237458" y="51037"/>
                  </a:moveTo>
                  <a:lnTo>
                    <a:pt x="223647" y="36845"/>
                  </a:lnTo>
                  <a:cubicBezTo>
                    <a:pt x="220313" y="43512"/>
                    <a:pt x="218123" y="51228"/>
                    <a:pt x="217075" y="59514"/>
                  </a:cubicBezTo>
                  <a:cubicBezTo>
                    <a:pt x="212027" y="47227"/>
                    <a:pt x="204502" y="33797"/>
                    <a:pt x="193167" y="22938"/>
                  </a:cubicBezTo>
                  <a:cubicBezTo>
                    <a:pt x="160306" y="-8780"/>
                    <a:pt x="107442" y="-3732"/>
                    <a:pt x="73628" y="14747"/>
                  </a:cubicBezTo>
                  <a:cubicBezTo>
                    <a:pt x="39910" y="33225"/>
                    <a:pt x="25813" y="47036"/>
                    <a:pt x="0" y="70563"/>
                  </a:cubicBezTo>
                  <a:cubicBezTo>
                    <a:pt x="0" y="70563"/>
                    <a:pt x="42958" y="73230"/>
                    <a:pt x="73057" y="87518"/>
                  </a:cubicBezTo>
                  <a:cubicBezTo>
                    <a:pt x="94679" y="97804"/>
                    <a:pt x="114205" y="111044"/>
                    <a:pt x="132588" y="116854"/>
                  </a:cubicBezTo>
                  <a:cubicBezTo>
                    <a:pt x="170021" y="128570"/>
                    <a:pt x="196215" y="120188"/>
                    <a:pt x="220599" y="101805"/>
                  </a:cubicBezTo>
                  <a:cubicBezTo>
                    <a:pt x="227267" y="125713"/>
                    <a:pt x="241459" y="147811"/>
                    <a:pt x="262128" y="158193"/>
                  </a:cubicBezTo>
                  <a:lnTo>
                    <a:pt x="265748" y="148573"/>
                  </a:lnTo>
                  <a:cubicBezTo>
                    <a:pt x="228219" y="123427"/>
                    <a:pt x="215265" y="84088"/>
                    <a:pt x="237458" y="510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635853E-DA21-88D1-FB8F-A0BFF37BBE86}"/>
                </a:ext>
              </a:extLst>
            </p:cNvPr>
            <p:cNvSpPr/>
            <p:nvPr/>
          </p:nvSpPr>
          <p:spPr>
            <a:xfrm>
              <a:off x="2173001" y="5519029"/>
              <a:ext cx="304617" cy="302053"/>
            </a:xfrm>
            <a:custGeom>
              <a:avLst/>
              <a:gdLst>
                <a:gd name="connsiteX0" fmla="*/ 170625 w 304617"/>
                <a:gd name="connsiteY0" fmla="*/ 1754 h 302053"/>
                <a:gd name="connsiteX1" fmla="*/ 286258 w 304617"/>
                <a:gd name="connsiteY1" fmla="*/ 77764 h 302053"/>
                <a:gd name="connsiteX2" fmla="*/ 299784 w 304617"/>
                <a:gd name="connsiteY2" fmla="*/ 202922 h 302053"/>
                <a:gd name="connsiteX3" fmla="*/ 266256 w 304617"/>
                <a:gd name="connsiteY3" fmla="*/ 258644 h 302053"/>
                <a:gd name="connsiteX4" fmla="*/ 228060 w 304617"/>
                <a:gd name="connsiteY4" fmla="*/ 279408 h 302053"/>
                <a:gd name="connsiteX5" fmla="*/ 191865 w 304617"/>
                <a:gd name="connsiteY5" fmla="*/ 297982 h 302053"/>
                <a:gd name="connsiteX6" fmla="*/ 112998 w 304617"/>
                <a:gd name="connsiteY6" fmla="*/ 289124 h 302053"/>
                <a:gd name="connsiteX7" fmla="*/ 24702 w 304617"/>
                <a:gd name="connsiteY7" fmla="*/ 212066 h 302053"/>
                <a:gd name="connsiteX8" fmla="*/ 29083 w 304617"/>
                <a:gd name="connsiteY8" fmla="*/ 74906 h 302053"/>
                <a:gd name="connsiteX9" fmla="*/ 104997 w 304617"/>
                <a:gd name="connsiteY9" fmla="*/ 41569 h 302053"/>
                <a:gd name="connsiteX10" fmla="*/ 170625 w 304617"/>
                <a:gd name="connsiteY10" fmla="*/ 1754 h 30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617" h="302053">
                  <a:moveTo>
                    <a:pt x="170625" y="1754"/>
                  </a:moveTo>
                  <a:cubicBezTo>
                    <a:pt x="230251" y="-7580"/>
                    <a:pt x="256826" y="20709"/>
                    <a:pt x="286258" y="77764"/>
                  </a:cubicBezTo>
                  <a:cubicBezTo>
                    <a:pt x="304737" y="113387"/>
                    <a:pt x="309309" y="167013"/>
                    <a:pt x="299784" y="202922"/>
                  </a:cubicBezTo>
                  <a:cubicBezTo>
                    <a:pt x="292545" y="230164"/>
                    <a:pt x="287211" y="238641"/>
                    <a:pt x="266256" y="258644"/>
                  </a:cubicBezTo>
                  <a:cubicBezTo>
                    <a:pt x="255873" y="268550"/>
                    <a:pt x="241491" y="272455"/>
                    <a:pt x="228060" y="279408"/>
                  </a:cubicBezTo>
                  <a:cubicBezTo>
                    <a:pt x="215583" y="285885"/>
                    <a:pt x="205010" y="295124"/>
                    <a:pt x="191865" y="297982"/>
                  </a:cubicBezTo>
                  <a:cubicBezTo>
                    <a:pt x="158528" y="305221"/>
                    <a:pt x="143097" y="303125"/>
                    <a:pt x="112998" y="289124"/>
                  </a:cubicBezTo>
                  <a:cubicBezTo>
                    <a:pt x="82899" y="275217"/>
                    <a:pt x="41085" y="243880"/>
                    <a:pt x="24702" y="212066"/>
                  </a:cubicBezTo>
                  <a:cubicBezTo>
                    <a:pt x="-4254" y="156155"/>
                    <a:pt x="-13589" y="115769"/>
                    <a:pt x="29083" y="74906"/>
                  </a:cubicBezTo>
                  <a:cubicBezTo>
                    <a:pt x="51657" y="53285"/>
                    <a:pt x="84900" y="51951"/>
                    <a:pt x="104997" y="41569"/>
                  </a:cubicBezTo>
                  <a:cubicBezTo>
                    <a:pt x="123952" y="31853"/>
                    <a:pt x="145860" y="5660"/>
                    <a:pt x="170625" y="1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图形 4">
            <a:extLst>
              <a:ext uri="{FF2B5EF4-FFF2-40B4-BE49-F238E27FC236}">
                <a16:creationId xmlns:a16="http://schemas.microsoft.com/office/drawing/2014/main" id="{6C2786A7-89FB-E56A-8686-970F61976421}"/>
              </a:ext>
            </a:extLst>
          </p:cNvPr>
          <p:cNvGrpSpPr/>
          <p:nvPr/>
        </p:nvGrpSpPr>
        <p:grpSpPr>
          <a:xfrm>
            <a:off x="1171675" y="4501048"/>
            <a:ext cx="647942" cy="416606"/>
            <a:chOff x="5303424" y="1968688"/>
            <a:chExt cx="664167" cy="427038"/>
          </a:xfrm>
          <a:solidFill>
            <a:schemeClr val="bg1"/>
          </a:solidFill>
        </p:grpSpPr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BD440A3D-8C71-D3B6-6C65-08C63A067E33}"/>
                </a:ext>
              </a:extLst>
            </p:cNvPr>
            <p:cNvGrpSpPr/>
            <p:nvPr/>
          </p:nvGrpSpPr>
          <p:grpSpPr>
            <a:xfrm>
              <a:off x="5553065" y="1968688"/>
              <a:ext cx="414526" cy="418727"/>
              <a:chOff x="5553065" y="1968688"/>
              <a:chExt cx="414526" cy="418727"/>
            </a:xfrm>
            <a:grpFill/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CAC0F6A-2D40-86C5-2E63-1CE6EE8D63FA}"/>
                  </a:ext>
                </a:extLst>
              </p:cNvPr>
              <p:cNvSpPr/>
              <p:nvPr/>
            </p:nvSpPr>
            <p:spPr>
              <a:xfrm>
                <a:off x="5553065" y="1968688"/>
                <a:ext cx="414526" cy="418727"/>
              </a:xfrm>
              <a:custGeom>
                <a:avLst/>
                <a:gdLst>
                  <a:gd name="connsiteX0" fmla="*/ 288713 w 414526"/>
                  <a:gd name="connsiteY0" fmla="*/ 2318 h 418727"/>
                  <a:gd name="connsiteX1" fmla="*/ 262233 w 414526"/>
                  <a:gd name="connsiteY1" fmla="*/ 5557 h 418727"/>
                  <a:gd name="connsiteX2" fmla="*/ 171651 w 414526"/>
                  <a:gd name="connsiteY2" fmla="*/ 78328 h 418727"/>
                  <a:gd name="connsiteX3" fmla="*/ 60399 w 414526"/>
                  <a:gd name="connsiteY3" fmla="*/ 44895 h 418727"/>
                  <a:gd name="connsiteX4" fmla="*/ 34681 w 414526"/>
                  <a:gd name="connsiteY4" fmla="*/ 51849 h 418727"/>
                  <a:gd name="connsiteX5" fmla="*/ 29537 w 414526"/>
                  <a:gd name="connsiteY5" fmla="*/ 78042 h 418727"/>
                  <a:gd name="connsiteX6" fmla="*/ 70685 w 414526"/>
                  <a:gd name="connsiteY6" fmla="*/ 186722 h 418727"/>
                  <a:gd name="connsiteX7" fmla="*/ 4487 w 414526"/>
                  <a:gd name="connsiteY7" fmla="*/ 282258 h 418727"/>
                  <a:gd name="connsiteX8" fmla="*/ 3153 w 414526"/>
                  <a:gd name="connsiteY8" fmla="*/ 308928 h 418727"/>
                  <a:gd name="connsiteX9" fmla="*/ 26490 w 414526"/>
                  <a:gd name="connsiteY9" fmla="*/ 321882 h 418727"/>
                  <a:gd name="connsiteX10" fmla="*/ 142504 w 414526"/>
                  <a:gd name="connsiteY10" fmla="*/ 316262 h 418727"/>
                  <a:gd name="connsiteX11" fmla="*/ 212893 w 414526"/>
                  <a:gd name="connsiteY11" fmla="*/ 408750 h 418727"/>
                  <a:gd name="connsiteX12" fmla="*/ 237849 w 414526"/>
                  <a:gd name="connsiteY12" fmla="*/ 418275 h 418727"/>
                  <a:gd name="connsiteX13" fmla="*/ 250613 w 414526"/>
                  <a:gd name="connsiteY13" fmla="*/ 411608 h 418727"/>
                  <a:gd name="connsiteX14" fmla="*/ 257376 w 414526"/>
                  <a:gd name="connsiteY14" fmla="*/ 400082 h 418727"/>
                  <a:gd name="connsiteX15" fmla="*/ 287950 w 414526"/>
                  <a:gd name="connsiteY15" fmla="*/ 287973 h 418727"/>
                  <a:gd name="connsiteX16" fmla="*/ 397583 w 414526"/>
                  <a:gd name="connsiteY16" fmla="*/ 249587 h 418727"/>
                  <a:gd name="connsiteX17" fmla="*/ 414347 w 414526"/>
                  <a:gd name="connsiteY17" fmla="*/ 228823 h 418727"/>
                  <a:gd name="connsiteX18" fmla="*/ 403108 w 414526"/>
                  <a:gd name="connsiteY18" fmla="*/ 204629 h 418727"/>
                  <a:gd name="connsiteX19" fmla="*/ 305953 w 414526"/>
                  <a:gd name="connsiteY19" fmla="*/ 140907 h 418727"/>
                  <a:gd name="connsiteX20" fmla="*/ 303286 w 414526"/>
                  <a:gd name="connsiteY20" fmla="*/ 24702 h 418727"/>
                  <a:gd name="connsiteX21" fmla="*/ 288713 w 414526"/>
                  <a:gd name="connsiteY21" fmla="*/ 2318 h 418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14526" h="418727">
                    <a:moveTo>
                      <a:pt x="288713" y="2318"/>
                    </a:moveTo>
                    <a:cubicBezTo>
                      <a:pt x="280045" y="-1682"/>
                      <a:pt x="269663" y="-444"/>
                      <a:pt x="262233" y="5557"/>
                    </a:cubicBezTo>
                    <a:lnTo>
                      <a:pt x="171651" y="78328"/>
                    </a:lnTo>
                    <a:lnTo>
                      <a:pt x="60399" y="44895"/>
                    </a:lnTo>
                    <a:cubicBezTo>
                      <a:pt x="51254" y="42133"/>
                      <a:pt x="41158" y="44895"/>
                      <a:pt x="34681" y="51849"/>
                    </a:cubicBezTo>
                    <a:cubicBezTo>
                      <a:pt x="28109" y="58897"/>
                      <a:pt x="26108" y="69089"/>
                      <a:pt x="29537" y="78042"/>
                    </a:cubicBezTo>
                    <a:lnTo>
                      <a:pt x="70685" y="186722"/>
                    </a:lnTo>
                    <a:lnTo>
                      <a:pt x="4487" y="282258"/>
                    </a:lnTo>
                    <a:cubicBezTo>
                      <a:pt x="-943" y="290164"/>
                      <a:pt x="-1514" y="300546"/>
                      <a:pt x="3153" y="308928"/>
                    </a:cubicBezTo>
                    <a:cubicBezTo>
                      <a:pt x="7820" y="317310"/>
                      <a:pt x="16869" y="322358"/>
                      <a:pt x="26490" y="321882"/>
                    </a:cubicBezTo>
                    <a:lnTo>
                      <a:pt x="142504" y="316262"/>
                    </a:lnTo>
                    <a:lnTo>
                      <a:pt x="212893" y="408750"/>
                    </a:lnTo>
                    <a:cubicBezTo>
                      <a:pt x="218704" y="416370"/>
                      <a:pt x="228419" y="420085"/>
                      <a:pt x="237849" y="418275"/>
                    </a:cubicBezTo>
                    <a:cubicBezTo>
                      <a:pt x="242707" y="417323"/>
                      <a:pt x="247088" y="414941"/>
                      <a:pt x="250613" y="411608"/>
                    </a:cubicBezTo>
                    <a:cubicBezTo>
                      <a:pt x="253851" y="408465"/>
                      <a:pt x="256233" y="404559"/>
                      <a:pt x="257376" y="400082"/>
                    </a:cubicBezTo>
                    <a:lnTo>
                      <a:pt x="287950" y="287973"/>
                    </a:lnTo>
                    <a:lnTo>
                      <a:pt x="397583" y="249587"/>
                    </a:lnTo>
                    <a:cubicBezTo>
                      <a:pt x="406632" y="246444"/>
                      <a:pt x="413109" y="238348"/>
                      <a:pt x="414347" y="228823"/>
                    </a:cubicBezTo>
                    <a:cubicBezTo>
                      <a:pt x="415490" y="219298"/>
                      <a:pt x="411109" y="209868"/>
                      <a:pt x="403108" y="204629"/>
                    </a:cubicBezTo>
                    <a:lnTo>
                      <a:pt x="305953" y="140907"/>
                    </a:lnTo>
                    <a:lnTo>
                      <a:pt x="303286" y="24702"/>
                    </a:lnTo>
                    <a:cubicBezTo>
                      <a:pt x="303095" y="14987"/>
                      <a:pt x="297380" y="6319"/>
                      <a:pt x="288713" y="23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64B878A-E808-29C5-D2B7-6BFB5A268B02}"/>
                  </a:ext>
                </a:extLst>
              </p:cNvPr>
              <p:cNvSpPr/>
              <p:nvPr/>
            </p:nvSpPr>
            <p:spPr>
              <a:xfrm>
                <a:off x="5557574" y="1973138"/>
                <a:ext cx="405247" cy="409250"/>
              </a:xfrm>
              <a:custGeom>
                <a:avLst/>
                <a:gdLst>
                  <a:gd name="connsiteX0" fmla="*/ 282108 w 405247"/>
                  <a:gd name="connsiteY0" fmla="*/ 2060 h 409250"/>
                  <a:gd name="connsiteX1" fmla="*/ 259057 w 405247"/>
                  <a:gd name="connsiteY1" fmla="*/ 4822 h 409250"/>
                  <a:gd name="connsiteX2" fmla="*/ 167903 w 405247"/>
                  <a:gd name="connsiteY2" fmla="*/ 78069 h 409250"/>
                  <a:gd name="connsiteX3" fmla="*/ 55889 w 405247"/>
                  <a:gd name="connsiteY3" fmla="*/ 44446 h 409250"/>
                  <a:gd name="connsiteX4" fmla="*/ 33505 w 405247"/>
                  <a:gd name="connsiteY4" fmla="*/ 50542 h 409250"/>
                  <a:gd name="connsiteX5" fmla="*/ 29029 w 405247"/>
                  <a:gd name="connsiteY5" fmla="*/ 73307 h 409250"/>
                  <a:gd name="connsiteX6" fmla="*/ 70462 w 405247"/>
                  <a:gd name="connsiteY6" fmla="*/ 182654 h 409250"/>
                  <a:gd name="connsiteX7" fmla="*/ 3882 w 405247"/>
                  <a:gd name="connsiteY7" fmla="*/ 278761 h 409250"/>
                  <a:gd name="connsiteX8" fmla="*/ 2740 w 405247"/>
                  <a:gd name="connsiteY8" fmla="*/ 301907 h 409250"/>
                  <a:gd name="connsiteX9" fmla="*/ 23028 w 405247"/>
                  <a:gd name="connsiteY9" fmla="*/ 313146 h 409250"/>
                  <a:gd name="connsiteX10" fmla="*/ 139804 w 405247"/>
                  <a:gd name="connsiteY10" fmla="*/ 307527 h 409250"/>
                  <a:gd name="connsiteX11" fmla="*/ 210670 w 405247"/>
                  <a:gd name="connsiteY11" fmla="*/ 400586 h 409250"/>
                  <a:gd name="connsiteX12" fmla="*/ 232387 w 405247"/>
                  <a:gd name="connsiteY12" fmla="*/ 408873 h 409250"/>
                  <a:gd name="connsiteX13" fmla="*/ 243436 w 405247"/>
                  <a:gd name="connsiteY13" fmla="*/ 403062 h 409250"/>
                  <a:gd name="connsiteX14" fmla="*/ 249342 w 405247"/>
                  <a:gd name="connsiteY14" fmla="*/ 393061 h 409250"/>
                  <a:gd name="connsiteX15" fmla="*/ 280108 w 405247"/>
                  <a:gd name="connsiteY15" fmla="*/ 280190 h 409250"/>
                  <a:gd name="connsiteX16" fmla="*/ 390502 w 405247"/>
                  <a:gd name="connsiteY16" fmla="*/ 241518 h 409250"/>
                  <a:gd name="connsiteX17" fmla="*/ 405075 w 405247"/>
                  <a:gd name="connsiteY17" fmla="*/ 223421 h 409250"/>
                  <a:gd name="connsiteX18" fmla="*/ 395360 w 405247"/>
                  <a:gd name="connsiteY18" fmla="*/ 202371 h 409250"/>
                  <a:gd name="connsiteX19" fmla="*/ 297538 w 405247"/>
                  <a:gd name="connsiteY19" fmla="*/ 138267 h 409250"/>
                  <a:gd name="connsiteX20" fmla="*/ 294871 w 405247"/>
                  <a:gd name="connsiteY20" fmla="*/ 21396 h 409250"/>
                  <a:gd name="connsiteX21" fmla="*/ 282108 w 405247"/>
                  <a:gd name="connsiteY21" fmla="*/ 2060 h 40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5247" h="409250">
                    <a:moveTo>
                      <a:pt x="282108" y="2060"/>
                    </a:moveTo>
                    <a:cubicBezTo>
                      <a:pt x="274583" y="-1464"/>
                      <a:pt x="265629" y="-417"/>
                      <a:pt x="259057" y="4822"/>
                    </a:cubicBezTo>
                    <a:lnTo>
                      <a:pt x="167903" y="78069"/>
                    </a:lnTo>
                    <a:lnTo>
                      <a:pt x="55889" y="44446"/>
                    </a:lnTo>
                    <a:cubicBezTo>
                      <a:pt x="47888" y="42065"/>
                      <a:pt x="39220" y="44446"/>
                      <a:pt x="33505" y="50542"/>
                    </a:cubicBezTo>
                    <a:cubicBezTo>
                      <a:pt x="27790" y="56638"/>
                      <a:pt x="26076" y="65496"/>
                      <a:pt x="29029" y="73307"/>
                    </a:cubicBezTo>
                    <a:lnTo>
                      <a:pt x="70462" y="182654"/>
                    </a:lnTo>
                    <a:lnTo>
                      <a:pt x="3882" y="278761"/>
                    </a:lnTo>
                    <a:cubicBezTo>
                      <a:pt x="-880" y="285619"/>
                      <a:pt x="-1261" y="294668"/>
                      <a:pt x="2740" y="301907"/>
                    </a:cubicBezTo>
                    <a:cubicBezTo>
                      <a:pt x="6740" y="309241"/>
                      <a:pt x="14646" y="313623"/>
                      <a:pt x="23028" y="313146"/>
                    </a:cubicBezTo>
                    <a:lnTo>
                      <a:pt x="139804" y="307527"/>
                    </a:lnTo>
                    <a:lnTo>
                      <a:pt x="210670" y="400586"/>
                    </a:lnTo>
                    <a:cubicBezTo>
                      <a:pt x="215718" y="407253"/>
                      <a:pt x="224196" y="410397"/>
                      <a:pt x="232387" y="408873"/>
                    </a:cubicBezTo>
                    <a:cubicBezTo>
                      <a:pt x="236674" y="408015"/>
                      <a:pt x="240483" y="406015"/>
                      <a:pt x="243436" y="403062"/>
                    </a:cubicBezTo>
                    <a:cubicBezTo>
                      <a:pt x="246199" y="400395"/>
                      <a:pt x="248294" y="396966"/>
                      <a:pt x="249342" y="393061"/>
                    </a:cubicBezTo>
                    <a:lnTo>
                      <a:pt x="280108" y="280190"/>
                    </a:lnTo>
                    <a:lnTo>
                      <a:pt x="390502" y="241518"/>
                    </a:lnTo>
                    <a:cubicBezTo>
                      <a:pt x="398408" y="238756"/>
                      <a:pt x="404028" y="231708"/>
                      <a:pt x="405075" y="223421"/>
                    </a:cubicBezTo>
                    <a:cubicBezTo>
                      <a:pt x="406123" y="215134"/>
                      <a:pt x="402313" y="206943"/>
                      <a:pt x="395360" y="202371"/>
                    </a:cubicBezTo>
                    <a:lnTo>
                      <a:pt x="297538" y="138267"/>
                    </a:lnTo>
                    <a:lnTo>
                      <a:pt x="294871" y="21396"/>
                    </a:lnTo>
                    <a:cubicBezTo>
                      <a:pt x="294586" y="13109"/>
                      <a:pt x="289633" y="5584"/>
                      <a:pt x="282108" y="20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CF1C1A09-1265-6947-A244-6E11B0056802}"/>
                </a:ext>
              </a:extLst>
            </p:cNvPr>
            <p:cNvGrpSpPr/>
            <p:nvPr/>
          </p:nvGrpSpPr>
          <p:grpSpPr>
            <a:xfrm>
              <a:off x="5303424" y="2164199"/>
              <a:ext cx="262509" cy="231527"/>
              <a:chOff x="5303424" y="2164199"/>
              <a:chExt cx="262509" cy="231527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8217CD3-C3CD-23EA-5CDE-6D80C0F8D16B}"/>
                  </a:ext>
                </a:extLst>
              </p:cNvPr>
              <p:cNvSpPr/>
              <p:nvPr/>
            </p:nvSpPr>
            <p:spPr>
              <a:xfrm>
                <a:off x="5303424" y="2164199"/>
                <a:ext cx="262127" cy="138310"/>
              </a:xfrm>
              <a:custGeom>
                <a:avLst/>
                <a:gdLst>
                  <a:gd name="connsiteX0" fmla="*/ 0 w 262127"/>
                  <a:gd name="connsiteY0" fmla="*/ 93320 h 138310"/>
                  <a:gd name="connsiteX1" fmla="*/ 85249 w 262127"/>
                  <a:gd name="connsiteY1" fmla="*/ 106179 h 138310"/>
                  <a:gd name="connsiteX2" fmla="*/ 156115 w 262127"/>
                  <a:gd name="connsiteY2" fmla="*/ 134373 h 138310"/>
                  <a:gd name="connsiteX3" fmla="*/ 262128 w 262127"/>
                  <a:gd name="connsiteY3" fmla="*/ 101321 h 138310"/>
                  <a:gd name="connsiteX4" fmla="*/ 217075 w 262127"/>
                  <a:gd name="connsiteY4" fmla="*/ 21121 h 138310"/>
                  <a:gd name="connsiteX5" fmla="*/ 79343 w 262127"/>
                  <a:gd name="connsiteY5" fmla="*/ 22645 h 138310"/>
                  <a:gd name="connsiteX6" fmla="*/ 0 w 262127"/>
                  <a:gd name="connsiteY6" fmla="*/ 93320 h 13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2127" h="138310">
                    <a:moveTo>
                      <a:pt x="0" y="93320"/>
                    </a:moveTo>
                    <a:cubicBezTo>
                      <a:pt x="0" y="93320"/>
                      <a:pt x="49435" y="92463"/>
                      <a:pt x="85249" y="106179"/>
                    </a:cubicBezTo>
                    <a:cubicBezTo>
                      <a:pt x="110966" y="115990"/>
                      <a:pt x="134588" y="129420"/>
                      <a:pt x="156115" y="134373"/>
                    </a:cubicBezTo>
                    <a:cubicBezTo>
                      <a:pt x="206121" y="145803"/>
                      <a:pt x="232315" y="131611"/>
                      <a:pt x="262128" y="101321"/>
                    </a:cubicBezTo>
                    <a:cubicBezTo>
                      <a:pt x="262128" y="101321"/>
                      <a:pt x="252793" y="50553"/>
                      <a:pt x="217075" y="21121"/>
                    </a:cubicBezTo>
                    <a:cubicBezTo>
                      <a:pt x="176498" y="-12312"/>
                      <a:pt x="116396" y="-1644"/>
                      <a:pt x="79343" y="22645"/>
                    </a:cubicBezTo>
                    <a:cubicBezTo>
                      <a:pt x="42386" y="46838"/>
                      <a:pt x="27432" y="63983"/>
                      <a:pt x="0" y="933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BACF2CE-0B8D-0B77-0E98-67ED1C60281F}"/>
                  </a:ext>
                </a:extLst>
              </p:cNvPr>
              <p:cNvSpPr/>
              <p:nvPr/>
            </p:nvSpPr>
            <p:spPr>
              <a:xfrm>
                <a:off x="5373433" y="2218808"/>
                <a:ext cx="189642" cy="53760"/>
              </a:xfrm>
              <a:custGeom>
                <a:avLst/>
                <a:gdLst>
                  <a:gd name="connsiteX0" fmla="*/ 189643 w 189642"/>
                  <a:gd name="connsiteY0" fmla="*/ 50427 h 53760"/>
                  <a:gd name="connsiteX1" fmla="*/ 187357 w 189642"/>
                  <a:gd name="connsiteY1" fmla="*/ 40235 h 53760"/>
                  <a:gd name="connsiteX2" fmla="*/ 156210 w 189642"/>
                  <a:gd name="connsiteY2" fmla="*/ 22614 h 53760"/>
                  <a:gd name="connsiteX3" fmla="*/ 0 w 189642"/>
                  <a:gd name="connsiteY3" fmla="*/ 6136 h 53760"/>
                  <a:gd name="connsiteX4" fmla="*/ 151924 w 189642"/>
                  <a:gd name="connsiteY4" fmla="*/ 30996 h 53760"/>
                  <a:gd name="connsiteX5" fmla="*/ 185738 w 189642"/>
                  <a:gd name="connsiteY5" fmla="*/ 53761 h 53760"/>
                  <a:gd name="connsiteX6" fmla="*/ 189643 w 189642"/>
                  <a:gd name="connsiteY6" fmla="*/ 50427 h 53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642" h="53760">
                    <a:moveTo>
                      <a:pt x="189643" y="50427"/>
                    </a:moveTo>
                    <a:lnTo>
                      <a:pt x="187357" y="40235"/>
                    </a:lnTo>
                    <a:cubicBezTo>
                      <a:pt x="187357" y="40235"/>
                      <a:pt x="166973" y="27853"/>
                      <a:pt x="156210" y="22614"/>
                    </a:cubicBezTo>
                    <a:cubicBezTo>
                      <a:pt x="107537" y="-1103"/>
                      <a:pt x="51435" y="-5390"/>
                      <a:pt x="0" y="6136"/>
                    </a:cubicBezTo>
                    <a:cubicBezTo>
                      <a:pt x="52101" y="-2342"/>
                      <a:pt x="106584" y="5469"/>
                      <a:pt x="151924" y="30996"/>
                    </a:cubicBezTo>
                    <a:cubicBezTo>
                      <a:pt x="163354" y="37378"/>
                      <a:pt x="185738" y="53761"/>
                      <a:pt x="185738" y="53761"/>
                    </a:cubicBezTo>
                    <a:lnTo>
                      <a:pt x="189643" y="504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BBD517A-5A39-15CB-5393-510C5A65C23A}"/>
                  </a:ext>
                </a:extLst>
              </p:cNvPr>
              <p:cNvSpPr/>
              <p:nvPr/>
            </p:nvSpPr>
            <p:spPr>
              <a:xfrm>
                <a:off x="5396293" y="2241124"/>
                <a:ext cx="169640" cy="154602"/>
              </a:xfrm>
              <a:custGeom>
                <a:avLst/>
                <a:gdLst>
                  <a:gd name="connsiteX0" fmla="*/ 0 w 169640"/>
                  <a:gd name="connsiteY0" fmla="*/ 154602 h 154602"/>
                  <a:gd name="connsiteX1" fmla="*/ 60293 w 169640"/>
                  <a:gd name="connsiteY1" fmla="*/ 119931 h 154602"/>
                  <a:gd name="connsiteX2" fmla="*/ 119253 w 169640"/>
                  <a:gd name="connsiteY2" fmla="*/ 102120 h 154602"/>
                  <a:gd name="connsiteX3" fmla="*/ 169640 w 169640"/>
                  <a:gd name="connsiteY3" fmla="*/ 28015 h 154602"/>
                  <a:gd name="connsiteX4" fmla="*/ 100870 w 169640"/>
                  <a:gd name="connsiteY4" fmla="*/ 12 h 154602"/>
                  <a:gd name="connsiteX5" fmla="*/ 14573 w 169640"/>
                  <a:gd name="connsiteY5" fmla="*/ 70116 h 154602"/>
                  <a:gd name="connsiteX6" fmla="*/ 0 w 169640"/>
                  <a:gd name="connsiteY6" fmla="*/ 154602 h 15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640" h="154602">
                    <a:moveTo>
                      <a:pt x="0" y="154602"/>
                    </a:moveTo>
                    <a:cubicBezTo>
                      <a:pt x="0" y="154602"/>
                      <a:pt x="30861" y="129266"/>
                      <a:pt x="60293" y="119931"/>
                    </a:cubicBezTo>
                    <a:cubicBezTo>
                      <a:pt x="81439" y="113264"/>
                      <a:pt x="103156" y="109835"/>
                      <a:pt x="119253" y="102120"/>
                    </a:cubicBezTo>
                    <a:cubicBezTo>
                      <a:pt x="156591" y="84213"/>
                      <a:pt x="166021" y="62115"/>
                      <a:pt x="169640" y="28015"/>
                    </a:cubicBezTo>
                    <a:cubicBezTo>
                      <a:pt x="169640" y="28015"/>
                      <a:pt x="138303" y="678"/>
                      <a:pt x="100870" y="12"/>
                    </a:cubicBezTo>
                    <a:cubicBezTo>
                      <a:pt x="58483" y="-750"/>
                      <a:pt x="25813" y="36207"/>
                      <a:pt x="14573" y="70116"/>
                    </a:cubicBezTo>
                    <a:cubicBezTo>
                      <a:pt x="3429" y="104025"/>
                      <a:pt x="2572" y="122313"/>
                      <a:pt x="0" y="1546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0E2BE4E-99F9-84C3-8B6E-D06C1A8A8487}"/>
                  </a:ext>
                </a:extLst>
              </p:cNvPr>
              <p:cNvSpPr/>
              <p:nvPr/>
            </p:nvSpPr>
            <p:spPr>
              <a:xfrm>
                <a:off x="5423058" y="2266186"/>
                <a:ext cx="138017" cy="80200"/>
              </a:xfrm>
              <a:custGeom>
                <a:avLst/>
                <a:gdLst>
                  <a:gd name="connsiteX0" fmla="*/ 138017 w 138017"/>
                  <a:gd name="connsiteY0" fmla="*/ 4953 h 80200"/>
                  <a:gd name="connsiteX1" fmla="*/ 131159 w 138017"/>
                  <a:gd name="connsiteY1" fmla="*/ 0 h 80200"/>
                  <a:gd name="connsiteX2" fmla="*/ 102870 w 138017"/>
                  <a:gd name="connsiteY2" fmla="*/ 6191 h 80200"/>
                  <a:gd name="connsiteX3" fmla="*/ 0 w 138017"/>
                  <a:gd name="connsiteY3" fmla="*/ 80200 h 80200"/>
                  <a:gd name="connsiteX4" fmla="*/ 104870 w 138017"/>
                  <a:gd name="connsiteY4" fmla="*/ 13430 h 80200"/>
                  <a:gd name="connsiteX5" fmla="*/ 137446 w 138017"/>
                  <a:gd name="connsiteY5" fmla="*/ 8954 h 80200"/>
                  <a:gd name="connsiteX6" fmla="*/ 138017 w 138017"/>
                  <a:gd name="connsiteY6" fmla="*/ 4953 h 8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017" h="80200">
                    <a:moveTo>
                      <a:pt x="138017" y="4953"/>
                    </a:moveTo>
                    <a:lnTo>
                      <a:pt x="131159" y="0"/>
                    </a:lnTo>
                    <a:cubicBezTo>
                      <a:pt x="131159" y="0"/>
                      <a:pt x="112204" y="3524"/>
                      <a:pt x="102870" y="6191"/>
                    </a:cubicBezTo>
                    <a:cubicBezTo>
                      <a:pt x="60770" y="18002"/>
                      <a:pt x="24670" y="45625"/>
                      <a:pt x="0" y="80200"/>
                    </a:cubicBezTo>
                    <a:cubicBezTo>
                      <a:pt x="26861" y="47054"/>
                      <a:pt x="63817" y="22384"/>
                      <a:pt x="104870" y="13430"/>
                    </a:cubicBezTo>
                    <a:cubicBezTo>
                      <a:pt x="115157" y="11049"/>
                      <a:pt x="137446" y="8954"/>
                      <a:pt x="137446" y="8954"/>
                    </a:cubicBezTo>
                    <a:lnTo>
                      <a:pt x="138017" y="49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7810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cxnSp>
        <p:nvCxnSpPr>
          <p:cNvPr id="3" name="Straight Connector 29">
            <a:extLst>
              <a:ext uri="{FF2B5EF4-FFF2-40B4-BE49-F238E27FC236}">
                <a16:creationId xmlns:a16="http://schemas.microsoft.com/office/drawing/2014/main" id="{64B990F2-F234-8A17-7926-07F092E6CF61}"/>
              </a:ext>
            </a:extLst>
          </p:cNvPr>
          <p:cNvCxnSpPr/>
          <p:nvPr/>
        </p:nvCxnSpPr>
        <p:spPr>
          <a:xfrm flipH="1">
            <a:off x="1278816" y="3054002"/>
            <a:ext cx="963436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65">
            <a:extLst>
              <a:ext uri="{FF2B5EF4-FFF2-40B4-BE49-F238E27FC236}">
                <a16:creationId xmlns:a16="http://schemas.microsoft.com/office/drawing/2014/main" id="{FA26637C-50E1-29F4-D294-3196B7AB879E}"/>
              </a:ext>
            </a:extLst>
          </p:cNvPr>
          <p:cNvGrpSpPr/>
          <p:nvPr/>
        </p:nvGrpSpPr>
        <p:grpSpPr>
          <a:xfrm>
            <a:off x="1596771" y="2308766"/>
            <a:ext cx="1458927" cy="1612995"/>
            <a:chOff x="3419864" y="1304397"/>
            <a:chExt cx="1094533" cy="1209746"/>
          </a:xfrm>
        </p:grpSpPr>
        <p:sp>
          <p:nvSpPr>
            <p:cNvPr id="5" name="Freeform 44">
              <a:extLst>
                <a:ext uri="{FF2B5EF4-FFF2-40B4-BE49-F238E27FC236}">
                  <a16:creationId xmlns:a16="http://schemas.microsoft.com/office/drawing/2014/main" id="{5EECA9AC-E75F-9BA2-4786-066D0FBFB79D}"/>
                </a:ext>
              </a:extLst>
            </p:cNvPr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en-US" sz="2666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47">
              <a:extLst>
                <a:ext uri="{FF2B5EF4-FFF2-40B4-BE49-F238E27FC236}">
                  <a16:creationId xmlns:a16="http://schemas.microsoft.com/office/drawing/2014/main" id="{44F1C7AC-7022-DB84-E9BA-6F14431E3119}"/>
                </a:ext>
              </a:extLst>
            </p:cNvPr>
            <p:cNvSpPr/>
            <p:nvPr/>
          </p:nvSpPr>
          <p:spPr>
            <a:xfrm>
              <a:off x="3670561" y="1468512"/>
              <a:ext cx="593135" cy="561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5140"/>
              <a:r>
                <a:rPr lang="en-US" sz="4265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" name="Group 66">
            <a:extLst>
              <a:ext uri="{FF2B5EF4-FFF2-40B4-BE49-F238E27FC236}">
                <a16:creationId xmlns:a16="http://schemas.microsoft.com/office/drawing/2014/main" id="{723C617F-D2A6-AB3D-CC47-64C97A26290E}"/>
              </a:ext>
            </a:extLst>
          </p:cNvPr>
          <p:cNvGrpSpPr/>
          <p:nvPr/>
        </p:nvGrpSpPr>
        <p:grpSpPr>
          <a:xfrm>
            <a:off x="4156291" y="2308766"/>
            <a:ext cx="1458927" cy="1612995"/>
            <a:chOff x="4740719" y="1304398"/>
            <a:chExt cx="1094533" cy="1209746"/>
          </a:xfrm>
        </p:grpSpPr>
        <p:sp>
          <p:nvSpPr>
            <p:cNvPr id="8" name="Freeform 53">
              <a:extLst>
                <a:ext uri="{FF2B5EF4-FFF2-40B4-BE49-F238E27FC236}">
                  <a16:creationId xmlns:a16="http://schemas.microsoft.com/office/drawing/2014/main" id="{DBD9FA96-60BD-09DF-4D6C-6768D64B6EBF}"/>
                </a:ext>
              </a:extLst>
            </p:cNvPr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en-US" sz="2666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54">
              <a:extLst>
                <a:ext uri="{FF2B5EF4-FFF2-40B4-BE49-F238E27FC236}">
                  <a16:creationId xmlns:a16="http://schemas.microsoft.com/office/drawing/2014/main" id="{C07B1E7B-928B-7CD0-E505-1226BD515BE8}"/>
                </a:ext>
              </a:extLst>
            </p:cNvPr>
            <p:cNvSpPr/>
            <p:nvPr/>
          </p:nvSpPr>
          <p:spPr>
            <a:xfrm>
              <a:off x="4991416" y="1468513"/>
              <a:ext cx="593135" cy="561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5140"/>
              <a:r>
                <a:rPr lang="en-US" sz="4265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1" name="Group 67">
            <a:extLst>
              <a:ext uri="{FF2B5EF4-FFF2-40B4-BE49-F238E27FC236}">
                <a16:creationId xmlns:a16="http://schemas.microsoft.com/office/drawing/2014/main" id="{329F1AF8-C60D-3FB4-88B9-B8C16D99E72F}"/>
              </a:ext>
            </a:extLst>
          </p:cNvPr>
          <p:cNvGrpSpPr/>
          <p:nvPr/>
        </p:nvGrpSpPr>
        <p:grpSpPr>
          <a:xfrm>
            <a:off x="6715811" y="2308766"/>
            <a:ext cx="1458927" cy="1612995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12" name="Freeform 68">
              <a:extLst>
                <a:ext uri="{FF2B5EF4-FFF2-40B4-BE49-F238E27FC236}">
                  <a16:creationId xmlns:a16="http://schemas.microsoft.com/office/drawing/2014/main" id="{ED075140-BD33-089F-C0BD-79BCEF1FA420}"/>
                </a:ext>
              </a:extLst>
            </p:cNvPr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en-US" sz="2666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69">
              <a:extLst>
                <a:ext uri="{FF2B5EF4-FFF2-40B4-BE49-F238E27FC236}">
                  <a16:creationId xmlns:a16="http://schemas.microsoft.com/office/drawing/2014/main" id="{F8779849-8CFB-F6B2-5606-0156F056422A}"/>
                </a:ext>
              </a:extLst>
            </p:cNvPr>
            <p:cNvSpPr/>
            <p:nvPr/>
          </p:nvSpPr>
          <p:spPr>
            <a:xfrm>
              <a:off x="3670561" y="1468512"/>
              <a:ext cx="593135" cy="5614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375140"/>
              <a:r>
                <a:rPr lang="en-US" sz="4265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4" name="Group 70">
            <a:extLst>
              <a:ext uri="{FF2B5EF4-FFF2-40B4-BE49-F238E27FC236}">
                <a16:creationId xmlns:a16="http://schemas.microsoft.com/office/drawing/2014/main" id="{F4FE110E-6B74-7A53-CBFE-4CDC70DC1B14}"/>
              </a:ext>
            </a:extLst>
          </p:cNvPr>
          <p:cNvGrpSpPr/>
          <p:nvPr/>
        </p:nvGrpSpPr>
        <p:grpSpPr>
          <a:xfrm>
            <a:off x="9275334" y="2308763"/>
            <a:ext cx="1458927" cy="1612995"/>
            <a:chOff x="4740719" y="1304398"/>
            <a:chExt cx="1094533" cy="1209746"/>
          </a:xfrm>
          <a:solidFill>
            <a:schemeClr val="accent3"/>
          </a:solidFill>
        </p:grpSpPr>
        <p:sp>
          <p:nvSpPr>
            <p:cNvPr id="15" name="Freeform 71">
              <a:extLst>
                <a:ext uri="{FF2B5EF4-FFF2-40B4-BE49-F238E27FC236}">
                  <a16:creationId xmlns:a16="http://schemas.microsoft.com/office/drawing/2014/main" id="{0D1DA166-FDDF-CF2A-BD28-7728347FEB06}"/>
                </a:ext>
              </a:extLst>
            </p:cNvPr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en-US" sz="2666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73">
              <a:extLst>
                <a:ext uri="{FF2B5EF4-FFF2-40B4-BE49-F238E27FC236}">
                  <a16:creationId xmlns:a16="http://schemas.microsoft.com/office/drawing/2014/main" id="{19BDB09F-C703-B1CA-B62B-57F69C704BE7}"/>
                </a:ext>
              </a:extLst>
            </p:cNvPr>
            <p:cNvSpPr/>
            <p:nvPr/>
          </p:nvSpPr>
          <p:spPr>
            <a:xfrm>
              <a:off x="4991416" y="1468513"/>
              <a:ext cx="593135" cy="5614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375140"/>
              <a:r>
                <a:rPr lang="en-US" sz="4265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7" name="Arc 30">
            <a:extLst>
              <a:ext uri="{FF2B5EF4-FFF2-40B4-BE49-F238E27FC236}">
                <a16:creationId xmlns:a16="http://schemas.microsoft.com/office/drawing/2014/main" id="{1B4FCF42-B830-0835-F636-B03706C339C2}"/>
              </a:ext>
            </a:extLst>
          </p:cNvPr>
          <p:cNvSpPr/>
          <p:nvPr/>
        </p:nvSpPr>
        <p:spPr>
          <a:xfrm rot="19051047">
            <a:off x="2725098" y="1814571"/>
            <a:ext cx="2181097" cy="2181771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89" tIns="60945" rIns="121889" bIns="60945" rtlCol="0" anchor="ctr"/>
          <a:lstStyle/>
          <a:p>
            <a:pPr algn="ctr" defTabSz="1375140"/>
            <a:endParaRPr lang="en-US" sz="2666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Arc 31">
            <a:extLst>
              <a:ext uri="{FF2B5EF4-FFF2-40B4-BE49-F238E27FC236}">
                <a16:creationId xmlns:a16="http://schemas.microsoft.com/office/drawing/2014/main" id="{006B44E3-027A-BE16-EA14-18634FA07BF4}"/>
              </a:ext>
            </a:extLst>
          </p:cNvPr>
          <p:cNvSpPr/>
          <p:nvPr/>
        </p:nvSpPr>
        <p:spPr>
          <a:xfrm rot="19051047">
            <a:off x="5188952" y="1814571"/>
            <a:ext cx="2181097" cy="2181771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89" tIns="60945" rIns="121889" bIns="60945" rtlCol="0" anchor="ctr"/>
          <a:lstStyle/>
          <a:p>
            <a:pPr algn="ctr" defTabSz="1375140"/>
            <a:endParaRPr lang="en-US" sz="2666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Arc 32">
            <a:extLst>
              <a:ext uri="{FF2B5EF4-FFF2-40B4-BE49-F238E27FC236}">
                <a16:creationId xmlns:a16="http://schemas.microsoft.com/office/drawing/2014/main" id="{A07D3D67-1910-8812-8445-3DF1E94A68F7}"/>
              </a:ext>
            </a:extLst>
          </p:cNvPr>
          <p:cNvSpPr/>
          <p:nvPr/>
        </p:nvSpPr>
        <p:spPr>
          <a:xfrm rot="19051047">
            <a:off x="7652809" y="1814571"/>
            <a:ext cx="2181097" cy="2181771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89" tIns="60945" rIns="121889" bIns="60945" rtlCol="0" anchor="ctr"/>
          <a:lstStyle/>
          <a:p>
            <a:pPr algn="ctr" defTabSz="1375140"/>
            <a:endParaRPr lang="en-US" sz="2666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FE2031-94DC-C71C-CC3E-CF878EB7AAB6}"/>
              </a:ext>
            </a:extLst>
          </p:cNvPr>
          <p:cNvGrpSpPr/>
          <p:nvPr/>
        </p:nvGrpSpPr>
        <p:grpSpPr>
          <a:xfrm>
            <a:off x="1509889" y="4302608"/>
            <a:ext cx="1946403" cy="1090897"/>
            <a:chOff x="-328895" y="1906534"/>
            <a:chExt cx="1946403" cy="109089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4EFE79-EEE8-5E09-7A77-D95E90ED8BC2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D5F31F3-6FCC-8C39-2680-104ADCBF066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EDD3292-FEB7-07CB-BCED-833AE26A1BF1}"/>
              </a:ext>
            </a:extLst>
          </p:cNvPr>
          <p:cNvGrpSpPr/>
          <p:nvPr/>
        </p:nvGrpSpPr>
        <p:grpSpPr>
          <a:xfrm>
            <a:off x="4039476" y="4302608"/>
            <a:ext cx="1946403" cy="1090897"/>
            <a:chOff x="-328895" y="1906534"/>
            <a:chExt cx="1946403" cy="109089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7F61E93-F3CA-166A-ADA3-1EA925534074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764FBA2-3FE6-051A-2221-C5C08AD1D1E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4456180-2DEE-13D4-0CC6-9492D5B45C83}"/>
              </a:ext>
            </a:extLst>
          </p:cNvPr>
          <p:cNvGrpSpPr/>
          <p:nvPr/>
        </p:nvGrpSpPr>
        <p:grpSpPr>
          <a:xfrm>
            <a:off x="6612605" y="4302608"/>
            <a:ext cx="1946403" cy="1090897"/>
            <a:chOff x="-328895" y="1906534"/>
            <a:chExt cx="1946403" cy="109089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B6015AC-929B-9915-8EB1-AD16697D7943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968AE80-1272-6437-08B9-CEAC6456E3D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357EA2B-D3BC-B2E7-F622-C4D63A7E0956}"/>
              </a:ext>
            </a:extLst>
          </p:cNvPr>
          <p:cNvGrpSpPr/>
          <p:nvPr/>
        </p:nvGrpSpPr>
        <p:grpSpPr>
          <a:xfrm>
            <a:off x="9171220" y="4302608"/>
            <a:ext cx="1946403" cy="1090897"/>
            <a:chOff x="-328895" y="1906534"/>
            <a:chExt cx="1946403" cy="109089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BB455D5-49D4-C6F6-821D-7B667C60534D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FD128DE-549A-D4F6-C494-F44D4BEBD05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543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4603E3B-447C-9E26-5A27-DA99F09A9D60}"/>
              </a:ext>
            </a:extLst>
          </p:cNvPr>
          <p:cNvSpPr>
            <a:spLocks/>
          </p:cNvSpPr>
          <p:nvPr/>
        </p:nvSpPr>
        <p:spPr bwMode="auto">
          <a:xfrm>
            <a:off x="1208366" y="1368426"/>
            <a:ext cx="2443817" cy="2217737"/>
          </a:xfrm>
          <a:prstGeom prst="rect">
            <a:avLst/>
          </a:prstGeom>
          <a:solidFill>
            <a:srgbClr val="349319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DCC2A06-C90A-7D37-5A2C-FA7CFC9C5CC9}"/>
              </a:ext>
            </a:extLst>
          </p:cNvPr>
          <p:cNvSpPr>
            <a:spLocks/>
          </p:cNvSpPr>
          <p:nvPr/>
        </p:nvSpPr>
        <p:spPr bwMode="auto">
          <a:xfrm>
            <a:off x="3652183" y="1368426"/>
            <a:ext cx="2443817" cy="2217737"/>
          </a:xfrm>
          <a:prstGeom prst="rect">
            <a:avLst/>
          </a:prstGeom>
          <a:solidFill>
            <a:srgbClr val="63AF27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B51DB7E-2FBE-30D9-3EC4-E3F612D1D543}"/>
              </a:ext>
            </a:extLst>
          </p:cNvPr>
          <p:cNvSpPr>
            <a:spLocks/>
          </p:cNvSpPr>
          <p:nvPr/>
        </p:nvSpPr>
        <p:spPr bwMode="auto">
          <a:xfrm>
            <a:off x="6096000" y="1368426"/>
            <a:ext cx="2443817" cy="2217737"/>
          </a:xfrm>
          <a:prstGeom prst="rect">
            <a:avLst/>
          </a:prstGeom>
          <a:solidFill>
            <a:srgbClr val="349319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D8B6330-59D5-28FB-0AF0-52399C1A44D5}"/>
              </a:ext>
            </a:extLst>
          </p:cNvPr>
          <p:cNvSpPr>
            <a:spLocks/>
          </p:cNvSpPr>
          <p:nvPr/>
        </p:nvSpPr>
        <p:spPr bwMode="auto">
          <a:xfrm>
            <a:off x="8539817" y="1368426"/>
            <a:ext cx="2443817" cy="2217737"/>
          </a:xfrm>
          <a:prstGeom prst="rect">
            <a:avLst/>
          </a:prstGeom>
          <a:solidFill>
            <a:srgbClr val="63AF27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6CCFF0BD-CD13-38C6-18FA-FEC95F641DB7}"/>
              </a:ext>
            </a:extLst>
          </p:cNvPr>
          <p:cNvSpPr>
            <a:spLocks/>
          </p:cNvSpPr>
          <p:nvPr/>
        </p:nvSpPr>
        <p:spPr bwMode="auto">
          <a:xfrm>
            <a:off x="1208366" y="3586163"/>
            <a:ext cx="2443817" cy="2217737"/>
          </a:xfrm>
          <a:prstGeom prst="rect">
            <a:avLst/>
          </a:prstGeom>
          <a:solidFill>
            <a:srgbClr val="63AF27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88A5E8C-A063-7174-B7DE-D6674C348C33}"/>
              </a:ext>
            </a:extLst>
          </p:cNvPr>
          <p:cNvSpPr>
            <a:spLocks/>
          </p:cNvSpPr>
          <p:nvPr/>
        </p:nvSpPr>
        <p:spPr bwMode="auto">
          <a:xfrm>
            <a:off x="3652183" y="3586163"/>
            <a:ext cx="2443817" cy="2217737"/>
          </a:xfrm>
          <a:prstGeom prst="rect">
            <a:avLst/>
          </a:prstGeom>
          <a:solidFill>
            <a:srgbClr val="349319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82F79A23-EA7D-9DE0-952F-90F9CA859AFE}"/>
              </a:ext>
            </a:extLst>
          </p:cNvPr>
          <p:cNvSpPr>
            <a:spLocks/>
          </p:cNvSpPr>
          <p:nvPr/>
        </p:nvSpPr>
        <p:spPr bwMode="auto">
          <a:xfrm>
            <a:off x="6096000" y="3586163"/>
            <a:ext cx="2443817" cy="2217737"/>
          </a:xfrm>
          <a:prstGeom prst="rect">
            <a:avLst/>
          </a:prstGeom>
          <a:solidFill>
            <a:srgbClr val="63AF27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CA2D0817-B7BA-086F-0DD0-629820C628E8}"/>
              </a:ext>
            </a:extLst>
          </p:cNvPr>
          <p:cNvSpPr>
            <a:spLocks/>
          </p:cNvSpPr>
          <p:nvPr/>
        </p:nvSpPr>
        <p:spPr bwMode="auto">
          <a:xfrm>
            <a:off x="8539817" y="3586163"/>
            <a:ext cx="2443817" cy="2217737"/>
          </a:xfrm>
          <a:prstGeom prst="rect">
            <a:avLst/>
          </a:prstGeom>
          <a:solidFill>
            <a:srgbClr val="349319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图形 4">
            <a:extLst>
              <a:ext uri="{FF2B5EF4-FFF2-40B4-BE49-F238E27FC236}">
                <a16:creationId xmlns:a16="http://schemas.microsoft.com/office/drawing/2014/main" id="{DD8B27A1-2737-C8B0-6DAB-38254A5A625C}"/>
              </a:ext>
            </a:extLst>
          </p:cNvPr>
          <p:cNvGrpSpPr/>
          <p:nvPr/>
        </p:nvGrpSpPr>
        <p:grpSpPr>
          <a:xfrm>
            <a:off x="6886730" y="4038107"/>
            <a:ext cx="862355" cy="1340471"/>
            <a:chOff x="6732790" y="3699996"/>
            <a:chExt cx="564860" cy="878035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2D43A18-3998-E914-5284-95F8C689673A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987D100-E7E1-0F7C-987B-708A34A78B25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62026E-21CA-E94E-D65E-38E6FC328CB7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E5D351-8857-939C-CAFE-A971887B3BF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4441302-89D3-00F5-A2CD-1C4950BDC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706D61E-CB71-656A-AC99-3945247FA840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CF9A38F-5D3F-6565-184A-B519AE4BD111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形 4">
            <a:extLst>
              <a:ext uri="{FF2B5EF4-FFF2-40B4-BE49-F238E27FC236}">
                <a16:creationId xmlns:a16="http://schemas.microsoft.com/office/drawing/2014/main" id="{3D844BAF-5F65-31D6-99CB-577994613DF3}"/>
              </a:ext>
            </a:extLst>
          </p:cNvPr>
          <p:cNvGrpSpPr/>
          <p:nvPr/>
        </p:nvGrpSpPr>
        <p:grpSpPr>
          <a:xfrm>
            <a:off x="9493495" y="2073893"/>
            <a:ext cx="553617" cy="919016"/>
            <a:chOff x="6842308" y="1173667"/>
            <a:chExt cx="362630" cy="601974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83205C4-2DCA-4CE0-5883-61A1856BAFED}"/>
                </a:ext>
              </a:extLst>
            </p:cNvPr>
            <p:cNvSpPr/>
            <p:nvPr/>
          </p:nvSpPr>
          <p:spPr>
            <a:xfrm>
              <a:off x="6842308" y="1173667"/>
              <a:ext cx="362630" cy="472463"/>
            </a:xfrm>
            <a:custGeom>
              <a:avLst/>
              <a:gdLst>
                <a:gd name="connsiteX0" fmla="*/ 361733 w 362630"/>
                <a:gd name="connsiteY0" fmla="*/ 182106 h 472463"/>
                <a:gd name="connsiteX1" fmla="*/ 340684 w 362630"/>
                <a:gd name="connsiteY1" fmla="*/ 247046 h 472463"/>
                <a:gd name="connsiteX2" fmla="*/ 271841 w 362630"/>
                <a:gd name="connsiteY2" fmla="*/ 430788 h 472463"/>
                <a:gd name="connsiteX3" fmla="*/ 269520 w 362630"/>
                <a:gd name="connsiteY3" fmla="*/ 451573 h 472463"/>
                <a:gd name="connsiteX4" fmla="*/ 246624 w 362630"/>
                <a:gd name="connsiteY4" fmla="*/ 472464 h 472463"/>
                <a:gd name="connsiteX5" fmla="*/ 115742 w 362630"/>
                <a:gd name="connsiteY5" fmla="*/ 472464 h 472463"/>
                <a:gd name="connsiteX6" fmla="*/ 92900 w 362630"/>
                <a:gd name="connsiteY6" fmla="*/ 451573 h 472463"/>
                <a:gd name="connsiteX7" fmla="*/ 90579 w 362630"/>
                <a:gd name="connsiteY7" fmla="*/ 430788 h 472463"/>
                <a:gd name="connsiteX8" fmla="*/ 22315 w 362630"/>
                <a:gd name="connsiteY8" fmla="*/ 247046 h 472463"/>
                <a:gd name="connsiteX9" fmla="*/ 739 w 362630"/>
                <a:gd name="connsiteY9" fmla="*/ 182106 h 472463"/>
                <a:gd name="connsiteX10" fmla="*/ 0 w 362630"/>
                <a:gd name="connsiteY10" fmla="*/ 166755 h 472463"/>
                <a:gd name="connsiteX11" fmla="*/ 53071 w 362630"/>
                <a:gd name="connsiteY11" fmla="*/ 48850 h 472463"/>
                <a:gd name="connsiteX12" fmla="*/ 181315 w 362630"/>
                <a:gd name="connsiteY12" fmla="*/ 0 h 472463"/>
                <a:gd name="connsiteX13" fmla="*/ 232486 w 362630"/>
                <a:gd name="connsiteY13" fmla="*/ 6752 h 472463"/>
                <a:gd name="connsiteX14" fmla="*/ 309560 w 362630"/>
                <a:gd name="connsiteY14" fmla="*/ 48903 h 472463"/>
                <a:gd name="connsiteX15" fmla="*/ 362630 w 362630"/>
                <a:gd name="connsiteY15" fmla="*/ 166808 h 472463"/>
                <a:gd name="connsiteX16" fmla="*/ 361733 w 362630"/>
                <a:gd name="connsiteY16" fmla="*/ 182106 h 472463"/>
                <a:gd name="connsiteX17" fmla="*/ 361733 w 362630"/>
                <a:gd name="connsiteY17" fmla="*/ 182106 h 47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630" h="472463">
                  <a:moveTo>
                    <a:pt x="361733" y="182106"/>
                  </a:moveTo>
                  <a:cubicBezTo>
                    <a:pt x="359465" y="205054"/>
                    <a:pt x="352185" y="226894"/>
                    <a:pt x="340684" y="247046"/>
                  </a:cubicBezTo>
                  <a:cubicBezTo>
                    <a:pt x="339999" y="248154"/>
                    <a:pt x="271841" y="360520"/>
                    <a:pt x="271841" y="430788"/>
                  </a:cubicBezTo>
                  <a:lnTo>
                    <a:pt x="269520" y="451573"/>
                  </a:lnTo>
                  <a:cubicBezTo>
                    <a:pt x="265827" y="465447"/>
                    <a:pt x="258125" y="472464"/>
                    <a:pt x="246624" y="472464"/>
                  </a:cubicBezTo>
                  <a:lnTo>
                    <a:pt x="115742" y="472464"/>
                  </a:lnTo>
                  <a:cubicBezTo>
                    <a:pt x="104294" y="472464"/>
                    <a:pt x="96593" y="465447"/>
                    <a:pt x="92900" y="451573"/>
                  </a:cubicBezTo>
                  <a:lnTo>
                    <a:pt x="90579" y="430788"/>
                  </a:lnTo>
                  <a:cubicBezTo>
                    <a:pt x="90579" y="360573"/>
                    <a:pt x="22420" y="248207"/>
                    <a:pt x="22315" y="247046"/>
                  </a:cubicBezTo>
                  <a:cubicBezTo>
                    <a:pt x="10287" y="226894"/>
                    <a:pt x="3007" y="205054"/>
                    <a:pt x="739" y="182106"/>
                  </a:cubicBezTo>
                  <a:lnTo>
                    <a:pt x="0" y="166755"/>
                  </a:lnTo>
                  <a:cubicBezTo>
                    <a:pt x="0" y="122231"/>
                    <a:pt x="18833" y="80344"/>
                    <a:pt x="53071" y="48850"/>
                  </a:cubicBezTo>
                  <a:cubicBezTo>
                    <a:pt x="87308" y="17356"/>
                    <a:pt x="132834" y="0"/>
                    <a:pt x="181315" y="0"/>
                  </a:cubicBezTo>
                  <a:cubicBezTo>
                    <a:pt x="198724" y="0"/>
                    <a:pt x="215922" y="2268"/>
                    <a:pt x="232486" y="6752"/>
                  </a:cubicBezTo>
                  <a:cubicBezTo>
                    <a:pt x="261448" y="14613"/>
                    <a:pt x="288089" y="29173"/>
                    <a:pt x="309560" y="48903"/>
                  </a:cubicBezTo>
                  <a:cubicBezTo>
                    <a:pt x="343744" y="80397"/>
                    <a:pt x="362630" y="122231"/>
                    <a:pt x="362630" y="166808"/>
                  </a:cubicBezTo>
                  <a:lnTo>
                    <a:pt x="361733" y="182106"/>
                  </a:lnTo>
                  <a:lnTo>
                    <a:pt x="361733" y="182106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486B2BD-2A6D-F6EA-9310-8B344C740B26}"/>
                </a:ext>
              </a:extLst>
            </p:cNvPr>
            <p:cNvSpPr/>
            <p:nvPr/>
          </p:nvSpPr>
          <p:spPr>
            <a:xfrm>
              <a:off x="6941116" y="1655046"/>
              <a:ext cx="164802" cy="90261"/>
            </a:xfrm>
            <a:custGeom>
              <a:avLst/>
              <a:gdLst>
                <a:gd name="connsiteX0" fmla="*/ 0 w 164802"/>
                <a:gd name="connsiteY0" fmla="*/ 15035 h 90261"/>
                <a:gd name="connsiteX1" fmla="*/ 16776 w 164802"/>
                <a:gd name="connsiteY1" fmla="*/ 0 h 90261"/>
                <a:gd name="connsiteX2" fmla="*/ 148027 w 164802"/>
                <a:gd name="connsiteY2" fmla="*/ 0 h 90261"/>
                <a:gd name="connsiteX3" fmla="*/ 164803 w 164802"/>
                <a:gd name="connsiteY3" fmla="*/ 15035 h 90261"/>
                <a:gd name="connsiteX4" fmla="*/ 148027 w 164802"/>
                <a:gd name="connsiteY4" fmla="*/ 30070 h 90261"/>
                <a:gd name="connsiteX5" fmla="*/ 164803 w 164802"/>
                <a:gd name="connsiteY5" fmla="*/ 45104 h 90261"/>
                <a:gd name="connsiteX6" fmla="*/ 148027 w 164802"/>
                <a:gd name="connsiteY6" fmla="*/ 60139 h 90261"/>
                <a:gd name="connsiteX7" fmla="*/ 164803 w 164802"/>
                <a:gd name="connsiteY7" fmla="*/ 75174 h 90261"/>
                <a:gd name="connsiteX8" fmla="*/ 148027 w 164802"/>
                <a:gd name="connsiteY8" fmla="*/ 90262 h 90261"/>
                <a:gd name="connsiteX9" fmla="*/ 16776 w 164802"/>
                <a:gd name="connsiteY9" fmla="*/ 90262 h 90261"/>
                <a:gd name="connsiteX10" fmla="*/ 0 w 164802"/>
                <a:gd name="connsiteY10" fmla="*/ 75174 h 90261"/>
                <a:gd name="connsiteX11" fmla="*/ 16776 w 164802"/>
                <a:gd name="connsiteY11" fmla="*/ 60139 h 90261"/>
                <a:gd name="connsiteX12" fmla="*/ 0 w 164802"/>
                <a:gd name="connsiteY12" fmla="*/ 45104 h 90261"/>
                <a:gd name="connsiteX13" fmla="*/ 16776 w 164802"/>
                <a:gd name="connsiteY13" fmla="*/ 30070 h 90261"/>
                <a:gd name="connsiteX14" fmla="*/ 0 w 164802"/>
                <a:gd name="connsiteY14" fmla="*/ 15035 h 90261"/>
                <a:gd name="connsiteX15" fmla="*/ 0 w 164802"/>
                <a:gd name="connsiteY15" fmla="*/ 15035 h 9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4802" h="90261">
                  <a:moveTo>
                    <a:pt x="0" y="15035"/>
                  </a:moveTo>
                  <a:cubicBezTo>
                    <a:pt x="0" y="6752"/>
                    <a:pt x="7491" y="0"/>
                    <a:pt x="16776" y="0"/>
                  </a:cubicBezTo>
                  <a:lnTo>
                    <a:pt x="148027" y="0"/>
                  </a:lnTo>
                  <a:cubicBezTo>
                    <a:pt x="157259" y="0"/>
                    <a:pt x="164803" y="6700"/>
                    <a:pt x="164803" y="15035"/>
                  </a:cubicBezTo>
                  <a:cubicBezTo>
                    <a:pt x="164803" y="23370"/>
                    <a:pt x="157259" y="30070"/>
                    <a:pt x="148027" y="30070"/>
                  </a:cubicBezTo>
                  <a:cubicBezTo>
                    <a:pt x="157259" y="30070"/>
                    <a:pt x="164803" y="36822"/>
                    <a:pt x="164803" y="45104"/>
                  </a:cubicBezTo>
                  <a:cubicBezTo>
                    <a:pt x="164803" y="53387"/>
                    <a:pt x="157259" y="60139"/>
                    <a:pt x="148027" y="60139"/>
                  </a:cubicBezTo>
                  <a:cubicBezTo>
                    <a:pt x="157259" y="60139"/>
                    <a:pt x="164803" y="66892"/>
                    <a:pt x="164803" y="75174"/>
                  </a:cubicBezTo>
                  <a:cubicBezTo>
                    <a:pt x="164803" y="83509"/>
                    <a:pt x="157259" y="90262"/>
                    <a:pt x="148027" y="90262"/>
                  </a:cubicBezTo>
                  <a:lnTo>
                    <a:pt x="16776" y="90262"/>
                  </a:lnTo>
                  <a:cubicBezTo>
                    <a:pt x="7544" y="90262"/>
                    <a:pt x="0" y="83509"/>
                    <a:pt x="0" y="75174"/>
                  </a:cubicBezTo>
                  <a:cubicBezTo>
                    <a:pt x="0" y="66892"/>
                    <a:pt x="7491" y="60139"/>
                    <a:pt x="16776" y="60139"/>
                  </a:cubicBezTo>
                  <a:cubicBezTo>
                    <a:pt x="7544" y="60139"/>
                    <a:pt x="0" y="53387"/>
                    <a:pt x="0" y="45104"/>
                  </a:cubicBezTo>
                  <a:cubicBezTo>
                    <a:pt x="0" y="36822"/>
                    <a:pt x="7491" y="30070"/>
                    <a:pt x="16776" y="30070"/>
                  </a:cubicBezTo>
                  <a:cubicBezTo>
                    <a:pt x="7491" y="30070"/>
                    <a:pt x="0" y="23370"/>
                    <a:pt x="0" y="15035"/>
                  </a:cubicBezTo>
                  <a:lnTo>
                    <a:pt x="0" y="1503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9F2AF40-B760-F41A-7A52-8D80B0D068F9}"/>
                </a:ext>
              </a:extLst>
            </p:cNvPr>
            <p:cNvSpPr/>
            <p:nvPr/>
          </p:nvSpPr>
          <p:spPr>
            <a:xfrm>
              <a:off x="6970922" y="1751163"/>
              <a:ext cx="105085" cy="24477"/>
            </a:xfrm>
            <a:custGeom>
              <a:avLst/>
              <a:gdLst>
                <a:gd name="connsiteX0" fmla="*/ 52596 w 105085"/>
                <a:gd name="connsiteY0" fmla="*/ 24478 h 24477"/>
                <a:gd name="connsiteX1" fmla="*/ 0 w 105085"/>
                <a:gd name="connsiteY1" fmla="*/ 0 h 24477"/>
                <a:gd name="connsiteX2" fmla="*/ 105086 w 105085"/>
                <a:gd name="connsiteY2" fmla="*/ 0 h 24477"/>
                <a:gd name="connsiteX3" fmla="*/ 52596 w 105085"/>
                <a:gd name="connsiteY3" fmla="*/ 24478 h 24477"/>
                <a:gd name="connsiteX4" fmla="*/ 52596 w 105085"/>
                <a:gd name="connsiteY4" fmla="*/ 24478 h 2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85" h="24477">
                  <a:moveTo>
                    <a:pt x="52596" y="24478"/>
                  </a:moveTo>
                  <a:cubicBezTo>
                    <a:pt x="31019" y="24478"/>
                    <a:pt x="11922" y="14824"/>
                    <a:pt x="0" y="0"/>
                  </a:cubicBezTo>
                  <a:lnTo>
                    <a:pt x="105086" y="0"/>
                  </a:lnTo>
                  <a:cubicBezTo>
                    <a:pt x="93269" y="14824"/>
                    <a:pt x="74172" y="24478"/>
                    <a:pt x="52596" y="24478"/>
                  </a:cubicBezTo>
                  <a:lnTo>
                    <a:pt x="52596" y="2447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4">
            <a:extLst>
              <a:ext uri="{FF2B5EF4-FFF2-40B4-BE49-F238E27FC236}">
                <a16:creationId xmlns:a16="http://schemas.microsoft.com/office/drawing/2014/main" id="{F8142016-A484-E1F4-66FA-89BA5F7C31D7}"/>
              </a:ext>
            </a:extLst>
          </p:cNvPr>
          <p:cNvGrpSpPr/>
          <p:nvPr/>
        </p:nvGrpSpPr>
        <p:grpSpPr>
          <a:xfrm>
            <a:off x="1874208" y="4146591"/>
            <a:ext cx="1106472" cy="1115769"/>
            <a:chOff x="3669006" y="3893022"/>
            <a:chExt cx="724761" cy="730851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E5D31A2-58A3-18DB-83D8-F37738D8B5AD}"/>
                </a:ext>
              </a:extLst>
            </p:cNvPr>
            <p:cNvSpPr/>
            <p:nvPr/>
          </p:nvSpPr>
          <p:spPr>
            <a:xfrm>
              <a:off x="3669006" y="4164283"/>
              <a:ext cx="277889" cy="358221"/>
            </a:xfrm>
            <a:custGeom>
              <a:avLst/>
              <a:gdLst>
                <a:gd name="connsiteX0" fmla="*/ 242984 w 277889"/>
                <a:gd name="connsiteY0" fmla="*/ 340210 h 358221"/>
                <a:gd name="connsiteX1" fmla="*/ 250475 w 277889"/>
                <a:gd name="connsiteY1" fmla="*/ 144757 h 358221"/>
                <a:gd name="connsiteX2" fmla="*/ 201625 w 277889"/>
                <a:gd name="connsiteY2" fmla="*/ 182317 h 358221"/>
                <a:gd name="connsiteX3" fmla="*/ 169656 w 277889"/>
                <a:gd name="connsiteY3" fmla="*/ 77073 h 358221"/>
                <a:gd name="connsiteX4" fmla="*/ 154622 w 277889"/>
                <a:gd name="connsiteY4" fmla="*/ 99599 h 358221"/>
                <a:gd name="connsiteX5" fmla="*/ 92583 w 277889"/>
                <a:gd name="connsiteY5" fmla="*/ 0 h 358221"/>
                <a:gd name="connsiteX6" fmla="*/ 56869 w 277889"/>
                <a:gd name="connsiteY6" fmla="*/ 129669 h 358221"/>
                <a:gd name="connsiteX7" fmla="*/ 63252 w 277889"/>
                <a:gd name="connsiteY7" fmla="*/ 142858 h 358221"/>
                <a:gd name="connsiteX8" fmla="*/ 24953 w 277889"/>
                <a:gd name="connsiteY8" fmla="*/ 131199 h 358221"/>
                <a:gd name="connsiteX9" fmla="*/ 65995 w 277889"/>
                <a:gd name="connsiteY9" fmla="*/ 233805 h 358221"/>
                <a:gd name="connsiteX10" fmla="*/ 0 w 277889"/>
                <a:gd name="connsiteY10" fmla="*/ 239344 h 358221"/>
                <a:gd name="connsiteX11" fmla="*/ 225153 w 277889"/>
                <a:gd name="connsiteY11" fmla="*/ 350233 h 358221"/>
                <a:gd name="connsiteX12" fmla="*/ 230165 w 277889"/>
                <a:gd name="connsiteY12" fmla="*/ 346909 h 358221"/>
                <a:gd name="connsiteX13" fmla="*/ 145864 w 277889"/>
                <a:gd name="connsiteY13" fmla="*/ 228793 h 358221"/>
                <a:gd name="connsiteX14" fmla="*/ 242984 w 277889"/>
                <a:gd name="connsiteY14" fmla="*/ 340210 h 3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7889" h="358221">
                  <a:moveTo>
                    <a:pt x="242984" y="340210"/>
                  </a:moveTo>
                  <a:cubicBezTo>
                    <a:pt x="242984" y="340210"/>
                    <a:pt x="316259" y="259391"/>
                    <a:pt x="250475" y="144757"/>
                  </a:cubicBezTo>
                  <a:cubicBezTo>
                    <a:pt x="250475" y="144757"/>
                    <a:pt x="201625" y="159791"/>
                    <a:pt x="201625" y="182317"/>
                  </a:cubicBezTo>
                  <a:cubicBezTo>
                    <a:pt x="201625" y="204896"/>
                    <a:pt x="211015" y="107143"/>
                    <a:pt x="169656" y="77073"/>
                  </a:cubicBezTo>
                  <a:cubicBezTo>
                    <a:pt x="169656" y="77073"/>
                    <a:pt x="154622" y="92108"/>
                    <a:pt x="154622" y="99599"/>
                  </a:cubicBezTo>
                  <a:cubicBezTo>
                    <a:pt x="154622" y="107090"/>
                    <a:pt x="154622" y="71429"/>
                    <a:pt x="92583" y="0"/>
                  </a:cubicBezTo>
                  <a:cubicBezTo>
                    <a:pt x="92583" y="0"/>
                    <a:pt x="47478" y="80819"/>
                    <a:pt x="56869" y="129669"/>
                  </a:cubicBezTo>
                  <a:lnTo>
                    <a:pt x="63252" y="142858"/>
                  </a:lnTo>
                  <a:cubicBezTo>
                    <a:pt x="63252" y="142858"/>
                    <a:pt x="27748" y="143438"/>
                    <a:pt x="24953" y="131199"/>
                  </a:cubicBezTo>
                  <a:cubicBezTo>
                    <a:pt x="24953" y="131199"/>
                    <a:pt x="29964" y="223835"/>
                    <a:pt x="65995" y="233805"/>
                  </a:cubicBezTo>
                  <a:cubicBezTo>
                    <a:pt x="65995" y="233805"/>
                    <a:pt x="13874" y="229901"/>
                    <a:pt x="0" y="239344"/>
                  </a:cubicBezTo>
                  <a:cubicBezTo>
                    <a:pt x="0" y="239344"/>
                    <a:pt x="72642" y="394652"/>
                    <a:pt x="225153" y="350233"/>
                  </a:cubicBezTo>
                  <a:lnTo>
                    <a:pt x="230165" y="346909"/>
                  </a:lnTo>
                  <a:cubicBezTo>
                    <a:pt x="230165" y="346909"/>
                    <a:pt x="182476" y="259285"/>
                    <a:pt x="145864" y="228793"/>
                  </a:cubicBezTo>
                  <a:cubicBezTo>
                    <a:pt x="145970" y="228899"/>
                    <a:pt x="229637" y="304020"/>
                    <a:pt x="242984" y="34021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645B6F0-AA4F-737C-D965-EF3C457E781F}"/>
                </a:ext>
              </a:extLst>
            </p:cNvPr>
            <p:cNvSpPr/>
            <p:nvPr/>
          </p:nvSpPr>
          <p:spPr>
            <a:xfrm>
              <a:off x="3909933" y="4510770"/>
              <a:ext cx="117693" cy="60012"/>
            </a:xfrm>
            <a:custGeom>
              <a:avLst/>
              <a:gdLst>
                <a:gd name="connsiteX0" fmla="*/ 1477 w 117693"/>
                <a:gd name="connsiteY0" fmla="*/ 0 h 60012"/>
                <a:gd name="connsiteX1" fmla="*/ 116955 w 117693"/>
                <a:gd name="connsiteY1" fmla="*/ 40937 h 60012"/>
                <a:gd name="connsiteX2" fmla="*/ 117694 w 117693"/>
                <a:gd name="connsiteY2" fmla="*/ 58504 h 60012"/>
                <a:gd name="connsiteX3" fmla="*/ 0 w 117693"/>
                <a:gd name="connsiteY3" fmla="*/ 6594 h 60012"/>
                <a:gd name="connsiteX4" fmla="*/ 1477 w 117693"/>
                <a:gd name="connsiteY4" fmla="*/ 0 h 6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93" h="60012">
                  <a:moveTo>
                    <a:pt x="1477" y="0"/>
                  </a:moveTo>
                  <a:cubicBezTo>
                    <a:pt x="1477" y="0"/>
                    <a:pt x="46793" y="44577"/>
                    <a:pt x="116955" y="40937"/>
                  </a:cubicBezTo>
                  <a:lnTo>
                    <a:pt x="117694" y="58504"/>
                  </a:lnTo>
                  <a:cubicBezTo>
                    <a:pt x="117694" y="58504"/>
                    <a:pt x="78973" y="73855"/>
                    <a:pt x="0" y="6594"/>
                  </a:cubicBezTo>
                  <a:lnTo>
                    <a:pt x="1477" y="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3127ED2-E47B-C475-BE2D-0092DEC99106}"/>
                </a:ext>
              </a:extLst>
            </p:cNvPr>
            <p:cNvSpPr/>
            <p:nvPr/>
          </p:nvSpPr>
          <p:spPr>
            <a:xfrm>
              <a:off x="4024198" y="3898973"/>
              <a:ext cx="288563" cy="233657"/>
            </a:xfrm>
            <a:custGeom>
              <a:avLst/>
              <a:gdLst>
                <a:gd name="connsiteX0" fmla="*/ 106141 w 288563"/>
                <a:gd name="connsiteY0" fmla="*/ 2912 h 233657"/>
                <a:gd name="connsiteX1" fmla="*/ 173507 w 288563"/>
                <a:gd name="connsiteY1" fmla="*/ 27970 h 233657"/>
                <a:gd name="connsiteX2" fmla="*/ 214655 w 288563"/>
                <a:gd name="connsiteY2" fmla="*/ 107259 h 233657"/>
                <a:gd name="connsiteX3" fmla="*/ 227158 w 288563"/>
                <a:gd name="connsiteY3" fmla="*/ 103672 h 233657"/>
                <a:gd name="connsiteX4" fmla="*/ 288564 w 288563"/>
                <a:gd name="connsiteY4" fmla="*/ 71492 h 233657"/>
                <a:gd name="connsiteX5" fmla="*/ 187224 w 288563"/>
                <a:gd name="connsiteY5" fmla="*/ 233657 h 233657"/>
                <a:gd name="connsiteX6" fmla="*/ 0 w 288563"/>
                <a:gd name="connsiteY6" fmla="*/ 225902 h 233657"/>
                <a:gd name="connsiteX7" fmla="*/ 68580 w 288563"/>
                <a:gd name="connsiteY7" fmla="*/ 185968 h 233657"/>
                <a:gd name="connsiteX8" fmla="*/ 22684 w 288563"/>
                <a:gd name="connsiteY8" fmla="*/ 113220 h 233657"/>
                <a:gd name="connsiteX9" fmla="*/ 18517 w 288563"/>
                <a:gd name="connsiteY9" fmla="*/ 113220 h 233657"/>
                <a:gd name="connsiteX10" fmla="*/ 106141 w 288563"/>
                <a:gd name="connsiteY10" fmla="*/ 2912 h 23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63" h="233657">
                  <a:moveTo>
                    <a:pt x="106141" y="2912"/>
                  </a:moveTo>
                  <a:cubicBezTo>
                    <a:pt x="106141" y="2912"/>
                    <a:pt x="152670" y="-12598"/>
                    <a:pt x="173507" y="27970"/>
                  </a:cubicBezTo>
                  <a:cubicBezTo>
                    <a:pt x="194345" y="68485"/>
                    <a:pt x="214655" y="107259"/>
                    <a:pt x="214655" y="107259"/>
                  </a:cubicBezTo>
                  <a:cubicBezTo>
                    <a:pt x="214655" y="107259"/>
                    <a:pt x="212282" y="111427"/>
                    <a:pt x="227158" y="103672"/>
                  </a:cubicBezTo>
                  <a:cubicBezTo>
                    <a:pt x="242035" y="95917"/>
                    <a:pt x="288564" y="71492"/>
                    <a:pt x="288564" y="71492"/>
                  </a:cubicBezTo>
                  <a:lnTo>
                    <a:pt x="187224" y="233657"/>
                  </a:lnTo>
                  <a:lnTo>
                    <a:pt x="0" y="225902"/>
                  </a:lnTo>
                  <a:lnTo>
                    <a:pt x="68580" y="185968"/>
                  </a:lnTo>
                  <a:cubicBezTo>
                    <a:pt x="68580" y="185968"/>
                    <a:pt x="33973" y="111427"/>
                    <a:pt x="22684" y="113220"/>
                  </a:cubicBezTo>
                  <a:lnTo>
                    <a:pt x="18517" y="113220"/>
                  </a:lnTo>
                  <a:cubicBezTo>
                    <a:pt x="18517" y="113220"/>
                    <a:pt x="76968" y="7660"/>
                    <a:pt x="106141" y="2912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185D7FE-6B5C-5FC0-5B7E-63C4B464ABE7}"/>
                </a:ext>
              </a:extLst>
            </p:cNvPr>
            <p:cNvSpPr/>
            <p:nvPr/>
          </p:nvSpPr>
          <p:spPr>
            <a:xfrm>
              <a:off x="3786014" y="3893022"/>
              <a:ext cx="326124" cy="283287"/>
            </a:xfrm>
            <a:custGeom>
              <a:avLst/>
              <a:gdLst>
                <a:gd name="connsiteX0" fmla="*/ 326124 w 326124"/>
                <a:gd name="connsiteY0" fmla="*/ 1424 h 283287"/>
                <a:gd name="connsiteX1" fmla="*/ 239397 w 326124"/>
                <a:gd name="connsiteY1" fmla="*/ 115267 h 283287"/>
                <a:gd name="connsiteX2" fmla="*/ 125554 w 326124"/>
                <a:gd name="connsiteY2" fmla="*/ 283288 h 283287"/>
                <a:gd name="connsiteX3" fmla="*/ 0 w 326124"/>
                <a:gd name="connsiteY3" fmla="*/ 189333 h 283287"/>
                <a:gd name="connsiteX4" fmla="*/ 69741 w 326124"/>
                <a:gd name="connsiteY4" fmla="*/ 85936 h 283287"/>
                <a:gd name="connsiteX5" fmla="*/ 118696 w 326124"/>
                <a:gd name="connsiteY5" fmla="*/ 19044 h 283287"/>
                <a:gd name="connsiteX6" fmla="*/ 195875 w 326124"/>
                <a:gd name="connsiteY6" fmla="*/ 0 h 283287"/>
                <a:gd name="connsiteX7" fmla="*/ 326124 w 326124"/>
                <a:gd name="connsiteY7" fmla="*/ 1424 h 28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124" h="283287">
                  <a:moveTo>
                    <a:pt x="326124" y="1424"/>
                  </a:moveTo>
                  <a:cubicBezTo>
                    <a:pt x="326124" y="1424"/>
                    <a:pt x="286348" y="33973"/>
                    <a:pt x="239397" y="115267"/>
                  </a:cubicBezTo>
                  <a:lnTo>
                    <a:pt x="125554" y="283288"/>
                  </a:lnTo>
                  <a:lnTo>
                    <a:pt x="0" y="189333"/>
                  </a:lnTo>
                  <a:lnTo>
                    <a:pt x="69741" y="85936"/>
                  </a:lnTo>
                  <a:cubicBezTo>
                    <a:pt x="69741" y="85936"/>
                    <a:pt x="104031" y="31019"/>
                    <a:pt x="118696" y="19044"/>
                  </a:cubicBezTo>
                  <a:cubicBezTo>
                    <a:pt x="133362" y="7069"/>
                    <a:pt x="144229" y="0"/>
                    <a:pt x="195875" y="0"/>
                  </a:cubicBezTo>
                  <a:cubicBezTo>
                    <a:pt x="247468" y="0"/>
                    <a:pt x="326124" y="1424"/>
                    <a:pt x="326124" y="1424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8F94023-74D7-E535-9D63-9B03540E6255}"/>
                </a:ext>
              </a:extLst>
            </p:cNvPr>
            <p:cNvSpPr/>
            <p:nvPr/>
          </p:nvSpPr>
          <p:spPr>
            <a:xfrm>
              <a:off x="4156346" y="4112003"/>
              <a:ext cx="237421" cy="376240"/>
            </a:xfrm>
            <a:custGeom>
              <a:avLst/>
              <a:gdLst>
                <a:gd name="connsiteX0" fmla="*/ 152248 w 237421"/>
                <a:gd name="connsiteY0" fmla="*/ 376240 h 376240"/>
                <a:gd name="connsiteX1" fmla="*/ 93480 w 237421"/>
                <a:gd name="connsiteY1" fmla="*/ 245780 h 376240"/>
                <a:gd name="connsiteX2" fmla="*/ 0 w 237421"/>
                <a:gd name="connsiteY2" fmla="*/ 65626 h 376240"/>
                <a:gd name="connsiteX3" fmla="*/ 142435 w 237421"/>
                <a:gd name="connsiteY3" fmla="*/ 0 h 376240"/>
                <a:gd name="connsiteX4" fmla="*/ 200095 w 237421"/>
                <a:gd name="connsiteY4" fmla="*/ 110625 h 376240"/>
                <a:gd name="connsiteX5" fmla="*/ 235546 w 237421"/>
                <a:gd name="connsiteY5" fmla="*/ 185536 h 376240"/>
                <a:gd name="connsiteX6" fmla="*/ 215500 w 237421"/>
                <a:gd name="connsiteY6" fmla="*/ 262450 h 376240"/>
                <a:gd name="connsiteX7" fmla="*/ 152248 w 237421"/>
                <a:gd name="connsiteY7" fmla="*/ 376240 h 37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421" h="376240">
                  <a:moveTo>
                    <a:pt x="152248" y="376240"/>
                  </a:moveTo>
                  <a:cubicBezTo>
                    <a:pt x="152248" y="376240"/>
                    <a:pt x="142594" y="325808"/>
                    <a:pt x="93480" y="245780"/>
                  </a:cubicBezTo>
                  <a:lnTo>
                    <a:pt x="0" y="65626"/>
                  </a:lnTo>
                  <a:lnTo>
                    <a:pt x="142435" y="0"/>
                  </a:lnTo>
                  <a:lnTo>
                    <a:pt x="200095" y="110625"/>
                  </a:lnTo>
                  <a:cubicBezTo>
                    <a:pt x="200095" y="110625"/>
                    <a:pt x="232064" y="166913"/>
                    <a:pt x="235546" y="185536"/>
                  </a:cubicBezTo>
                  <a:cubicBezTo>
                    <a:pt x="239080" y="204105"/>
                    <a:pt x="240083" y="217029"/>
                    <a:pt x="215500" y="262450"/>
                  </a:cubicBezTo>
                  <a:cubicBezTo>
                    <a:pt x="190969" y="307766"/>
                    <a:pt x="152248" y="376240"/>
                    <a:pt x="152248" y="37624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F686363-3FD4-48AE-A26D-24409B095D91}"/>
                </a:ext>
              </a:extLst>
            </p:cNvPr>
            <p:cNvSpPr/>
            <p:nvPr/>
          </p:nvSpPr>
          <p:spPr>
            <a:xfrm>
              <a:off x="4050364" y="4296589"/>
              <a:ext cx="242665" cy="327284"/>
            </a:xfrm>
            <a:custGeom>
              <a:avLst/>
              <a:gdLst>
                <a:gd name="connsiteX0" fmla="*/ 241718 w 242665"/>
                <a:gd name="connsiteY0" fmla="*/ 198460 h 327284"/>
                <a:gd name="connsiteX1" fmla="*/ 187962 w 242665"/>
                <a:gd name="connsiteY1" fmla="*/ 246149 h 327284"/>
                <a:gd name="connsiteX2" fmla="*/ 98650 w 242665"/>
                <a:gd name="connsiteY2" fmla="*/ 245200 h 327284"/>
                <a:gd name="connsiteX3" fmla="*/ 95906 w 242665"/>
                <a:gd name="connsiteY3" fmla="*/ 257966 h 327284"/>
                <a:gd name="connsiteX4" fmla="*/ 95484 w 242665"/>
                <a:gd name="connsiteY4" fmla="*/ 327285 h 327284"/>
                <a:gd name="connsiteX5" fmla="*/ 0 w 242665"/>
                <a:gd name="connsiteY5" fmla="*/ 161585 h 327284"/>
                <a:gd name="connsiteX6" fmla="*/ 94851 w 242665"/>
                <a:gd name="connsiteY6" fmla="*/ 0 h 327284"/>
                <a:gd name="connsiteX7" fmla="*/ 97911 w 242665"/>
                <a:gd name="connsiteY7" fmla="*/ 79289 h 327284"/>
                <a:gd name="connsiteX8" fmla="*/ 183689 w 242665"/>
                <a:gd name="connsiteY8" fmla="*/ 72958 h 327284"/>
                <a:gd name="connsiteX9" fmla="*/ 185641 w 242665"/>
                <a:gd name="connsiteY9" fmla="*/ 69266 h 327284"/>
                <a:gd name="connsiteX10" fmla="*/ 241718 w 242665"/>
                <a:gd name="connsiteY10" fmla="*/ 198460 h 32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2665" h="327284">
                  <a:moveTo>
                    <a:pt x="241718" y="198460"/>
                  </a:moveTo>
                  <a:cubicBezTo>
                    <a:pt x="241718" y="198460"/>
                    <a:pt x="233541" y="246782"/>
                    <a:pt x="187962" y="246149"/>
                  </a:cubicBezTo>
                  <a:cubicBezTo>
                    <a:pt x="142383" y="245516"/>
                    <a:pt x="98650" y="245200"/>
                    <a:pt x="98650" y="245200"/>
                  </a:cubicBezTo>
                  <a:cubicBezTo>
                    <a:pt x="98650" y="245200"/>
                    <a:pt x="96118" y="241138"/>
                    <a:pt x="95906" y="257966"/>
                  </a:cubicBezTo>
                  <a:cubicBezTo>
                    <a:pt x="95748" y="274742"/>
                    <a:pt x="95484" y="327285"/>
                    <a:pt x="95484" y="327285"/>
                  </a:cubicBezTo>
                  <a:lnTo>
                    <a:pt x="0" y="161585"/>
                  </a:lnTo>
                  <a:lnTo>
                    <a:pt x="94851" y="0"/>
                  </a:lnTo>
                  <a:lnTo>
                    <a:pt x="97911" y="79289"/>
                  </a:lnTo>
                  <a:cubicBezTo>
                    <a:pt x="97911" y="79289"/>
                    <a:pt x="179943" y="83826"/>
                    <a:pt x="183689" y="72958"/>
                  </a:cubicBezTo>
                  <a:lnTo>
                    <a:pt x="185641" y="69266"/>
                  </a:lnTo>
                  <a:cubicBezTo>
                    <a:pt x="185535" y="69266"/>
                    <a:pt x="251266" y="170448"/>
                    <a:pt x="241718" y="19846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920C110-86A8-08B3-8E38-58E3E9BCF9AB}"/>
              </a:ext>
            </a:extLst>
          </p:cNvPr>
          <p:cNvSpPr/>
          <p:nvPr/>
        </p:nvSpPr>
        <p:spPr>
          <a:xfrm>
            <a:off x="4433091" y="1863652"/>
            <a:ext cx="882001" cy="928036"/>
          </a:xfrm>
          <a:custGeom>
            <a:avLst/>
            <a:gdLst>
              <a:gd name="connsiteX0" fmla="*/ 208977 w 577728"/>
              <a:gd name="connsiteY0" fmla="*/ 598070 h 607882"/>
              <a:gd name="connsiteX1" fmla="*/ 76618 w 577728"/>
              <a:gd name="connsiteY1" fmla="*/ 225470 h 607882"/>
              <a:gd name="connsiteX2" fmla="*/ 130532 w 577728"/>
              <a:gd name="connsiteY2" fmla="*/ 328446 h 607882"/>
              <a:gd name="connsiteX3" fmla="*/ 243267 w 577728"/>
              <a:gd name="connsiteY3" fmla="*/ 0 h 607882"/>
              <a:gd name="connsiteX4" fmla="*/ 414876 w 577728"/>
              <a:gd name="connsiteY4" fmla="*/ 191180 h 607882"/>
              <a:gd name="connsiteX5" fmla="*/ 444312 w 577728"/>
              <a:gd name="connsiteY5" fmla="*/ 196086 h 607882"/>
              <a:gd name="connsiteX6" fmla="*/ 463937 w 577728"/>
              <a:gd name="connsiteY6" fmla="*/ 607883 h 607882"/>
              <a:gd name="connsiteX7" fmla="*/ 478655 w 577728"/>
              <a:gd name="connsiteY7" fmla="*/ 411797 h 607882"/>
              <a:gd name="connsiteX8" fmla="*/ 449218 w 577728"/>
              <a:gd name="connsiteY8" fmla="*/ 465711 h 607882"/>
              <a:gd name="connsiteX9" fmla="*/ 331577 w 577728"/>
              <a:gd name="connsiteY9" fmla="*/ 318633 h 607882"/>
              <a:gd name="connsiteX10" fmla="*/ 204124 w 577728"/>
              <a:gd name="connsiteY10" fmla="*/ 500001 h 607882"/>
              <a:gd name="connsiteX11" fmla="*/ 208977 w 577728"/>
              <a:gd name="connsiteY11" fmla="*/ 598070 h 60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7728" h="607882">
                <a:moveTo>
                  <a:pt x="208977" y="598070"/>
                </a:moveTo>
                <a:cubicBezTo>
                  <a:pt x="208977" y="598070"/>
                  <a:pt x="-153811" y="617695"/>
                  <a:pt x="76618" y="225470"/>
                </a:cubicBezTo>
                <a:cubicBezTo>
                  <a:pt x="76618" y="225470"/>
                  <a:pt x="81524" y="323539"/>
                  <a:pt x="130532" y="328446"/>
                </a:cubicBezTo>
                <a:cubicBezTo>
                  <a:pt x="179541" y="333352"/>
                  <a:pt x="287422" y="191180"/>
                  <a:pt x="243267" y="0"/>
                </a:cubicBezTo>
                <a:cubicBezTo>
                  <a:pt x="243267" y="0"/>
                  <a:pt x="390345" y="107829"/>
                  <a:pt x="414876" y="191180"/>
                </a:cubicBezTo>
                <a:cubicBezTo>
                  <a:pt x="439406" y="274531"/>
                  <a:pt x="439406" y="250001"/>
                  <a:pt x="444312" y="196086"/>
                </a:cubicBezTo>
                <a:cubicBezTo>
                  <a:pt x="449218" y="142172"/>
                  <a:pt x="728655" y="421609"/>
                  <a:pt x="463937" y="607883"/>
                </a:cubicBezTo>
                <a:cubicBezTo>
                  <a:pt x="463937" y="607883"/>
                  <a:pt x="522757" y="465711"/>
                  <a:pt x="478655" y="411797"/>
                </a:cubicBezTo>
                <a:cubicBezTo>
                  <a:pt x="434553" y="357882"/>
                  <a:pt x="468843" y="416703"/>
                  <a:pt x="449218" y="465711"/>
                </a:cubicBezTo>
                <a:cubicBezTo>
                  <a:pt x="429594" y="514719"/>
                  <a:pt x="375679" y="348070"/>
                  <a:pt x="331577" y="318633"/>
                </a:cubicBezTo>
                <a:cubicBezTo>
                  <a:pt x="287475" y="289197"/>
                  <a:pt x="321765" y="549062"/>
                  <a:pt x="204124" y="500001"/>
                </a:cubicBezTo>
                <a:cubicBezTo>
                  <a:pt x="86430" y="450993"/>
                  <a:pt x="208977" y="598070"/>
                  <a:pt x="208977" y="598070"/>
                </a:cubicBezTo>
                <a:close/>
              </a:path>
            </a:pathLst>
          </a:custGeom>
          <a:solidFill>
            <a:schemeClr val="bg1"/>
          </a:solidFill>
          <a:ln w="52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1EF3A49-DE00-0FC9-36BD-15B2EBECF54F}"/>
              </a:ext>
            </a:extLst>
          </p:cNvPr>
          <p:cNvGrpSpPr/>
          <p:nvPr/>
        </p:nvGrpSpPr>
        <p:grpSpPr>
          <a:xfrm>
            <a:off x="1574456" y="1931845"/>
            <a:ext cx="1946403" cy="1090897"/>
            <a:chOff x="-328895" y="1906534"/>
            <a:chExt cx="1946403" cy="109089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041D548-F457-C828-618D-FCAD5FEF48DE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38EB85F-1AAC-FA39-2D3B-224812E8DC2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74B14AA-5120-ECA6-3DBF-E336E8550F98}"/>
              </a:ext>
            </a:extLst>
          </p:cNvPr>
          <p:cNvGrpSpPr/>
          <p:nvPr/>
        </p:nvGrpSpPr>
        <p:grpSpPr>
          <a:xfrm>
            <a:off x="6392335" y="1931845"/>
            <a:ext cx="1946403" cy="1090897"/>
            <a:chOff x="-328895" y="1906534"/>
            <a:chExt cx="1946403" cy="109089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D1EEFD5-2547-49D0-0EBF-04A5BED0A589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5F8A8F5-69F5-A2AA-2F92-E03436BFCB9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217DDD5-0347-CA2A-9F4D-D04469241D67}"/>
              </a:ext>
            </a:extLst>
          </p:cNvPr>
          <p:cNvGrpSpPr/>
          <p:nvPr/>
        </p:nvGrpSpPr>
        <p:grpSpPr>
          <a:xfrm>
            <a:off x="4012429" y="4179419"/>
            <a:ext cx="1946403" cy="1090897"/>
            <a:chOff x="-328895" y="1906534"/>
            <a:chExt cx="1946403" cy="109089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F0CDB18-562A-B6B3-C8A3-C6D3831CD5C4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49EFA91-E270-3642-8D1F-F250C1E3F39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2735D8F-97EE-56AC-95C2-B864BA52B58C}"/>
              </a:ext>
            </a:extLst>
          </p:cNvPr>
          <p:cNvGrpSpPr/>
          <p:nvPr/>
        </p:nvGrpSpPr>
        <p:grpSpPr>
          <a:xfrm>
            <a:off x="8830308" y="4179419"/>
            <a:ext cx="1946403" cy="1090897"/>
            <a:chOff x="-328895" y="1906534"/>
            <a:chExt cx="1946403" cy="109089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BAFB043-C6D9-3737-7B83-639AAFCA6C24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12935BF-D9B1-E5A0-E35A-2129E2D200E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9703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图形 338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239F23-D420-BC3D-C87C-6EFAF90DFFC2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D03DB6-A023-6C34-2110-E6FB584967FD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DCE78A-0F08-8446-7711-0B7B796A1138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2859FE9-8F8B-CFA5-FD7E-B7C3CF3D1509}"/>
              </a:ext>
            </a:extLst>
          </p:cNvPr>
          <p:cNvGrpSpPr/>
          <p:nvPr/>
        </p:nvGrpSpPr>
        <p:grpSpPr>
          <a:xfrm>
            <a:off x="1630893" y="-2719870"/>
            <a:ext cx="8804878" cy="8684974"/>
            <a:chOff x="975401" y="-3366435"/>
            <a:chExt cx="10115862" cy="9978104"/>
          </a:xfrm>
        </p:grpSpPr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615267C9-CB6B-B1B1-F961-650A0C8670D9}"/>
                </a:ext>
              </a:extLst>
            </p:cNvPr>
            <p:cNvSpPr/>
            <p:nvPr/>
          </p:nvSpPr>
          <p:spPr>
            <a:xfrm>
              <a:off x="1113157" y="-3366435"/>
              <a:ext cx="9978106" cy="9978104"/>
            </a:xfrm>
            <a:prstGeom prst="ellipse">
              <a:avLst/>
            </a:pr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图形 193">
              <a:extLst>
                <a:ext uri="{FF2B5EF4-FFF2-40B4-BE49-F238E27FC236}">
                  <a16:creationId xmlns:a16="http://schemas.microsoft.com/office/drawing/2014/main" id="{ACA1EE46-6BB0-F055-184B-23AB4828903E}"/>
                </a:ext>
              </a:extLst>
            </p:cNvPr>
            <p:cNvSpPr/>
            <p:nvPr/>
          </p:nvSpPr>
          <p:spPr>
            <a:xfrm rot="11700000">
              <a:off x="975401" y="257777"/>
              <a:ext cx="9634155" cy="6332746"/>
            </a:xfrm>
            <a:custGeom>
              <a:avLst/>
              <a:gdLst>
                <a:gd name="connsiteX0" fmla="*/ 2149481 w 6178099"/>
                <a:gd name="connsiteY0" fmla="*/ 177893 h 4061001"/>
                <a:gd name="connsiteX1" fmla="*/ 2546 w 6178099"/>
                <a:gd name="connsiteY1" fmla="*/ 3079018 h 4061001"/>
                <a:gd name="connsiteX2" fmla="*/ 115351 w 6178099"/>
                <a:gd name="connsiteY2" fmla="*/ 4060474 h 4061001"/>
                <a:gd name="connsiteX3" fmla="*/ 125497 w 6178099"/>
                <a:gd name="connsiteY3" fmla="*/ 4057025 h 4061001"/>
                <a:gd name="connsiteX4" fmla="*/ 16912 w 6178099"/>
                <a:gd name="connsiteY4" fmla="*/ 3088904 h 4061001"/>
                <a:gd name="connsiteX5" fmla="*/ 34291 w 6178099"/>
                <a:gd name="connsiteY5" fmla="*/ 2871744 h 4061001"/>
                <a:gd name="connsiteX6" fmla="*/ 788616 w 6178099"/>
                <a:gd name="connsiteY6" fmla="*/ 2948039 h 4061001"/>
                <a:gd name="connsiteX7" fmla="*/ 943378 w 6178099"/>
                <a:gd name="connsiteY7" fmla="*/ 3779143 h 4061001"/>
                <a:gd name="connsiteX8" fmla="*/ 950703 w 6178099"/>
                <a:gd name="connsiteY8" fmla="*/ 3776657 h 4061001"/>
                <a:gd name="connsiteX9" fmla="*/ 799160 w 6178099"/>
                <a:gd name="connsiteY9" fmla="*/ 2948544 h 4061001"/>
                <a:gd name="connsiteX10" fmla="*/ 1433754 w 6178099"/>
                <a:gd name="connsiteY10" fmla="*/ 2944486 h 4061001"/>
                <a:gd name="connsiteX11" fmla="*/ 1857873 w 6178099"/>
                <a:gd name="connsiteY11" fmla="*/ 2907577 h 4061001"/>
                <a:gd name="connsiteX12" fmla="*/ 1999120 w 6178099"/>
                <a:gd name="connsiteY12" fmla="*/ 3420422 h 4061001"/>
                <a:gd name="connsiteX13" fmla="*/ 2003349 w 6178099"/>
                <a:gd name="connsiteY13" fmla="*/ 3418993 h 4061001"/>
                <a:gd name="connsiteX14" fmla="*/ 1862674 w 6178099"/>
                <a:gd name="connsiteY14" fmla="*/ 2906901 h 4061001"/>
                <a:gd name="connsiteX15" fmla="*/ 3136167 w 6178099"/>
                <a:gd name="connsiteY15" fmla="*/ 2622875 h 4061001"/>
                <a:gd name="connsiteX16" fmla="*/ 3350736 w 6178099"/>
                <a:gd name="connsiteY16" fmla="*/ 3232151 h 4061001"/>
                <a:gd name="connsiteX17" fmla="*/ 3146311 w 6178099"/>
                <a:gd name="connsiteY17" fmla="*/ 2619427 h 4061001"/>
                <a:gd name="connsiteX18" fmla="*/ 4281977 w 6178099"/>
                <a:gd name="connsiteY18" fmla="*/ 2115659 h 4061001"/>
                <a:gd name="connsiteX19" fmla="*/ 4470486 w 6178099"/>
                <a:gd name="connsiteY19" fmla="*/ 2580688 h 4061001"/>
                <a:gd name="connsiteX20" fmla="*/ 4474715 w 6178099"/>
                <a:gd name="connsiteY20" fmla="*/ 2579250 h 4061001"/>
                <a:gd name="connsiteX21" fmla="*/ 4286206 w 6178099"/>
                <a:gd name="connsiteY21" fmla="*/ 2113278 h 4061001"/>
                <a:gd name="connsiteX22" fmla="*/ 5107775 w 6178099"/>
                <a:gd name="connsiteY22" fmla="*/ 1563133 h 4061001"/>
                <a:gd name="connsiteX23" fmla="*/ 5450694 w 6178099"/>
                <a:gd name="connsiteY23" fmla="*/ 2247628 h 4061001"/>
                <a:gd name="connsiteX24" fmla="*/ 5458581 w 6178099"/>
                <a:gd name="connsiteY24" fmla="*/ 2244942 h 4061001"/>
                <a:gd name="connsiteX25" fmla="*/ 5115919 w 6178099"/>
                <a:gd name="connsiteY25" fmla="*/ 1556589 h 4061001"/>
                <a:gd name="connsiteX26" fmla="*/ 5618372 w 6178099"/>
                <a:gd name="connsiteY26" fmla="*/ 1117391 h 4061001"/>
                <a:gd name="connsiteX27" fmla="*/ 6167670 w 6178099"/>
                <a:gd name="connsiteY27" fmla="*/ 2004007 h 4061001"/>
                <a:gd name="connsiteX28" fmla="*/ 6178099 w 6178099"/>
                <a:gd name="connsiteY28" fmla="*/ 2000464 h 4061001"/>
                <a:gd name="connsiteX29" fmla="*/ 3333077 w 6178099"/>
                <a:gd name="connsiteY29" fmla="*/ 2023 h 4061001"/>
                <a:gd name="connsiteX30" fmla="*/ 2388711 w 6178099"/>
                <a:gd name="connsiteY30" fmla="*/ 104731 h 4061001"/>
                <a:gd name="connsiteX31" fmla="*/ 2312207 w 6178099"/>
                <a:gd name="connsiteY31" fmla="*/ 124753 h 4061001"/>
                <a:gd name="connsiteX32" fmla="*/ 2254609 w 6178099"/>
                <a:gd name="connsiteY32" fmla="*/ 142127 h 4061001"/>
                <a:gd name="connsiteX33" fmla="*/ 2250189 w 6178099"/>
                <a:gd name="connsiteY33" fmla="*/ 143936 h 4061001"/>
                <a:gd name="connsiteX34" fmla="*/ 2210079 w 6178099"/>
                <a:gd name="connsiteY34" fmla="*/ 157252 h 4061001"/>
                <a:gd name="connsiteX35" fmla="*/ 2202278 w 6178099"/>
                <a:gd name="connsiteY35" fmla="*/ 160214 h 4061001"/>
                <a:gd name="connsiteX36" fmla="*/ 2149481 w 6178099"/>
                <a:gd name="connsiteY36" fmla="*/ 177845 h 4061001"/>
                <a:gd name="connsiteX37" fmla="*/ 2256152 w 6178099"/>
                <a:gd name="connsiteY37" fmla="*/ 197610 h 4061001"/>
                <a:gd name="connsiteX38" fmla="*/ 2279174 w 6178099"/>
                <a:gd name="connsiteY38" fmla="*/ 190418 h 4061001"/>
                <a:gd name="connsiteX39" fmla="*/ 2408657 w 6178099"/>
                <a:gd name="connsiteY39" fmla="*/ 557616 h 4061001"/>
                <a:gd name="connsiteX40" fmla="*/ 1832385 w 6178099"/>
                <a:gd name="connsiteY40" fmla="*/ 700930 h 4061001"/>
                <a:gd name="connsiteX41" fmla="*/ 2256152 w 6178099"/>
                <a:gd name="connsiteY41" fmla="*/ 197619 h 4061001"/>
                <a:gd name="connsiteX42" fmla="*/ 2330199 w 6178099"/>
                <a:gd name="connsiteY42" fmla="*/ 174969 h 4061001"/>
                <a:gd name="connsiteX43" fmla="*/ 2344296 w 6178099"/>
                <a:gd name="connsiteY43" fmla="*/ 171121 h 4061001"/>
                <a:gd name="connsiteX44" fmla="*/ 2792543 w 6178099"/>
                <a:gd name="connsiteY44" fmla="*/ 236671 h 4061001"/>
                <a:gd name="connsiteX45" fmla="*/ 2969031 w 6178099"/>
                <a:gd name="connsiteY45" fmla="*/ 333265 h 4061001"/>
                <a:gd name="connsiteX46" fmla="*/ 2475646 w 6178099"/>
                <a:gd name="connsiteY46" fmla="*/ 535490 h 4061001"/>
                <a:gd name="connsiteX47" fmla="*/ 2453005 w 6178099"/>
                <a:gd name="connsiteY47" fmla="*/ 542863 h 4061001"/>
                <a:gd name="connsiteX48" fmla="*/ 2330199 w 6178099"/>
                <a:gd name="connsiteY48" fmla="*/ 174969 h 4061001"/>
                <a:gd name="connsiteX49" fmla="*/ 2036410 w 6178099"/>
                <a:gd name="connsiteY49" fmla="*/ 286421 h 4061001"/>
                <a:gd name="connsiteX50" fmla="*/ 1799085 w 6178099"/>
                <a:gd name="connsiteY50" fmla="*/ 706578 h 4061001"/>
                <a:gd name="connsiteX51" fmla="*/ 1431592 w 6178099"/>
                <a:gd name="connsiteY51" fmla="*/ 752850 h 4061001"/>
                <a:gd name="connsiteX52" fmla="*/ 2036410 w 6178099"/>
                <a:gd name="connsiteY52" fmla="*/ 286421 h 4061001"/>
                <a:gd name="connsiteX53" fmla="*/ 2571991 w 6178099"/>
                <a:gd name="connsiteY53" fmla="*/ 122353 h 4061001"/>
                <a:gd name="connsiteX54" fmla="*/ 3121717 w 6178099"/>
                <a:gd name="connsiteY54" fmla="*/ 124810 h 4061001"/>
                <a:gd name="connsiteX55" fmla="*/ 3296329 w 6178099"/>
                <a:gd name="connsiteY55" fmla="*/ 157595 h 4061001"/>
                <a:gd name="connsiteX56" fmla="*/ 2999807 w 6178099"/>
                <a:gd name="connsiteY56" fmla="*/ 318387 h 4061001"/>
                <a:gd name="connsiteX57" fmla="*/ 2778712 w 6178099"/>
                <a:gd name="connsiteY57" fmla="*/ 190428 h 4061001"/>
                <a:gd name="connsiteX58" fmla="*/ 2571991 w 6178099"/>
                <a:gd name="connsiteY58" fmla="*/ 122343 h 4061001"/>
                <a:gd name="connsiteX59" fmla="*/ 1719980 w 6178099"/>
                <a:gd name="connsiteY59" fmla="*/ 421904 h 4061001"/>
                <a:gd name="connsiteX60" fmla="*/ 1372508 w 6178099"/>
                <a:gd name="connsiteY60" fmla="*/ 757508 h 4061001"/>
                <a:gd name="connsiteX61" fmla="*/ 1198715 w 6178099"/>
                <a:gd name="connsiteY61" fmla="*/ 765957 h 4061001"/>
                <a:gd name="connsiteX62" fmla="*/ 1719980 w 6178099"/>
                <a:gd name="connsiteY62" fmla="*/ 421904 h 4061001"/>
                <a:gd name="connsiteX63" fmla="*/ 2941371 w 6178099"/>
                <a:gd name="connsiteY63" fmla="*/ 60345 h 4061001"/>
                <a:gd name="connsiteX64" fmla="*/ 3344650 w 6178099"/>
                <a:gd name="connsiteY64" fmla="*/ 49058 h 4061001"/>
                <a:gd name="connsiteX65" fmla="*/ 3460560 w 6178099"/>
                <a:gd name="connsiteY65" fmla="*/ 55259 h 4061001"/>
                <a:gd name="connsiteX66" fmla="*/ 3346231 w 6178099"/>
                <a:gd name="connsiteY66" fmla="*/ 127744 h 4061001"/>
                <a:gd name="connsiteX67" fmla="*/ 3109030 w 6178099"/>
                <a:gd name="connsiteY67" fmla="*/ 78194 h 4061001"/>
                <a:gd name="connsiteX68" fmla="*/ 2941371 w 6178099"/>
                <a:gd name="connsiteY68" fmla="*/ 60345 h 4061001"/>
                <a:gd name="connsiteX69" fmla="*/ 1148099 w 6178099"/>
                <a:gd name="connsiteY69" fmla="*/ 807667 h 4061001"/>
                <a:gd name="connsiteX70" fmla="*/ 1338656 w 6178099"/>
                <a:gd name="connsiteY70" fmla="*/ 800438 h 4061001"/>
                <a:gd name="connsiteX71" fmla="*/ 1032627 w 6178099"/>
                <a:gd name="connsiteY71" fmla="*/ 1318130 h 4061001"/>
                <a:gd name="connsiteX72" fmla="*/ 681479 w 6178099"/>
                <a:gd name="connsiteY72" fmla="*/ 1292213 h 4061001"/>
                <a:gd name="connsiteX73" fmla="*/ 1148080 w 6178099"/>
                <a:gd name="connsiteY73" fmla="*/ 807667 h 4061001"/>
                <a:gd name="connsiteX74" fmla="*/ 3527063 w 6178099"/>
                <a:gd name="connsiteY74" fmla="*/ 60621 h 4061001"/>
                <a:gd name="connsiteX75" fmla="*/ 4289501 w 6178099"/>
                <a:gd name="connsiteY75" fmla="*/ 224680 h 4061001"/>
                <a:gd name="connsiteX76" fmla="*/ 4024306 w 6178099"/>
                <a:gd name="connsiteY76" fmla="*/ 427657 h 4061001"/>
                <a:gd name="connsiteX77" fmla="*/ 3399981 w 6178099"/>
                <a:gd name="connsiteY77" fmla="*/ 142774 h 4061001"/>
                <a:gd name="connsiteX78" fmla="*/ 3527063 w 6178099"/>
                <a:gd name="connsiteY78" fmla="*/ 60612 h 4061001"/>
                <a:gd name="connsiteX79" fmla="*/ 1393749 w 6178099"/>
                <a:gd name="connsiteY79" fmla="*/ 797103 h 4061001"/>
                <a:gd name="connsiteX80" fmla="*/ 1394025 w 6178099"/>
                <a:gd name="connsiteY80" fmla="*/ 797008 h 4061001"/>
                <a:gd name="connsiteX81" fmla="*/ 1785331 w 6178099"/>
                <a:gd name="connsiteY81" fmla="*/ 750507 h 4061001"/>
                <a:gd name="connsiteX82" fmla="*/ 1692110 w 6178099"/>
                <a:gd name="connsiteY82" fmla="*/ 1297747 h 4061001"/>
                <a:gd name="connsiteX83" fmla="*/ 1065622 w 6178099"/>
                <a:gd name="connsiteY83" fmla="*/ 1319159 h 4061001"/>
                <a:gd name="connsiteX84" fmla="*/ 1393739 w 6178099"/>
                <a:gd name="connsiteY84" fmla="*/ 797103 h 4061001"/>
                <a:gd name="connsiteX85" fmla="*/ 3353413 w 6178099"/>
                <a:gd name="connsiteY85" fmla="*/ 171473 h 4061001"/>
                <a:gd name="connsiteX86" fmla="*/ 3999684 w 6178099"/>
                <a:gd name="connsiteY86" fmla="*/ 445117 h 4061001"/>
                <a:gd name="connsiteX87" fmla="*/ 3473866 w 6178099"/>
                <a:gd name="connsiteY87" fmla="*/ 765566 h 4061001"/>
                <a:gd name="connsiteX88" fmla="*/ 3037212 w 6178099"/>
                <a:gd name="connsiteY88" fmla="*/ 345552 h 4061001"/>
                <a:gd name="connsiteX89" fmla="*/ 3353413 w 6178099"/>
                <a:gd name="connsiteY89" fmla="*/ 171473 h 4061001"/>
                <a:gd name="connsiteX90" fmla="*/ 1816754 w 6178099"/>
                <a:gd name="connsiteY90" fmla="*/ 745135 h 4061001"/>
                <a:gd name="connsiteX91" fmla="*/ 2421887 w 6178099"/>
                <a:gd name="connsiteY91" fmla="*/ 596107 h 4061001"/>
                <a:gd name="connsiteX92" fmla="*/ 2606015 w 6178099"/>
                <a:gd name="connsiteY92" fmla="*/ 1118591 h 4061001"/>
                <a:gd name="connsiteX93" fmla="*/ 2149939 w 6178099"/>
                <a:gd name="connsiteY93" fmla="*/ 1230786 h 4061001"/>
                <a:gd name="connsiteX94" fmla="*/ 1708760 w 6178099"/>
                <a:gd name="connsiteY94" fmla="*/ 1296128 h 4061001"/>
                <a:gd name="connsiteX95" fmla="*/ 1816735 w 6178099"/>
                <a:gd name="connsiteY95" fmla="*/ 745135 h 4061001"/>
                <a:gd name="connsiteX96" fmla="*/ 3008513 w 6178099"/>
                <a:gd name="connsiteY96" fmla="*/ 359373 h 4061001"/>
                <a:gd name="connsiteX97" fmla="*/ 3459445 w 6178099"/>
                <a:gd name="connsiteY97" fmla="*/ 773282 h 4061001"/>
                <a:gd name="connsiteX98" fmla="*/ 2641333 w 6178099"/>
                <a:gd name="connsiteY98" fmla="*/ 1107847 h 4061001"/>
                <a:gd name="connsiteX99" fmla="*/ 2465654 w 6178099"/>
                <a:gd name="connsiteY99" fmla="*/ 581543 h 4061001"/>
                <a:gd name="connsiteX100" fmla="*/ 2488010 w 6178099"/>
                <a:gd name="connsiteY100" fmla="*/ 574266 h 4061001"/>
                <a:gd name="connsiteX101" fmla="*/ 3008522 w 6178099"/>
                <a:gd name="connsiteY101" fmla="*/ 359363 h 4061001"/>
                <a:gd name="connsiteX102" fmla="*/ 665648 w 6178099"/>
                <a:gd name="connsiteY102" fmla="*/ 1312635 h 4061001"/>
                <a:gd name="connsiteX103" fmla="*/ 1024150 w 6178099"/>
                <a:gd name="connsiteY103" fmla="*/ 1337000 h 4061001"/>
                <a:gd name="connsiteX104" fmla="*/ 815067 w 6178099"/>
                <a:gd name="connsiteY104" fmla="*/ 2082674 h 4061001"/>
                <a:gd name="connsiteX105" fmla="*/ 253725 w 6178099"/>
                <a:gd name="connsiteY105" fmla="*/ 2023809 h 4061001"/>
                <a:gd name="connsiteX106" fmla="*/ 665648 w 6178099"/>
                <a:gd name="connsiteY106" fmla="*/ 1312635 h 4061001"/>
                <a:gd name="connsiteX107" fmla="*/ 4308675 w 6178099"/>
                <a:gd name="connsiteY107" fmla="*/ 231347 h 4061001"/>
                <a:gd name="connsiteX108" fmla="*/ 4962100 w 6178099"/>
                <a:gd name="connsiteY108" fmla="*/ 552873 h 4061001"/>
                <a:gd name="connsiteX109" fmla="*/ 4585986 w 6178099"/>
                <a:gd name="connsiteY109" fmla="*/ 880933 h 4061001"/>
                <a:gd name="connsiteX110" fmla="*/ 4037841 w 6178099"/>
                <a:gd name="connsiteY110" fmla="*/ 436239 h 4061001"/>
                <a:gd name="connsiteX111" fmla="*/ 4308675 w 6178099"/>
                <a:gd name="connsiteY111" fmla="*/ 231357 h 4061001"/>
                <a:gd name="connsiteX112" fmla="*/ 1056849 w 6178099"/>
                <a:gd name="connsiteY112" fmla="*/ 1337866 h 4061001"/>
                <a:gd name="connsiteX113" fmla="*/ 1691043 w 6178099"/>
                <a:gd name="connsiteY113" fmla="*/ 1313206 h 4061001"/>
                <a:gd name="connsiteX114" fmla="*/ 1710798 w 6178099"/>
                <a:gd name="connsiteY114" fmla="*/ 2058776 h 4061001"/>
                <a:gd name="connsiteX115" fmla="*/ 833383 w 6178099"/>
                <a:gd name="connsiteY115" fmla="*/ 2083721 h 4061001"/>
                <a:gd name="connsiteX116" fmla="*/ 1056849 w 6178099"/>
                <a:gd name="connsiteY116" fmla="*/ 1337866 h 4061001"/>
                <a:gd name="connsiteX117" fmla="*/ 4013505 w 6178099"/>
                <a:gd name="connsiteY117" fmla="*/ 453346 h 4061001"/>
                <a:gd name="connsiteX118" fmla="*/ 4572146 w 6178099"/>
                <a:gd name="connsiteY118" fmla="*/ 891953 h 4061001"/>
                <a:gd name="connsiteX119" fmla="*/ 3891356 w 6178099"/>
                <a:gd name="connsiteY119" fmla="*/ 1353068 h 4061001"/>
                <a:gd name="connsiteX120" fmla="*/ 3482315 w 6178099"/>
                <a:gd name="connsiteY120" fmla="*/ 775615 h 4061001"/>
                <a:gd name="connsiteX121" fmla="*/ 4013495 w 6178099"/>
                <a:gd name="connsiteY121" fmla="*/ 453346 h 4061001"/>
                <a:gd name="connsiteX122" fmla="*/ 1707693 w 6178099"/>
                <a:gd name="connsiteY122" fmla="*/ 1311320 h 4061001"/>
                <a:gd name="connsiteX123" fmla="*/ 2135689 w 6178099"/>
                <a:gd name="connsiteY123" fmla="*/ 1246998 h 4061001"/>
                <a:gd name="connsiteX124" fmla="*/ 2610177 w 6178099"/>
                <a:gd name="connsiteY124" fmla="*/ 1129774 h 4061001"/>
                <a:gd name="connsiteX125" fmla="*/ 2851255 w 6178099"/>
                <a:gd name="connsiteY125" fmla="*/ 1814307 h 4061001"/>
                <a:gd name="connsiteX126" fmla="*/ 2465683 w 6178099"/>
                <a:gd name="connsiteY126" fmla="*/ 1924873 h 4061001"/>
                <a:gd name="connsiteX127" fmla="*/ 1719532 w 6178099"/>
                <a:gd name="connsiteY127" fmla="*/ 2057690 h 4061001"/>
                <a:gd name="connsiteX128" fmla="*/ 1707683 w 6178099"/>
                <a:gd name="connsiteY128" fmla="*/ 1311320 h 4061001"/>
                <a:gd name="connsiteX129" fmla="*/ 3468094 w 6178099"/>
                <a:gd name="connsiteY129" fmla="*/ 782930 h 4061001"/>
                <a:gd name="connsiteX130" fmla="*/ 3883898 w 6178099"/>
                <a:gd name="connsiteY130" fmla="*/ 1357164 h 4061001"/>
                <a:gd name="connsiteX131" fmla="*/ 2874724 w 6178099"/>
                <a:gd name="connsiteY131" fmla="*/ 1806630 h 4061001"/>
                <a:gd name="connsiteX132" fmla="*/ 2645201 w 6178099"/>
                <a:gd name="connsiteY132" fmla="*/ 1119134 h 4061001"/>
                <a:gd name="connsiteX133" fmla="*/ 3468113 w 6178099"/>
                <a:gd name="connsiteY133" fmla="*/ 782930 h 4061001"/>
                <a:gd name="connsiteX134" fmla="*/ 242552 w 6178099"/>
                <a:gd name="connsiteY134" fmla="*/ 2051861 h 4061001"/>
                <a:gd name="connsiteX135" fmla="*/ 811314 w 6178099"/>
                <a:gd name="connsiteY135" fmla="*/ 2107582 h 4061001"/>
                <a:gd name="connsiteX136" fmla="*/ 779739 w 6178099"/>
                <a:gd name="connsiteY136" fmla="*/ 2814956 h 4061001"/>
                <a:gd name="connsiteX137" fmla="*/ 786987 w 6178099"/>
                <a:gd name="connsiteY137" fmla="*/ 2927865 h 4061001"/>
                <a:gd name="connsiteX138" fmla="*/ 36969 w 6178099"/>
                <a:gd name="connsiteY138" fmla="*/ 2846645 h 4061001"/>
                <a:gd name="connsiteX139" fmla="*/ 242556 w 6178099"/>
                <a:gd name="connsiteY139" fmla="*/ 2051851 h 4061001"/>
                <a:gd name="connsiteX140" fmla="*/ 4979807 w 6178099"/>
                <a:gd name="connsiteY140" fmla="*/ 564151 h 4061001"/>
                <a:gd name="connsiteX141" fmla="*/ 5596027 w 6178099"/>
                <a:gd name="connsiteY141" fmla="*/ 1092598 h 4061001"/>
                <a:gd name="connsiteX142" fmla="*/ 5100727 w 6178099"/>
                <a:gd name="connsiteY142" fmla="*/ 1532510 h 4061001"/>
                <a:gd name="connsiteX143" fmla="*/ 4598711 w 6178099"/>
                <a:gd name="connsiteY143" fmla="*/ 893268 h 4061001"/>
                <a:gd name="connsiteX144" fmla="*/ 4979807 w 6178099"/>
                <a:gd name="connsiteY144" fmla="*/ 564151 h 4061001"/>
                <a:gd name="connsiteX145" fmla="*/ 829478 w 6178099"/>
                <a:gd name="connsiteY145" fmla="*/ 2108249 h 4061001"/>
                <a:gd name="connsiteX146" fmla="*/ 1712693 w 6178099"/>
                <a:gd name="connsiteY146" fmla="*/ 2077245 h 4061001"/>
                <a:gd name="connsiteX147" fmla="*/ 1769243 w 6178099"/>
                <a:gd name="connsiteY147" fmla="*/ 2478657 h 4061001"/>
                <a:gd name="connsiteX148" fmla="*/ 1853997 w 6178099"/>
                <a:gd name="connsiteY148" fmla="*/ 2891861 h 4061001"/>
                <a:gd name="connsiteX149" fmla="*/ 1455280 w 6178099"/>
                <a:gd name="connsiteY149" fmla="*/ 2925798 h 4061001"/>
                <a:gd name="connsiteX150" fmla="*/ 797808 w 6178099"/>
                <a:gd name="connsiteY150" fmla="*/ 2928189 h 4061001"/>
                <a:gd name="connsiteX151" fmla="*/ 791569 w 6178099"/>
                <a:gd name="connsiteY151" fmla="*/ 2825624 h 4061001"/>
                <a:gd name="connsiteX152" fmla="*/ 829488 w 6178099"/>
                <a:gd name="connsiteY152" fmla="*/ 2108239 h 4061001"/>
                <a:gd name="connsiteX153" fmla="*/ 4584910 w 6178099"/>
                <a:gd name="connsiteY153" fmla="*/ 904479 h 4061001"/>
                <a:gd name="connsiteX154" fmla="*/ 5092545 w 6178099"/>
                <a:gd name="connsiteY154" fmla="*/ 1538977 h 4061001"/>
                <a:gd name="connsiteX155" fmla="*/ 4277214 w 6178099"/>
                <a:gd name="connsiteY155" fmla="*/ 2093589 h 4061001"/>
                <a:gd name="connsiteX156" fmla="*/ 3898548 w 6178099"/>
                <a:gd name="connsiteY156" fmla="*/ 1364975 h 4061001"/>
                <a:gd name="connsiteX157" fmla="*/ 4584910 w 6178099"/>
                <a:gd name="connsiteY157" fmla="*/ 904470 h 4061001"/>
                <a:gd name="connsiteX158" fmla="*/ 1721114 w 6178099"/>
                <a:gd name="connsiteY158" fmla="*/ 2076245 h 4061001"/>
                <a:gd name="connsiteX159" fmla="*/ 2449938 w 6178099"/>
                <a:gd name="connsiteY159" fmla="*/ 1944285 h 4061001"/>
                <a:gd name="connsiteX160" fmla="*/ 2855617 w 6178099"/>
                <a:gd name="connsiteY160" fmla="*/ 1827185 h 4061001"/>
                <a:gd name="connsiteX161" fmla="*/ 3130585 w 6178099"/>
                <a:gd name="connsiteY161" fmla="*/ 2607711 h 4061001"/>
                <a:gd name="connsiteX162" fmla="*/ 1858797 w 6178099"/>
                <a:gd name="connsiteY162" fmla="*/ 2891156 h 4061001"/>
                <a:gd name="connsiteX163" fmla="*/ 1777692 w 6178099"/>
                <a:gd name="connsiteY163" fmla="*/ 2490544 h 4061001"/>
                <a:gd name="connsiteX164" fmla="*/ 1721171 w 6178099"/>
                <a:gd name="connsiteY164" fmla="*/ 2076245 h 4061001"/>
                <a:gd name="connsiteX165" fmla="*/ 3891109 w 6178099"/>
                <a:gd name="connsiteY165" fmla="*/ 1369089 h 4061001"/>
                <a:gd name="connsiteX166" fmla="*/ 4272957 w 6178099"/>
                <a:gd name="connsiteY166" fmla="*/ 2095999 h 4061001"/>
                <a:gd name="connsiteX167" fmla="*/ 3141015 w 6178099"/>
                <a:gd name="connsiteY167" fmla="*/ 2604168 h 4061001"/>
                <a:gd name="connsiteX168" fmla="*/ 2879125 w 6178099"/>
                <a:gd name="connsiteY168" fmla="*/ 1819517 h 4061001"/>
                <a:gd name="connsiteX169" fmla="*/ 3891156 w 6178099"/>
                <a:gd name="connsiteY169" fmla="*/ 1369089 h 406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178099" h="4061001">
                  <a:moveTo>
                    <a:pt x="2149481" y="177893"/>
                  </a:moveTo>
                  <a:cubicBezTo>
                    <a:pt x="942759" y="599412"/>
                    <a:pt x="56172" y="1724372"/>
                    <a:pt x="2546" y="3079018"/>
                  </a:cubicBezTo>
                  <a:cubicBezTo>
                    <a:pt x="-10914" y="3419155"/>
                    <a:pt x="29321" y="3749054"/>
                    <a:pt x="115351" y="4060474"/>
                  </a:cubicBezTo>
                  <a:lnTo>
                    <a:pt x="125497" y="4057025"/>
                  </a:lnTo>
                  <a:cubicBezTo>
                    <a:pt x="40606" y="3750140"/>
                    <a:pt x="1891" y="3424680"/>
                    <a:pt x="16912" y="3088904"/>
                  </a:cubicBezTo>
                  <a:cubicBezTo>
                    <a:pt x="20181" y="3015800"/>
                    <a:pt x="26120" y="2943439"/>
                    <a:pt x="34291" y="2871744"/>
                  </a:cubicBezTo>
                  <a:cubicBezTo>
                    <a:pt x="281675" y="2911549"/>
                    <a:pt x="533384" y="2937019"/>
                    <a:pt x="788616" y="2948039"/>
                  </a:cubicBezTo>
                  <a:cubicBezTo>
                    <a:pt x="811933" y="3232103"/>
                    <a:pt x="865035" y="3511043"/>
                    <a:pt x="943378" y="3779143"/>
                  </a:cubicBezTo>
                  <a:lnTo>
                    <a:pt x="950703" y="3776657"/>
                  </a:lnTo>
                  <a:cubicBezTo>
                    <a:pt x="872617" y="3509719"/>
                    <a:pt x="820715" y="3231865"/>
                    <a:pt x="799160" y="2948544"/>
                  </a:cubicBezTo>
                  <a:cubicBezTo>
                    <a:pt x="1008501" y="2957240"/>
                    <a:pt x="1220251" y="2956136"/>
                    <a:pt x="1433754" y="2944486"/>
                  </a:cubicBezTo>
                  <a:cubicBezTo>
                    <a:pt x="1576553" y="2936704"/>
                    <a:pt x="1717846" y="2924284"/>
                    <a:pt x="1857873" y="2907577"/>
                  </a:cubicBezTo>
                  <a:cubicBezTo>
                    <a:pt x="1898974" y="3080255"/>
                    <a:pt x="1946218" y="3251687"/>
                    <a:pt x="1999120" y="3420422"/>
                  </a:cubicBezTo>
                  <a:lnTo>
                    <a:pt x="2003349" y="3418993"/>
                  </a:lnTo>
                  <a:cubicBezTo>
                    <a:pt x="1950523" y="3250592"/>
                    <a:pt x="1903355" y="3079332"/>
                    <a:pt x="1862674" y="2906901"/>
                  </a:cubicBezTo>
                  <a:cubicBezTo>
                    <a:pt x="2302939" y="2854037"/>
                    <a:pt x="2728840" y="2757863"/>
                    <a:pt x="3136167" y="2622875"/>
                  </a:cubicBezTo>
                  <a:lnTo>
                    <a:pt x="3350736" y="3232151"/>
                  </a:lnTo>
                  <a:lnTo>
                    <a:pt x="3146311" y="2619427"/>
                  </a:lnTo>
                  <a:cubicBezTo>
                    <a:pt x="3543789" y="2486982"/>
                    <a:pt x="3923675" y="2317722"/>
                    <a:pt x="4281977" y="2115659"/>
                  </a:cubicBezTo>
                  <a:cubicBezTo>
                    <a:pt x="4349061" y="2266182"/>
                    <a:pt x="4412184" y="2421611"/>
                    <a:pt x="4470486" y="2580688"/>
                  </a:cubicBezTo>
                  <a:lnTo>
                    <a:pt x="4474715" y="2579250"/>
                  </a:lnTo>
                  <a:cubicBezTo>
                    <a:pt x="4416308" y="2419935"/>
                    <a:pt x="4353109" y="2264220"/>
                    <a:pt x="4286206" y="2113278"/>
                  </a:cubicBezTo>
                  <a:cubicBezTo>
                    <a:pt x="4574661" y="1950324"/>
                    <a:pt x="4849229" y="1766244"/>
                    <a:pt x="5107775" y="1563133"/>
                  </a:cubicBezTo>
                  <a:cubicBezTo>
                    <a:pt x="5241230" y="1776245"/>
                    <a:pt x="5356759" y="2006007"/>
                    <a:pt x="5450694" y="2247628"/>
                  </a:cubicBezTo>
                  <a:lnTo>
                    <a:pt x="5458581" y="2244942"/>
                  </a:lnTo>
                  <a:cubicBezTo>
                    <a:pt x="5364169" y="2002264"/>
                    <a:pt x="5248840" y="1771254"/>
                    <a:pt x="5115919" y="1556589"/>
                  </a:cubicBezTo>
                  <a:cubicBezTo>
                    <a:pt x="5290912" y="1418667"/>
                    <a:pt x="5458676" y="1272020"/>
                    <a:pt x="5618372" y="1117391"/>
                  </a:cubicBezTo>
                  <a:cubicBezTo>
                    <a:pt x="5848591" y="1378652"/>
                    <a:pt x="6035272" y="1677842"/>
                    <a:pt x="6167670" y="2004007"/>
                  </a:cubicBezTo>
                  <a:lnTo>
                    <a:pt x="6178099" y="2000464"/>
                  </a:lnTo>
                  <a:cubicBezTo>
                    <a:pt x="5718861" y="870132"/>
                    <a:pt x="4631525" y="53363"/>
                    <a:pt x="3333077" y="2023"/>
                  </a:cubicBezTo>
                  <a:cubicBezTo>
                    <a:pt x="3006379" y="-10902"/>
                    <a:pt x="2689263" y="25578"/>
                    <a:pt x="2388711" y="104731"/>
                  </a:cubicBezTo>
                  <a:cubicBezTo>
                    <a:pt x="2362975" y="110856"/>
                    <a:pt x="2337514" y="117523"/>
                    <a:pt x="2312207" y="124753"/>
                  </a:cubicBezTo>
                  <a:cubicBezTo>
                    <a:pt x="2292623" y="129458"/>
                    <a:pt x="2273383" y="135307"/>
                    <a:pt x="2254609" y="142127"/>
                  </a:cubicBezTo>
                  <a:cubicBezTo>
                    <a:pt x="2253104" y="142670"/>
                    <a:pt x="2251685" y="143384"/>
                    <a:pt x="2250189" y="143936"/>
                  </a:cubicBezTo>
                  <a:cubicBezTo>
                    <a:pt x="2236807" y="148308"/>
                    <a:pt x="2223338" y="152585"/>
                    <a:pt x="2210079" y="157252"/>
                  </a:cubicBezTo>
                  <a:cubicBezTo>
                    <a:pt x="2207460" y="158176"/>
                    <a:pt x="2204898" y="159281"/>
                    <a:pt x="2202278" y="160214"/>
                  </a:cubicBezTo>
                  <a:cubicBezTo>
                    <a:pt x="2184667" y="166024"/>
                    <a:pt x="2166960" y="171740"/>
                    <a:pt x="2149481" y="177845"/>
                  </a:cubicBezTo>
                  <a:close/>
                  <a:moveTo>
                    <a:pt x="2256152" y="197610"/>
                  </a:moveTo>
                  <a:cubicBezTo>
                    <a:pt x="2263829" y="195181"/>
                    <a:pt x="2271478" y="192790"/>
                    <a:pt x="2279174" y="190418"/>
                  </a:cubicBezTo>
                  <a:lnTo>
                    <a:pt x="2408657" y="557616"/>
                  </a:lnTo>
                  <a:cubicBezTo>
                    <a:pt x="2217671" y="619120"/>
                    <a:pt x="2025209" y="666678"/>
                    <a:pt x="1832385" y="700930"/>
                  </a:cubicBezTo>
                  <a:cubicBezTo>
                    <a:pt x="1928320" y="444555"/>
                    <a:pt x="2072529" y="270628"/>
                    <a:pt x="2256152" y="197619"/>
                  </a:cubicBezTo>
                  <a:close/>
                  <a:moveTo>
                    <a:pt x="2330199" y="174969"/>
                  </a:moveTo>
                  <a:cubicBezTo>
                    <a:pt x="2334867" y="173607"/>
                    <a:pt x="2339610" y="172454"/>
                    <a:pt x="2344296" y="171121"/>
                  </a:cubicBezTo>
                  <a:cubicBezTo>
                    <a:pt x="2477056" y="143155"/>
                    <a:pt x="2627246" y="162806"/>
                    <a:pt x="2792543" y="236671"/>
                  </a:cubicBezTo>
                  <a:cubicBezTo>
                    <a:pt x="2851150" y="262856"/>
                    <a:pt x="2910005" y="295326"/>
                    <a:pt x="2969031" y="333265"/>
                  </a:cubicBezTo>
                  <a:cubicBezTo>
                    <a:pt x="2810612" y="409722"/>
                    <a:pt x="2646124" y="477559"/>
                    <a:pt x="2475646" y="535490"/>
                  </a:cubicBezTo>
                  <a:cubicBezTo>
                    <a:pt x="2468112" y="538052"/>
                    <a:pt x="2460549" y="540348"/>
                    <a:pt x="2453005" y="542863"/>
                  </a:cubicBezTo>
                  <a:lnTo>
                    <a:pt x="2330199" y="174969"/>
                  </a:lnTo>
                  <a:close/>
                  <a:moveTo>
                    <a:pt x="2036410" y="286421"/>
                  </a:moveTo>
                  <a:cubicBezTo>
                    <a:pt x="1937722" y="387252"/>
                    <a:pt x="1857711" y="529013"/>
                    <a:pt x="1799085" y="706578"/>
                  </a:cubicBezTo>
                  <a:cubicBezTo>
                    <a:pt x="1676651" y="727343"/>
                    <a:pt x="1553959" y="742678"/>
                    <a:pt x="1431592" y="752850"/>
                  </a:cubicBezTo>
                  <a:cubicBezTo>
                    <a:pt x="1605623" y="555102"/>
                    <a:pt x="1809487" y="397092"/>
                    <a:pt x="2036410" y="286421"/>
                  </a:cubicBezTo>
                  <a:close/>
                  <a:moveTo>
                    <a:pt x="2571991" y="122353"/>
                  </a:moveTo>
                  <a:cubicBezTo>
                    <a:pt x="2747585" y="97445"/>
                    <a:pt x="2931512" y="97445"/>
                    <a:pt x="3121717" y="124810"/>
                  </a:cubicBezTo>
                  <a:cubicBezTo>
                    <a:pt x="3180334" y="133240"/>
                    <a:pt x="3238503" y="144317"/>
                    <a:pt x="3296329" y="157595"/>
                  </a:cubicBezTo>
                  <a:cubicBezTo>
                    <a:pt x="3200156" y="214640"/>
                    <a:pt x="3101276" y="268428"/>
                    <a:pt x="2999807" y="318387"/>
                  </a:cubicBezTo>
                  <a:cubicBezTo>
                    <a:pt x="2925931" y="266742"/>
                    <a:pt x="2851979" y="223832"/>
                    <a:pt x="2778712" y="190428"/>
                  </a:cubicBezTo>
                  <a:cubicBezTo>
                    <a:pt x="2706894" y="157672"/>
                    <a:pt x="2637923" y="135135"/>
                    <a:pt x="2571991" y="122343"/>
                  </a:cubicBezTo>
                  <a:close/>
                  <a:moveTo>
                    <a:pt x="1719980" y="421904"/>
                  </a:moveTo>
                  <a:cubicBezTo>
                    <a:pt x="1593555" y="517373"/>
                    <a:pt x="1477074" y="629787"/>
                    <a:pt x="1372508" y="757508"/>
                  </a:cubicBezTo>
                  <a:cubicBezTo>
                    <a:pt x="1314472" y="761547"/>
                    <a:pt x="1256608" y="764261"/>
                    <a:pt x="1198715" y="765957"/>
                  </a:cubicBezTo>
                  <a:cubicBezTo>
                    <a:pt x="1360354" y="635321"/>
                    <a:pt x="1534928" y="519878"/>
                    <a:pt x="1719980" y="421904"/>
                  </a:cubicBezTo>
                  <a:close/>
                  <a:moveTo>
                    <a:pt x="2941371" y="60345"/>
                  </a:moveTo>
                  <a:cubicBezTo>
                    <a:pt x="3073854" y="48496"/>
                    <a:pt x="3208404" y="44362"/>
                    <a:pt x="3344650" y="49058"/>
                  </a:cubicBezTo>
                  <a:cubicBezTo>
                    <a:pt x="3383445" y="50401"/>
                    <a:pt x="3422145" y="52573"/>
                    <a:pt x="3460560" y="55259"/>
                  </a:cubicBezTo>
                  <a:cubicBezTo>
                    <a:pt x="3422907" y="79938"/>
                    <a:pt x="3384779" y="104170"/>
                    <a:pt x="3346231" y="127744"/>
                  </a:cubicBezTo>
                  <a:cubicBezTo>
                    <a:pt x="3267974" y="106836"/>
                    <a:pt x="3188764" y="90167"/>
                    <a:pt x="3109030" y="78194"/>
                  </a:cubicBezTo>
                  <a:cubicBezTo>
                    <a:pt x="3052566" y="69718"/>
                    <a:pt x="2996663" y="64021"/>
                    <a:pt x="2941371" y="60345"/>
                  </a:cubicBezTo>
                  <a:close/>
                  <a:moveTo>
                    <a:pt x="1148099" y="807667"/>
                  </a:moveTo>
                  <a:cubicBezTo>
                    <a:pt x="1211497" y="806638"/>
                    <a:pt x="1275039" y="804266"/>
                    <a:pt x="1338656" y="800438"/>
                  </a:cubicBezTo>
                  <a:cubicBezTo>
                    <a:pt x="1219536" y="953561"/>
                    <a:pt x="1116647" y="1127116"/>
                    <a:pt x="1032627" y="1318130"/>
                  </a:cubicBezTo>
                  <a:cubicBezTo>
                    <a:pt x="914813" y="1313730"/>
                    <a:pt x="797684" y="1305043"/>
                    <a:pt x="681479" y="1292213"/>
                  </a:cubicBezTo>
                  <a:cubicBezTo>
                    <a:pt x="819668" y="1114953"/>
                    <a:pt x="976173" y="952456"/>
                    <a:pt x="1148080" y="807667"/>
                  </a:cubicBezTo>
                  <a:close/>
                  <a:moveTo>
                    <a:pt x="3527063" y="60621"/>
                  </a:moveTo>
                  <a:cubicBezTo>
                    <a:pt x="3792715" y="84672"/>
                    <a:pt x="4048004" y="140631"/>
                    <a:pt x="4289501" y="224680"/>
                  </a:cubicBezTo>
                  <a:cubicBezTo>
                    <a:pt x="4203653" y="295127"/>
                    <a:pt x="4115203" y="363011"/>
                    <a:pt x="4024306" y="427657"/>
                  </a:cubicBezTo>
                  <a:cubicBezTo>
                    <a:pt x="3825386" y="303013"/>
                    <a:pt x="3616084" y="206296"/>
                    <a:pt x="3399981" y="142774"/>
                  </a:cubicBezTo>
                  <a:cubicBezTo>
                    <a:pt x="3442891" y="116028"/>
                    <a:pt x="3485296" y="88691"/>
                    <a:pt x="3527063" y="60612"/>
                  </a:cubicBezTo>
                  <a:close/>
                  <a:moveTo>
                    <a:pt x="1393749" y="797103"/>
                  </a:moveTo>
                  <a:cubicBezTo>
                    <a:pt x="1393796" y="797027"/>
                    <a:pt x="1393968" y="797075"/>
                    <a:pt x="1394025" y="797008"/>
                  </a:cubicBezTo>
                  <a:cubicBezTo>
                    <a:pt x="1524260" y="787512"/>
                    <a:pt x="1654781" y="772005"/>
                    <a:pt x="1785331" y="750507"/>
                  </a:cubicBezTo>
                  <a:cubicBezTo>
                    <a:pt x="1737906" y="908079"/>
                    <a:pt x="1706312" y="1091645"/>
                    <a:pt x="1692110" y="1297747"/>
                  </a:cubicBezTo>
                  <a:cubicBezTo>
                    <a:pt x="1481826" y="1318540"/>
                    <a:pt x="1272658" y="1325493"/>
                    <a:pt x="1065622" y="1319159"/>
                  </a:cubicBezTo>
                  <a:cubicBezTo>
                    <a:pt x="1155938" y="1125316"/>
                    <a:pt x="1266161" y="950189"/>
                    <a:pt x="1393739" y="797103"/>
                  </a:cubicBezTo>
                  <a:close/>
                  <a:moveTo>
                    <a:pt x="3353413" y="171473"/>
                  </a:moveTo>
                  <a:cubicBezTo>
                    <a:pt x="3577203" y="229147"/>
                    <a:pt x="3794011" y="322063"/>
                    <a:pt x="3999684" y="445117"/>
                  </a:cubicBezTo>
                  <a:cubicBezTo>
                    <a:pt x="3832482" y="562465"/>
                    <a:pt x="3656898" y="669383"/>
                    <a:pt x="3473866" y="765566"/>
                  </a:cubicBezTo>
                  <a:cubicBezTo>
                    <a:pt x="3330629" y="596078"/>
                    <a:pt x="3184011" y="453946"/>
                    <a:pt x="3037212" y="345552"/>
                  </a:cubicBezTo>
                  <a:cubicBezTo>
                    <a:pt x="3145663" y="291545"/>
                    <a:pt x="3251153" y="233433"/>
                    <a:pt x="3353413" y="171473"/>
                  </a:cubicBezTo>
                  <a:close/>
                  <a:moveTo>
                    <a:pt x="1816754" y="745135"/>
                  </a:moveTo>
                  <a:cubicBezTo>
                    <a:pt x="2018979" y="710312"/>
                    <a:pt x="2221119" y="660848"/>
                    <a:pt x="2421887" y="596107"/>
                  </a:cubicBezTo>
                  <a:lnTo>
                    <a:pt x="2606015" y="1118591"/>
                  </a:lnTo>
                  <a:cubicBezTo>
                    <a:pt x="2457368" y="1162768"/>
                    <a:pt x="2305329" y="1200440"/>
                    <a:pt x="2149939" y="1230786"/>
                  </a:cubicBezTo>
                  <a:cubicBezTo>
                    <a:pt x="2002625" y="1259571"/>
                    <a:pt x="1855368" y="1281116"/>
                    <a:pt x="1708760" y="1296128"/>
                  </a:cubicBezTo>
                  <a:cubicBezTo>
                    <a:pt x="1726533" y="1086778"/>
                    <a:pt x="1763319" y="901888"/>
                    <a:pt x="1816735" y="745135"/>
                  </a:cubicBezTo>
                  <a:close/>
                  <a:moveTo>
                    <a:pt x="3008513" y="359373"/>
                  </a:moveTo>
                  <a:cubicBezTo>
                    <a:pt x="3159998" y="463109"/>
                    <a:pt x="3311531" y="603470"/>
                    <a:pt x="3459445" y="773282"/>
                  </a:cubicBezTo>
                  <a:cubicBezTo>
                    <a:pt x="3201099" y="907898"/>
                    <a:pt x="2927855" y="1020293"/>
                    <a:pt x="2641333" y="1107847"/>
                  </a:cubicBezTo>
                  <a:lnTo>
                    <a:pt x="2465654" y="581543"/>
                  </a:lnTo>
                  <a:cubicBezTo>
                    <a:pt x="2473103" y="579057"/>
                    <a:pt x="2480561" y="576800"/>
                    <a:pt x="2488010" y="574266"/>
                  </a:cubicBezTo>
                  <a:cubicBezTo>
                    <a:pt x="2668318" y="513002"/>
                    <a:pt x="2841854" y="440878"/>
                    <a:pt x="3008522" y="359363"/>
                  </a:cubicBezTo>
                  <a:close/>
                  <a:moveTo>
                    <a:pt x="665648" y="1312635"/>
                  </a:moveTo>
                  <a:cubicBezTo>
                    <a:pt x="784235" y="1325122"/>
                    <a:pt x="903849" y="1333171"/>
                    <a:pt x="1024150" y="1337000"/>
                  </a:cubicBezTo>
                  <a:cubicBezTo>
                    <a:pt x="926738" y="1563181"/>
                    <a:pt x="855843" y="1813402"/>
                    <a:pt x="815067" y="2082674"/>
                  </a:cubicBezTo>
                  <a:cubicBezTo>
                    <a:pt x="626215" y="2072511"/>
                    <a:pt x="438910" y="2052689"/>
                    <a:pt x="253725" y="2023809"/>
                  </a:cubicBezTo>
                  <a:cubicBezTo>
                    <a:pt x="360081" y="1768073"/>
                    <a:pt x="499308" y="1529576"/>
                    <a:pt x="665648" y="1312635"/>
                  </a:cubicBezTo>
                  <a:close/>
                  <a:moveTo>
                    <a:pt x="4308675" y="231347"/>
                  </a:moveTo>
                  <a:cubicBezTo>
                    <a:pt x="4540742" y="313796"/>
                    <a:pt x="4759570" y="422266"/>
                    <a:pt x="4962100" y="552873"/>
                  </a:cubicBezTo>
                  <a:cubicBezTo>
                    <a:pt x="4842066" y="667516"/>
                    <a:pt x="4716507" y="776958"/>
                    <a:pt x="4585986" y="880933"/>
                  </a:cubicBezTo>
                  <a:cubicBezTo>
                    <a:pt x="4415727" y="709121"/>
                    <a:pt x="4231885" y="559369"/>
                    <a:pt x="4037841" y="436239"/>
                  </a:cubicBezTo>
                  <a:cubicBezTo>
                    <a:pt x="4130577" y="370840"/>
                    <a:pt x="4221083" y="302642"/>
                    <a:pt x="4308675" y="231357"/>
                  </a:cubicBezTo>
                  <a:close/>
                  <a:moveTo>
                    <a:pt x="1056849" y="1337866"/>
                  </a:moveTo>
                  <a:cubicBezTo>
                    <a:pt x="1266333" y="1343153"/>
                    <a:pt x="1478083" y="1335276"/>
                    <a:pt x="1691043" y="1313206"/>
                  </a:cubicBezTo>
                  <a:cubicBezTo>
                    <a:pt x="1676641" y="1537034"/>
                    <a:pt x="1682613" y="1786970"/>
                    <a:pt x="1710798" y="2058776"/>
                  </a:cubicBezTo>
                  <a:cubicBezTo>
                    <a:pt x="1416247" y="2090475"/>
                    <a:pt x="1123096" y="2098361"/>
                    <a:pt x="833383" y="2083721"/>
                  </a:cubicBezTo>
                  <a:cubicBezTo>
                    <a:pt x="877856" y="1813697"/>
                    <a:pt x="953922" y="1563399"/>
                    <a:pt x="1056849" y="1337866"/>
                  </a:cubicBezTo>
                  <a:close/>
                  <a:moveTo>
                    <a:pt x="4013505" y="453346"/>
                  </a:moveTo>
                  <a:cubicBezTo>
                    <a:pt x="4211520" y="573380"/>
                    <a:pt x="4398829" y="721294"/>
                    <a:pt x="4572146" y="891953"/>
                  </a:cubicBezTo>
                  <a:cubicBezTo>
                    <a:pt x="4358424" y="1061098"/>
                    <a:pt x="4131243" y="1215556"/>
                    <a:pt x="3891356" y="1353068"/>
                  </a:cubicBezTo>
                  <a:cubicBezTo>
                    <a:pt x="3760854" y="1138384"/>
                    <a:pt x="3623342" y="943713"/>
                    <a:pt x="3482315" y="775615"/>
                  </a:cubicBezTo>
                  <a:cubicBezTo>
                    <a:pt x="3667214" y="678955"/>
                    <a:pt x="3844388" y="571075"/>
                    <a:pt x="4013495" y="453346"/>
                  </a:cubicBezTo>
                  <a:close/>
                  <a:moveTo>
                    <a:pt x="1707693" y="1311320"/>
                  </a:moveTo>
                  <a:cubicBezTo>
                    <a:pt x="1849911" y="1296090"/>
                    <a:pt x="1992690" y="1274935"/>
                    <a:pt x="2135689" y="1246998"/>
                  </a:cubicBezTo>
                  <a:cubicBezTo>
                    <a:pt x="2297443" y="1215394"/>
                    <a:pt x="2455510" y="1176027"/>
                    <a:pt x="2610177" y="1129774"/>
                  </a:cubicBezTo>
                  <a:lnTo>
                    <a:pt x="2851255" y="1814307"/>
                  </a:lnTo>
                  <a:cubicBezTo>
                    <a:pt x="2725039" y="1855407"/>
                    <a:pt x="2596547" y="1892345"/>
                    <a:pt x="2465683" y="1924873"/>
                  </a:cubicBezTo>
                  <a:cubicBezTo>
                    <a:pt x="2217033" y="1986681"/>
                    <a:pt x="1967697" y="2030582"/>
                    <a:pt x="1719532" y="2057690"/>
                  </a:cubicBezTo>
                  <a:cubicBezTo>
                    <a:pt x="1693205" y="1784770"/>
                    <a:pt x="1689805" y="1534434"/>
                    <a:pt x="1707683" y="1311320"/>
                  </a:cubicBezTo>
                  <a:close/>
                  <a:moveTo>
                    <a:pt x="3468094" y="782930"/>
                  </a:moveTo>
                  <a:cubicBezTo>
                    <a:pt x="3611531" y="948856"/>
                    <a:pt x="3751415" y="1142556"/>
                    <a:pt x="3883898" y="1357164"/>
                  </a:cubicBezTo>
                  <a:cubicBezTo>
                    <a:pt x="3568287" y="1537463"/>
                    <a:pt x="3231074" y="1688825"/>
                    <a:pt x="2874724" y="1806630"/>
                  </a:cubicBezTo>
                  <a:lnTo>
                    <a:pt x="2645201" y="1119134"/>
                  </a:lnTo>
                  <a:cubicBezTo>
                    <a:pt x="2933036" y="1030752"/>
                    <a:pt x="3208042" y="917804"/>
                    <a:pt x="3468113" y="782930"/>
                  </a:cubicBezTo>
                  <a:close/>
                  <a:moveTo>
                    <a:pt x="242552" y="2051861"/>
                  </a:moveTo>
                  <a:cubicBezTo>
                    <a:pt x="430100" y="2079769"/>
                    <a:pt x="619957" y="2098676"/>
                    <a:pt x="811314" y="2107582"/>
                  </a:cubicBezTo>
                  <a:cubicBezTo>
                    <a:pt x="779139" y="2331352"/>
                    <a:pt x="767728" y="2568058"/>
                    <a:pt x="779739" y="2814956"/>
                  </a:cubicBezTo>
                  <a:cubicBezTo>
                    <a:pt x="781577" y="2852722"/>
                    <a:pt x="784092" y="2890261"/>
                    <a:pt x="786987" y="2927865"/>
                  </a:cubicBezTo>
                  <a:cubicBezTo>
                    <a:pt x="533317" y="2915445"/>
                    <a:pt x="282941" y="2888051"/>
                    <a:pt x="36969" y="2846645"/>
                  </a:cubicBezTo>
                  <a:cubicBezTo>
                    <a:pt x="70894" y="2568858"/>
                    <a:pt x="141210" y="2302320"/>
                    <a:pt x="242556" y="2051851"/>
                  </a:cubicBezTo>
                  <a:close/>
                  <a:moveTo>
                    <a:pt x="4979807" y="564151"/>
                  </a:moveTo>
                  <a:cubicBezTo>
                    <a:pt x="5208140" y="713550"/>
                    <a:pt x="5415061" y="891573"/>
                    <a:pt x="5596027" y="1092598"/>
                  </a:cubicBezTo>
                  <a:cubicBezTo>
                    <a:pt x="5438721" y="1247503"/>
                    <a:pt x="5273291" y="1394216"/>
                    <a:pt x="5100727" y="1532510"/>
                  </a:cubicBezTo>
                  <a:cubicBezTo>
                    <a:pt x="4952898" y="1297461"/>
                    <a:pt x="4784049" y="1082206"/>
                    <a:pt x="4598711" y="893268"/>
                  </a:cubicBezTo>
                  <a:cubicBezTo>
                    <a:pt x="4730899" y="788988"/>
                    <a:pt x="4858096" y="679070"/>
                    <a:pt x="4979807" y="564151"/>
                  </a:cubicBezTo>
                  <a:close/>
                  <a:moveTo>
                    <a:pt x="829478" y="2108249"/>
                  </a:moveTo>
                  <a:cubicBezTo>
                    <a:pt x="1120953" y="2120869"/>
                    <a:pt x="1416113" y="2110916"/>
                    <a:pt x="1712693" y="2077245"/>
                  </a:cubicBezTo>
                  <a:cubicBezTo>
                    <a:pt x="1726514" y="2206356"/>
                    <a:pt x="1745231" y="2340287"/>
                    <a:pt x="1769243" y="2478657"/>
                  </a:cubicBezTo>
                  <a:cubicBezTo>
                    <a:pt x="1793180" y="2616607"/>
                    <a:pt x="1821659" y="2754634"/>
                    <a:pt x="1853997" y="2891861"/>
                  </a:cubicBezTo>
                  <a:cubicBezTo>
                    <a:pt x="1722380" y="2907234"/>
                    <a:pt x="1589430" y="2918473"/>
                    <a:pt x="1455280" y="2925798"/>
                  </a:cubicBezTo>
                  <a:cubicBezTo>
                    <a:pt x="1234005" y="2937866"/>
                    <a:pt x="1014711" y="2938447"/>
                    <a:pt x="797808" y="2928189"/>
                  </a:cubicBezTo>
                  <a:cubicBezTo>
                    <a:pt x="795398" y="2894099"/>
                    <a:pt x="793093" y="2859866"/>
                    <a:pt x="791569" y="2825624"/>
                  </a:cubicBezTo>
                  <a:cubicBezTo>
                    <a:pt x="780386" y="2574935"/>
                    <a:pt x="793931" y="2334782"/>
                    <a:pt x="829488" y="2108239"/>
                  </a:cubicBezTo>
                  <a:close/>
                  <a:moveTo>
                    <a:pt x="4584910" y="904479"/>
                  </a:moveTo>
                  <a:cubicBezTo>
                    <a:pt x="4772638" y="1091274"/>
                    <a:pt x="4943545" y="1304796"/>
                    <a:pt x="5092545" y="1538977"/>
                  </a:cubicBezTo>
                  <a:cubicBezTo>
                    <a:pt x="4836160" y="1743765"/>
                    <a:pt x="4563831" y="1929379"/>
                    <a:pt x="4277214" y="2093589"/>
                  </a:cubicBezTo>
                  <a:cubicBezTo>
                    <a:pt x="4161104" y="1833662"/>
                    <a:pt x="4033745" y="1588593"/>
                    <a:pt x="3898548" y="1364975"/>
                  </a:cubicBezTo>
                  <a:cubicBezTo>
                    <a:pt x="4140035" y="1227281"/>
                    <a:pt x="4369302" y="1073443"/>
                    <a:pt x="4584910" y="904470"/>
                  </a:cubicBezTo>
                  <a:close/>
                  <a:moveTo>
                    <a:pt x="1721114" y="2076245"/>
                  </a:moveTo>
                  <a:cubicBezTo>
                    <a:pt x="1963553" y="2048346"/>
                    <a:pt x="2206784" y="2004731"/>
                    <a:pt x="2449938" y="1944285"/>
                  </a:cubicBezTo>
                  <a:cubicBezTo>
                    <a:pt x="2587689" y="1910043"/>
                    <a:pt x="2722867" y="1870714"/>
                    <a:pt x="2855617" y="1827185"/>
                  </a:cubicBezTo>
                  <a:lnTo>
                    <a:pt x="3130585" y="2607711"/>
                  </a:lnTo>
                  <a:cubicBezTo>
                    <a:pt x="2724220" y="2743328"/>
                    <a:pt x="2298853" y="2839416"/>
                    <a:pt x="1858797" y="2891156"/>
                  </a:cubicBezTo>
                  <a:cubicBezTo>
                    <a:pt x="1827727" y="2758101"/>
                    <a:pt x="1800590" y="2624361"/>
                    <a:pt x="1777692" y="2490544"/>
                  </a:cubicBezTo>
                  <a:cubicBezTo>
                    <a:pt x="1753213" y="2347469"/>
                    <a:pt x="1734468" y="2209252"/>
                    <a:pt x="1721171" y="2076245"/>
                  </a:cubicBezTo>
                  <a:close/>
                  <a:moveTo>
                    <a:pt x="3891109" y="1369089"/>
                  </a:moveTo>
                  <a:cubicBezTo>
                    <a:pt x="4027640" y="1591517"/>
                    <a:pt x="4156189" y="1836138"/>
                    <a:pt x="4272957" y="2095999"/>
                  </a:cubicBezTo>
                  <a:cubicBezTo>
                    <a:pt x="3916197" y="2300063"/>
                    <a:pt x="3537702" y="2471018"/>
                    <a:pt x="3141015" y="2604168"/>
                  </a:cubicBezTo>
                  <a:lnTo>
                    <a:pt x="2879125" y="1819517"/>
                  </a:lnTo>
                  <a:cubicBezTo>
                    <a:pt x="3235960" y="1700807"/>
                    <a:pt x="3574183" y="1549178"/>
                    <a:pt x="3891156" y="1369089"/>
                  </a:cubicBezTo>
                  <a:close/>
                </a:path>
              </a:pathLst>
            </a:custGeom>
            <a:solidFill>
              <a:srgbClr val="349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157985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7884979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7510999" y="1032140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3" name="图形 341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9290139" y="5658296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/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F4D8CE-0300-5150-E202-7B96A2E6D99E}"/>
              </a:ext>
            </a:extLst>
          </p:cNvPr>
          <p:cNvGrpSpPr/>
          <p:nvPr/>
        </p:nvGrpSpPr>
        <p:grpSpPr>
          <a:xfrm>
            <a:off x="3483245" y="2074648"/>
            <a:ext cx="3291162" cy="764626"/>
            <a:chOff x="2380694" y="2255344"/>
            <a:chExt cx="3291162" cy="7646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C335E5D-1B98-8750-3494-0F48C4885332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83744-9833-C868-6193-4E25BDF5690F}"/>
                </a:ext>
              </a:extLst>
            </p:cNvPr>
            <p:cNvSpPr txBox="1"/>
            <p:nvPr/>
          </p:nvSpPr>
          <p:spPr>
            <a:xfrm>
              <a:off x="3014114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6574032" y="1305366"/>
            <a:ext cx="26072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13800" dirty="0"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13800" dirty="0"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3A85F6-3F1C-5711-B650-ADA914E57ADD}"/>
              </a:ext>
            </a:extLst>
          </p:cNvPr>
          <p:cNvSpPr txBox="1"/>
          <p:nvPr/>
        </p:nvSpPr>
        <p:spPr>
          <a:xfrm>
            <a:off x="3424742" y="3132585"/>
            <a:ext cx="558403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33698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8937D81F-EC05-5E47-8973-0CD93FD37778}"/>
              </a:ext>
            </a:extLst>
          </p:cNvPr>
          <p:cNvSpPr/>
          <p:nvPr/>
        </p:nvSpPr>
        <p:spPr bwMode="auto">
          <a:xfrm>
            <a:off x="4054316" y="1887855"/>
            <a:ext cx="2016727" cy="1542402"/>
          </a:xfrm>
          <a:custGeom>
            <a:avLst/>
            <a:gdLst>
              <a:gd name="T0" fmla="*/ 76 w 249"/>
              <a:gd name="T1" fmla="*/ 112 h 190"/>
              <a:gd name="T2" fmla="*/ 3 w 249"/>
              <a:gd name="T3" fmla="*/ 112 h 190"/>
              <a:gd name="T4" fmla="*/ 0 w 249"/>
              <a:gd name="T5" fmla="*/ 115 h 190"/>
              <a:gd name="T6" fmla="*/ 0 w 249"/>
              <a:gd name="T7" fmla="*/ 187 h 190"/>
              <a:gd name="T8" fmla="*/ 3 w 249"/>
              <a:gd name="T9" fmla="*/ 190 h 190"/>
              <a:gd name="T10" fmla="*/ 59 w 249"/>
              <a:gd name="T11" fmla="*/ 190 h 190"/>
              <a:gd name="T12" fmla="*/ 115 w 249"/>
              <a:gd name="T13" fmla="*/ 190 h 190"/>
              <a:gd name="T14" fmla="*/ 132 w 249"/>
              <a:gd name="T15" fmla="*/ 190 h 190"/>
              <a:gd name="T16" fmla="*/ 249 w 249"/>
              <a:gd name="T17" fmla="*/ 72 h 190"/>
              <a:gd name="T18" fmla="*/ 249 w 249"/>
              <a:gd name="T19" fmla="*/ 0 h 190"/>
              <a:gd name="T20" fmla="*/ 7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76" y="112"/>
                </a:move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0" y="113"/>
                  <a:pt x="0" y="11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2" y="190"/>
                  <a:pt x="3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32" y="125"/>
                  <a:pt x="184" y="72"/>
                  <a:pt x="249" y="72"/>
                </a:cubicBezTo>
                <a:cubicBezTo>
                  <a:pt x="249" y="0"/>
                  <a:pt x="249" y="0"/>
                  <a:pt x="249" y="0"/>
                </a:cubicBezTo>
                <a:cubicBezTo>
                  <a:pt x="172" y="0"/>
                  <a:pt x="106" y="46"/>
                  <a:pt x="76" y="112"/>
                </a:cubicBezTo>
                <a:close/>
              </a:path>
            </a:pathLst>
          </a:cu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1D193DBC-9768-FABF-063C-A0932A889D5D}"/>
              </a:ext>
            </a:extLst>
          </p:cNvPr>
          <p:cNvSpPr/>
          <p:nvPr/>
        </p:nvSpPr>
        <p:spPr bwMode="auto">
          <a:xfrm>
            <a:off x="4054316" y="3478031"/>
            <a:ext cx="2016727" cy="1538991"/>
          </a:xfrm>
          <a:custGeom>
            <a:avLst/>
            <a:gdLst>
              <a:gd name="T0" fmla="*/ 132 w 249"/>
              <a:gd name="T1" fmla="*/ 0 h 190"/>
              <a:gd name="T2" fmla="*/ 115 w 249"/>
              <a:gd name="T3" fmla="*/ 0 h 190"/>
              <a:gd name="T4" fmla="*/ 59 w 249"/>
              <a:gd name="T5" fmla="*/ 0 h 190"/>
              <a:gd name="T6" fmla="*/ 3 w 249"/>
              <a:gd name="T7" fmla="*/ 0 h 190"/>
              <a:gd name="T8" fmla="*/ 0 w 249"/>
              <a:gd name="T9" fmla="*/ 3 h 190"/>
              <a:gd name="T10" fmla="*/ 0 w 249"/>
              <a:gd name="T11" fmla="*/ 75 h 190"/>
              <a:gd name="T12" fmla="*/ 3 w 249"/>
              <a:gd name="T13" fmla="*/ 78 h 190"/>
              <a:gd name="T14" fmla="*/ 76 w 249"/>
              <a:gd name="T15" fmla="*/ 78 h 190"/>
              <a:gd name="T16" fmla="*/ 249 w 249"/>
              <a:gd name="T17" fmla="*/ 190 h 190"/>
              <a:gd name="T18" fmla="*/ 249 w 249"/>
              <a:gd name="T19" fmla="*/ 117 h 190"/>
              <a:gd name="T20" fmla="*/ 132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13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2" y="78"/>
                  <a:pt x="3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106" y="144"/>
                  <a:pt x="172" y="190"/>
                  <a:pt x="249" y="190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184" y="117"/>
                  <a:pt x="132" y="64"/>
                  <a:pt x="132" y="0"/>
                </a:cubicBezTo>
                <a:close/>
              </a:path>
            </a:pathLst>
          </a:custGeom>
          <a:solidFill>
            <a:srgbClr val="63AF2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DC452E1C-AC5A-053A-4DF2-99C9E2782549}"/>
              </a:ext>
            </a:extLst>
          </p:cNvPr>
          <p:cNvSpPr/>
          <p:nvPr/>
        </p:nvSpPr>
        <p:spPr bwMode="auto">
          <a:xfrm>
            <a:off x="6118816" y="1887855"/>
            <a:ext cx="2020138" cy="1542402"/>
          </a:xfrm>
          <a:custGeom>
            <a:avLst/>
            <a:gdLst>
              <a:gd name="T0" fmla="*/ 246 w 249"/>
              <a:gd name="T1" fmla="*/ 112 h 190"/>
              <a:gd name="T2" fmla="*/ 173 w 249"/>
              <a:gd name="T3" fmla="*/ 112 h 190"/>
              <a:gd name="T4" fmla="*/ 0 w 249"/>
              <a:gd name="T5" fmla="*/ 0 h 190"/>
              <a:gd name="T6" fmla="*/ 0 w 249"/>
              <a:gd name="T7" fmla="*/ 72 h 190"/>
              <a:gd name="T8" fmla="*/ 117 w 249"/>
              <a:gd name="T9" fmla="*/ 190 h 190"/>
              <a:gd name="T10" fmla="*/ 134 w 249"/>
              <a:gd name="T11" fmla="*/ 190 h 190"/>
              <a:gd name="T12" fmla="*/ 190 w 249"/>
              <a:gd name="T13" fmla="*/ 190 h 190"/>
              <a:gd name="T14" fmla="*/ 246 w 249"/>
              <a:gd name="T15" fmla="*/ 190 h 190"/>
              <a:gd name="T16" fmla="*/ 249 w 249"/>
              <a:gd name="T17" fmla="*/ 187 h 190"/>
              <a:gd name="T18" fmla="*/ 249 w 249"/>
              <a:gd name="T19" fmla="*/ 115 h 190"/>
              <a:gd name="T20" fmla="*/ 24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43" y="46"/>
                  <a:pt x="77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5" y="72"/>
                  <a:pt x="117" y="125"/>
                  <a:pt x="117" y="190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7" y="190"/>
                  <a:pt x="249" y="189"/>
                  <a:pt x="249" y="187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49" y="113"/>
                  <a:pt x="247" y="112"/>
                  <a:pt x="246" y="112"/>
                </a:cubicBezTo>
                <a:close/>
              </a:path>
            </a:pathLst>
          </a:custGeom>
          <a:solidFill>
            <a:srgbClr val="63AF2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DF6D455D-3CF7-23F8-6A63-D10B366B82BA}"/>
              </a:ext>
            </a:extLst>
          </p:cNvPr>
          <p:cNvSpPr/>
          <p:nvPr/>
        </p:nvSpPr>
        <p:spPr bwMode="auto">
          <a:xfrm>
            <a:off x="6118816" y="3478031"/>
            <a:ext cx="2020138" cy="1538991"/>
          </a:xfrm>
          <a:custGeom>
            <a:avLst/>
            <a:gdLst>
              <a:gd name="T0" fmla="*/ 246 w 249"/>
              <a:gd name="T1" fmla="*/ 0 h 190"/>
              <a:gd name="T2" fmla="*/ 190 w 249"/>
              <a:gd name="T3" fmla="*/ 0 h 190"/>
              <a:gd name="T4" fmla="*/ 134 w 249"/>
              <a:gd name="T5" fmla="*/ 0 h 190"/>
              <a:gd name="T6" fmla="*/ 117 w 249"/>
              <a:gd name="T7" fmla="*/ 0 h 190"/>
              <a:gd name="T8" fmla="*/ 0 w 249"/>
              <a:gd name="T9" fmla="*/ 117 h 190"/>
              <a:gd name="T10" fmla="*/ 0 w 249"/>
              <a:gd name="T11" fmla="*/ 190 h 190"/>
              <a:gd name="T12" fmla="*/ 173 w 249"/>
              <a:gd name="T13" fmla="*/ 78 h 190"/>
              <a:gd name="T14" fmla="*/ 246 w 249"/>
              <a:gd name="T15" fmla="*/ 78 h 190"/>
              <a:gd name="T16" fmla="*/ 249 w 249"/>
              <a:gd name="T17" fmla="*/ 75 h 190"/>
              <a:gd name="T18" fmla="*/ 249 w 249"/>
              <a:gd name="T19" fmla="*/ 3 h 190"/>
              <a:gd name="T20" fmla="*/ 246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64"/>
                  <a:pt x="65" y="117"/>
                  <a:pt x="0" y="117"/>
                </a:cubicBezTo>
                <a:cubicBezTo>
                  <a:pt x="0" y="190"/>
                  <a:pt x="0" y="190"/>
                  <a:pt x="0" y="190"/>
                </a:cubicBezTo>
                <a:cubicBezTo>
                  <a:pt x="77" y="190"/>
                  <a:pt x="143" y="144"/>
                  <a:pt x="173" y="78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9" y="76"/>
                  <a:pt x="249" y="75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1"/>
                  <a:pt x="247" y="0"/>
                  <a:pt x="246" y="0"/>
                </a:cubicBezTo>
                <a:close/>
              </a:path>
            </a:pathLst>
          </a:cu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7770DA-F9D7-76F6-5B40-6D33A96871AD}"/>
              </a:ext>
            </a:extLst>
          </p:cNvPr>
          <p:cNvSpPr txBox="1"/>
          <p:nvPr/>
        </p:nvSpPr>
        <p:spPr>
          <a:xfrm>
            <a:off x="7077075" y="296387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69F52E-88AA-FEDC-7110-12EED66C8565}"/>
              </a:ext>
            </a:extLst>
          </p:cNvPr>
          <p:cNvSpPr txBox="1"/>
          <p:nvPr/>
        </p:nvSpPr>
        <p:spPr>
          <a:xfrm>
            <a:off x="7144385" y="359506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98C2BA-EA54-A7EB-83D1-A7783B90DEBD}"/>
              </a:ext>
            </a:extLst>
          </p:cNvPr>
          <p:cNvSpPr txBox="1"/>
          <p:nvPr/>
        </p:nvSpPr>
        <p:spPr>
          <a:xfrm>
            <a:off x="4102100" y="296387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E24A8E-007B-EE6B-9609-FE0D3108130A}"/>
              </a:ext>
            </a:extLst>
          </p:cNvPr>
          <p:cNvSpPr txBox="1"/>
          <p:nvPr/>
        </p:nvSpPr>
        <p:spPr>
          <a:xfrm>
            <a:off x="4102100" y="359506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grpSp>
        <p:nvGrpSpPr>
          <p:cNvPr id="13" name="图形 4" descr="D:\51PPT模板网\51pptmoban.com\图片002.jpg">
            <a:extLst>
              <a:ext uri="{FF2B5EF4-FFF2-40B4-BE49-F238E27FC236}">
                <a16:creationId xmlns:a16="http://schemas.microsoft.com/office/drawing/2014/main" id="{B7D1D71D-DCD6-C851-A964-5EB411237B4F}"/>
              </a:ext>
            </a:extLst>
          </p:cNvPr>
          <p:cNvGrpSpPr/>
          <p:nvPr/>
        </p:nvGrpSpPr>
        <p:grpSpPr>
          <a:xfrm>
            <a:off x="5591242" y="2935764"/>
            <a:ext cx="1090883" cy="1036761"/>
            <a:chOff x="8559763" y="2022372"/>
            <a:chExt cx="714550" cy="679099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F420B4A-C745-DCC9-F70F-076F16FDAC51}"/>
                </a:ext>
              </a:extLst>
            </p:cNvPr>
            <p:cNvSpPr/>
            <p:nvPr/>
          </p:nvSpPr>
          <p:spPr>
            <a:xfrm>
              <a:off x="9106345" y="2154361"/>
              <a:ext cx="167968" cy="389587"/>
            </a:xfrm>
            <a:custGeom>
              <a:avLst/>
              <a:gdLst>
                <a:gd name="connsiteX0" fmla="*/ 0 w 167968"/>
                <a:gd name="connsiteY0" fmla="*/ 276694 h 389587"/>
                <a:gd name="connsiteX1" fmla="*/ 45315 w 167968"/>
                <a:gd name="connsiteY1" fmla="*/ 389587 h 389587"/>
                <a:gd name="connsiteX2" fmla="*/ 167968 w 167968"/>
                <a:gd name="connsiteY2" fmla="*/ 342109 h 389587"/>
                <a:gd name="connsiteX3" fmla="*/ 125607 w 167968"/>
                <a:gd name="connsiteY3" fmla="*/ 321746 h 389587"/>
                <a:gd name="connsiteX4" fmla="*/ 41200 w 167968"/>
                <a:gd name="connsiteY4" fmla="*/ 0 h 389587"/>
                <a:gd name="connsiteX5" fmla="*/ 6436 w 167968"/>
                <a:gd name="connsiteY5" fmla="*/ 64360 h 389587"/>
                <a:gd name="connsiteX6" fmla="*/ 42783 w 167968"/>
                <a:gd name="connsiteY6" fmla="*/ 290568 h 389587"/>
                <a:gd name="connsiteX7" fmla="*/ 40884 w 167968"/>
                <a:gd name="connsiteY7" fmla="*/ 293048 h 389587"/>
                <a:gd name="connsiteX8" fmla="*/ 0 w 167968"/>
                <a:gd name="connsiteY8" fmla="*/ 276694 h 3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68" h="389587">
                  <a:moveTo>
                    <a:pt x="0" y="276694"/>
                  </a:moveTo>
                  <a:lnTo>
                    <a:pt x="45315" y="389587"/>
                  </a:lnTo>
                  <a:lnTo>
                    <a:pt x="167968" y="342109"/>
                  </a:lnTo>
                  <a:lnTo>
                    <a:pt x="125607" y="321746"/>
                  </a:lnTo>
                  <a:cubicBezTo>
                    <a:pt x="125607" y="321746"/>
                    <a:pt x="204210" y="136738"/>
                    <a:pt x="41200" y="0"/>
                  </a:cubicBezTo>
                  <a:lnTo>
                    <a:pt x="6436" y="64360"/>
                  </a:lnTo>
                  <a:cubicBezTo>
                    <a:pt x="6436" y="64360"/>
                    <a:pt x="111575" y="198460"/>
                    <a:pt x="42783" y="290568"/>
                  </a:cubicBezTo>
                  <a:cubicBezTo>
                    <a:pt x="42150" y="291412"/>
                    <a:pt x="41517" y="292256"/>
                    <a:pt x="40884" y="293048"/>
                  </a:cubicBezTo>
                  <a:lnTo>
                    <a:pt x="0" y="27669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BCC6601-48D5-3AA3-131F-30B1744A8B36}"/>
                </a:ext>
              </a:extLst>
            </p:cNvPr>
            <p:cNvSpPr/>
            <p:nvPr/>
          </p:nvSpPr>
          <p:spPr>
            <a:xfrm>
              <a:off x="8727045" y="2541416"/>
              <a:ext cx="387846" cy="160055"/>
            </a:xfrm>
            <a:custGeom>
              <a:avLst/>
              <a:gdLst>
                <a:gd name="connsiteX0" fmla="*/ 117061 w 387846"/>
                <a:gd name="connsiteY0" fmla="*/ 0 h 160055"/>
                <a:gd name="connsiteX1" fmla="*/ 0 w 387846"/>
                <a:gd name="connsiteY1" fmla="*/ 33024 h 160055"/>
                <a:gd name="connsiteX2" fmla="*/ 34132 w 387846"/>
                <a:gd name="connsiteY2" fmla="*/ 160055 h 160055"/>
                <a:gd name="connsiteX3" fmla="*/ 58926 w 387846"/>
                <a:gd name="connsiteY3" fmla="*/ 120120 h 160055"/>
                <a:gd name="connsiteX4" fmla="*/ 387846 w 387846"/>
                <a:gd name="connsiteY4" fmla="*/ 70532 h 160055"/>
                <a:gd name="connsiteX5" fmla="*/ 327548 w 387846"/>
                <a:gd name="connsiteY5" fmla="*/ 29120 h 160055"/>
                <a:gd name="connsiteX6" fmla="*/ 98702 w 387846"/>
                <a:gd name="connsiteY6" fmla="*/ 41095 h 160055"/>
                <a:gd name="connsiteX7" fmla="*/ 96434 w 387846"/>
                <a:gd name="connsiteY7" fmla="*/ 38932 h 160055"/>
                <a:gd name="connsiteX8" fmla="*/ 117061 w 387846"/>
                <a:gd name="connsiteY8" fmla="*/ 0 h 160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7846" h="160055">
                  <a:moveTo>
                    <a:pt x="117061" y="0"/>
                  </a:moveTo>
                  <a:lnTo>
                    <a:pt x="0" y="33024"/>
                  </a:lnTo>
                  <a:lnTo>
                    <a:pt x="34132" y="160055"/>
                  </a:lnTo>
                  <a:lnTo>
                    <a:pt x="58926" y="120120"/>
                  </a:lnTo>
                  <a:cubicBezTo>
                    <a:pt x="58926" y="120120"/>
                    <a:pt x="234491" y="218032"/>
                    <a:pt x="387846" y="70532"/>
                  </a:cubicBezTo>
                  <a:lnTo>
                    <a:pt x="327548" y="29120"/>
                  </a:lnTo>
                  <a:cubicBezTo>
                    <a:pt x="327548" y="29120"/>
                    <a:pt x="183003" y="119382"/>
                    <a:pt x="98702" y="41095"/>
                  </a:cubicBezTo>
                  <a:cubicBezTo>
                    <a:pt x="97964" y="40409"/>
                    <a:pt x="97173" y="39671"/>
                    <a:pt x="96434" y="38932"/>
                  </a:cubicBezTo>
                  <a:lnTo>
                    <a:pt x="117061" y="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0937DF9-2C7C-EA5B-E5DB-21C115F70935}"/>
                </a:ext>
              </a:extLst>
            </p:cNvPr>
            <p:cNvSpPr/>
            <p:nvPr/>
          </p:nvSpPr>
          <p:spPr>
            <a:xfrm>
              <a:off x="8559763" y="2167550"/>
              <a:ext cx="164275" cy="389323"/>
            </a:xfrm>
            <a:custGeom>
              <a:avLst/>
              <a:gdLst>
                <a:gd name="connsiteX0" fmla="*/ 164276 w 164275"/>
                <a:gd name="connsiteY0" fmla="*/ 115109 h 389323"/>
                <a:gd name="connsiteX1" fmla="*/ 124974 w 164275"/>
                <a:gd name="connsiteY1" fmla="*/ 0 h 389323"/>
                <a:gd name="connsiteX2" fmla="*/ 0 w 164275"/>
                <a:gd name="connsiteY2" fmla="*/ 40990 h 389323"/>
                <a:gd name="connsiteX3" fmla="*/ 41200 w 164275"/>
                <a:gd name="connsiteY3" fmla="*/ 63568 h 389323"/>
                <a:gd name="connsiteX4" fmla="*/ 108514 w 164275"/>
                <a:gd name="connsiteY4" fmla="*/ 389323 h 389323"/>
                <a:gd name="connsiteX5" fmla="*/ 146603 w 164275"/>
                <a:gd name="connsiteY5" fmla="*/ 326863 h 389323"/>
                <a:gd name="connsiteX6" fmla="*/ 122230 w 164275"/>
                <a:gd name="connsiteY6" fmla="*/ 99019 h 389323"/>
                <a:gd name="connsiteX7" fmla="*/ 124288 w 164275"/>
                <a:gd name="connsiteY7" fmla="*/ 96645 h 389323"/>
                <a:gd name="connsiteX8" fmla="*/ 164276 w 164275"/>
                <a:gd name="connsiteY8" fmla="*/ 115109 h 38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275" h="389323">
                  <a:moveTo>
                    <a:pt x="164276" y="115109"/>
                  </a:moveTo>
                  <a:lnTo>
                    <a:pt x="124974" y="0"/>
                  </a:lnTo>
                  <a:lnTo>
                    <a:pt x="0" y="40990"/>
                  </a:lnTo>
                  <a:lnTo>
                    <a:pt x="41200" y="63568"/>
                  </a:lnTo>
                  <a:cubicBezTo>
                    <a:pt x="41200" y="63568"/>
                    <a:pt x="-47057" y="244198"/>
                    <a:pt x="108514" y="389323"/>
                  </a:cubicBezTo>
                  <a:lnTo>
                    <a:pt x="146603" y="326863"/>
                  </a:lnTo>
                  <a:cubicBezTo>
                    <a:pt x="146603" y="326863"/>
                    <a:pt x="48639" y="187434"/>
                    <a:pt x="122230" y="99019"/>
                  </a:cubicBezTo>
                  <a:cubicBezTo>
                    <a:pt x="122863" y="98228"/>
                    <a:pt x="123549" y="97436"/>
                    <a:pt x="124288" y="96645"/>
                  </a:cubicBezTo>
                  <a:lnTo>
                    <a:pt x="164276" y="11510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13C71BE-D747-B3AD-B4D0-A85F495BFAD6}"/>
                </a:ext>
              </a:extLst>
            </p:cNvPr>
            <p:cNvSpPr/>
            <p:nvPr/>
          </p:nvSpPr>
          <p:spPr>
            <a:xfrm>
              <a:off x="8711640" y="2022372"/>
              <a:ext cx="385314" cy="156097"/>
            </a:xfrm>
            <a:custGeom>
              <a:avLst/>
              <a:gdLst>
                <a:gd name="connsiteX0" fmla="*/ 266671 w 385314"/>
                <a:gd name="connsiteY0" fmla="*/ 156098 h 156097"/>
                <a:gd name="connsiteX1" fmla="*/ 385314 w 385314"/>
                <a:gd name="connsiteY1" fmla="*/ 129299 h 156097"/>
                <a:gd name="connsiteX2" fmla="*/ 357935 w 385314"/>
                <a:gd name="connsiteY2" fmla="*/ 685 h 156097"/>
                <a:gd name="connsiteX3" fmla="*/ 331083 w 385314"/>
                <a:gd name="connsiteY3" fmla="*/ 39301 h 156097"/>
                <a:gd name="connsiteX4" fmla="*/ 0 w 385314"/>
                <a:gd name="connsiteY4" fmla="*/ 71481 h 156097"/>
                <a:gd name="connsiteX5" fmla="*/ 58029 w 385314"/>
                <a:gd name="connsiteY5" fmla="*/ 116057 h 156097"/>
                <a:gd name="connsiteX6" fmla="*/ 287139 w 385314"/>
                <a:gd name="connsiteY6" fmla="*/ 116163 h 156097"/>
                <a:gd name="connsiteX7" fmla="*/ 289303 w 385314"/>
                <a:gd name="connsiteY7" fmla="*/ 118431 h 156097"/>
                <a:gd name="connsiteX8" fmla="*/ 266671 w 385314"/>
                <a:gd name="connsiteY8" fmla="*/ 156098 h 15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4" h="156097">
                  <a:moveTo>
                    <a:pt x="266671" y="156098"/>
                  </a:moveTo>
                  <a:lnTo>
                    <a:pt x="385314" y="129299"/>
                  </a:lnTo>
                  <a:lnTo>
                    <a:pt x="357935" y="685"/>
                  </a:lnTo>
                  <a:lnTo>
                    <a:pt x="331083" y="39301"/>
                  </a:lnTo>
                  <a:cubicBezTo>
                    <a:pt x="331083" y="39301"/>
                    <a:pt x="160899" y="-67737"/>
                    <a:pt x="0" y="71481"/>
                  </a:cubicBezTo>
                  <a:lnTo>
                    <a:pt x="58029" y="116057"/>
                  </a:lnTo>
                  <a:cubicBezTo>
                    <a:pt x="58029" y="116057"/>
                    <a:pt x="207164" y="33551"/>
                    <a:pt x="287139" y="116163"/>
                  </a:cubicBezTo>
                  <a:cubicBezTo>
                    <a:pt x="287878" y="116902"/>
                    <a:pt x="288564" y="117693"/>
                    <a:pt x="289303" y="118431"/>
                  </a:cubicBezTo>
                  <a:lnTo>
                    <a:pt x="266671" y="15609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3418D7D-8191-64B6-808D-5F5DD6713525}"/>
              </a:ext>
            </a:extLst>
          </p:cNvPr>
          <p:cNvGrpSpPr/>
          <p:nvPr/>
        </p:nvGrpSpPr>
        <p:grpSpPr>
          <a:xfrm>
            <a:off x="626122" y="2421023"/>
            <a:ext cx="3281361" cy="816522"/>
            <a:chOff x="-316195" y="1906534"/>
            <a:chExt cx="3281361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368CC6-D4B2-4357-2A3B-621820C13A2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F42AF83-DDD4-9980-A4A8-A658CBF4F791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2001F88-E5AF-1679-EDD1-5D8A0EB7ADDB}"/>
              </a:ext>
            </a:extLst>
          </p:cNvPr>
          <p:cNvGrpSpPr/>
          <p:nvPr/>
        </p:nvGrpSpPr>
        <p:grpSpPr>
          <a:xfrm>
            <a:off x="8297217" y="2421023"/>
            <a:ext cx="3268661" cy="816522"/>
            <a:chOff x="-316195" y="1906534"/>
            <a:chExt cx="326866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FC5801-F0EF-C86A-E476-3D117197FD5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084492-CF70-54AE-412A-D75097947160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BFC6537-851F-D324-B2A1-6F7BBD869DDD}"/>
              </a:ext>
            </a:extLst>
          </p:cNvPr>
          <p:cNvGrpSpPr/>
          <p:nvPr/>
        </p:nvGrpSpPr>
        <p:grpSpPr>
          <a:xfrm>
            <a:off x="626122" y="3823274"/>
            <a:ext cx="3281361" cy="816522"/>
            <a:chOff x="-316195" y="1906534"/>
            <a:chExt cx="3281361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E2720A8-DF22-FF40-5522-A7E0C38CAE7A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54B3905-AFBA-A37D-B544-1019E8529AD2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E72FE9A-42A8-8EAC-4F26-7C8A114E4F52}"/>
              </a:ext>
            </a:extLst>
          </p:cNvPr>
          <p:cNvGrpSpPr/>
          <p:nvPr/>
        </p:nvGrpSpPr>
        <p:grpSpPr>
          <a:xfrm>
            <a:off x="8297217" y="3823274"/>
            <a:ext cx="3268661" cy="816522"/>
            <a:chOff x="-316195" y="1906534"/>
            <a:chExt cx="3268661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A9F52BE-84A5-29EB-886D-5E41B3D71484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39FD6D8-F682-3729-ED06-023E948CF750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267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829B3168-37BD-EB08-46FD-3934CF4F35EA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B82F224-0B05-963D-C60B-D2A38D5F089B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DFCA871-89ED-9010-AAC2-91D74185410D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39" name="图形 338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sp>
        <p:nvSpPr>
          <p:cNvPr id="192" name="椭圆 191">
            <a:extLst>
              <a:ext uri="{FF2B5EF4-FFF2-40B4-BE49-F238E27FC236}">
                <a16:creationId xmlns:a16="http://schemas.microsoft.com/office/drawing/2014/main" id="{615267C9-CB6B-B1B1-F961-650A0C8670D9}"/>
              </a:ext>
            </a:extLst>
          </p:cNvPr>
          <p:cNvSpPr/>
          <p:nvPr/>
        </p:nvSpPr>
        <p:spPr>
          <a:xfrm>
            <a:off x="338897" y="-4151534"/>
            <a:ext cx="11548304" cy="11548302"/>
          </a:xfrm>
          <a:prstGeom prst="ellipse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图形 193">
            <a:extLst>
              <a:ext uri="{FF2B5EF4-FFF2-40B4-BE49-F238E27FC236}">
                <a16:creationId xmlns:a16="http://schemas.microsoft.com/office/drawing/2014/main" id="{ACA1EE46-6BB0-F055-184B-23AB4828903E}"/>
              </a:ext>
            </a:extLst>
          </p:cNvPr>
          <p:cNvSpPr/>
          <p:nvPr/>
        </p:nvSpPr>
        <p:spPr>
          <a:xfrm rot="11700000">
            <a:off x="179463" y="43000"/>
            <a:ext cx="11150227" cy="7329294"/>
          </a:xfrm>
          <a:custGeom>
            <a:avLst/>
            <a:gdLst>
              <a:gd name="connsiteX0" fmla="*/ 2149481 w 6178099"/>
              <a:gd name="connsiteY0" fmla="*/ 177893 h 4061001"/>
              <a:gd name="connsiteX1" fmla="*/ 2546 w 6178099"/>
              <a:gd name="connsiteY1" fmla="*/ 3079018 h 4061001"/>
              <a:gd name="connsiteX2" fmla="*/ 115351 w 6178099"/>
              <a:gd name="connsiteY2" fmla="*/ 4060474 h 4061001"/>
              <a:gd name="connsiteX3" fmla="*/ 125497 w 6178099"/>
              <a:gd name="connsiteY3" fmla="*/ 4057025 h 4061001"/>
              <a:gd name="connsiteX4" fmla="*/ 16912 w 6178099"/>
              <a:gd name="connsiteY4" fmla="*/ 3088904 h 4061001"/>
              <a:gd name="connsiteX5" fmla="*/ 34291 w 6178099"/>
              <a:gd name="connsiteY5" fmla="*/ 2871744 h 4061001"/>
              <a:gd name="connsiteX6" fmla="*/ 788616 w 6178099"/>
              <a:gd name="connsiteY6" fmla="*/ 2948039 h 4061001"/>
              <a:gd name="connsiteX7" fmla="*/ 943378 w 6178099"/>
              <a:gd name="connsiteY7" fmla="*/ 3779143 h 4061001"/>
              <a:gd name="connsiteX8" fmla="*/ 950703 w 6178099"/>
              <a:gd name="connsiteY8" fmla="*/ 3776657 h 4061001"/>
              <a:gd name="connsiteX9" fmla="*/ 799160 w 6178099"/>
              <a:gd name="connsiteY9" fmla="*/ 2948544 h 4061001"/>
              <a:gd name="connsiteX10" fmla="*/ 1433754 w 6178099"/>
              <a:gd name="connsiteY10" fmla="*/ 2944486 h 4061001"/>
              <a:gd name="connsiteX11" fmla="*/ 1857873 w 6178099"/>
              <a:gd name="connsiteY11" fmla="*/ 2907577 h 4061001"/>
              <a:gd name="connsiteX12" fmla="*/ 1999120 w 6178099"/>
              <a:gd name="connsiteY12" fmla="*/ 3420422 h 4061001"/>
              <a:gd name="connsiteX13" fmla="*/ 2003349 w 6178099"/>
              <a:gd name="connsiteY13" fmla="*/ 3418993 h 4061001"/>
              <a:gd name="connsiteX14" fmla="*/ 1862674 w 6178099"/>
              <a:gd name="connsiteY14" fmla="*/ 2906901 h 4061001"/>
              <a:gd name="connsiteX15" fmla="*/ 3136167 w 6178099"/>
              <a:gd name="connsiteY15" fmla="*/ 2622875 h 4061001"/>
              <a:gd name="connsiteX16" fmla="*/ 3350736 w 6178099"/>
              <a:gd name="connsiteY16" fmla="*/ 3232151 h 4061001"/>
              <a:gd name="connsiteX17" fmla="*/ 3146311 w 6178099"/>
              <a:gd name="connsiteY17" fmla="*/ 2619427 h 4061001"/>
              <a:gd name="connsiteX18" fmla="*/ 4281977 w 6178099"/>
              <a:gd name="connsiteY18" fmla="*/ 2115659 h 4061001"/>
              <a:gd name="connsiteX19" fmla="*/ 4470486 w 6178099"/>
              <a:gd name="connsiteY19" fmla="*/ 2580688 h 4061001"/>
              <a:gd name="connsiteX20" fmla="*/ 4474715 w 6178099"/>
              <a:gd name="connsiteY20" fmla="*/ 2579250 h 4061001"/>
              <a:gd name="connsiteX21" fmla="*/ 4286206 w 6178099"/>
              <a:gd name="connsiteY21" fmla="*/ 2113278 h 4061001"/>
              <a:gd name="connsiteX22" fmla="*/ 5107775 w 6178099"/>
              <a:gd name="connsiteY22" fmla="*/ 1563133 h 4061001"/>
              <a:gd name="connsiteX23" fmla="*/ 5450694 w 6178099"/>
              <a:gd name="connsiteY23" fmla="*/ 2247628 h 4061001"/>
              <a:gd name="connsiteX24" fmla="*/ 5458581 w 6178099"/>
              <a:gd name="connsiteY24" fmla="*/ 2244942 h 4061001"/>
              <a:gd name="connsiteX25" fmla="*/ 5115919 w 6178099"/>
              <a:gd name="connsiteY25" fmla="*/ 1556589 h 4061001"/>
              <a:gd name="connsiteX26" fmla="*/ 5618372 w 6178099"/>
              <a:gd name="connsiteY26" fmla="*/ 1117391 h 4061001"/>
              <a:gd name="connsiteX27" fmla="*/ 6167670 w 6178099"/>
              <a:gd name="connsiteY27" fmla="*/ 2004007 h 4061001"/>
              <a:gd name="connsiteX28" fmla="*/ 6178099 w 6178099"/>
              <a:gd name="connsiteY28" fmla="*/ 2000464 h 4061001"/>
              <a:gd name="connsiteX29" fmla="*/ 3333077 w 6178099"/>
              <a:gd name="connsiteY29" fmla="*/ 2023 h 4061001"/>
              <a:gd name="connsiteX30" fmla="*/ 2388711 w 6178099"/>
              <a:gd name="connsiteY30" fmla="*/ 104731 h 4061001"/>
              <a:gd name="connsiteX31" fmla="*/ 2312207 w 6178099"/>
              <a:gd name="connsiteY31" fmla="*/ 124753 h 4061001"/>
              <a:gd name="connsiteX32" fmla="*/ 2254609 w 6178099"/>
              <a:gd name="connsiteY32" fmla="*/ 142127 h 4061001"/>
              <a:gd name="connsiteX33" fmla="*/ 2250189 w 6178099"/>
              <a:gd name="connsiteY33" fmla="*/ 143936 h 4061001"/>
              <a:gd name="connsiteX34" fmla="*/ 2210079 w 6178099"/>
              <a:gd name="connsiteY34" fmla="*/ 157252 h 4061001"/>
              <a:gd name="connsiteX35" fmla="*/ 2202278 w 6178099"/>
              <a:gd name="connsiteY35" fmla="*/ 160214 h 4061001"/>
              <a:gd name="connsiteX36" fmla="*/ 2149481 w 6178099"/>
              <a:gd name="connsiteY36" fmla="*/ 177845 h 4061001"/>
              <a:gd name="connsiteX37" fmla="*/ 2256152 w 6178099"/>
              <a:gd name="connsiteY37" fmla="*/ 197610 h 4061001"/>
              <a:gd name="connsiteX38" fmla="*/ 2279174 w 6178099"/>
              <a:gd name="connsiteY38" fmla="*/ 190418 h 4061001"/>
              <a:gd name="connsiteX39" fmla="*/ 2408657 w 6178099"/>
              <a:gd name="connsiteY39" fmla="*/ 557616 h 4061001"/>
              <a:gd name="connsiteX40" fmla="*/ 1832385 w 6178099"/>
              <a:gd name="connsiteY40" fmla="*/ 700930 h 4061001"/>
              <a:gd name="connsiteX41" fmla="*/ 2256152 w 6178099"/>
              <a:gd name="connsiteY41" fmla="*/ 197619 h 4061001"/>
              <a:gd name="connsiteX42" fmla="*/ 2330199 w 6178099"/>
              <a:gd name="connsiteY42" fmla="*/ 174969 h 4061001"/>
              <a:gd name="connsiteX43" fmla="*/ 2344296 w 6178099"/>
              <a:gd name="connsiteY43" fmla="*/ 171121 h 4061001"/>
              <a:gd name="connsiteX44" fmla="*/ 2792543 w 6178099"/>
              <a:gd name="connsiteY44" fmla="*/ 236671 h 4061001"/>
              <a:gd name="connsiteX45" fmla="*/ 2969031 w 6178099"/>
              <a:gd name="connsiteY45" fmla="*/ 333265 h 4061001"/>
              <a:gd name="connsiteX46" fmla="*/ 2475646 w 6178099"/>
              <a:gd name="connsiteY46" fmla="*/ 535490 h 4061001"/>
              <a:gd name="connsiteX47" fmla="*/ 2453005 w 6178099"/>
              <a:gd name="connsiteY47" fmla="*/ 542863 h 4061001"/>
              <a:gd name="connsiteX48" fmla="*/ 2330199 w 6178099"/>
              <a:gd name="connsiteY48" fmla="*/ 174969 h 4061001"/>
              <a:gd name="connsiteX49" fmla="*/ 2036410 w 6178099"/>
              <a:gd name="connsiteY49" fmla="*/ 286421 h 4061001"/>
              <a:gd name="connsiteX50" fmla="*/ 1799085 w 6178099"/>
              <a:gd name="connsiteY50" fmla="*/ 706578 h 4061001"/>
              <a:gd name="connsiteX51" fmla="*/ 1431592 w 6178099"/>
              <a:gd name="connsiteY51" fmla="*/ 752850 h 4061001"/>
              <a:gd name="connsiteX52" fmla="*/ 2036410 w 6178099"/>
              <a:gd name="connsiteY52" fmla="*/ 286421 h 4061001"/>
              <a:gd name="connsiteX53" fmla="*/ 2571991 w 6178099"/>
              <a:gd name="connsiteY53" fmla="*/ 122353 h 4061001"/>
              <a:gd name="connsiteX54" fmla="*/ 3121717 w 6178099"/>
              <a:gd name="connsiteY54" fmla="*/ 124810 h 4061001"/>
              <a:gd name="connsiteX55" fmla="*/ 3296329 w 6178099"/>
              <a:gd name="connsiteY55" fmla="*/ 157595 h 4061001"/>
              <a:gd name="connsiteX56" fmla="*/ 2999807 w 6178099"/>
              <a:gd name="connsiteY56" fmla="*/ 318387 h 4061001"/>
              <a:gd name="connsiteX57" fmla="*/ 2778712 w 6178099"/>
              <a:gd name="connsiteY57" fmla="*/ 190428 h 4061001"/>
              <a:gd name="connsiteX58" fmla="*/ 2571991 w 6178099"/>
              <a:gd name="connsiteY58" fmla="*/ 122343 h 4061001"/>
              <a:gd name="connsiteX59" fmla="*/ 1719980 w 6178099"/>
              <a:gd name="connsiteY59" fmla="*/ 421904 h 4061001"/>
              <a:gd name="connsiteX60" fmla="*/ 1372508 w 6178099"/>
              <a:gd name="connsiteY60" fmla="*/ 757508 h 4061001"/>
              <a:gd name="connsiteX61" fmla="*/ 1198715 w 6178099"/>
              <a:gd name="connsiteY61" fmla="*/ 765957 h 4061001"/>
              <a:gd name="connsiteX62" fmla="*/ 1719980 w 6178099"/>
              <a:gd name="connsiteY62" fmla="*/ 421904 h 4061001"/>
              <a:gd name="connsiteX63" fmla="*/ 2941371 w 6178099"/>
              <a:gd name="connsiteY63" fmla="*/ 60345 h 4061001"/>
              <a:gd name="connsiteX64" fmla="*/ 3344650 w 6178099"/>
              <a:gd name="connsiteY64" fmla="*/ 49058 h 4061001"/>
              <a:gd name="connsiteX65" fmla="*/ 3460560 w 6178099"/>
              <a:gd name="connsiteY65" fmla="*/ 55259 h 4061001"/>
              <a:gd name="connsiteX66" fmla="*/ 3346231 w 6178099"/>
              <a:gd name="connsiteY66" fmla="*/ 127744 h 4061001"/>
              <a:gd name="connsiteX67" fmla="*/ 3109030 w 6178099"/>
              <a:gd name="connsiteY67" fmla="*/ 78194 h 4061001"/>
              <a:gd name="connsiteX68" fmla="*/ 2941371 w 6178099"/>
              <a:gd name="connsiteY68" fmla="*/ 60345 h 4061001"/>
              <a:gd name="connsiteX69" fmla="*/ 1148099 w 6178099"/>
              <a:gd name="connsiteY69" fmla="*/ 807667 h 4061001"/>
              <a:gd name="connsiteX70" fmla="*/ 1338656 w 6178099"/>
              <a:gd name="connsiteY70" fmla="*/ 800438 h 4061001"/>
              <a:gd name="connsiteX71" fmla="*/ 1032627 w 6178099"/>
              <a:gd name="connsiteY71" fmla="*/ 1318130 h 4061001"/>
              <a:gd name="connsiteX72" fmla="*/ 681479 w 6178099"/>
              <a:gd name="connsiteY72" fmla="*/ 1292213 h 4061001"/>
              <a:gd name="connsiteX73" fmla="*/ 1148080 w 6178099"/>
              <a:gd name="connsiteY73" fmla="*/ 807667 h 4061001"/>
              <a:gd name="connsiteX74" fmla="*/ 3527063 w 6178099"/>
              <a:gd name="connsiteY74" fmla="*/ 60621 h 4061001"/>
              <a:gd name="connsiteX75" fmla="*/ 4289501 w 6178099"/>
              <a:gd name="connsiteY75" fmla="*/ 224680 h 4061001"/>
              <a:gd name="connsiteX76" fmla="*/ 4024306 w 6178099"/>
              <a:gd name="connsiteY76" fmla="*/ 427657 h 4061001"/>
              <a:gd name="connsiteX77" fmla="*/ 3399981 w 6178099"/>
              <a:gd name="connsiteY77" fmla="*/ 142774 h 4061001"/>
              <a:gd name="connsiteX78" fmla="*/ 3527063 w 6178099"/>
              <a:gd name="connsiteY78" fmla="*/ 60612 h 4061001"/>
              <a:gd name="connsiteX79" fmla="*/ 1393749 w 6178099"/>
              <a:gd name="connsiteY79" fmla="*/ 797103 h 4061001"/>
              <a:gd name="connsiteX80" fmla="*/ 1394025 w 6178099"/>
              <a:gd name="connsiteY80" fmla="*/ 797008 h 4061001"/>
              <a:gd name="connsiteX81" fmla="*/ 1785331 w 6178099"/>
              <a:gd name="connsiteY81" fmla="*/ 750507 h 4061001"/>
              <a:gd name="connsiteX82" fmla="*/ 1692110 w 6178099"/>
              <a:gd name="connsiteY82" fmla="*/ 1297747 h 4061001"/>
              <a:gd name="connsiteX83" fmla="*/ 1065622 w 6178099"/>
              <a:gd name="connsiteY83" fmla="*/ 1319159 h 4061001"/>
              <a:gd name="connsiteX84" fmla="*/ 1393739 w 6178099"/>
              <a:gd name="connsiteY84" fmla="*/ 797103 h 4061001"/>
              <a:gd name="connsiteX85" fmla="*/ 3353413 w 6178099"/>
              <a:gd name="connsiteY85" fmla="*/ 171473 h 4061001"/>
              <a:gd name="connsiteX86" fmla="*/ 3999684 w 6178099"/>
              <a:gd name="connsiteY86" fmla="*/ 445117 h 4061001"/>
              <a:gd name="connsiteX87" fmla="*/ 3473866 w 6178099"/>
              <a:gd name="connsiteY87" fmla="*/ 765566 h 4061001"/>
              <a:gd name="connsiteX88" fmla="*/ 3037212 w 6178099"/>
              <a:gd name="connsiteY88" fmla="*/ 345552 h 4061001"/>
              <a:gd name="connsiteX89" fmla="*/ 3353413 w 6178099"/>
              <a:gd name="connsiteY89" fmla="*/ 171473 h 4061001"/>
              <a:gd name="connsiteX90" fmla="*/ 1816754 w 6178099"/>
              <a:gd name="connsiteY90" fmla="*/ 745135 h 4061001"/>
              <a:gd name="connsiteX91" fmla="*/ 2421887 w 6178099"/>
              <a:gd name="connsiteY91" fmla="*/ 596107 h 4061001"/>
              <a:gd name="connsiteX92" fmla="*/ 2606015 w 6178099"/>
              <a:gd name="connsiteY92" fmla="*/ 1118591 h 4061001"/>
              <a:gd name="connsiteX93" fmla="*/ 2149939 w 6178099"/>
              <a:gd name="connsiteY93" fmla="*/ 1230786 h 4061001"/>
              <a:gd name="connsiteX94" fmla="*/ 1708760 w 6178099"/>
              <a:gd name="connsiteY94" fmla="*/ 1296128 h 4061001"/>
              <a:gd name="connsiteX95" fmla="*/ 1816735 w 6178099"/>
              <a:gd name="connsiteY95" fmla="*/ 745135 h 4061001"/>
              <a:gd name="connsiteX96" fmla="*/ 3008513 w 6178099"/>
              <a:gd name="connsiteY96" fmla="*/ 359373 h 4061001"/>
              <a:gd name="connsiteX97" fmla="*/ 3459445 w 6178099"/>
              <a:gd name="connsiteY97" fmla="*/ 773282 h 4061001"/>
              <a:gd name="connsiteX98" fmla="*/ 2641333 w 6178099"/>
              <a:gd name="connsiteY98" fmla="*/ 1107847 h 4061001"/>
              <a:gd name="connsiteX99" fmla="*/ 2465654 w 6178099"/>
              <a:gd name="connsiteY99" fmla="*/ 581543 h 4061001"/>
              <a:gd name="connsiteX100" fmla="*/ 2488010 w 6178099"/>
              <a:gd name="connsiteY100" fmla="*/ 574266 h 4061001"/>
              <a:gd name="connsiteX101" fmla="*/ 3008522 w 6178099"/>
              <a:gd name="connsiteY101" fmla="*/ 359363 h 4061001"/>
              <a:gd name="connsiteX102" fmla="*/ 665648 w 6178099"/>
              <a:gd name="connsiteY102" fmla="*/ 1312635 h 4061001"/>
              <a:gd name="connsiteX103" fmla="*/ 1024150 w 6178099"/>
              <a:gd name="connsiteY103" fmla="*/ 1337000 h 4061001"/>
              <a:gd name="connsiteX104" fmla="*/ 815067 w 6178099"/>
              <a:gd name="connsiteY104" fmla="*/ 2082674 h 4061001"/>
              <a:gd name="connsiteX105" fmla="*/ 253725 w 6178099"/>
              <a:gd name="connsiteY105" fmla="*/ 2023809 h 4061001"/>
              <a:gd name="connsiteX106" fmla="*/ 665648 w 6178099"/>
              <a:gd name="connsiteY106" fmla="*/ 1312635 h 4061001"/>
              <a:gd name="connsiteX107" fmla="*/ 4308675 w 6178099"/>
              <a:gd name="connsiteY107" fmla="*/ 231347 h 4061001"/>
              <a:gd name="connsiteX108" fmla="*/ 4962100 w 6178099"/>
              <a:gd name="connsiteY108" fmla="*/ 552873 h 4061001"/>
              <a:gd name="connsiteX109" fmla="*/ 4585986 w 6178099"/>
              <a:gd name="connsiteY109" fmla="*/ 880933 h 4061001"/>
              <a:gd name="connsiteX110" fmla="*/ 4037841 w 6178099"/>
              <a:gd name="connsiteY110" fmla="*/ 436239 h 4061001"/>
              <a:gd name="connsiteX111" fmla="*/ 4308675 w 6178099"/>
              <a:gd name="connsiteY111" fmla="*/ 231357 h 4061001"/>
              <a:gd name="connsiteX112" fmla="*/ 1056849 w 6178099"/>
              <a:gd name="connsiteY112" fmla="*/ 1337866 h 4061001"/>
              <a:gd name="connsiteX113" fmla="*/ 1691043 w 6178099"/>
              <a:gd name="connsiteY113" fmla="*/ 1313206 h 4061001"/>
              <a:gd name="connsiteX114" fmla="*/ 1710798 w 6178099"/>
              <a:gd name="connsiteY114" fmla="*/ 2058776 h 4061001"/>
              <a:gd name="connsiteX115" fmla="*/ 833383 w 6178099"/>
              <a:gd name="connsiteY115" fmla="*/ 2083721 h 4061001"/>
              <a:gd name="connsiteX116" fmla="*/ 1056849 w 6178099"/>
              <a:gd name="connsiteY116" fmla="*/ 1337866 h 4061001"/>
              <a:gd name="connsiteX117" fmla="*/ 4013505 w 6178099"/>
              <a:gd name="connsiteY117" fmla="*/ 453346 h 4061001"/>
              <a:gd name="connsiteX118" fmla="*/ 4572146 w 6178099"/>
              <a:gd name="connsiteY118" fmla="*/ 891953 h 4061001"/>
              <a:gd name="connsiteX119" fmla="*/ 3891356 w 6178099"/>
              <a:gd name="connsiteY119" fmla="*/ 1353068 h 4061001"/>
              <a:gd name="connsiteX120" fmla="*/ 3482315 w 6178099"/>
              <a:gd name="connsiteY120" fmla="*/ 775615 h 4061001"/>
              <a:gd name="connsiteX121" fmla="*/ 4013495 w 6178099"/>
              <a:gd name="connsiteY121" fmla="*/ 453346 h 4061001"/>
              <a:gd name="connsiteX122" fmla="*/ 1707693 w 6178099"/>
              <a:gd name="connsiteY122" fmla="*/ 1311320 h 4061001"/>
              <a:gd name="connsiteX123" fmla="*/ 2135689 w 6178099"/>
              <a:gd name="connsiteY123" fmla="*/ 1246998 h 4061001"/>
              <a:gd name="connsiteX124" fmla="*/ 2610177 w 6178099"/>
              <a:gd name="connsiteY124" fmla="*/ 1129774 h 4061001"/>
              <a:gd name="connsiteX125" fmla="*/ 2851255 w 6178099"/>
              <a:gd name="connsiteY125" fmla="*/ 1814307 h 4061001"/>
              <a:gd name="connsiteX126" fmla="*/ 2465683 w 6178099"/>
              <a:gd name="connsiteY126" fmla="*/ 1924873 h 4061001"/>
              <a:gd name="connsiteX127" fmla="*/ 1719532 w 6178099"/>
              <a:gd name="connsiteY127" fmla="*/ 2057690 h 4061001"/>
              <a:gd name="connsiteX128" fmla="*/ 1707683 w 6178099"/>
              <a:gd name="connsiteY128" fmla="*/ 1311320 h 4061001"/>
              <a:gd name="connsiteX129" fmla="*/ 3468094 w 6178099"/>
              <a:gd name="connsiteY129" fmla="*/ 782930 h 4061001"/>
              <a:gd name="connsiteX130" fmla="*/ 3883898 w 6178099"/>
              <a:gd name="connsiteY130" fmla="*/ 1357164 h 4061001"/>
              <a:gd name="connsiteX131" fmla="*/ 2874724 w 6178099"/>
              <a:gd name="connsiteY131" fmla="*/ 1806630 h 4061001"/>
              <a:gd name="connsiteX132" fmla="*/ 2645201 w 6178099"/>
              <a:gd name="connsiteY132" fmla="*/ 1119134 h 4061001"/>
              <a:gd name="connsiteX133" fmla="*/ 3468113 w 6178099"/>
              <a:gd name="connsiteY133" fmla="*/ 782930 h 4061001"/>
              <a:gd name="connsiteX134" fmla="*/ 242552 w 6178099"/>
              <a:gd name="connsiteY134" fmla="*/ 2051861 h 4061001"/>
              <a:gd name="connsiteX135" fmla="*/ 811314 w 6178099"/>
              <a:gd name="connsiteY135" fmla="*/ 2107582 h 4061001"/>
              <a:gd name="connsiteX136" fmla="*/ 779739 w 6178099"/>
              <a:gd name="connsiteY136" fmla="*/ 2814956 h 4061001"/>
              <a:gd name="connsiteX137" fmla="*/ 786987 w 6178099"/>
              <a:gd name="connsiteY137" fmla="*/ 2927865 h 4061001"/>
              <a:gd name="connsiteX138" fmla="*/ 36969 w 6178099"/>
              <a:gd name="connsiteY138" fmla="*/ 2846645 h 4061001"/>
              <a:gd name="connsiteX139" fmla="*/ 242556 w 6178099"/>
              <a:gd name="connsiteY139" fmla="*/ 2051851 h 4061001"/>
              <a:gd name="connsiteX140" fmla="*/ 4979807 w 6178099"/>
              <a:gd name="connsiteY140" fmla="*/ 564151 h 4061001"/>
              <a:gd name="connsiteX141" fmla="*/ 5596027 w 6178099"/>
              <a:gd name="connsiteY141" fmla="*/ 1092598 h 4061001"/>
              <a:gd name="connsiteX142" fmla="*/ 5100727 w 6178099"/>
              <a:gd name="connsiteY142" fmla="*/ 1532510 h 4061001"/>
              <a:gd name="connsiteX143" fmla="*/ 4598711 w 6178099"/>
              <a:gd name="connsiteY143" fmla="*/ 893268 h 4061001"/>
              <a:gd name="connsiteX144" fmla="*/ 4979807 w 6178099"/>
              <a:gd name="connsiteY144" fmla="*/ 564151 h 4061001"/>
              <a:gd name="connsiteX145" fmla="*/ 829478 w 6178099"/>
              <a:gd name="connsiteY145" fmla="*/ 2108249 h 4061001"/>
              <a:gd name="connsiteX146" fmla="*/ 1712693 w 6178099"/>
              <a:gd name="connsiteY146" fmla="*/ 2077245 h 4061001"/>
              <a:gd name="connsiteX147" fmla="*/ 1769243 w 6178099"/>
              <a:gd name="connsiteY147" fmla="*/ 2478657 h 4061001"/>
              <a:gd name="connsiteX148" fmla="*/ 1853997 w 6178099"/>
              <a:gd name="connsiteY148" fmla="*/ 2891861 h 4061001"/>
              <a:gd name="connsiteX149" fmla="*/ 1455280 w 6178099"/>
              <a:gd name="connsiteY149" fmla="*/ 2925798 h 4061001"/>
              <a:gd name="connsiteX150" fmla="*/ 797808 w 6178099"/>
              <a:gd name="connsiteY150" fmla="*/ 2928189 h 4061001"/>
              <a:gd name="connsiteX151" fmla="*/ 791569 w 6178099"/>
              <a:gd name="connsiteY151" fmla="*/ 2825624 h 4061001"/>
              <a:gd name="connsiteX152" fmla="*/ 829488 w 6178099"/>
              <a:gd name="connsiteY152" fmla="*/ 2108239 h 4061001"/>
              <a:gd name="connsiteX153" fmla="*/ 4584910 w 6178099"/>
              <a:gd name="connsiteY153" fmla="*/ 904479 h 4061001"/>
              <a:gd name="connsiteX154" fmla="*/ 5092545 w 6178099"/>
              <a:gd name="connsiteY154" fmla="*/ 1538977 h 4061001"/>
              <a:gd name="connsiteX155" fmla="*/ 4277214 w 6178099"/>
              <a:gd name="connsiteY155" fmla="*/ 2093589 h 4061001"/>
              <a:gd name="connsiteX156" fmla="*/ 3898548 w 6178099"/>
              <a:gd name="connsiteY156" fmla="*/ 1364975 h 4061001"/>
              <a:gd name="connsiteX157" fmla="*/ 4584910 w 6178099"/>
              <a:gd name="connsiteY157" fmla="*/ 904470 h 4061001"/>
              <a:gd name="connsiteX158" fmla="*/ 1721114 w 6178099"/>
              <a:gd name="connsiteY158" fmla="*/ 2076245 h 4061001"/>
              <a:gd name="connsiteX159" fmla="*/ 2449938 w 6178099"/>
              <a:gd name="connsiteY159" fmla="*/ 1944285 h 4061001"/>
              <a:gd name="connsiteX160" fmla="*/ 2855617 w 6178099"/>
              <a:gd name="connsiteY160" fmla="*/ 1827185 h 4061001"/>
              <a:gd name="connsiteX161" fmla="*/ 3130585 w 6178099"/>
              <a:gd name="connsiteY161" fmla="*/ 2607711 h 4061001"/>
              <a:gd name="connsiteX162" fmla="*/ 1858797 w 6178099"/>
              <a:gd name="connsiteY162" fmla="*/ 2891156 h 4061001"/>
              <a:gd name="connsiteX163" fmla="*/ 1777692 w 6178099"/>
              <a:gd name="connsiteY163" fmla="*/ 2490544 h 4061001"/>
              <a:gd name="connsiteX164" fmla="*/ 1721171 w 6178099"/>
              <a:gd name="connsiteY164" fmla="*/ 2076245 h 4061001"/>
              <a:gd name="connsiteX165" fmla="*/ 3891109 w 6178099"/>
              <a:gd name="connsiteY165" fmla="*/ 1369089 h 4061001"/>
              <a:gd name="connsiteX166" fmla="*/ 4272957 w 6178099"/>
              <a:gd name="connsiteY166" fmla="*/ 2095999 h 4061001"/>
              <a:gd name="connsiteX167" fmla="*/ 3141015 w 6178099"/>
              <a:gd name="connsiteY167" fmla="*/ 2604168 h 4061001"/>
              <a:gd name="connsiteX168" fmla="*/ 2879125 w 6178099"/>
              <a:gd name="connsiteY168" fmla="*/ 1819517 h 4061001"/>
              <a:gd name="connsiteX169" fmla="*/ 3891156 w 6178099"/>
              <a:gd name="connsiteY169" fmla="*/ 1369089 h 406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178099" h="4061001">
                <a:moveTo>
                  <a:pt x="2149481" y="177893"/>
                </a:moveTo>
                <a:cubicBezTo>
                  <a:pt x="942759" y="599412"/>
                  <a:pt x="56172" y="1724372"/>
                  <a:pt x="2546" y="3079018"/>
                </a:cubicBezTo>
                <a:cubicBezTo>
                  <a:pt x="-10914" y="3419155"/>
                  <a:pt x="29321" y="3749054"/>
                  <a:pt x="115351" y="4060474"/>
                </a:cubicBezTo>
                <a:lnTo>
                  <a:pt x="125497" y="4057025"/>
                </a:lnTo>
                <a:cubicBezTo>
                  <a:pt x="40606" y="3750140"/>
                  <a:pt x="1891" y="3424680"/>
                  <a:pt x="16912" y="3088904"/>
                </a:cubicBezTo>
                <a:cubicBezTo>
                  <a:pt x="20181" y="3015800"/>
                  <a:pt x="26120" y="2943439"/>
                  <a:pt x="34291" y="2871744"/>
                </a:cubicBezTo>
                <a:cubicBezTo>
                  <a:pt x="281675" y="2911549"/>
                  <a:pt x="533384" y="2937019"/>
                  <a:pt x="788616" y="2948039"/>
                </a:cubicBezTo>
                <a:cubicBezTo>
                  <a:pt x="811933" y="3232103"/>
                  <a:pt x="865035" y="3511043"/>
                  <a:pt x="943378" y="3779143"/>
                </a:cubicBezTo>
                <a:lnTo>
                  <a:pt x="950703" y="3776657"/>
                </a:lnTo>
                <a:cubicBezTo>
                  <a:pt x="872617" y="3509719"/>
                  <a:pt x="820715" y="3231865"/>
                  <a:pt x="799160" y="2948544"/>
                </a:cubicBezTo>
                <a:cubicBezTo>
                  <a:pt x="1008501" y="2957240"/>
                  <a:pt x="1220251" y="2956136"/>
                  <a:pt x="1433754" y="2944486"/>
                </a:cubicBezTo>
                <a:cubicBezTo>
                  <a:pt x="1576553" y="2936704"/>
                  <a:pt x="1717846" y="2924284"/>
                  <a:pt x="1857873" y="2907577"/>
                </a:cubicBezTo>
                <a:cubicBezTo>
                  <a:pt x="1898974" y="3080255"/>
                  <a:pt x="1946218" y="3251687"/>
                  <a:pt x="1999120" y="3420422"/>
                </a:cubicBezTo>
                <a:lnTo>
                  <a:pt x="2003349" y="3418993"/>
                </a:lnTo>
                <a:cubicBezTo>
                  <a:pt x="1950523" y="3250592"/>
                  <a:pt x="1903355" y="3079332"/>
                  <a:pt x="1862674" y="2906901"/>
                </a:cubicBezTo>
                <a:cubicBezTo>
                  <a:pt x="2302939" y="2854037"/>
                  <a:pt x="2728840" y="2757863"/>
                  <a:pt x="3136167" y="2622875"/>
                </a:cubicBezTo>
                <a:lnTo>
                  <a:pt x="3350736" y="3232151"/>
                </a:lnTo>
                <a:lnTo>
                  <a:pt x="3146311" y="2619427"/>
                </a:lnTo>
                <a:cubicBezTo>
                  <a:pt x="3543789" y="2486982"/>
                  <a:pt x="3923675" y="2317722"/>
                  <a:pt x="4281977" y="2115659"/>
                </a:cubicBezTo>
                <a:cubicBezTo>
                  <a:pt x="4349061" y="2266182"/>
                  <a:pt x="4412184" y="2421611"/>
                  <a:pt x="4470486" y="2580688"/>
                </a:cubicBezTo>
                <a:lnTo>
                  <a:pt x="4474715" y="2579250"/>
                </a:lnTo>
                <a:cubicBezTo>
                  <a:pt x="4416308" y="2419935"/>
                  <a:pt x="4353109" y="2264220"/>
                  <a:pt x="4286206" y="2113278"/>
                </a:cubicBezTo>
                <a:cubicBezTo>
                  <a:pt x="4574661" y="1950324"/>
                  <a:pt x="4849229" y="1766244"/>
                  <a:pt x="5107775" y="1563133"/>
                </a:cubicBezTo>
                <a:cubicBezTo>
                  <a:pt x="5241230" y="1776245"/>
                  <a:pt x="5356759" y="2006007"/>
                  <a:pt x="5450694" y="2247628"/>
                </a:cubicBezTo>
                <a:lnTo>
                  <a:pt x="5458581" y="2244942"/>
                </a:lnTo>
                <a:cubicBezTo>
                  <a:pt x="5364169" y="2002264"/>
                  <a:pt x="5248840" y="1771254"/>
                  <a:pt x="5115919" y="1556589"/>
                </a:cubicBezTo>
                <a:cubicBezTo>
                  <a:pt x="5290912" y="1418667"/>
                  <a:pt x="5458676" y="1272020"/>
                  <a:pt x="5618372" y="1117391"/>
                </a:cubicBezTo>
                <a:cubicBezTo>
                  <a:pt x="5848591" y="1378652"/>
                  <a:pt x="6035272" y="1677842"/>
                  <a:pt x="6167670" y="2004007"/>
                </a:cubicBezTo>
                <a:lnTo>
                  <a:pt x="6178099" y="2000464"/>
                </a:lnTo>
                <a:cubicBezTo>
                  <a:pt x="5718861" y="870132"/>
                  <a:pt x="4631525" y="53363"/>
                  <a:pt x="3333077" y="2023"/>
                </a:cubicBezTo>
                <a:cubicBezTo>
                  <a:pt x="3006379" y="-10902"/>
                  <a:pt x="2689263" y="25578"/>
                  <a:pt x="2388711" y="104731"/>
                </a:cubicBezTo>
                <a:cubicBezTo>
                  <a:pt x="2362975" y="110856"/>
                  <a:pt x="2337514" y="117523"/>
                  <a:pt x="2312207" y="124753"/>
                </a:cubicBezTo>
                <a:cubicBezTo>
                  <a:pt x="2292623" y="129458"/>
                  <a:pt x="2273383" y="135307"/>
                  <a:pt x="2254609" y="142127"/>
                </a:cubicBezTo>
                <a:cubicBezTo>
                  <a:pt x="2253104" y="142670"/>
                  <a:pt x="2251685" y="143384"/>
                  <a:pt x="2250189" y="143936"/>
                </a:cubicBezTo>
                <a:cubicBezTo>
                  <a:pt x="2236807" y="148308"/>
                  <a:pt x="2223338" y="152585"/>
                  <a:pt x="2210079" y="157252"/>
                </a:cubicBezTo>
                <a:cubicBezTo>
                  <a:pt x="2207460" y="158176"/>
                  <a:pt x="2204898" y="159281"/>
                  <a:pt x="2202278" y="160214"/>
                </a:cubicBezTo>
                <a:cubicBezTo>
                  <a:pt x="2184667" y="166024"/>
                  <a:pt x="2166960" y="171740"/>
                  <a:pt x="2149481" y="177845"/>
                </a:cubicBezTo>
                <a:close/>
                <a:moveTo>
                  <a:pt x="2256152" y="197610"/>
                </a:moveTo>
                <a:cubicBezTo>
                  <a:pt x="2263829" y="195181"/>
                  <a:pt x="2271478" y="192790"/>
                  <a:pt x="2279174" y="190418"/>
                </a:cubicBezTo>
                <a:lnTo>
                  <a:pt x="2408657" y="557616"/>
                </a:lnTo>
                <a:cubicBezTo>
                  <a:pt x="2217671" y="619120"/>
                  <a:pt x="2025209" y="666678"/>
                  <a:pt x="1832385" y="700930"/>
                </a:cubicBezTo>
                <a:cubicBezTo>
                  <a:pt x="1928320" y="444555"/>
                  <a:pt x="2072529" y="270628"/>
                  <a:pt x="2256152" y="197619"/>
                </a:cubicBezTo>
                <a:close/>
                <a:moveTo>
                  <a:pt x="2330199" y="174969"/>
                </a:moveTo>
                <a:cubicBezTo>
                  <a:pt x="2334867" y="173607"/>
                  <a:pt x="2339610" y="172454"/>
                  <a:pt x="2344296" y="171121"/>
                </a:cubicBezTo>
                <a:cubicBezTo>
                  <a:pt x="2477056" y="143155"/>
                  <a:pt x="2627246" y="162806"/>
                  <a:pt x="2792543" y="236671"/>
                </a:cubicBezTo>
                <a:cubicBezTo>
                  <a:pt x="2851150" y="262856"/>
                  <a:pt x="2910005" y="295326"/>
                  <a:pt x="2969031" y="333265"/>
                </a:cubicBezTo>
                <a:cubicBezTo>
                  <a:pt x="2810612" y="409722"/>
                  <a:pt x="2646124" y="477559"/>
                  <a:pt x="2475646" y="535490"/>
                </a:cubicBezTo>
                <a:cubicBezTo>
                  <a:pt x="2468112" y="538052"/>
                  <a:pt x="2460549" y="540348"/>
                  <a:pt x="2453005" y="542863"/>
                </a:cubicBezTo>
                <a:lnTo>
                  <a:pt x="2330199" y="174969"/>
                </a:lnTo>
                <a:close/>
                <a:moveTo>
                  <a:pt x="2036410" y="286421"/>
                </a:moveTo>
                <a:cubicBezTo>
                  <a:pt x="1937722" y="387252"/>
                  <a:pt x="1857711" y="529013"/>
                  <a:pt x="1799085" y="706578"/>
                </a:cubicBezTo>
                <a:cubicBezTo>
                  <a:pt x="1676651" y="727343"/>
                  <a:pt x="1553959" y="742678"/>
                  <a:pt x="1431592" y="752850"/>
                </a:cubicBezTo>
                <a:cubicBezTo>
                  <a:pt x="1605623" y="555102"/>
                  <a:pt x="1809487" y="397092"/>
                  <a:pt x="2036410" y="286421"/>
                </a:cubicBezTo>
                <a:close/>
                <a:moveTo>
                  <a:pt x="2571991" y="122353"/>
                </a:moveTo>
                <a:cubicBezTo>
                  <a:pt x="2747585" y="97445"/>
                  <a:pt x="2931512" y="97445"/>
                  <a:pt x="3121717" y="124810"/>
                </a:cubicBezTo>
                <a:cubicBezTo>
                  <a:pt x="3180334" y="133240"/>
                  <a:pt x="3238503" y="144317"/>
                  <a:pt x="3296329" y="157595"/>
                </a:cubicBezTo>
                <a:cubicBezTo>
                  <a:pt x="3200156" y="214640"/>
                  <a:pt x="3101276" y="268428"/>
                  <a:pt x="2999807" y="318387"/>
                </a:cubicBezTo>
                <a:cubicBezTo>
                  <a:pt x="2925931" y="266742"/>
                  <a:pt x="2851979" y="223832"/>
                  <a:pt x="2778712" y="190428"/>
                </a:cubicBezTo>
                <a:cubicBezTo>
                  <a:pt x="2706894" y="157672"/>
                  <a:pt x="2637923" y="135135"/>
                  <a:pt x="2571991" y="122343"/>
                </a:cubicBezTo>
                <a:close/>
                <a:moveTo>
                  <a:pt x="1719980" y="421904"/>
                </a:moveTo>
                <a:cubicBezTo>
                  <a:pt x="1593555" y="517373"/>
                  <a:pt x="1477074" y="629787"/>
                  <a:pt x="1372508" y="757508"/>
                </a:cubicBezTo>
                <a:cubicBezTo>
                  <a:pt x="1314472" y="761547"/>
                  <a:pt x="1256608" y="764261"/>
                  <a:pt x="1198715" y="765957"/>
                </a:cubicBezTo>
                <a:cubicBezTo>
                  <a:pt x="1360354" y="635321"/>
                  <a:pt x="1534928" y="519878"/>
                  <a:pt x="1719980" y="421904"/>
                </a:cubicBezTo>
                <a:close/>
                <a:moveTo>
                  <a:pt x="2941371" y="60345"/>
                </a:moveTo>
                <a:cubicBezTo>
                  <a:pt x="3073854" y="48496"/>
                  <a:pt x="3208404" y="44362"/>
                  <a:pt x="3344650" y="49058"/>
                </a:cubicBezTo>
                <a:cubicBezTo>
                  <a:pt x="3383445" y="50401"/>
                  <a:pt x="3422145" y="52573"/>
                  <a:pt x="3460560" y="55259"/>
                </a:cubicBezTo>
                <a:cubicBezTo>
                  <a:pt x="3422907" y="79938"/>
                  <a:pt x="3384779" y="104170"/>
                  <a:pt x="3346231" y="127744"/>
                </a:cubicBezTo>
                <a:cubicBezTo>
                  <a:pt x="3267974" y="106836"/>
                  <a:pt x="3188764" y="90167"/>
                  <a:pt x="3109030" y="78194"/>
                </a:cubicBezTo>
                <a:cubicBezTo>
                  <a:pt x="3052566" y="69718"/>
                  <a:pt x="2996663" y="64021"/>
                  <a:pt x="2941371" y="60345"/>
                </a:cubicBezTo>
                <a:close/>
                <a:moveTo>
                  <a:pt x="1148099" y="807667"/>
                </a:moveTo>
                <a:cubicBezTo>
                  <a:pt x="1211497" y="806638"/>
                  <a:pt x="1275039" y="804266"/>
                  <a:pt x="1338656" y="800438"/>
                </a:cubicBezTo>
                <a:cubicBezTo>
                  <a:pt x="1219536" y="953561"/>
                  <a:pt x="1116647" y="1127116"/>
                  <a:pt x="1032627" y="1318130"/>
                </a:cubicBezTo>
                <a:cubicBezTo>
                  <a:pt x="914813" y="1313730"/>
                  <a:pt x="797684" y="1305043"/>
                  <a:pt x="681479" y="1292213"/>
                </a:cubicBezTo>
                <a:cubicBezTo>
                  <a:pt x="819668" y="1114953"/>
                  <a:pt x="976173" y="952456"/>
                  <a:pt x="1148080" y="807667"/>
                </a:cubicBezTo>
                <a:close/>
                <a:moveTo>
                  <a:pt x="3527063" y="60621"/>
                </a:moveTo>
                <a:cubicBezTo>
                  <a:pt x="3792715" y="84672"/>
                  <a:pt x="4048004" y="140631"/>
                  <a:pt x="4289501" y="224680"/>
                </a:cubicBezTo>
                <a:cubicBezTo>
                  <a:pt x="4203653" y="295127"/>
                  <a:pt x="4115203" y="363011"/>
                  <a:pt x="4024306" y="427657"/>
                </a:cubicBezTo>
                <a:cubicBezTo>
                  <a:pt x="3825386" y="303013"/>
                  <a:pt x="3616084" y="206296"/>
                  <a:pt x="3399981" y="142774"/>
                </a:cubicBezTo>
                <a:cubicBezTo>
                  <a:pt x="3442891" y="116028"/>
                  <a:pt x="3485296" y="88691"/>
                  <a:pt x="3527063" y="60612"/>
                </a:cubicBezTo>
                <a:close/>
                <a:moveTo>
                  <a:pt x="1393749" y="797103"/>
                </a:moveTo>
                <a:cubicBezTo>
                  <a:pt x="1393796" y="797027"/>
                  <a:pt x="1393968" y="797075"/>
                  <a:pt x="1394025" y="797008"/>
                </a:cubicBezTo>
                <a:cubicBezTo>
                  <a:pt x="1524260" y="787512"/>
                  <a:pt x="1654781" y="772005"/>
                  <a:pt x="1785331" y="750507"/>
                </a:cubicBezTo>
                <a:cubicBezTo>
                  <a:pt x="1737906" y="908079"/>
                  <a:pt x="1706312" y="1091645"/>
                  <a:pt x="1692110" y="1297747"/>
                </a:cubicBezTo>
                <a:cubicBezTo>
                  <a:pt x="1481826" y="1318540"/>
                  <a:pt x="1272658" y="1325493"/>
                  <a:pt x="1065622" y="1319159"/>
                </a:cubicBezTo>
                <a:cubicBezTo>
                  <a:pt x="1155938" y="1125316"/>
                  <a:pt x="1266161" y="950189"/>
                  <a:pt x="1393739" y="797103"/>
                </a:cubicBezTo>
                <a:close/>
                <a:moveTo>
                  <a:pt x="3353413" y="171473"/>
                </a:moveTo>
                <a:cubicBezTo>
                  <a:pt x="3577203" y="229147"/>
                  <a:pt x="3794011" y="322063"/>
                  <a:pt x="3999684" y="445117"/>
                </a:cubicBezTo>
                <a:cubicBezTo>
                  <a:pt x="3832482" y="562465"/>
                  <a:pt x="3656898" y="669383"/>
                  <a:pt x="3473866" y="765566"/>
                </a:cubicBezTo>
                <a:cubicBezTo>
                  <a:pt x="3330629" y="596078"/>
                  <a:pt x="3184011" y="453946"/>
                  <a:pt x="3037212" y="345552"/>
                </a:cubicBezTo>
                <a:cubicBezTo>
                  <a:pt x="3145663" y="291545"/>
                  <a:pt x="3251153" y="233433"/>
                  <a:pt x="3353413" y="171473"/>
                </a:cubicBezTo>
                <a:close/>
                <a:moveTo>
                  <a:pt x="1816754" y="745135"/>
                </a:moveTo>
                <a:cubicBezTo>
                  <a:pt x="2018979" y="710312"/>
                  <a:pt x="2221119" y="660848"/>
                  <a:pt x="2421887" y="596107"/>
                </a:cubicBezTo>
                <a:lnTo>
                  <a:pt x="2606015" y="1118591"/>
                </a:lnTo>
                <a:cubicBezTo>
                  <a:pt x="2457368" y="1162768"/>
                  <a:pt x="2305329" y="1200440"/>
                  <a:pt x="2149939" y="1230786"/>
                </a:cubicBezTo>
                <a:cubicBezTo>
                  <a:pt x="2002625" y="1259571"/>
                  <a:pt x="1855368" y="1281116"/>
                  <a:pt x="1708760" y="1296128"/>
                </a:cubicBezTo>
                <a:cubicBezTo>
                  <a:pt x="1726533" y="1086778"/>
                  <a:pt x="1763319" y="901888"/>
                  <a:pt x="1816735" y="745135"/>
                </a:cubicBezTo>
                <a:close/>
                <a:moveTo>
                  <a:pt x="3008513" y="359373"/>
                </a:moveTo>
                <a:cubicBezTo>
                  <a:pt x="3159998" y="463109"/>
                  <a:pt x="3311531" y="603470"/>
                  <a:pt x="3459445" y="773282"/>
                </a:cubicBezTo>
                <a:cubicBezTo>
                  <a:pt x="3201099" y="907898"/>
                  <a:pt x="2927855" y="1020293"/>
                  <a:pt x="2641333" y="1107847"/>
                </a:cubicBezTo>
                <a:lnTo>
                  <a:pt x="2465654" y="581543"/>
                </a:lnTo>
                <a:cubicBezTo>
                  <a:pt x="2473103" y="579057"/>
                  <a:pt x="2480561" y="576800"/>
                  <a:pt x="2488010" y="574266"/>
                </a:cubicBezTo>
                <a:cubicBezTo>
                  <a:pt x="2668318" y="513002"/>
                  <a:pt x="2841854" y="440878"/>
                  <a:pt x="3008522" y="359363"/>
                </a:cubicBezTo>
                <a:close/>
                <a:moveTo>
                  <a:pt x="665648" y="1312635"/>
                </a:moveTo>
                <a:cubicBezTo>
                  <a:pt x="784235" y="1325122"/>
                  <a:pt x="903849" y="1333171"/>
                  <a:pt x="1024150" y="1337000"/>
                </a:cubicBezTo>
                <a:cubicBezTo>
                  <a:pt x="926738" y="1563181"/>
                  <a:pt x="855843" y="1813402"/>
                  <a:pt x="815067" y="2082674"/>
                </a:cubicBezTo>
                <a:cubicBezTo>
                  <a:pt x="626215" y="2072511"/>
                  <a:pt x="438910" y="2052689"/>
                  <a:pt x="253725" y="2023809"/>
                </a:cubicBezTo>
                <a:cubicBezTo>
                  <a:pt x="360081" y="1768073"/>
                  <a:pt x="499308" y="1529576"/>
                  <a:pt x="665648" y="1312635"/>
                </a:cubicBezTo>
                <a:close/>
                <a:moveTo>
                  <a:pt x="4308675" y="231347"/>
                </a:moveTo>
                <a:cubicBezTo>
                  <a:pt x="4540742" y="313796"/>
                  <a:pt x="4759570" y="422266"/>
                  <a:pt x="4962100" y="552873"/>
                </a:cubicBezTo>
                <a:cubicBezTo>
                  <a:pt x="4842066" y="667516"/>
                  <a:pt x="4716507" y="776958"/>
                  <a:pt x="4585986" y="880933"/>
                </a:cubicBezTo>
                <a:cubicBezTo>
                  <a:pt x="4415727" y="709121"/>
                  <a:pt x="4231885" y="559369"/>
                  <a:pt x="4037841" y="436239"/>
                </a:cubicBezTo>
                <a:cubicBezTo>
                  <a:pt x="4130577" y="370840"/>
                  <a:pt x="4221083" y="302642"/>
                  <a:pt x="4308675" y="231357"/>
                </a:cubicBezTo>
                <a:close/>
                <a:moveTo>
                  <a:pt x="1056849" y="1337866"/>
                </a:moveTo>
                <a:cubicBezTo>
                  <a:pt x="1266333" y="1343153"/>
                  <a:pt x="1478083" y="1335276"/>
                  <a:pt x="1691043" y="1313206"/>
                </a:cubicBezTo>
                <a:cubicBezTo>
                  <a:pt x="1676641" y="1537034"/>
                  <a:pt x="1682613" y="1786970"/>
                  <a:pt x="1710798" y="2058776"/>
                </a:cubicBezTo>
                <a:cubicBezTo>
                  <a:pt x="1416247" y="2090475"/>
                  <a:pt x="1123096" y="2098361"/>
                  <a:pt x="833383" y="2083721"/>
                </a:cubicBezTo>
                <a:cubicBezTo>
                  <a:pt x="877856" y="1813697"/>
                  <a:pt x="953922" y="1563399"/>
                  <a:pt x="1056849" y="1337866"/>
                </a:cubicBezTo>
                <a:close/>
                <a:moveTo>
                  <a:pt x="4013505" y="453346"/>
                </a:moveTo>
                <a:cubicBezTo>
                  <a:pt x="4211520" y="573380"/>
                  <a:pt x="4398829" y="721294"/>
                  <a:pt x="4572146" y="891953"/>
                </a:cubicBezTo>
                <a:cubicBezTo>
                  <a:pt x="4358424" y="1061098"/>
                  <a:pt x="4131243" y="1215556"/>
                  <a:pt x="3891356" y="1353068"/>
                </a:cubicBezTo>
                <a:cubicBezTo>
                  <a:pt x="3760854" y="1138384"/>
                  <a:pt x="3623342" y="943713"/>
                  <a:pt x="3482315" y="775615"/>
                </a:cubicBezTo>
                <a:cubicBezTo>
                  <a:pt x="3667214" y="678955"/>
                  <a:pt x="3844388" y="571075"/>
                  <a:pt x="4013495" y="453346"/>
                </a:cubicBezTo>
                <a:close/>
                <a:moveTo>
                  <a:pt x="1707693" y="1311320"/>
                </a:moveTo>
                <a:cubicBezTo>
                  <a:pt x="1849911" y="1296090"/>
                  <a:pt x="1992690" y="1274935"/>
                  <a:pt x="2135689" y="1246998"/>
                </a:cubicBezTo>
                <a:cubicBezTo>
                  <a:pt x="2297443" y="1215394"/>
                  <a:pt x="2455510" y="1176027"/>
                  <a:pt x="2610177" y="1129774"/>
                </a:cubicBezTo>
                <a:lnTo>
                  <a:pt x="2851255" y="1814307"/>
                </a:lnTo>
                <a:cubicBezTo>
                  <a:pt x="2725039" y="1855407"/>
                  <a:pt x="2596547" y="1892345"/>
                  <a:pt x="2465683" y="1924873"/>
                </a:cubicBezTo>
                <a:cubicBezTo>
                  <a:pt x="2217033" y="1986681"/>
                  <a:pt x="1967697" y="2030582"/>
                  <a:pt x="1719532" y="2057690"/>
                </a:cubicBezTo>
                <a:cubicBezTo>
                  <a:pt x="1693205" y="1784770"/>
                  <a:pt x="1689805" y="1534434"/>
                  <a:pt x="1707683" y="1311320"/>
                </a:cubicBezTo>
                <a:close/>
                <a:moveTo>
                  <a:pt x="3468094" y="782930"/>
                </a:moveTo>
                <a:cubicBezTo>
                  <a:pt x="3611531" y="948856"/>
                  <a:pt x="3751415" y="1142556"/>
                  <a:pt x="3883898" y="1357164"/>
                </a:cubicBezTo>
                <a:cubicBezTo>
                  <a:pt x="3568287" y="1537463"/>
                  <a:pt x="3231074" y="1688825"/>
                  <a:pt x="2874724" y="1806630"/>
                </a:cubicBezTo>
                <a:lnTo>
                  <a:pt x="2645201" y="1119134"/>
                </a:lnTo>
                <a:cubicBezTo>
                  <a:pt x="2933036" y="1030752"/>
                  <a:pt x="3208042" y="917804"/>
                  <a:pt x="3468113" y="782930"/>
                </a:cubicBezTo>
                <a:close/>
                <a:moveTo>
                  <a:pt x="242552" y="2051861"/>
                </a:moveTo>
                <a:cubicBezTo>
                  <a:pt x="430100" y="2079769"/>
                  <a:pt x="619957" y="2098676"/>
                  <a:pt x="811314" y="2107582"/>
                </a:cubicBezTo>
                <a:cubicBezTo>
                  <a:pt x="779139" y="2331352"/>
                  <a:pt x="767728" y="2568058"/>
                  <a:pt x="779739" y="2814956"/>
                </a:cubicBezTo>
                <a:cubicBezTo>
                  <a:pt x="781577" y="2852722"/>
                  <a:pt x="784092" y="2890261"/>
                  <a:pt x="786987" y="2927865"/>
                </a:cubicBezTo>
                <a:cubicBezTo>
                  <a:pt x="533317" y="2915445"/>
                  <a:pt x="282941" y="2888051"/>
                  <a:pt x="36969" y="2846645"/>
                </a:cubicBezTo>
                <a:cubicBezTo>
                  <a:pt x="70894" y="2568858"/>
                  <a:pt x="141210" y="2302320"/>
                  <a:pt x="242556" y="2051851"/>
                </a:cubicBezTo>
                <a:close/>
                <a:moveTo>
                  <a:pt x="4979807" y="564151"/>
                </a:moveTo>
                <a:cubicBezTo>
                  <a:pt x="5208140" y="713550"/>
                  <a:pt x="5415061" y="891573"/>
                  <a:pt x="5596027" y="1092598"/>
                </a:cubicBezTo>
                <a:cubicBezTo>
                  <a:pt x="5438721" y="1247503"/>
                  <a:pt x="5273291" y="1394216"/>
                  <a:pt x="5100727" y="1532510"/>
                </a:cubicBezTo>
                <a:cubicBezTo>
                  <a:pt x="4952898" y="1297461"/>
                  <a:pt x="4784049" y="1082206"/>
                  <a:pt x="4598711" y="893268"/>
                </a:cubicBezTo>
                <a:cubicBezTo>
                  <a:pt x="4730899" y="788988"/>
                  <a:pt x="4858096" y="679070"/>
                  <a:pt x="4979807" y="564151"/>
                </a:cubicBezTo>
                <a:close/>
                <a:moveTo>
                  <a:pt x="829478" y="2108249"/>
                </a:moveTo>
                <a:cubicBezTo>
                  <a:pt x="1120953" y="2120869"/>
                  <a:pt x="1416113" y="2110916"/>
                  <a:pt x="1712693" y="2077245"/>
                </a:cubicBezTo>
                <a:cubicBezTo>
                  <a:pt x="1726514" y="2206356"/>
                  <a:pt x="1745231" y="2340287"/>
                  <a:pt x="1769243" y="2478657"/>
                </a:cubicBezTo>
                <a:cubicBezTo>
                  <a:pt x="1793180" y="2616607"/>
                  <a:pt x="1821659" y="2754634"/>
                  <a:pt x="1853997" y="2891861"/>
                </a:cubicBezTo>
                <a:cubicBezTo>
                  <a:pt x="1722380" y="2907234"/>
                  <a:pt x="1589430" y="2918473"/>
                  <a:pt x="1455280" y="2925798"/>
                </a:cubicBezTo>
                <a:cubicBezTo>
                  <a:pt x="1234005" y="2937866"/>
                  <a:pt x="1014711" y="2938447"/>
                  <a:pt x="797808" y="2928189"/>
                </a:cubicBezTo>
                <a:cubicBezTo>
                  <a:pt x="795398" y="2894099"/>
                  <a:pt x="793093" y="2859866"/>
                  <a:pt x="791569" y="2825624"/>
                </a:cubicBezTo>
                <a:cubicBezTo>
                  <a:pt x="780386" y="2574935"/>
                  <a:pt x="793931" y="2334782"/>
                  <a:pt x="829488" y="2108239"/>
                </a:cubicBezTo>
                <a:close/>
                <a:moveTo>
                  <a:pt x="4584910" y="904479"/>
                </a:moveTo>
                <a:cubicBezTo>
                  <a:pt x="4772638" y="1091274"/>
                  <a:pt x="4943545" y="1304796"/>
                  <a:pt x="5092545" y="1538977"/>
                </a:cubicBezTo>
                <a:cubicBezTo>
                  <a:pt x="4836160" y="1743765"/>
                  <a:pt x="4563831" y="1929379"/>
                  <a:pt x="4277214" y="2093589"/>
                </a:cubicBezTo>
                <a:cubicBezTo>
                  <a:pt x="4161104" y="1833662"/>
                  <a:pt x="4033745" y="1588593"/>
                  <a:pt x="3898548" y="1364975"/>
                </a:cubicBezTo>
                <a:cubicBezTo>
                  <a:pt x="4140035" y="1227281"/>
                  <a:pt x="4369302" y="1073443"/>
                  <a:pt x="4584910" y="904470"/>
                </a:cubicBezTo>
                <a:close/>
                <a:moveTo>
                  <a:pt x="1721114" y="2076245"/>
                </a:moveTo>
                <a:cubicBezTo>
                  <a:pt x="1963553" y="2048346"/>
                  <a:pt x="2206784" y="2004731"/>
                  <a:pt x="2449938" y="1944285"/>
                </a:cubicBezTo>
                <a:cubicBezTo>
                  <a:pt x="2587689" y="1910043"/>
                  <a:pt x="2722867" y="1870714"/>
                  <a:pt x="2855617" y="1827185"/>
                </a:cubicBezTo>
                <a:lnTo>
                  <a:pt x="3130585" y="2607711"/>
                </a:lnTo>
                <a:cubicBezTo>
                  <a:pt x="2724220" y="2743328"/>
                  <a:pt x="2298853" y="2839416"/>
                  <a:pt x="1858797" y="2891156"/>
                </a:cubicBezTo>
                <a:cubicBezTo>
                  <a:pt x="1827727" y="2758101"/>
                  <a:pt x="1800590" y="2624361"/>
                  <a:pt x="1777692" y="2490544"/>
                </a:cubicBezTo>
                <a:cubicBezTo>
                  <a:pt x="1753213" y="2347469"/>
                  <a:pt x="1734468" y="2209252"/>
                  <a:pt x="1721171" y="2076245"/>
                </a:cubicBezTo>
                <a:close/>
                <a:moveTo>
                  <a:pt x="3891109" y="1369089"/>
                </a:moveTo>
                <a:cubicBezTo>
                  <a:pt x="4027640" y="1591517"/>
                  <a:pt x="4156189" y="1836138"/>
                  <a:pt x="4272957" y="2095999"/>
                </a:cubicBezTo>
                <a:cubicBezTo>
                  <a:pt x="3916197" y="2300063"/>
                  <a:pt x="3537702" y="2471018"/>
                  <a:pt x="3141015" y="2604168"/>
                </a:cubicBezTo>
                <a:lnTo>
                  <a:pt x="2879125" y="1819517"/>
                </a:lnTo>
                <a:cubicBezTo>
                  <a:pt x="3235960" y="1700807"/>
                  <a:pt x="3574183" y="1549178"/>
                  <a:pt x="3891156" y="1369089"/>
                </a:cubicBezTo>
                <a:close/>
              </a:path>
            </a:pathLst>
          </a:custGeom>
          <a:solidFill>
            <a:srgbClr val="34931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1285606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9060326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081FC9EF-8DA7-8F54-F8DC-088534A1CCE3}"/>
              </a:ext>
            </a:extLst>
          </p:cNvPr>
          <p:cNvSpPr txBox="1"/>
          <p:nvPr/>
        </p:nvSpPr>
        <p:spPr>
          <a:xfrm>
            <a:off x="5176775" y="395204"/>
            <a:ext cx="17469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目录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6F1802D9-7364-647C-FD07-54D6A2942A49}"/>
              </a:ext>
            </a:extLst>
          </p:cNvPr>
          <p:cNvSpPr txBox="1"/>
          <p:nvPr/>
        </p:nvSpPr>
        <p:spPr>
          <a:xfrm>
            <a:off x="3449225" y="1096895"/>
            <a:ext cx="50249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rPr>
              <a:t>CONTENTS</a:t>
            </a:r>
            <a:endParaRPr lang="zh-CN" altLang="en-US" sz="2800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latin typeface="快看世界体" pitchFamily="50" charset="-122"/>
              <a:ea typeface="快看世界体" pitchFamily="50" charset="-122"/>
            </a:endParaRPr>
          </a:p>
        </p:txBody>
      </p: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6703823" y="391440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3" name="图形 341" descr="D:\51PPT模板网\51pptmoban.com\图片002.jpg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8253048" y="5904140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/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F4D8CE-0300-5150-E202-7B96A2E6D99E}"/>
              </a:ext>
            </a:extLst>
          </p:cNvPr>
          <p:cNvGrpSpPr/>
          <p:nvPr/>
        </p:nvGrpSpPr>
        <p:grpSpPr>
          <a:xfrm>
            <a:off x="2645140" y="2255344"/>
            <a:ext cx="3291162" cy="764626"/>
            <a:chOff x="2380694" y="2255344"/>
            <a:chExt cx="3291162" cy="7646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C335E5D-1B98-8750-3494-0F48C4885332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017705E-4AAA-EB59-85D8-FA4DE55CB4DD}"/>
                </a:ext>
              </a:extLst>
            </p:cNvPr>
            <p:cNvSpPr txBox="1"/>
            <p:nvPr/>
          </p:nvSpPr>
          <p:spPr>
            <a:xfrm>
              <a:off x="2563384" y="2354933"/>
              <a:ext cx="6431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83744-9833-C868-6193-4E25BDF5690F}"/>
                </a:ext>
              </a:extLst>
            </p:cNvPr>
            <p:cNvSpPr txBox="1"/>
            <p:nvPr/>
          </p:nvSpPr>
          <p:spPr>
            <a:xfrm>
              <a:off x="3280489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94B3C8A-7790-41BA-36DB-8F077274C565}"/>
              </a:ext>
            </a:extLst>
          </p:cNvPr>
          <p:cNvGrpSpPr/>
          <p:nvPr/>
        </p:nvGrpSpPr>
        <p:grpSpPr>
          <a:xfrm flipH="1">
            <a:off x="6249595" y="2255344"/>
            <a:ext cx="3508088" cy="764626"/>
            <a:chOff x="2380694" y="2255344"/>
            <a:chExt cx="3291162" cy="76462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53C2E7B-F8CF-EDCD-623D-20CF587AF136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72C7C6-E598-5F22-730D-82E3BF91110D}"/>
                </a:ext>
              </a:extLst>
            </p:cNvPr>
            <p:cNvSpPr txBox="1"/>
            <p:nvPr/>
          </p:nvSpPr>
          <p:spPr>
            <a:xfrm>
              <a:off x="2549013" y="2354933"/>
              <a:ext cx="6574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86AA57F-726A-6C20-492B-542532D7D365}"/>
                </a:ext>
              </a:extLst>
            </p:cNvPr>
            <p:cNvSpPr txBox="1"/>
            <p:nvPr/>
          </p:nvSpPr>
          <p:spPr>
            <a:xfrm>
              <a:off x="3280489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6B8094-3D32-436F-ACD0-84DC642DC87F}"/>
              </a:ext>
            </a:extLst>
          </p:cNvPr>
          <p:cNvGrpSpPr/>
          <p:nvPr/>
        </p:nvGrpSpPr>
        <p:grpSpPr>
          <a:xfrm>
            <a:off x="2645140" y="3550215"/>
            <a:ext cx="3291162" cy="764626"/>
            <a:chOff x="2380694" y="2255344"/>
            <a:chExt cx="3291162" cy="76462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6F1B295-15F1-364D-795C-33AA446D3874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D4B9903-B5F0-730C-C2A9-798B56633E9D}"/>
                </a:ext>
              </a:extLst>
            </p:cNvPr>
            <p:cNvSpPr txBox="1"/>
            <p:nvPr/>
          </p:nvSpPr>
          <p:spPr>
            <a:xfrm>
              <a:off x="2563384" y="2354933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9C8DE87-4B0A-DA05-D2B3-3F91A31B6894}"/>
                </a:ext>
              </a:extLst>
            </p:cNvPr>
            <p:cNvSpPr txBox="1"/>
            <p:nvPr/>
          </p:nvSpPr>
          <p:spPr>
            <a:xfrm>
              <a:off x="3280489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0E104A2-2F96-8F13-624B-9CCE065060EC}"/>
              </a:ext>
            </a:extLst>
          </p:cNvPr>
          <p:cNvGrpSpPr/>
          <p:nvPr/>
        </p:nvGrpSpPr>
        <p:grpSpPr>
          <a:xfrm flipH="1">
            <a:off x="6249595" y="3550215"/>
            <a:ext cx="3508088" cy="764626"/>
            <a:chOff x="2380694" y="2255344"/>
            <a:chExt cx="3291162" cy="76462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2F2457-2097-FB07-E184-612B63F9C5CF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1D4D42E-632B-D566-1C29-EE7E7202BD8C}"/>
                </a:ext>
              </a:extLst>
            </p:cNvPr>
            <p:cNvSpPr txBox="1"/>
            <p:nvPr/>
          </p:nvSpPr>
          <p:spPr>
            <a:xfrm>
              <a:off x="2539990" y="2354933"/>
              <a:ext cx="6665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73AE1C4-F0CC-38FB-7B10-3B141A639C6C}"/>
                </a:ext>
              </a:extLst>
            </p:cNvPr>
            <p:cNvSpPr txBox="1"/>
            <p:nvPr/>
          </p:nvSpPr>
          <p:spPr>
            <a:xfrm>
              <a:off x="3280489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9BF6352-5FDB-325A-962D-C39FB84D5A70}"/>
              </a:ext>
            </a:extLst>
          </p:cNvPr>
          <p:cNvGrpSpPr/>
          <p:nvPr/>
        </p:nvGrpSpPr>
        <p:grpSpPr>
          <a:xfrm>
            <a:off x="5643363" y="2573096"/>
            <a:ext cx="452637" cy="381350"/>
            <a:chOff x="3102225" y="2386113"/>
            <a:chExt cx="1171923" cy="98735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5425959-E925-C076-2CB1-7FBAA90CDA3F}"/>
                </a:ext>
              </a:extLst>
            </p:cNvPr>
            <p:cNvSpPr/>
            <p:nvPr/>
          </p:nvSpPr>
          <p:spPr>
            <a:xfrm>
              <a:off x="3207979" y="2386113"/>
              <a:ext cx="1066169" cy="908489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noFill/>
            <a:ln w="449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68EE94A-1937-2453-5594-48D8A8D4E266}"/>
                </a:ext>
              </a:extLst>
            </p:cNvPr>
            <p:cNvGrpSpPr/>
            <p:nvPr/>
          </p:nvGrpSpPr>
          <p:grpSpPr>
            <a:xfrm>
              <a:off x="3102225" y="2410511"/>
              <a:ext cx="1130102" cy="962956"/>
              <a:chOff x="5384998" y="7505188"/>
              <a:chExt cx="2132152" cy="1816799"/>
            </a:xfrm>
            <a:gradFill flip="none" rotWithShape="1">
              <a:gsLst>
                <a:gs pos="100000">
                  <a:schemeClr val="bg1">
                    <a:alpha val="66000"/>
                  </a:schemeClr>
                </a:gs>
                <a:gs pos="0">
                  <a:srgbClr val="CCFF00"/>
                </a:gs>
              </a:gsLst>
              <a:lin ang="2700000" scaled="1"/>
              <a:tileRect/>
            </a:gra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9317263-C7D3-4DB4-454A-47CFA5608EB8}"/>
                  </a:ext>
                </a:extLst>
              </p:cNvPr>
              <p:cNvSpPr/>
              <p:nvPr/>
            </p:nvSpPr>
            <p:spPr>
              <a:xfrm>
                <a:off x="5834164" y="7763536"/>
                <a:ext cx="1682986" cy="1209418"/>
              </a:xfrm>
              <a:custGeom>
                <a:avLst/>
                <a:gdLst>
                  <a:gd name="connsiteX0" fmla="*/ 1201290 w 1682986"/>
                  <a:gd name="connsiteY0" fmla="*/ 254064 h 1209418"/>
                  <a:gd name="connsiteX1" fmla="*/ 0 w 1682986"/>
                  <a:gd name="connsiteY1" fmla="*/ 0 h 1209418"/>
                  <a:gd name="connsiteX2" fmla="*/ 1216277 w 1682986"/>
                  <a:gd name="connsiteY2" fmla="*/ 376359 h 1209418"/>
                  <a:gd name="connsiteX3" fmla="*/ 1615409 w 1682986"/>
                  <a:gd name="connsiteY3" fmla="*/ 1209419 h 1209418"/>
                  <a:gd name="connsiteX4" fmla="*/ 1673816 w 1682986"/>
                  <a:gd name="connsiteY4" fmla="*/ 1102656 h 1209418"/>
                  <a:gd name="connsiteX5" fmla="*/ 1201282 w 1682986"/>
                  <a:gd name="connsiteY5" fmla="*/ 254121 h 120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2986" h="1209418">
                    <a:moveTo>
                      <a:pt x="1201290" y="254064"/>
                    </a:moveTo>
                    <a:cubicBezTo>
                      <a:pt x="764325" y="29574"/>
                      <a:pt x="281569" y="47428"/>
                      <a:pt x="0" y="0"/>
                    </a:cubicBezTo>
                    <a:cubicBezTo>
                      <a:pt x="263756" y="88079"/>
                      <a:pt x="779499" y="90987"/>
                      <a:pt x="1216277" y="376359"/>
                    </a:cubicBezTo>
                    <a:cubicBezTo>
                      <a:pt x="1610677" y="633990"/>
                      <a:pt x="1643297" y="1019114"/>
                      <a:pt x="1615409" y="1209419"/>
                    </a:cubicBezTo>
                    <a:cubicBezTo>
                      <a:pt x="1642051" y="1183339"/>
                      <a:pt x="1664555" y="1148707"/>
                      <a:pt x="1673816" y="1102656"/>
                    </a:cubicBezTo>
                    <a:cubicBezTo>
                      <a:pt x="1703732" y="952863"/>
                      <a:pt x="1687141" y="503672"/>
                      <a:pt x="1201282" y="254121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A243A08-0E9E-B27E-A3A1-35D11295FE3A}"/>
                  </a:ext>
                </a:extLst>
              </p:cNvPr>
              <p:cNvSpPr/>
              <p:nvPr/>
            </p:nvSpPr>
            <p:spPr>
              <a:xfrm>
                <a:off x="5384998" y="7505188"/>
                <a:ext cx="1883538" cy="1816799"/>
              </a:xfrm>
              <a:custGeom>
                <a:avLst/>
                <a:gdLst>
                  <a:gd name="connsiteX0" fmla="*/ 1698593 w 1883538"/>
                  <a:gd name="connsiteY0" fmla="*/ 1686335 h 1816799"/>
                  <a:gd name="connsiteX1" fmla="*/ 6247 w 1883538"/>
                  <a:gd name="connsiteY1" fmla="*/ 9139 h 1816799"/>
                  <a:gd name="connsiteX2" fmla="*/ 0 w 1883538"/>
                  <a:gd name="connsiteY2" fmla="*/ 0 h 1816799"/>
                  <a:gd name="connsiteX3" fmla="*/ 1597213 w 1883538"/>
                  <a:gd name="connsiteY3" fmla="*/ 1816800 h 1816799"/>
                  <a:gd name="connsiteX4" fmla="*/ 1883539 w 1883538"/>
                  <a:gd name="connsiteY4" fmla="*/ 1705427 h 1816799"/>
                  <a:gd name="connsiteX5" fmla="*/ 1881193 w 1883538"/>
                  <a:gd name="connsiteY5" fmla="*/ 1673328 h 1816799"/>
                  <a:gd name="connsiteX6" fmla="*/ 1698560 w 1883538"/>
                  <a:gd name="connsiteY6" fmla="*/ 1686286 h 18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3538" h="1816799">
                    <a:moveTo>
                      <a:pt x="1698593" y="1686335"/>
                    </a:moveTo>
                    <a:cubicBezTo>
                      <a:pt x="444035" y="1648795"/>
                      <a:pt x="66519" y="269938"/>
                      <a:pt x="6247" y="9139"/>
                    </a:cubicBezTo>
                    <a:cubicBezTo>
                      <a:pt x="2118" y="3331"/>
                      <a:pt x="0" y="0"/>
                      <a:pt x="0" y="0"/>
                    </a:cubicBezTo>
                    <a:cubicBezTo>
                      <a:pt x="0" y="0"/>
                      <a:pt x="216247" y="1796356"/>
                      <a:pt x="1597213" y="1816800"/>
                    </a:cubicBezTo>
                    <a:cubicBezTo>
                      <a:pt x="1757008" y="1807205"/>
                      <a:pt x="1840599" y="1759036"/>
                      <a:pt x="1883539" y="1705427"/>
                    </a:cubicBezTo>
                    <a:cubicBezTo>
                      <a:pt x="1882896" y="1694920"/>
                      <a:pt x="1882130" y="1684168"/>
                      <a:pt x="1881193" y="1673328"/>
                    </a:cubicBezTo>
                    <a:cubicBezTo>
                      <a:pt x="1820571" y="1676740"/>
                      <a:pt x="1756145" y="1679477"/>
                      <a:pt x="1698560" y="1686286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05D25B7-2527-5EDA-EE75-8E2843F77F25}"/>
              </a:ext>
            </a:extLst>
          </p:cNvPr>
          <p:cNvGrpSpPr/>
          <p:nvPr/>
        </p:nvGrpSpPr>
        <p:grpSpPr>
          <a:xfrm flipH="1">
            <a:off x="6069512" y="2364579"/>
            <a:ext cx="708685" cy="491232"/>
            <a:chOff x="3102225" y="2386113"/>
            <a:chExt cx="1171923" cy="98735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23B1542-63CC-3DFC-BA41-4F35DA218A1D}"/>
                </a:ext>
              </a:extLst>
            </p:cNvPr>
            <p:cNvSpPr/>
            <p:nvPr/>
          </p:nvSpPr>
          <p:spPr>
            <a:xfrm>
              <a:off x="3207979" y="2386113"/>
              <a:ext cx="1066169" cy="908489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noFill/>
            <a:ln w="449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EDEDAEB-3238-6B1A-1CA4-7724890EEA4E}"/>
                </a:ext>
              </a:extLst>
            </p:cNvPr>
            <p:cNvGrpSpPr/>
            <p:nvPr/>
          </p:nvGrpSpPr>
          <p:grpSpPr>
            <a:xfrm>
              <a:off x="3102225" y="2410511"/>
              <a:ext cx="1130102" cy="962956"/>
              <a:chOff x="5384998" y="7505188"/>
              <a:chExt cx="2132152" cy="1816799"/>
            </a:xfrm>
            <a:gradFill flip="none" rotWithShape="1">
              <a:gsLst>
                <a:gs pos="100000">
                  <a:schemeClr val="bg1">
                    <a:alpha val="66000"/>
                  </a:schemeClr>
                </a:gs>
                <a:gs pos="0">
                  <a:srgbClr val="CCFF00"/>
                </a:gs>
              </a:gsLst>
              <a:lin ang="2700000" scaled="1"/>
              <a:tileRect/>
            </a:gra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548B339-8DEF-E8AC-F98C-BDE937BEECB2}"/>
                  </a:ext>
                </a:extLst>
              </p:cNvPr>
              <p:cNvSpPr/>
              <p:nvPr/>
            </p:nvSpPr>
            <p:spPr>
              <a:xfrm>
                <a:off x="5834164" y="7763536"/>
                <a:ext cx="1682986" cy="1209418"/>
              </a:xfrm>
              <a:custGeom>
                <a:avLst/>
                <a:gdLst>
                  <a:gd name="connsiteX0" fmla="*/ 1201290 w 1682986"/>
                  <a:gd name="connsiteY0" fmla="*/ 254064 h 1209418"/>
                  <a:gd name="connsiteX1" fmla="*/ 0 w 1682986"/>
                  <a:gd name="connsiteY1" fmla="*/ 0 h 1209418"/>
                  <a:gd name="connsiteX2" fmla="*/ 1216277 w 1682986"/>
                  <a:gd name="connsiteY2" fmla="*/ 376359 h 1209418"/>
                  <a:gd name="connsiteX3" fmla="*/ 1615409 w 1682986"/>
                  <a:gd name="connsiteY3" fmla="*/ 1209419 h 1209418"/>
                  <a:gd name="connsiteX4" fmla="*/ 1673816 w 1682986"/>
                  <a:gd name="connsiteY4" fmla="*/ 1102656 h 1209418"/>
                  <a:gd name="connsiteX5" fmla="*/ 1201282 w 1682986"/>
                  <a:gd name="connsiteY5" fmla="*/ 254121 h 120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2986" h="1209418">
                    <a:moveTo>
                      <a:pt x="1201290" y="254064"/>
                    </a:moveTo>
                    <a:cubicBezTo>
                      <a:pt x="764325" y="29574"/>
                      <a:pt x="281569" y="47428"/>
                      <a:pt x="0" y="0"/>
                    </a:cubicBezTo>
                    <a:cubicBezTo>
                      <a:pt x="263756" y="88079"/>
                      <a:pt x="779499" y="90987"/>
                      <a:pt x="1216277" y="376359"/>
                    </a:cubicBezTo>
                    <a:cubicBezTo>
                      <a:pt x="1610677" y="633990"/>
                      <a:pt x="1643297" y="1019114"/>
                      <a:pt x="1615409" y="1209419"/>
                    </a:cubicBezTo>
                    <a:cubicBezTo>
                      <a:pt x="1642051" y="1183339"/>
                      <a:pt x="1664555" y="1148707"/>
                      <a:pt x="1673816" y="1102656"/>
                    </a:cubicBezTo>
                    <a:cubicBezTo>
                      <a:pt x="1703732" y="952863"/>
                      <a:pt x="1687141" y="503672"/>
                      <a:pt x="1201282" y="254121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ACC4D20-D778-6889-F14C-861036B7E790}"/>
                  </a:ext>
                </a:extLst>
              </p:cNvPr>
              <p:cNvSpPr/>
              <p:nvPr/>
            </p:nvSpPr>
            <p:spPr>
              <a:xfrm>
                <a:off x="5384998" y="7505188"/>
                <a:ext cx="1883538" cy="1816799"/>
              </a:xfrm>
              <a:custGeom>
                <a:avLst/>
                <a:gdLst>
                  <a:gd name="connsiteX0" fmla="*/ 1698593 w 1883538"/>
                  <a:gd name="connsiteY0" fmla="*/ 1686335 h 1816799"/>
                  <a:gd name="connsiteX1" fmla="*/ 6247 w 1883538"/>
                  <a:gd name="connsiteY1" fmla="*/ 9139 h 1816799"/>
                  <a:gd name="connsiteX2" fmla="*/ 0 w 1883538"/>
                  <a:gd name="connsiteY2" fmla="*/ 0 h 1816799"/>
                  <a:gd name="connsiteX3" fmla="*/ 1597213 w 1883538"/>
                  <a:gd name="connsiteY3" fmla="*/ 1816800 h 1816799"/>
                  <a:gd name="connsiteX4" fmla="*/ 1883539 w 1883538"/>
                  <a:gd name="connsiteY4" fmla="*/ 1705427 h 1816799"/>
                  <a:gd name="connsiteX5" fmla="*/ 1881193 w 1883538"/>
                  <a:gd name="connsiteY5" fmla="*/ 1673328 h 1816799"/>
                  <a:gd name="connsiteX6" fmla="*/ 1698560 w 1883538"/>
                  <a:gd name="connsiteY6" fmla="*/ 1686286 h 18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3538" h="1816799">
                    <a:moveTo>
                      <a:pt x="1698593" y="1686335"/>
                    </a:moveTo>
                    <a:cubicBezTo>
                      <a:pt x="444035" y="1648795"/>
                      <a:pt x="66519" y="269938"/>
                      <a:pt x="6247" y="9139"/>
                    </a:cubicBezTo>
                    <a:cubicBezTo>
                      <a:pt x="2118" y="3331"/>
                      <a:pt x="0" y="0"/>
                      <a:pt x="0" y="0"/>
                    </a:cubicBezTo>
                    <a:cubicBezTo>
                      <a:pt x="0" y="0"/>
                      <a:pt x="216247" y="1796356"/>
                      <a:pt x="1597213" y="1816800"/>
                    </a:cubicBezTo>
                    <a:cubicBezTo>
                      <a:pt x="1757008" y="1807205"/>
                      <a:pt x="1840599" y="1759036"/>
                      <a:pt x="1883539" y="1705427"/>
                    </a:cubicBezTo>
                    <a:cubicBezTo>
                      <a:pt x="1882896" y="1694920"/>
                      <a:pt x="1882130" y="1684168"/>
                      <a:pt x="1881193" y="1673328"/>
                    </a:cubicBezTo>
                    <a:cubicBezTo>
                      <a:pt x="1820571" y="1676740"/>
                      <a:pt x="1756145" y="1679477"/>
                      <a:pt x="1698560" y="1686286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9543A33-BAC9-682D-BC8D-A3C58F163744}"/>
              </a:ext>
            </a:extLst>
          </p:cNvPr>
          <p:cNvGrpSpPr/>
          <p:nvPr/>
        </p:nvGrpSpPr>
        <p:grpSpPr>
          <a:xfrm>
            <a:off x="5521481" y="3667479"/>
            <a:ext cx="648100" cy="546029"/>
            <a:chOff x="3102225" y="2386113"/>
            <a:chExt cx="1171923" cy="98735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A3B5AF2-FC43-0B9E-4088-36EAB96DD805}"/>
                </a:ext>
              </a:extLst>
            </p:cNvPr>
            <p:cNvSpPr/>
            <p:nvPr/>
          </p:nvSpPr>
          <p:spPr>
            <a:xfrm>
              <a:off x="3207979" y="2386113"/>
              <a:ext cx="1066169" cy="908489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noFill/>
            <a:ln w="449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D7595A9-2BDC-AEC7-28F7-2767C2A096C4}"/>
                </a:ext>
              </a:extLst>
            </p:cNvPr>
            <p:cNvGrpSpPr/>
            <p:nvPr/>
          </p:nvGrpSpPr>
          <p:grpSpPr>
            <a:xfrm>
              <a:off x="3102225" y="2410511"/>
              <a:ext cx="1130102" cy="962956"/>
              <a:chOff x="5384998" y="7505188"/>
              <a:chExt cx="2132152" cy="1816799"/>
            </a:xfrm>
            <a:gradFill flip="none" rotWithShape="1">
              <a:gsLst>
                <a:gs pos="100000">
                  <a:schemeClr val="bg1">
                    <a:alpha val="66000"/>
                  </a:schemeClr>
                </a:gs>
                <a:gs pos="0">
                  <a:srgbClr val="CCFF00"/>
                </a:gs>
              </a:gsLst>
              <a:lin ang="2700000" scaled="1"/>
              <a:tileRect/>
            </a:gra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BA6F63B-EFAB-4228-AF19-574FFBF623EF}"/>
                  </a:ext>
                </a:extLst>
              </p:cNvPr>
              <p:cNvSpPr/>
              <p:nvPr/>
            </p:nvSpPr>
            <p:spPr>
              <a:xfrm>
                <a:off x="5834164" y="7763536"/>
                <a:ext cx="1682986" cy="1209418"/>
              </a:xfrm>
              <a:custGeom>
                <a:avLst/>
                <a:gdLst>
                  <a:gd name="connsiteX0" fmla="*/ 1201290 w 1682986"/>
                  <a:gd name="connsiteY0" fmla="*/ 254064 h 1209418"/>
                  <a:gd name="connsiteX1" fmla="*/ 0 w 1682986"/>
                  <a:gd name="connsiteY1" fmla="*/ 0 h 1209418"/>
                  <a:gd name="connsiteX2" fmla="*/ 1216277 w 1682986"/>
                  <a:gd name="connsiteY2" fmla="*/ 376359 h 1209418"/>
                  <a:gd name="connsiteX3" fmla="*/ 1615409 w 1682986"/>
                  <a:gd name="connsiteY3" fmla="*/ 1209419 h 1209418"/>
                  <a:gd name="connsiteX4" fmla="*/ 1673816 w 1682986"/>
                  <a:gd name="connsiteY4" fmla="*/ 1102656 h 1209418"/>
                  <a:gd name="connsiteX5" fmla="*/ 1201282 w 1682986"/>
                  <a:gd name="connsiteY5" fmla="*/ 254121 h 120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2986" h="1209418">
                    <a:moveTo>
                      <a:pt x="1201290" y="254064"/>
                    </a:moveTo>
                    <a:cubicBezTo>
                      <a:pt x="764325" y="29574"/>
                      <a:pt x="281569" y="47428"/>
                      <a:pt x="0" y="0"/>
                    </a:cubicBezTo>
                    <a:cubicBezTo>
                      <a:pt x="263756" y="88079"/>
                      <a:pt x="779499" y="90987"/>
                      <a:pt x="1216277" y="376359"/>
                    </a:cubicBezTo>
                    <a:cubicBezTo>
                      <a:pt x="1610677" y="633990"/>
                      <a:pt x="1643297" y="1019114"/>
                      <a:pt x="1615409" y="1209419"/>
                    </a:cubicBezTo>
                    <a:cubicBezTo>
                      <a:pt x="1642051" y="1183339"/>
                      <a:pt x="1664555" y="1148707"/>
                      <a:pt x="1673816" y="1102656"/>
                    </a:cubicBezTo>
                    <a:cubicBezTo>
                      <a:pt x="1703732" y="952863"/>
                      <a:pt x="1687141" y="503672"/>
                      <a:pt x="1201282" y="254121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77BE095-AD15-315E-E1AE-EF0E84FF923E}"/>
                  </a:ext>
                </a:extLst>
              </p:cNvPr>
              <p:cNvSpPr/>
              <p:nvPr/>
            </p:nvSpPr>
            <p:spPr>
              <a:xfrm>
                <a:off x="5384998" y="7505188"/>
                <a:ext cx="1883538" cy="1816799"/>
              </a:xfrm>
              <a:custGeom>
                <a:avLst/>
                <a:gdLst>
                  <a:gd name="connsiteX0" fmla="*/ 1698593 w 1883538"/>
                  <a:gd name="connsiteY0" fmla="*/ 1686335 h 1816799"/>
                  <a:gd name="connsiteX1" fmla="*/ 6247 w 1883538"/>
                  <a:gd name="connsiteY1" fmla="*/ 9139 h 1816799"/>
                  <a:gd name="connsiteX2" fmla="*/ 0 w 1883538"/>
                  <a:gd name="connsiteY2" fmla="*/ 0 h 1816799"/>
                  <a:gd name="connsiteX3" fmla="*/ 1597213 w 1883538"/>
                  <a:gd name="connsiteY3" fmla="*/ 1816800 h 1816799"/>
                  <a:gd name="connsiteX4" fmla="*/ 1883539 w 1883538"/>
                  <a:gd name="connsiteY4" fmla="*/ 1705427 h 1816799"/>
                  <a:gd name="connsiteX5" fmla="*/ 1881193 w 1883538"/>
                  <a:gd name="connsiteY5" fmla="*/ 1673328 h 1816799"/>
                  <a:gd name="connsiteX6" fmla="*/ 1698560 w 1883538"/>
                  <a:gd name="connsiteY6" fmla="*/ 1686286 h 18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3538" h="1816799">
                    <a:moveTo>
                      <a:pt x="1698593" y="1686335"/>
                    </a:moveTo>
                    <a:cubicBezTo>
                      <a:pt x="444035" y="1648795"/>
                      <a:pt x="66519" y="269938"/>
                      <a:pt x="6247" y="9139"/>
                    </a:cubicBezTo>
                    <a:cubicBezTo>
                      <a:pt x="2118" y="3331"/>
                      <a:pt x="0" y="0"/>
                      <a:pt x="0" y="0"/>
                    </a:cubicBezTo>
                    <a:cubicBezTo>
                      <a:pt x="0" y="0"/>
                      <a:pt x="216247" y="1796356"/>
                      <a:pt x="1597213" y="1816800"/>
                    </a:cubicBezTo>
                    <a:cubicBezTo>
                      <a:pt x="1757008" y="1807205"/>
                      <a:pt x="1840599" y="1759036"/>
                      <a:pt x="1883539" y="1705427"/>
                    </a:cubicBezTo>
                    <a:cubicBezTo>
                      <a:pt x="1882896" y="1694920"/>
                      <a:pt x="1882130" y="1684168"/>
                      <a:pt x="1881193" y="1673328"/>
                    </a:cubicBezTo>
                    <a:cubicBezTo>
                      <a:pt x="1820571" y="1676740"/>
                      <a:pt x="1756145" y="1679477"/>
                      <a:pt x="1698560" y="1686286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4209A8C-9913-8A2D-FCE2-B87D393FB722}"/>
              </a:ext>
            </a:extLst>
          </p:cNvPr>
          <p:cNvGrpSpPr/>
          <p:nvPr/>
        </p:nvGrpSpPr>
        <p:grpSpPr>
          <a:xfrm flipH="1">
            <a:off x="6198931" y="3766486"/>
            <a:ext cx="506968" cy="351410"/>
            <a:chOff x="3102225" y="2386113"/>
            <a:chExt cx="1171923" cy="9873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CF86C0-1AA0-984D-EB41-C3FBB302BC87}"/>
                </a:ext>
              </a:extLst>
            </p:cNvPr>
            <p:cNvSpPr/>
            <p:nvPr/>
          </p:nvSpPr>
          <p:spPr>
            <a:xfrm>
              <a:off x="3207979" y="2386113"/>
              <a:ext cx="1066169" cy="908489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noFill/>
            <a:ln w="449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2F80F67-883C-3367-5882-4122FBA4CC9C}"/>
                </a:ext>
              </a:extLst>
            </p:cNvPr>
            <p:cNvGrpSpPr/>
            <p:nvPr/>
          </p:nvGrpSpPr>
          <p:grpSpPr>
            <a:xfrm>
              <a:off x="3102225" y="2410511"/>
              <a:ext cx="1130102" cy="962956"/>
              <a:chOff x="5384998" y="7505188"/>
              <a:chExt cx="2132152" cy="1816799"/>
            </a:xfrm>
            <a:gradFill flip="none" rotWithShape="1">
              <a:gsLst>
                <a:gs pos="100000">
                  <a:schemeClr val="bg1">
                    <a:alpha val="66000"/>
                  </a:schemeClr>
                </a:gs>
                <a:gs pos="0">
                  <a:srgbClr val="CCFF00"/>
                </a:gs>
              </a:gsLst>
              <a:lin ang="2700000" scaled="1"/>
              <a:tileRect/>
            </a:gra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26BDC2B-4FF1-3F90-8966-5CB36458845A}"/>
                  </a:ext>
                </a:extLst>
              </p:cNvPr>
              <p:cNvSpPr/>
              <p:nvPr/>
            </p:nvSpPr>
            <p:spPr>
              <a:xfrm>
                <a:off x="5834164" y="7763536"/>
                <a:ext cx="1682986" cy="1209418"/>
              </a:xfrm>
              <a:custGeom>
                <a:avLst/>
                <a:gdLst>
                  <a:gd name="connsiteX0" fmla="*/ 1201290 w 1682986"/>
                  <a:gd name="connsiteY0" fmla="*/ 254064 h 1209418"/>
                  <a:gd name="connsiteX1" fmla="*/ 0 w 1682986"/>
                  <a:gd name="connsiteY1" fmla="*/ 0 h 1209418"/>
                  <a:gd name="connsiteX2" fmla="*/ 1216277 w 1682986"/>
                  <a:gd name="connsiteY2" fmla="*/ 376359 h 1209418"/>
                  <a:gd name="connsiteX3" fmla="*/ 1615409 w 1682986"/>
                  <a:gd name="connsiteY3" fmla="*/ 1209419 h 1209418"/>
                  <a:gd name="connsiteX4" fmla="*/ 1673816 w 1682986"/>
                  <a:gd name="connsiteY4" fmla="*/ 1102656 h 1209418"/>
                  <a:gd name="connsiteX5" fmla="*/ 1201282 w 1682986"/>
                  <a:gd name="connsiteY5" fmla="*/ 254121 h 120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2986" h="1209418">
                    <a:moveTo>
                      <a:pt x="1201290" y="254064"/>
                    </a:moveTo>
                    <a:cubicBezTo>
                      <a:pt x="764325" y="29574"/>
                      <a:pt x="281569" y="47428"/>
                      <a:pt x="0" y="0"/>
                    </a:cubicBezTo>
                    <a:cubicBezTo>
                      <a:pt x="263756" y="88079"/>
                      <a:pt x="779499" y="90987"/>
                      <a:pt x="1216277" y="376359"/>
                    </a:cubicBezTo>
                    <a:cubicBezTo>
                      <a:pt x="1610677" y="633990"/>
                      <a:pt x="1643297" y="1019114"/>
                      <a:pt x="1615409" y="1209419"/>
                    </a:cubicBezTo>
                    <a:cubicBezTo>
                      <a:pt x="1642051" y="1183339"/>
                      <a:pt x="1664555" y="1148707"/>
                      <a:pt x="1673816" y="1102656"/>
                    </a:cubicBezTo>
                    <a:cubicBezTo>
                      <a:pt x="1703732" y="952863"/>
                      <a:pt x="1687141" y="503672"/>
                      <a:pt x="1201282" y="254121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7F2130A-5F54-A5CA-0D38-1BA1E7AB71ED}"/>
                  </a:ext>
                </a:extLst>
              </p:cNvPr>
              <p:cNvSpPr/>
              <p:nvPr/>
            </p:nvSpPr>
            <p:spPr>
              <a:xfrm>
                <a:off x="5384998" y="7505188"/>
                <a:ext cx="1883538" cy="1816799"/>
              </a:xfrm>
              <a:custGeom>
                <a:avLst/>
                <a:gdLst>
                  <a:gd name="connsiteX0" fmla="*/ 1698593 w 1883538"/>
                  <a:gd name="connsiteY0" fmla="*/ 1686335 h 1816799"/>
                  <a:gd name="connsiteX1" fmla="*/ 6247 w 1883538"/>
                  <a:gd name="connsiteY1" fmla="*/ 9139 h 1816799"/>
                  <a:gd name="connsiteX2" fmla="*/ 0 w 1883538"/>
                  <a:gd name="connsiteY2" fmla="*/ 0 h 1816799"/>
                  <a:gd name="connsiteX3" fmla="*/ 1597213 w 1883538"/>
                  <a:gd name="connsiteY3" fmla="*/ 1816800 h 1816799"/>
                  <a:gd name="connsiteX4" fmla="*/ 1883539 w 1883538"/>
                  <a:gd name="connsiteY4" fmla="*/ 1705427 h 1816799"/>
                  <a:gd name="connsiteX5" fmla="*/ 1881193 w 1883538"/>
                  <a:gd name="connsiteY5" fmla="*/ 1673328 h 1816799"/>
                  <a:gd name="connsiteX6" fmla="*/ 1698560 w 1883538"/>
                  <a:gd name="connsiteY6" fmla="*/ 1686286 h 18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3538" h="1816799">
                    <a:moveTo>
                      <a:pt x="1698593" y="1686335"/>
                    </a:moveTo>
                    <a:cubicBezTo>
                      <a:pt x="444035" y="1648795"/>
                      <a:pt x="66519" y="269938"/>
                      <a:pt x="6247" y="9139"/>
                    </a:cubicBezTo>
                    <a:cubicBezTo>
                      <a:pt x="2118" y="3331"/>
                      <a:pt x="0" y="0"/>
                      <a:pt x="0" y="0"/>
                    </a:cubicBezTo>
                    <a:cubicBezTo>
                      <a:pt x="0" y="0"/>
                      <a:pt x="216247" y="1796356"/>
                      <a:pt x="1597213" y="1816800"/>
                    </a:cubicBezTo>
                    <a:cubicBezTo>
                      <a:pt x="1757008" y="1807205"/>
                      <a:pt x="1840599" y="1759036"/>
                      <a:pt x="1883539" y="1705427"/>
                    </a:cubicBezTo>
                    <a:cubicBezTo>
                      <a:pt x="1882896" y="1694920"/>
                      <a:pt x="1882130" y="1684168"/>
                      <a:pt x="1881193" y="1673328"/>
                    </a:cubicBezTo>
                    <a:cubicBezTo>
                      <a:pt x="1820571" y="1676740"/>
                      <a:pt x="1756145" y="1679477"/>
                      <a:pt x="1698560" y="1686286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1314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DAC1433-1365-D8B0-1471-8A0B238AD715}"/>
              </a:ext>
            </a:extLst>
          </p:cNvPr>
          <p:cNvGrpSpPr/>
          <p:nvPr/>
        </p:nvGrpSpPr>
        <p:grpSpPr>
          <a:xfrm>
            <a:off x="3463740" y="2538373"/>
            <a:ext cx="1041400" cy="262890"/>
            <a:chOff x="4470269" y="1661160"/>
            <a:chExt cx="1290451" cy="26289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96767F0-6D93-2E2C-1F9D-72E655A14471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BD1D8BA-835C-B1B2-3DEC-2D7EF434F0E7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5938827-BF2E-300C-598F-F9F5A4B898B6}"/>
              </a:ext>
            </a:extLst>
          </p:cNvPr>
          <p:cNvGrpSpPr/>
          <p:nvPr/>
        </p:nvGrpSpPr>
        <p:grpSpPr>
          <a:xfrm>
            <a:off x="3666305" y="4831358"/>
            <a:ext cx="1041400" cy="262890"/>
            <a:chOff x="4470269" y="1661160"/>
            <a:chExt cx="1290451" cy="26289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FA0573F-09C6-9B34-79E2-D9B69DEE79E1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1853383-0C7B-B854-5F56-C2E4CE31B8C3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CAEB7A3-F9AE-1F9D-940E-1BE42937CDAA}"/>
              </a:ext>
            </a:extLst>
          </p:cNvPr>
          <p:cNvGrpSpPr/>
          <p:nvPr/>
        </p:nvGrpSpPr>
        <p:grpSpPr>
          <a:xfrm flipH="1">
            <a:off x="6206305" y="1571268"/>
            <a:ext cx="1182370" cy="262890"/>
            <a:chOff x="4470269" y="1661160"/>
            <a:chExt cx="1290451" cy="26289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1D22F24-6320-D013-0F83-D570AF58819E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DF33158-F4B4-470C-534A-909F904B621B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3DEB8BB-F4E0-D67A-0856-974EB85D51D7}"/>
              </a:ext>
            </a:extLst>
          </p:cNvPr>
          <p:cNvGrpSpPr/>
          <p:nvPr/>
        </p:nvGrpSpPr>
        <p:grpSpPr>
          <a:xfrm flipH="1">
            <a:off x="7660455" y="4402733"/>
            <a:ext cx="1182370" cy="262890"/>
            <a:chOff x="4470269" y="1661160"/>
            <a:chExt cx="1290451" cy="26289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29BD9C6-D6B9-CAF1-8394-B4451521536D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11736A0-A75C-0E16-F611-AF75925994A8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Freeform 21">
            <a:extLst>
              <a:ext uri="{FF2B5EF4-FFF2-40B4-BE49-F238E27FC236}">
                <a16:creationId xmlns:a16="http://schemas.microsoft.com/office/drawing/2014/main" id="{7D453170-04C6-4539-16FD-20E13F6313D5}"/>
              </a:ext>
            </a:extLst>
          </p:cNvPr>
          <p:cNvSpPr/>
          <p:nvPr/>
        </p:nvSpPr>
        <p:spPr bwMode="auto">
          <a:xfrm>
            <a:off x="5482512" y="1841143"/>
            <a:ext cx="1873086" cy="1880222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78D8C43C-B873-093C-1C25-812B62BDBA12}"/>
              </a:ext>
            </a:extLst>
          </p:cNvPr>
          <p:cNvSpPr/>
          <p:nvPr/>
        </p:nvSpPr>
        <p:spPr bwMode="auto">
          <a:xfrm>
            <a:off x="4081595" y="2622341"/>
            <a:ext cx="1874571" cy="1878737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E0AC88D9-C6AC-E0CF-DC7C-E1D42ED1F798}"/>
              </a:ext>
            </a:extLst>
          </p:cNvPr>
          <p:cNvSpPr/>
          <p:nvPr/>
        </p:nvSpPr>
        <p:spPr bwMode="auto">
          <a:xfrm>
            <a:off x="4857407" y="4003546"/>
            <a:ext cx="1874571" cy="1878737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0F915B7C-0B3F-9BC6-2ABD-4B7187406763}"/>
              </a:ext>
            </a:extLst>
          </p:cNvPr>
          <p:cNvSpPr/>
          <p:nvPr/>
        </p:nvSpPr>
        <p:spPr bwMode="auto">
          <a:xfrm>
            <a:off x="6256839" y="3223834"/>
            <a:ext cx="1876056" cy="1877251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4A3323EC-B63E-C2B8-99A7-58A8CE1CE32E}"/>
              </a:ext>
            </a:extLst>
          </p:cNvPr>
          <p:cNvSpPr>
            <a:spLocks noEditPoints="1"/>
          </p:cNvSpPr>
          <p:nvPr/>
        </p:nvSpPr>
        <p:spPr bwMode="auto">
          <a:xfrm>
            <a:off x="5629508" y="1968867"/>
            <a:ext cx="268750" cy="302974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26">
            <a:extLst>
              <a:ext uri="{FF2B5EF4-FFF2-40B4-BE49-F238E27FC236}">
                <a16:creationId xmlns:a16="http://schemas.microsoft.com/office/drawing/2014/main" id="{D940A731-11F4-0F68-26E2-B98C425E5ABC}"/>
              </a:ext>
            </a:extLst>
          </p:cNvPr>
          <p:cNvSpPr>
            <a:spLocks noEditPoints="1"/>
          </p:cNvSpPr>
          <p:nvPr/>
        </p:nvSpPr>
        <p:spPr bwMode="auto">
          <a:xfrm>
            <a:off x="6310293" y="5450099"/>
            <a:ext cx="284341" cy="297033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27">
            <a:extLst>
              <a:ext uri="{FF2B5EF4-FFF2-40B4-BE49-F238E27FC236}">
                <a16:creationId xmlns:a16="http://schemas.microsoft.com/office/drawing/2014/main" id="{AAF903AB-3A0F-F144-B386-78257C2469DA}"/>
              </a:ext>
            </a:extLst>
          </p:cNvPr>
          <p:cNvSpPr>
            <a:spLocks noEditPoints="1"/>
          </p:cNvSpPr>
          <p:nvPr/>
        </p:nvSpPr>
        <p:spPr bwMode="auto">
          <a:xfrm>
            <a:off x="4252348" y="4092657"/>
            <a:ext cx="256129" cy="300746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BB465F47-99BD-D807-F95F-49539AE74DAE}"/>
              </a:ext>
            </a:extLst>
          </p:cNvPr>
          <p:cNvSpPr>
            <a:spLocks noEditPoints="1"/>
          </p:cNvSpPr>
          <p:nvPr/>
        </p:nvSpPr>
        <p:spPr bwMode="auto">
          <a:xfrm>
            <a:off x="7713437" y="3364925"/>
            <a:ext cx="306613" cy="302974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E1D6452-8AEE-624B-50B9-AF3C808AF28D}"/>
              </a:ext>
            </a:extLst>
          </p:cNvPr>
          <p:cNvGrpSpPr/>
          <p:nvPr/>
        </p:nvGrpSpPr>
        <p:grpSpPr>
          <a:xfrm>
            <a:off x="5295080" y="4393843"/>
            <a:ext cx="434975" cy="473710"/>
            <a:chOff x="18876963" y="1066800"/>
            <a:chExt cx="661988" cy="720725"/>
          </a:xfrm>
          <a:solidFill>
            <a:schemeClr val="bg1"/>
          </a:solidFill>
        </p:grpSpPr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3E0B5218-45F7-3BD7-C313-4F5B4DF717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Oval 32">
              <a:extLst>
                <a:ext uri="{FF2B5EF4-FFF2-40B4-BE49-F238E27FC236}">
                  <a16:creationId xmlns:a16="http://schemas.microsoft.com/office/drawing/2014/main" id="{60ED822A-B61D-70A2-80A8-7B37A53A2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2884BDA-8F9B-F530-7FC3-2AA56E5BE538}"/>
              </a:ext>
            </a:extLst>
          </p:cNvPr>
          <p:cNvGrpSpPr/>
          <p:nvPr/>
        </p:nvGrpSpPr>
        <p:grpSpPr>
          <a:xfrm>
            <a:off x="6594925" y="2891433"/>
            <a:ext cx="354965" cy="473710"/>
            <a:chOff x="20710525" y="2840038"/>
            <a:chExt cx="541338" cy="720725"/>
          </a:xfrm>
          <a:solidFill>
            <a:schemeClr val="bg1"/>
          </a:solidFill>
        </p:grpSpPr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4F73A410-CCCB-7519-776F-7140404BFD36}"/>
                </a:ext>
              </a:extLst>
            </p:cNvPr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46024B19-5D37-0398-E47E-F4CD2BEFE005}"/>
                </a:ext>
              </a:extLst>
            </p:cNvPr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90473B2-01ED-B54E-504E-BC107A9F1AFD}"/>
              </a:ext>
            </a:extLst>
          </p:cNvPr>
          <p:cNvGrpSpPr/>
          <p:nvPr/>
        </p:nvGrpSpPr>
        <p:grpSpPr>
          <a:xfrm>
            <a:off x="6732085" y="4265573"/>
            <a:ext cx="473075" cy="433705"/>
            <a:chOff x="15300325" y="4643438"/>
            <a:chExt cx="720725" cy="660400"/>
          </a:xfrm>
          <a:solidFill>
            <a:schemeClr val="bg1"/>
          </a:solidFill>
        </p:grpSpPr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63D70772-533F-17DB-32C1-5BF0B1A66CC5}"/>
                </a:ext>
              </a:extLst>
            </p:cNvPr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39">
              <a:extLst>
                <a:ext uri="{FF2B5EF4-FFF2-40B4-BE49-F238E27FC236}">
                  <a16:creationId xmlns:a16="http://schemas.microsoft.com/office/drawing/2014/main" id="{CEDE1E91-824B-5847-62C8-1A73993D2DE7}"/>
                </a:ext>
              </a:extLst>
            </p:cNvPr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98B36E0-D0E9-C548-122D-E72250254FEA}"/>
              </a:ext>
            </a:extLst>
          </p:cNvPr>
          <p:cNvGrpSpPr/>
          <p:nvPr/>
        </p:nvGrpSpPr>
        <p:grpSpPr>
          <a:xfrm>
            <a:off x="5071560" y="2984778"/>
            <a:ext cx="473075" cy="472440"/>
            <a:chOff x="19788188" y="8402638"/>
            <a:chExt cx="720725" cy="719137"/>
          </a:xfrm>
          <a:solidFill>
            <a:schemeClr val="bg1"/>
          </a:solidFill>
        </p:grpSpPr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9323E51B-D221-77BA-24CF-30B0BA0E9DAB}"/>
                </a:ext>
              </a:extLst>
            </p:cNvPr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2355BF22-4209-BA62-B458-BD47EB53BCFC}"/>
                </a:ext>
              </a:extLst>
            </p:cNvPr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DF932A9-5672-4F88-45D6-92C0207E5C7F}"/>
              </a:ext>
            </a:extLst>
          </p:cNvPr>
          <p:cNvGrpSpPr/>
          <p:nvPr/>
        </p:nvGrpSpPr>
        <p:grpSpPr>
          <a:xfrm>
            <a:off x="734133" y="2214080"/>
            <a:ext cx="2787677" cy="816522"/>
            <a:chOff x="177489" y="1906534"/>
            <a:chExt cx="2787677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F01E7E-5239-CE8F-356E-745F32AD3E7E}"/>
                </a:ext>
              </a:extLst>
            </p:cNvPr>
            <p:cNvSpPr txBox="1"/>
            <p:nvPr/>
          </p:nvSpPr>
          <p:spPr>
            <a:xfrm>
              <a:off x="177489" y="2190603"/>
              <a:ext cx="27749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570F65E-81EC-C641-A840-EBBDEB84ECC5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5CE9E2A-91F4-0CFE-E60E-99669AB25E72}"/>
              </a:ext>
            </a:extLst>
          </p:cNvPr>
          <p:cNvGrpSpPr/>
          <p:nvPr/>
        </p:nvGrpSpPr>
        <p:grpSpPr>
          <a:xfrm>
            <a:off x="7466168" y="1284050"/>
            <a:ext cx="3268661" cy="816522"/>
            <a:chOff x="-316195" y="1906534"/>
            <a:chExt cx="3268661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531B716-083E-AEE7-706E-4617B14A5DDD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21DFADE-223B-16EF-7CA5-2F5DD75CD9A9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BD48F61-15EC-C933-BC92-9387008B0B16}"/>
              </a:ext>
            </a:extLst>
          </p:cNvPr>
          <p:cNvGrpSpPr/>
          <p:nvPr/>
        </p:nvGrpSpPr>
        <p:grpSpPr>
          <a:xfrm>
            <a:off x="8923339" y="4051031"/>
            <a:ext cx="2371877" cy="1047355"/>
            <a:chOff x="-316195" y="1906534"/>
            <a:chExt cx="2371877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74E7ED1-6927-4F46-895D-A4D4E4F610EF}"/>
                </a:ext>
              </a:extLst>
            </p:cNvPr>
            <p:cNvSpPr txBox="1"/>
            <p:nvPr/>
          </p:nvSpPr>
          <p:spPr>
            <a:xfrm>
              <a:off x="-316194" y="2190603"/>
              <a:ext cx="23718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BFD5460-214B-5F83-0EA0-DD7089248498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B03E6D5-540A-AF5B-3678-9DD8A850002A}"/>
              </a:ext>
            </a:extLst>
          </p:cNvPr>
          <p:cNvGrpSpPr/>
          <p:nvPr/>
        </p:nvGrpSpPr>
        <p:grpSpPr>
          <a:xfrm>
            <a:off x="604781" y="4501078"/>
            <a:ext cx="2917029" cy="816522"/>
            <a:chOff x="48137" y="1906534"/>
            <a:chExt cx="291702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89D505D-B443-C83E-A4AB-1B099831EAA3}"/>
                </a:ext>
              </a:extLst>
            </p:cNvPr>
            <p:cNvSpPr txBox="1"/>
            <p:nvPr/>
          </p:nvSpPr>
          <p:spPr>
            <a:xfrm>
              <a:off x="48137" y="2190603"/>
              <a:ext cx="29043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7A0C6FE-0E32-F0BC-209D-B5D01B48CFE9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4228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图片 274" descr="D:\51PPT模板网\51pptmoban.com\图片002.jpg">
            <a:extLst>
              <a:ext uri="{FF2B5EF4-FFF2-40B4-BE49-F238E27FC236}">
                <a16:creationId xmlns:a16="http://schemas.microsoft.com/office/drawing/2014/main" id="{FE99214A-8665-AD33-A052-FBCD15928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937" y="2320376"/>
            <a:ext cx="2188046" cy="2061548"/>
          </a:xfrm>
          <a:prstGeom prst="rect">
            <a:avLst/>
          </a:prstGeom>
        </p:spPr>
      </p:pic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246339-7328-5033-C67F-A30C9ADCC8AF}"/>
              </a:ext>
            </a:extLst>
          </p:cNvPr>
          <p:cNvGrpSpPr/>
          <p:nvPr/>
        </p:nvGrpSpPr>
        <p:grpSpPr>
          <a:xfrm>
            <a:off x="3771787" y="1286433"/>
            <a:ext cx="1578678" cy="1555435"/>
            <a:chOff x="4025900" y="2024063"/>
            <a:chExt cx="1401763" cy="1381125"/>
          </a:xfrm>
          <a:solidFill>
            <a:srgbClr val="D82102"/>
          </a:solidFill>
        </p:grpSpPr>
        <p:sp>
          <p:nvSpPr>
            <p:cNvPr id="272" name="Freeform 12">
              <a:extLst>
                <a:ext uri="{FF2B5EF4-FFF2-40B4-BE49-F238E27FC236}">
                  <a16:creationId xmlns:a16="http://schemas.microsoft.com/office/drawing/2014/main" id="{FA04D998-5101-33EA-E9F7-E0BB9E43A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16">
              <a:extLst>
                <a:ext uri="{FF2B5EF4-FFF2-40B4-BE49-F238E27FC236}">
                  <a16:creationId xmlns:a16="http://schemas.microsoft.com/office/drawing/2014/main" id="{CDD155B5-6D70-46B8-83BA-AFC0BADAD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5BEFE8-E2CC-7BA5-09C1-234E82FBD538}"/>
              </a:ext>
            </a:extLst>
          </p:cNvPr>
          <p:cNvGrpSpPr/>
          <p:nvPr/>
        </p:nvGrpSpPr>
        <p:grpSpPr>
          <a:xfrm>
            <a:off x="6859415" y="1290009"/>
            <a:ext cx="1516102" cy="1562588"/>
            <a:chOff x="6767513" y="2027238"/>
            <a:chExt cx="1346200" cy="1387475"/>
          </a:xfrm>
          <a:solidFill>
            <a:srgbClr val="00B0F0"/>
          </a:solidFill>
        </p:grpSpPr>
        <p:sp>
          <p:nvSpPr>
            <p:cNvPr id="270" name="Freeform 13">
              <a:extLst>
                <a:ext uri="{FF2B5EF4-FFF2-40B4-BE49-F238E27FC236}">
                  <a16:creationId xmlns:a16="http://schemas.microsoft.com/office/drawing/2014/main" id="{9EE26BB0-E472-1065-B7E6-3D15C6924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zh-CN" altLang="en-US" sz="2666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1" name="Freeform 17">
              <a:extLst>
                <a:ext uri="{FF2B5EF4-FFF2-40B4-BE49-F238E27FC236}">
                  <a16:creationId xmlns:a16="http://schemas.microsoft.com/office/drawing/2014/main" id="{2917CEF6-316F-5172-2323-9735A4A2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zh-CN" altLang="en-US" sz="2666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5B3703-5D37-8F62-238C-3CD41FE883F8}"/>
              </a:ext>
            </a:extLst>
          </p:cNvPr>
          <p:cNvGrpSpPr/>
          <p:nvPr/>
        </p:nvGrpSpPr>
        <p:grpSpPr>
          <a:xfrm>
            <a:off x="6861203" y="4281095"/>
            <a:ext cx="1559010" cy="1553648"/>
            <a:chOff x="6769100" y="4683126"/>
            <a:chExt cx="1384300" cy="1379538"/>
          </a:xfrm>
          <a:solidFill>
            <a:srgbClr val="D82102"/>
          </a:solidFill>
        </p:grpSpPr>
        <p:sp>
          <p:nvSpPr>
            <p:cNvPr id="268" name="Freeform 14">
              <a:extLst>
                <a:ext uri="{FF2B5EF4-FFF2-40B4-BE49-F238E27FC236}">
                  <a16:creationId xmlns:a16="http://schemas.microsoft.com/office/drawing/2014/main" id="{06DAF5C2-4592-FA17-71A5-B18AED48E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18">
              <a:extLst>
                <a:ext uri="{FF2B5EF4-FFF2-40B4-BE49-F238E27FC236}">
                  <a16:creationId xmlns:a16="http://schemas.microsoft.com/office/drawing/2014/main" id="{AC22DBA2-2608-27B8-0A14-BEC94DFB4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DE48849-FC8F-85D3-0CB1-EB17A1F614D1}"/>
              </a:ext>
            </a:extLst>
          </p:cNvPr>
          <p:cNvGrpSpPr/>
          <p:nvPr/>
        </p:nvGrpSpPr>
        <p:grpSpPr>
          <a:xfrm>
            <a:off x="3832575" y="4261428"/>
            <a:ext cx="1517890" cy="1555435"/>
            <a:chOff x="4079875" y="4665663"/>
            <a:chExt cx="1347788" cy="1381125"/>
          </a:xfrm>
          <a:solidFill>
            <a:srgbClr val="00B0F0"/>
          </a:solidFill>
        </p:grpSpPr>
        <p:sp>
          <p:nvSpPr>
            <p:cNvPr id="266" name="Freeform 15">
              <a:extLst>
                <a:ext uri="{FF2B5EF4-FFF2-40B4-BE49-F238E27FC236}">
                  <a16:creationId xmlns:a16="http://schemas.microsoft.com/office/drawing/2014/main" id="{20DAC7F6-299A-E470-2950-42D3C90FE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zh-CN" altLang="en-US" sz="2666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19">
              <a:extLst>
                <a:ext uri="{FF2B5EF4-FFF2-40B4-BE49-F238E27FC236}">
                  <a16:creationId xmlns:a16="http://schemas.microsoft.com/office/drawing/2014/main" id="{D926CCAB-D12C-52BB-BA22-94A4183B0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140"/>
              <a:endParaRPr lang="zh-CN" altLang="en-US" sz="2666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E800F35D-C316-48BC-123D-F334FC530122}"/>
              </a:ext>
            </a:extLst>
          </p:cNvPr>
          <p:cNvGrpSpPr/>
          <p:nvPr/>
        </p:nvGrpSpPr>
        <p:grpSpPr>
          <a:xfrm>
            <a:off x="444370" y="1543014"/>
            <a:ext cx="3281361" cy="816522"/>
            <a:chOff x="-316195" y="1906534"/>
            <a:chExt cx="3281361" cy="816522"/>
          </a:xfrm>
        </p:grpSpPr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A15916C4-EEE0-99FA-6B01-BE183D0E57C3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F3A5F5FA-04A0-2102-B478-39D832AE4490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3DF7A76F-9E9B-6651-3937-8142E4D26E61}"/>
              </a:ext>
            </a:extLst>
          </p:cNvPr>
          <p:cNvGrpSpPr/>
          <p:nvPr/>
        </p:nvGrpSpPr>
        <p:grpSpPr>
          <a:xfrm>
            <a:off x="8534400" y="1543014"/>
            <a:ext cx="3268661" cy="816522"/>
            <a:chOff x="-316195" y="1906534"/>
            <a:chExt cx="3268661" cy="816522"/>
          </a:xfrm>
        </p:grpSpPr>
        <p:sp>
          <p:nvSpPr>
            <p:cNvPr id="282" name="文本框 281">
              <a:extLst>
                <a:ext uri="{FF2B5EF4-FFF2-40B4-BE49-F238E27FC236}">
                  <a16:creationId xmlns:a16="http://schemas.microsoft.com/office/drawing/2014/main" id="{D177DE83-FD68-0475-873A-E27868E4BF99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3" name="文本框 282">
              <a:extLst>
                <a:ext uri="{FF2B5EF4-FFF2-40B4-BE49-F238E27FC236}">
                  <a16:creationId xmlns:a16="http://schemas.microsoft.com/office/drawing/2014/main" id="{102C374F-B8F7-986D-B150-4A898F28650B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4" name="组合 283">
            <a:extLst>
              <a:ext uri="{FF2B5EF4-FFF2-40B4-BE49-F238E27FC236}">
                <a16:creationId xmlns:a16="http://schemas.microsoft.com/office/drawing/2014/main" id="{ACF43490-2FA5-F0A7-0E4F-38FD9F275879}"/>
              </a:ext>
            </a:extLst>
          </p:cNvPr>
          <p:cNvGrpSpPr/>
          <p:nvPr/>
        </p:nvGrpSpPr>
        <p:grpSpPr>
          <a:xfrm>
            <a:off x="444370" y="4691132"/>
            <a:ext cx="3281361" cy="816522"/>
            <a:chOff x="-316195" y="1906534"/>
            <a:chExt cx="3281361" cy="816522"/>
          </a:xfrm>
        </p:grpSpPr>
        <p:sp>
          <p:nvSpPr>
            <p:cNvPr id="285" name="文本框 284">
              <a:extLst>
                <a:ext uri="{FF2B5EF4-FFF2-40B4-BE49-F238E27FC236}">
                  <a16:creationId xmlns:a16="http://schemas.microsoft.com/office/drawing/2014/main" id="{C8D19758-361B-16E9-9BBB-1292D7D4232F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6" name="文本框 285">
              <a:extLst>
                <a:ext uri="{FF2B5EF4-FFF2-40B4-BE49-F238E27FC236}">
                  <a16:creationId xmlns:a16="http://schemas.microsoft.com/office/drawing/2014/main" id="{37D59F6F-B23B-2F22-025E-7E1EC511950F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15928B63-985F-ABA7-BC56-D94EEFC20CE0}"/>
              </a:ext>
            </a:extLst>
          </p:cNvPr>
          <p:cNvGrpSpPr/>
          <p:nvPr/>
        </p:nvGrpSpPr>
        <p:grpSpPr>
          <a:xfrm>
            <a:off x="8534400" y="4691132"/>
            <a:ext cx="3268661" cy="816522"/>
            <a:chOff x="-316195" y="1906534"/>
            <a:chExt cx="3268661" cy="816522"/>
          </a:xfrm>
        </p:grpSpPr>
        <p:sp>
          <p:nvSpPr>
            <p:cNvPr id="288" name="文本框 287">
              <a:extLst>
                <a:ext uri="{FF2B5EF4-FFF2-40B4-BE49-F238E27FC236}">
                  <a16:creationId xmlns:a16="http://schemas.microsoft.com/office/drawing/2014/main" id="{4DC25B50-5973-3BDD-1E39-269182C4C1A1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9" name="文本框 288">
              <a:extLst>
                <a:ext uri="{FF2B5EF4-FFF2-40B4-BE49-F238E27FC236}">
                  <a16:creationId xmlns:a16="http://schemas.microsoft.com/office/drawing/2014/main" id="{1C524AB7-EED2-D63A-7496-79CE62711A79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3010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7A5194A-CDF4-F506-BD28-F4A3330EE81E}"/>
              </a:ext>
            </a:extLst>
          </p:cNvPr>
          <p:cNvSpPr/>
          <p:nvPr/>
        </p:nvSpPr>
        <p:spPr>
          <a:xfrm>
            <a:off x="719138" y="3050080"/>
            <a:ext cx="2153821" cy="378920"/>
          </a:xfrm>
          <a:prstGeom prst="rect">
            <a:avLst/>
          </a:pr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月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415E2A-C07C-E181-7F62-FB5FF3079997}"/>
              </a:ext>
            </a:extLst>
          </p:cNvPr>
          <p:cNvSpPr/>
          <p:nvPr/>
        </p:nvSpPr>
        <p:spPr>
          <a:xfrm>
            <a:off x="2872959" y="3050080"/>
            <a:ext cx="2153821" cy="378920"/>
          </a:xfrm>
          <a:prstGeom prst="rect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953B54B-7B01-14E2-EA85-109351850192}"/>
              </a:ext>
            </a:extLst>
          </p:cNvPr>
          <p:cNvSpPr/>
          <p:nvPr/>
        </p:nvSpPr>
        <p:spPr>
          <a:xfrm>
            <a:off x="5011396" y="3050080"/>
            <a:ext cx="2153821" cy="378920"/>
          </a:xfrm>
          <a:prstGeom prst="rect">
            <a:avLst/>
          </a:pr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8</a:t>
            </a:r>
            <a:r>
              <a:rPr lang="zh-CN" altLang="en-US" dirty="0">
                <a:cs typeface="+mn-ea"/>
                <a:sym typeface="+mn-lt"/>
              </a:rPr>
              <a:t>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9E117D2-F33A-03B8-7285-58CD6472F316}"/>
              </a:ext>
            </a:extLst>
          </p:cNvPr>
          <p:cNvSpPr/>
          <p:nvPr/>
        </p:nvSpPr>
        <p:spPr>
          <a:xfrm>
            <a:off x="7165218" y="3050080"/>
            <a:ext cx="2153821" cy="378920"/>
          </a:xfrm>
          <a:prstGeom prst="rect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9</a:t>
            </a:r>
            <a:r>
              <a:rPr lang="zh-CN" altLang="en-US" dirty="0">
                <a:cs typeface="+mn-ea"/>
                <a:sym typeface="+mn-lt"/>
              </a:rPr>
              <a:t>月</a:t>
            </a: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08DC15E0-73A1-FB88-68C8-272336BD0273}"/>
              </a:ext>
            </a:extLst>
          </p:cNvPr>
          <p:cNvSpPr/>
          <p:nvPr/>
        </p:nvSpPr>
        <p:spPr>
          <a:xfrm>
            <a:off x="9319039" y="3050080"/>
            <a:ext cx="2153821" cy="378920"/>
          </a:xfrm>
          <a:prstGeom prst="homePlate">
            <a:avLst/>
          </a:prstGeom>
          <a:solidFill>
            <a:srgbClr val="349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10</a:t>
            </a:r>
            <a:r>
              <a:rPr lang="zh-CN" altLang="en-US" dirty="0">
                <a:cs typeface="+mn-ea"/>
                <a:sym typeface="+mn-lt"/>
              </a:rPr>
              <a:t>月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F9F6D5B-2AC5-5F32-99B3-457981BC7692}"/>
              </a:ext>
            </a:extLst>
          </p:cNvPr>
          <p:cNvCxnSpPr/>
          <p:nvPr/>
        </p:nvCxnSpPr>
        <p:spPr>
          <a:xfrm>
            <a:off x="1161143" y="3256662"/>
            <a:ext cx="0" cy="153577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8D3024F-E0A6-598E-BE20-25727472ED35}"/>
              </a:ext>
            </a:extLst>
          </p:cNvPr>
          <p:cNvGrpSpPr/>
          <p:nvPr/>
        </p:nvGrpSpPr>
        <p:grpSpPr>
          <a:xfrm>
            <a:off x="1217977" y="4148251"/>
            <a:ext cx="3268661" cy="816522"/>
            <a:chOff x="-316195" y="1906534"/>
            <a:chExt cx="3268661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DD56FD8-AD58-8182-EFE3-C3C50EDC1987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9EF903-430E-FCBB-835B-AC32A08FF548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8B59D00-D18E-4838-BF08-845D585270F7}"/>
              </a:ext>
            </a:extLst>
          </p:cNvPr>
          <p:cNvCxnSpPr/>
          <p:nvPr/>
        </p:nvCxnSpPr>
        <p:spPr>
          <a:xfrm>
            <a:off x="5254172" y="3256662"/>
            <a:ext cx="0" cy="153577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457101A-17E3-8985-5B01-5F274DA4F620}"/>
              </a:ext>
            </a:extLst>
          </p:cNvPr>
          <p:cNvGrpSpPr/>
          <p:nvPr/>
        </p:nvGrpSpPr>
        <p:grpSpPr>
          <a:xfrm>
            <a:off x="5311006" y="4148251"/>
            <a:ext cx="3268661" cy="816522"/>
            <a:chOff x="-316195" y="1906534"/>
            <a:chExt cx="3268661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C808E39-3365-3629-661D-0D92ECD38178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770C96D-355D-7FC4-BD3A-2B61716C3508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845FC63-FCA0-60AF-EA0E-1ADBD62928EF}"/>
              </a:ext>
            </a:extLst>
          </p:cNvPr>
          <p:cNvCxnSpPr/>
          <p:nvPr/>
        </p:nvCxnSpPr>
        <p:spPr>
          <a:xfrm>
            <a:off x="8969829" y="3256662"/>
            <a:ext cx="0" cy="153577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BCAB0DE-6DC1-4FDF-7051-6E1A02F10D22}"/>
              </a:ext>
            </a:extLst>
          </p:cNvPr>
          <p:cNvGrpSpPr/>
          <p:nvPr/>
        </p:nvGrpSpPr>
        <p:grpSpPr>
          <a:xfrm>
            <a:off x="9026663" y="4148251"/>
            <a:ext cx="2323509" cy="1047355"/>
            <a:chOff x="-316195" y="1906534"/>
            <a:chExt cx="2323509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BECFC61-F307-883D-1C28-F979886ED968}"/>
                </a:ext>
              </a:extLst>
            </p:cNvPr>
            <p:cNvSpPr txBox="1"/>
            <p:nvPr/>
          </p:nvSpPr>
          <p:spPr>
            <a:xfrm>
              <a:off x="-316194" y="2190603"/>
              <a:ext cx="23235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CFEDD6-DDC4-AE65-685D-9814914EE9D3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7E39ECC6-1878-53E2-91A7-9F2A278268B8}"/>
              </a:ext>
            </a:extLst>
          </p:cNvPr>
          <p:cNvCxnSpPr>
            <a:cxnSpLocks/>
          </p:cNvCxnSpPr>
          <p:nvPr/>
        </p:nvCxnSpPr>
        <p:spPr>
          <a:xfrm flipV="1">
            <a:off x="4746171" y="1816366"/>
            <a:ext cx="0" cy="138224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F598C0E-EC8E-90E8-749C-DB1670BDCCA3}"/>
              </a:ext>
            </a:extLst>
          </p:cNvPr>
          <p:cNvGrpSpPr/>
          <p:nvPr/>
        </p:nvGrpSpPr>
        <p:grpSpPr>
          <a:xfrm>
            <a:off x="1358770" y="1830509"/>
            <a:ext cx="3281361" cy="816522"/>
            <a:chOff x="-316195" y="1906534"/>
            <a:chExt cx="3281361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ACC51AF-716B-569D-F067-3040805610CB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43BDBA7-D507-0371-1046-D367C17FED69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7698005D-C9C0-12BE-3DFF-FD1DD49AC62C}"/>
              </a:ext>
            </a:extLst>
          </p:cNvPr>
          <p:cNvCxnSpPr>
            <a:cxnSpLocks/>
          </p:cNvCxnSpPr>
          <p:nvPr/>
        </p:nvCxnSpPr>
        <p:spPr>
          <a:xfrm flipV="1">
            <a:off x="10972799" y="1816366"/>
            <a:ext cx="0" cy="138224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A2955BA-DBF7-C5CF-36A7-7BC4D58E5496}"/>
              </a:ext>
            </a:extLst>
          </p:cNvPr>
          <p:cNvGrpSpPr/>
          <p:nvPr/>
        </p:nvGrpSpPr>
        <p:grpSpPr>
          <a:xfrm>
            <a:off x="7585398" y="1830509"/>
            <a:ext cx="3281361" cy="816522"/>
            <a:chOff x="-316195" y="1906534"/>
            <a:chExt cx="3281361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AD68E59-A658-D387-9B2C-8200CAD77308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F07D3EF-CBA8-479F-C706-2F744F74F4F7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1595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图形 338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DBAB33D9-A6F4-C7D5-32B6-1C6E370330F3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BF93D977-5147-A21A-956D-60856B64C8C9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5174D3E6-6AE1-6F6C-F9EA-3DC556A54787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2" name="椭圆 191">
            <a:extLst>
              <a:ext uri="{FF2B5EF4-FFF2-40B4-BE49-F238E27FC236}">
                <a16:creationId xmlns:a16="http://schemas.microsoft.com/office/drawing/2014/main" id="{615267C9-CB6B-B1B1-F961-650A0C8670D9}"/>
              </a:ext>
            </a:extLst>
          </p:cNvPr>
          <p:cNvSpPr/>
          <p:nvPr/>
        </p:nvSpPr>
        <p:spPr>
          <a:xfrm>
            <a:off x="1784528" y="-2685666"/>
            <a:ext cx="8616566" cy="8616566"/>
          </a:xfrm>
          <a:prstGeom prst="ellipse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图形 193">
            <a:extLst>
              <a:ext uri="{FF2B5EF4-FFF2-40B4-BE49-F238E27FC236}">
                <a16:creationId xmlns:a16="http://schemas.microsoft.com/office/drawing/2014/main" id="{ACA1EE46-6BB0-F055-184B-23AB4828903E}"/>
              </a:ext>
            </a:extLst>
          </p:cNvPr>
          <p:cNvSpPr/>
          <p:nvPr/>
        </p:nvSpPr>
        <p:spPr>
          <a:xfrm rot="11700000">
            <a:off x="1665569" y="444013"/>
            <a:ext cx="8319548" cy="5468626"/>
          </a:xfrm>
          <a:custGeom>
            <a:avLst/>
            <a:gdLst>
              <a:gd name="connsiteX0" fmla="*/ 2149481 w 6178099"/>
              <a:gd name="connsiteY0" fmla="*/ 177893 h 4061001"/>
              <a:gd name="connsiteX1" fmla="*/ 2546 w 6178099"/>
              <a:gd name="connsiteY1" fmla="*/ 3079018 h 4061001"/>
              <a:gd name="connsiteX2" fmla="*/ 115351 w 6178099"/>
              <a:gd name="connsiteY2" fmla="*/ 4060474 h 4061001"/>
              <a:gd name="connsiteX3" fmla="*/ 125497 w 6178099"/>
              <a:gd name="connsiteY3" fmla="*/ 4057025 h 4061001"/>
              <a:gd name="connsiteX4" fmla="*/ 16912 w 6178099"/>
              <a:gd name="connsiteY4" fmla="*/ 3088904 h 4061001"/>
              <a:gd name="connsiteX5" fmla="*/ 34291 w 6178099"/>
              <a:gd name="connsiteY5" fmla="*/ 2871744 h 4061001"/>
              <a:gd name="connsiteX6" fmla="*/ 788616 w 6178099"/>
              <a:gd name="connsiteY6" fmla="*/ 2948039 h 4061001"/>
              <a:gd name="connsiteX7" fmla="*/ 943378 w 6178099"/>
              <a:gd name="connsiteY7" fmla="*/ 3779143 h 4061001"/>
              <a:gd name="connsiteX8" fmla="*/ 950703 w 6178099"/>
              <a:gd name="connsiteY8" fmla="*/ 3776657 h 4061001"/>
              <a:gd name="connsiteX9" fmla="*/ 799160 w 6178099"/>
              <a:gd name="connsiteY9" fmla="*/ 2948544 h 4061001"/>
              <a:gd name="connsiteX10" fmla="*/ 1433754 w 6178099"/>
              <a:gd name="connsiteY10" fmla="*/ 2944486 h 4061001"/>
              <a:gd name="connsiteX11" fmla="*/ 1857873 w 6178099"/>
              <a:gd name="connsiteY11" fmla="*/ 2907577 h 4061001"/>
              <a:gd name="connsiteX12" fmla="*/ 1999120 w 6178099"/>
              <a:gd name="connsiteY12" fmla="*/ 3420422 h 4061001"/>
              <a:gd name="connsiteX13" fmla="*/ 2003349 w 6178099"/>
              <a:gd name="connsiteY13" fmla="*/ 3418993 h 4061001"/>
              <a:gd name="connsiteX14" fmla="*/ 1862674 w 6178099"/>
              <a:gd name="connsiteY14" fmla="*/ 2906901 h 4061001"/>
              <a:gd name="connsiteX15" fmla="*/ 3136167 w 6178099"/>
              <a:gd name="connsiteY15" fmla="*/ 2622875 h 4061001"/>
              <a:gd name="connsiteX16" fmla="*/ 3350736 w 6178099"/>
              <a:gd name="connsiteY16" fmla="*/ 3232151 h 4061001"/>
              <a:gd name="connsiteX17" fmla="*/ 3146311 w 6178099"/>
              <a:gd name="connsiteY17" fmla="*/ 2619427 h 4061001"/>
              <a:gd name="connsiteX18" fmla="*/ 4281977 w 6178099"/>
              <a:gd name="connsiteY18" fmla="*/ 2115659 h 4061001"/>
              <a:gd name="connsiteX19" fmla="*/ 4470486 w 6178099"/>
              <a:gd name="connsiteY19" fmla="*/ 2580688 h 4061001"/>
              <a:gd name="connsiteX20" fmla="*/ 4474715 w 6178099"/>
              <a:gd name="connsiteY20" fmla="*/ 2579250 h 4061001"/>
              <a:gd name="connsiteX21" fmla="*/ 4286206 w 6178099"/>
              <a:gd name="connsiteY21" fmla="*/ 2113278 h 4061001"/>
              <a:gd name="connsiteX22" fmla="*/ 5107775 w 6178099"/>
              <a:gd name="connsiteY22" fmla="*/ 1563133 h 4061001"/>
              <a:gd name="connsiteX23" fmla="*/ 5450694 w 6178099"/>
              <a:gd name="connsiteY23" fmla="*/ 2247628 h 4061001"/>
              <a:gd name="connsiteX24" fmla="*/ 5458581 w 6178099"/>
              <a:gd name="connsiteY24" fmla="*/ 2244942 h 4061001"/>
              <a:gd name="connsiteX25" fmla="*/ 5115919 w 6178099"/>
              <a:gd name="connsiteY25" fmla="*/ 1556589 h 4061001"/>
              <a:gd name="connsiteX26" fmla="*/ 5618372 w 6178099"/>
              <a:gd name="connsiteY26" fmla="*/ 1117391 h 4061001"/>
              <a:gd name="connsiteX27" fmla="*/ 6167670 w 6178099"/>
              <a:gd name="connsiteY27" fmla="*/ 2004007 h 4061001"/>
              <a:gd name="connsiteX28" fmla="*/ 6178099 w 6178099"/>
              <a:gd name="connsiteY28" fmla="*/ 2000464 h 4061001"/>
              <a:gd name="connsiteX29" fmla="*/ 3333077 w 6178099"/>
              <a:gd name="connsiteY29" fmla="*/ 2023 h 4061001"/>
              <a:gd name="connsiteX30" fmla="*/ 2388711 w 6178099"/>
              <a:gd name="connsiteY30" fmla="*/ 104731 h 4061001"/>
              <a:gd name="connsiteX31" fmla="*/ 2312207 w 6178099"/>
              <a:gd name="connsiteY31" fmla="*/ 124753 h 4061001"/>
              <a:gd name="connsiteX32" fmla="*/ 2254609 w 6178099"/>
              <a:gd name="connsiteY32" fmla="*/ 142127 h 4061001"/>
              <a:gd name="connsiteX33" fmla="*/ 2250189 w 6178099"/>
              <a:gd name="connsiteY33" fmla="*/ 143936 h 4061001"/>
              <a:gd name="connsiteX34" fmla="*/ 2210079 w 6178099"/>
              <a:gd name="connsiteY34" fmla="*/ 157252 h 4061001"/>
              <a:gd name="connsiteX35" fmla="*/ 2202278 w 6178099"/>
              <a:gd name="connsiteY35" fmla="*/ 160214 h 4061001"/>
              <a:gd name="connsiteX36" fmla="*/ 2149481 w 6178099"/>
              <a:gd name="connsiteY36" fmla="*/ 177845 h 4061001"/>
              <a:gd name="connsiteX37" fmla="*/ 2256152 w 6178099"/>
              <a:gd name="connsiteY37" fmla="*/ 197610 h 4061001"/>
              <a:gd name="connsiteX38" fmla="*/ 2279174 w 6178099"/>
              <a:gd name="connsiteY38" fmla="*/ 190418 h 4061001"/>
              <a:gd name="connsiteX39" fmla="*/ 2408657 w 6178099"/>
              <a:gd name="connsiteY39" fmla="*/ 557616 h 4061001"/>
              <a:gd name="connsiteX40" fmla="*/ 1832385 w 6178099"/>
              <a:gd name="connsiteY40" fmla="*/ 700930 h 4061001"/>
              <a:gd name="connsiteX41" fmla="*/ 2256152 w 6178099"/>
              <a:gd name="connsiteY41" fmla="*/ 197619 h 4061001"/>
              <a:gd name="connsiteX42" fmla="*/ 2330199 w 6178099"/>
              <a:gd name="connsiteY42" fmla="*/ 174969 h 4061001"/>
              <a:gd name="connsiteX43" fmla="*/ 2344296 w 6178099"/>
              <a:gd name="connsiteY43" fmla="*/ 171121 h 4061001"/>
              <a:gd name="connsiteX44" fmla="*/ 2792543 w 6178099"/>
              <a:gd name="connsiteY44" fmla="*/ 236671 h 4061001"/>
              <a:gd name="connsiteX45" fmla="*/ 2969031 w 6178099"/>
              <a:gd name="connsiteY45" fmla="*/ 333265 h 4061001"/>
              <a:gd name="connsiteX46" fmla="*/ 2475646 w 6178099"/>
              <a:gd name="connsiteY46" fmla="*/ 535490 h 4061001"/>
              <a:gd name="connsiteX47" fmla="*/ 2453005 w 6178099"/>
              <a:gd name="connsiteY47" fmla="*/ 542863 h 4061001"/>
              <a:gd name="connsiteX48" fmla="*/ 2330199 w 6178099"/>
              <a:gd name="connsiteY48" fmla="*/ 174969 h 4061001"/>
              <a:gd name="connsiteX49" fmla="*/ 2036410 w 6178099"/>
              <a:gd name="connsiteY49" fmla="*/ 286421 h 4061001"/>
              <a:gd name="connsiteX50" fmla="*/ 1799085 w 6178099"/>
              <a:gd name="connsiteY50" fmla="*/ 706578 h 4061001"/>
              <a:gd name="connsiteX51" fmla="*/ 1431592 w 6178099"/>
              <a:gd name="connsiteY51" fmla="*/ 752850 h 4061001"/>
              <a:gd name="connsiteX52" fmla="*/ 2036410 w 6178099"/>
              <a:gd name="connsiteY52" fmla="*/ 286421 h 4061001"/>
              <a:gd name="connsiteX53" fmla="*/ 2571991 w 6178099"/>
              <a:gd name="connsiteY53" fmla="*/ 122353 h 4061001"/>
              <a:gd name="connsiteX54" fmla="*/ 3121717 w 6178099"/>
              <a:gd name="connsiteY54" fmla="*/ 124810 h 4061001"/>
              <a:gd name="connsiteX55" fmla="*/ 3296329 w 6178099"/>
              <a:gd name="connsiteY55" fmla="*/ 157595 h 4061001"/>
              <a:gd name="connsiteX56" fmla="*/ 2999807 w 6178099"/>
              <a:gd name="connsiteY56" fmla="*/ 318387 h 4061001"/>
              <a:gd name="connsiteX57" fmla="*/ 2778712 w 6178099"/>
              <a:gd name="connsiteY57" fmla="*/ 190428 h 4061001"/>
              <a:gd name="connsiteX58" fmla="*/ 2571991 w 6178099"/>
              <a:gd name="connsiteY58" fmla="*/ 122343 h 4061001"/>
              <a:gd name="connsiteX59" fmla="*/ 1719980 w 6178099"/>
              <a:gd name="connsiteY59" fmla="*/ 421904 h 4061001"/>
              <a:gd name="connsiteX60" fmla="*/ 1372508 w 6178099"/>
              <a:gd name="connsiteY60" fmla="*/ 757508 h 4061001"/>
              <a:gd name="connsiteX61" fmla="*/ 1198715 w 6178099"/>
              <a:gd name="connsiteY61" fmla="*/ 765957 h 4061001"/>
              <a:gd name="connsiteX62" fmla="*/ 1719980 w 6178099"/>
              <a:gd name="connsiteY62" fmla="*/ 421904 h 4061001"/>
              <a:gd name="connsiteX63" fmla="*/ 2941371 w 6178099"/>
              <a:gd name="connsiteY63" fmla="*/ 60345 h 4061001"/>
              <a:gd name="connsiteX64" fmla="*/ 3344650 w 6178099"/>
              <a:gd name="connsiteY64" fmla="*/ 49058 h 4061001"/>
              <a:gd name="connsiteX65" fmla="*/ 3460560 w 6178099"/>
              <a:gd name="connsiteY65" fmla="*/ 55259 h 4061001"/>
              <a:gd name="connsiteX66" fmla="*/ 3346231 w 6178099"/>
              <a:gd name="connsiteY66" fmla="*/ 127744 h 4061001"/>
              <a:gd name="connsiteX67" fmla="*/ 3109030 w 6178099"/>
              <a:gd name="connsiteY67" fmla="*/ 78194 h 4061001"/>
              <a:gd name="connsiteX68" fmla="*/ 2941371 w 6178099"/>
              <a:gd name="connsiteY68" fmla="*/ 60345 h 4061001"/>
              <a:gd name="connsiteX69" fmla="*/ 1148099 w 6178099"/>
              <a:gd name="connsiteY69" fmla="*/ 807667 h 4061001"/>
              <a:gd name="connsiteX70" fmla="*/ 1338656 w 6178099"/>
              <a:gd name="connsiteY70" fmla="*/ 800438 h 4061001"/>
              <a:gd name="connsiteX71" fmla="*/ 1032627 w 6178099"/>
              <a:gd name="connsiteY71" fmla="*/ 1318130 h 4061001"/>
              <a:gd name="connsiteX72" fmla="*/ 681479 w 6178099"/>
              <a:gd name="connsiteY72" fmla="*/ 1292213 h 4061001"/>
              <a:gd name="connsiteX73" fmla="*/ 1148080 w 6178099"/>
              <a:gd name="connsiteY73" fmla="*/ 807667 h 4061001"/>
              <a:gd name="connsiteX74" fmla="*/ 3527063 w 6178099"/>
              <a:gd name="connsiteY74" fmla="*/ 60621 h 4061001"/>
              <a:gd name="connsiteX75" fmla="*/ 4289501 w 6178099"/>
              <a:gd name="connsiteY75" fmla="*/ 224680 h 4061001"/>
              <a:gd name="connsiteX76" fmla="*/ 4024306 w 6178099"/>
              <a:gd name="connsiteY76" fmla="*/ 427657 h 4061001"/>
              <a:gd name="connsiteX77" fmla="*/ 3399981 w 6178099"/>
              <a:gd name="connsiteY77" fmla="*/ 142774 h 4061001"/>
              <a:gd name="connsiteX78" fmla="*/ 3527063 w 6178099"/>
              <a:gd name="connsiteY78" fmla="*/ 60612 h 4061001"/>
              <a:gd name="connsiteX79" fmla="*/ 1393749 w 6178099"/>
              <a:gd name="connsiteY79" fmla="*/ 797103 h 4061001"/>
              <a:gd name="connsiteX80" fmla="*/ 1394025 w 6178099"/>
              <a:gd name="connsiteY80" fmla="*/ 797008 h 4061001"/>
              <a:gd name="connsiteX81" fmla="*/ 1785331 w 6178099"/>
              <a:gd name="connsiteY81" fmla="*/ 750507 h 4061001"/>
              <a:gd name="connsiteX82" fmla="*/ 1692110 w 6178099"/>
              <a:gd name="connsiteY82" fmla="*/ 1297747 h 4061001"/>
              <a:gd name="connsiteX83" fmla="*/ 1065622 w 6178099"/>
              <a:gd name="connsiteY83" fmla="*/ 1319159 h 4061001"/>
              <a:gd name="connsiteX84" fmla="*/ 1393739 w 6178099"/>
              <a:gd name="connsiteY84" fmla="*/ 797103 h 4061001"/>
              <a:gd name="connsiteX85" fmla="*/ 3353413 w 6178099"/>
              <a:gd name="connsiteY85" fmla="*/ 171473 h 4061001"/>
              <a:gd name="connsiteX86" fmla="*/ 3999684 w 6178099"/>
              <a:gd name="connsiteY86" fmla="*/ 445117 h 4061001"/>
              <a:gd name="connsiteX87" fmla="*/ 3473866 w 6178099"/>
              <a:gd name="connsiteY87" fmla="*/ 765566 h 4061001"/>
              <a:gd name="connsiteX88" fmla="*/ 3037212 w 6178099"/>
              <a:gd name="connsiteY88" fmla="*/ 345552 h 4061001"/>
              <a:gd name="connsiteX89" fmla="*/ 3353413 w 6178099"/>
              <a:gd name="connsiteY89" fmla="*/ 171473 h 4061001"/>
              <a:gd name="connsiteX90" fmla="*/ 1816754 w 6178099"/>
              <a:gd name="connsiteY90" fmla="*/ 745135 h 4061001"/>
              <a:gd name="connsiteX91" fmla="*/ 2421887 w 6178099"/>
              <a:gd name="connsiteY91" fmla="*/ 596107 h 4061001"/>
              <a:gd name="connsiteX92" fmla="*/ 2606015 w 6178099"/>
              <a:gd name="connsiteY92" fmla="*/ 1118591 h 4061001"/>
              <a:gd name="connsiteX93" fmla="*/ 2149939 w 6178099"/>
              <a:gd name="connsiteY93" fmla="*/ 1230786 h 4061001"/>
              <a:gd name="connsiteX94" fmla="*/ 1708760 w 6178099"/>
              <a:gd name="connsiteY94" fmla="*/ 1296128 h 4061001"/>
              <a:gd name="connsiteX95" fmla="*/ 1816735 w 6178099"/>
              <a:gd name="connsiteY95" fmla="*/ 745135 h 4061001"/>
              <a:gd name="connsiteX96" fmla="*/ 3008513 w 6178099"/>
              <a:gd name="connsiteY96" fmla="*/ 359373 h 4061001"/>
              <a:gd name="connsiteX97" fmla="*/ 3459445 w 6178099"/>
              <a:gd name="connsiteY97" fmla="*/ 773282 h 4061001"/>
              <a:gd name="connsiteX98" fmla="*/ 2641333 w 6178099"/>
              <a:gd name="connsiteY98" fmla="*/ 1107847 h 4061001"/>
              <a:gd name="connsiteX99" fmla="*/ 2465654 w 6178099"/>
              <a:gd name="connsiteY99" fmla="*/ 581543 h 4061001"/>
              <a:gd name="connsiteX100" fmla="*/ 2488010 w 6178099"/>
              <a:gd name="connsiteY100" fmla="*/ 574266 h 4061001"/>
              <a:gd name="connsiteX101" fmla="*/ 3008522 w 6178099"/>
              <a:gd name="connsiteY101" fmla="*/ 359363 h 4061001"/>
              <a:gd name="connsiteX102" fmla="*/ 665648 w 6178099"/>
              <a:gd name="connsiteY102" fmla="*/ 1312635 h 4061001"/>
              <a:gd name="connsiteX103" fmla="*/ 1024150 w 6178099"/>
              <a:gd name="connsiteY103" fmla="*/ 1337000 h 4061001"/>
              <a:gd name="connsiteX104" fmla="*/ 815067 w 6178099"/>
              <a:gd name="connsiteY104" fmla="*/ 2082674 h 4061001"/>
              <a:gd name="connsiteX105" fmla="*/ 253725 w 6178099"/>
              <a:gd name="connsiteY105" fmla="*/ 2023809 h 4061001"/>
              <a:gd name="connsiteX106" fmla="*/ 665648 w 6178099"/>
              <a:gd name="connsiteY106" fmla="*/ 1312635 h 4061001"/>
              <a:gd name="connsiteX107" fmla="*/ 4308675 w 6178099"/>
              <a:gd name="connsiteY107" fmla="*/ 231347 h 4061001"/>
              <a:gd name="connsiteX108" fmla="*/ 4962100 w 6178099"/>
              <a:gd name="connsiteY108" fmla="*/ 552873 h 4061001"/>
              <a:gd name="connsiteX109" fmla="*/ 4585986 w 6178099"/>
              <a:gd name="connsiteY109" fmla="*/ 880933 h 4061001"/>
              <a:gd name="connsiteX110" fmla="*/ 4037841 w 6178099"/>
              <a:gd name="connsiteY110" fmla="*/ 436239 h 4061001"/>
              <a:gd name="connsiteX111" fmla="*/ 4308675 w 6178099"/>
              <a:gd name="connsiteY111" fmla="*/ 231357 h 4061001"/>
              <a:gd name="connsiteX112" fmla="*/ 1056849 w 6178099"/>
              <a:gd name="connsiteY112" fmla="*/ 1337866 h 4061001"/>
              <a:gd name="connsiteX113" fmla="*/ 1691043 w 6178099"/>
              <a:gd name="connsiteY113" fmla="*/ 1313206 h 4061001"/>
              <a:gd name="connsiteX114" fmla="*/ 1710798 w 6178099"/>
              <a:gd name="connsiteY114" fmla="*/ 2058776 h 4061001"/>
              <a:gd name="connsiteX115" fmla="*/ 833383 w 6178099"/>
              <a:gd name="connsiteY115" fmla="*/ 2083721 h 4061001"/>
              <a:gd name="connsiteX116" fmla="*/ 1056849 w 6178099"/>
              <a:gd name="connsiteY116" fmla="*/ 1337866 h 4061001"/>
              <a:gd name="connsiteX117" fmla="*/ 4013505 w 6178099"/>
              <a:gd name="connsiteY117" fmla="*/ 453346 h 4061001"/>
              <a:gd name="connsiteX118" fmla="*/ 4572146 w 6178099"/>
              <a:gd name="connsiteY118" fmla="*/ 891953 h 4061001"/>
              <a:gd name="connsiteX119" fmla="*/ 3891356 w 6178099"/>
              <a:gd name="connsiteY119" fmla="*/ 1353068 h 4061001"/>
              <a:gd name="connsiteX120" fmla="*/ 3482315 w 6178099"/>
              <a:gd name="connsiteY120" fmla="*/ 775615 h 4061001"/>
              <a:gd name="connsiteX121" fmla="*/ 4013495 w 6178099"/>
              <a:gd name="connsiteY121" fmla="*/ 453346 h 4061001"/>
              <a:gd name="connsiteX122" fmla="*/ 1707693 w 6178099"/>
              <a:gd name="connsiteY122" fmla="*/ 1311320 h 4061001"/>
              <a:gd name="connsiteX123" fmla="*/ 2135689 w 6178099"/>
              <a:gd name="connsiteY123" fmla="*/ 1246998 h 4061001"/>
              <a:gd name="connsiteX124" fmla="*/ 2610177 w 6178099"/>
              <a:gd name="connsiteY124" fmla="*/ 1129774 h 4061001"/>
              <a:gd name="connsiteX125" fmla="*/ 2851255 w 6178099"/>
              <a:gd name="connsiteY125" fmla="*/ 1814307 h 4061001"/>
              <a:gd name="connsiteX126" fmla="*/ 2465683 w 6178099"/>
              <a:gd name="connsiteY126" fmla="*/ 1924873 h 4061001"/>
              <a:gd name="connsiteX127" fmla="*/ 1719532 w 6178099"/>
              <a:gd name="connsiteY127" fmla="*/ 2057690 h 4061001"/>
              <a:gd name="connsiteX128" fmla="*/ 1707683 w 6178099"/>
              <a:gd name="connsiteY128" fmla="*/ 1311320 h 4061001"/>
              <a:gd name="connsiteX129" fmla="*/ 3468094 w 6178099"/>
              <a:gd name="connsiteY129" fmla="*/ 782930 h 4061001"/>
              <a:gd name="connsiteX130" fmla="*/ 3883898 w 6178099"/>
              <a:gd name="connsiteY130" fmla="*/ 1357164 h 4061001"/>
              <a:gd name="connsiteX131" fmla="*/ 2874724 w 6178099"/>
              <a:gd name="connsiteY131" fmla="*/ 1806630 h 4061001"/>
              <a:gd name="connsiteX132" fmla="*/ 2645201 w 6178099"/>
              <a:gd name="connsiteY132" fmla="*/ 1119134 h 4061001"/>
              <a:gd name="connsiteX133" fmla="*/ 3468113 w 6178099"/>
              <a:gd name="connsiteY133" fmla="*/ 782930 h 4061001"/>
              <a:gd name="connsiteX134" fmla="*/ 242552 w 6178099"/>
              <a:gd name="connsiteY134" fmla="*/ 2051861 h 4061001"/>
              <a:gd name="connsiteX135" fmla="*/ 811314 w 6178099"/>
              <a:gd name="connsiteY135" fmla="*/ 2107582 h 4061001"/>
              <a:gd name="connsiteX136" fmla="*/ 779739 w 6178099"/>
              <a:gd name="connsiteY136" fmla="*/ 2814956 h 4061001"/>
              <a:gd name="connsiteX137" fmla="*/ 786987 w 6178099"/>
              <a:gd name="connsiteY137" fmla="*/ 2927865 h 4061001"/>
              <a:gd name="connsiteX138" fmla="*/ 36969 w 6178099"/>
              <a:gd name="connsiteY138" fmla="*/ 2846645 h 4061001"/>
              <a:gd name="connsiteX139" fmla="*/ 242556 w 6178099"/>
              <a:gd name="connsiteY139" fmla="*/ 2051851 h 4061001"/>
              <a:gd name="connsiteX140" fmla="*/ 4979807 w 6178099"/>
              <a:gd name="connsiteY140" fmla="*/ 564151 h 4061001"/>
              <a:gd name="connsiteX141" fmla="*/ 5596027 w 6178099"/>
              <a:gd name="connsiteY141" fmla="*/ 1092598 h 4061001"/>
              <a:gd name="connsiteX142" fmla="*/ 5100727 w 6178099"/>
              <a:gd name="connsiteY142" fmla="*/ 1532510 h 4061001"/>
              <a:gd name="connsiteX143" fmla="*/ 4598711 w 6178099"/>
              <a:gd name="connsiteY143" fmla="*/ 893268 h 4061001"/>
              <a:gd name="connsiteX144" fmla="*/ 4979807 w 6178099"/>
              <a:gd name="connsiteY144" fmla="*/ 564151 h 4061001"/>
              <a:gd name="connsiteX145" fmla="*/ 829478 w 6178099"/>
              <a:gd name="connsiteY145" fmla="*/ 2108249 h 4061001"/>
              <a:gd name="connsiteX146" fmla="*/ 1712693 w 6178099"/>
              <a:gd name="connsiteY146" fmla="*/ 2077245 h 4061001"/>
              <a:gd name="connsiteX147" fmla="*/ 1769243 w 6178099"/>
              <a:gd name="connsiteY147" fmla="*/ 2478657 h 4061001"/>
              <a:gd name="connsiteX148" fmla="*/ 1853997 w 6178099"/>
              <a:gd name="connsiteY148" fmla="*/ 2891861 h 4061001"/>
              <a:gd name="connsiteX149" fmla="*/ 1455280 w 6178099"/>
              <a:gd name="connsiteY149" fmla="*/ 2925798 h 4061001"/>
              <a:gd name="connsiteX150" fmla="*/ 797808 w 6178099"/>
              <a:gd name="connsiteY150" fmla="*/ 2928189 h 4061001"/>
              <a:gd name="connsiteX151" fmla="*/ 791569 w 6178099"/>
              <a:gd name="connsiteY151" fmla="*/ 2825624 h 4061001"/>
              <a:gd name="connsiteX152" fmla="*/ 829488 w 6178099"/>
              <a:gd name="connsiteY152" fmla="*/ 2108239 h 4061001"/>
              <a:gd name="connsiteX153" fmla="*/ 4584910 w 6178099"/>
              <a:gd name="connsiteY153" fmla="*/ 904479 h 4061001"/>
              <a:gd name="connsiteX154" fmla="*/ 5092545 w 6178099"/>
              <a:gd name="connsiteY154" fmla="*/ 1538977 h 4061001"/>
              <a:gd name="connsiteX155" fmla="*/ 4277214 w 6178099"/>
              <a:gd name="connsiteY155" fmla="*/ 2093589 h 4061001"/>
              <a:gd name="connsiteX156" fmla="*/ 3898548 w 6178099"/>
              <a:gd name="connsiteY156" fmla="*/ 1364975 h 4061001"/>
              <a:gd name="connsiteX157" fmla="*/ 4584910 w 6178099"/>
              <a:gd name="connsiteY157" fmla="*/ 904470 h 4061001"/>
              <a:gd name="connsiteX158" fmla="*/ 1721114 w 6178099"/>
              <a:gd name="connsiteY158" fmla="*/ 2076245 h 4061001"/>
              <a:gd name="connsiteX159" fmla="*/ 2449938 w 6178099"/>
              <a:gd name="connsiteY159" fmla="*/ 1944285 h 4061001"/>
              <a:gd name="connsiteX160" fmla="*/ 2855617 w 6178099"/>
              <a:gd name="connsiteY160" fmla="*/ 1827185 h 4061001"/>
              <a:gd name="connsiteX161" fmla="*/ 3130585 w 6178099"/>
              <a:gd name="connsiteY161" fmla="*/ 2607711 h 4061001"/>
              <a:gd name="connsiteX162" fmla="*/ 1858797 w 6178099"/>
              <a:gd name="connsiteY162" fmla="*/ 2891156 h 4061001"/>
              <a:gd name="connsiteX163" fmla="*/ 1777692 w 6178099"/>
              <a:gd name="connsiteY163" fmla="*/ 2490544 h 4061001"/>
              <a:gd name="connsiteX164" fmla="*/ 1721171 w 6178099"/>
              <a:gd name="connsiteY164" fmla="*/ 2076245 h 4061001"/>
              <a:gd name="connsiteX165" fmla="*/ 3891109 w 6178099"/>
              <a:gd name="connsiteY165" fmla="*/ 1369089 h 4061001"/>
              <a:gd name="connsiteX166" fmla="*/ 4272957 w 6178099"/>
              <a:gd name="connsiteY166" fmla="*/ 2095999 h 4061001"/>
              <a:gd name="connsiteX167" fmla="*/ 3141015 w 6178099"/>
              <a:gd name="connsiteY167" fmla="*/ 2604168 h 4061001"/>
              <a:gd name="connsiteX168" fmla="*/ 2879125 w 6178099"/>
              <a:gd name="connsiteY168" fmla="*/ 1819517 h 4061001"/>
              <a:gd name="connsiteX169" fmla="*/ 3891156 w 6178099"/>
              <a:gd name="connsiteY169" fmla="*/ 1369089 h 406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178099" h="4061001">
                <a:moveTo>
                  <a:pt x="2149481" y="177893"/>
                </a:moveTo>
                <a:cubicBezTo>
                  <a:pt x="942759" y="599412"/>
                  <a:pt x="56172" y="1724372"/>
                  <a:pt x="2546" y="3079018"/>
                </a:cubicBezTo>
                <a:cubicBezTo>
                  <a:pt x="-10914" y="3419155"/>
                  <a:pt x="29321" y="3749054"/>
                  <a:pt x="115351" y="4060474"/>
                </a:cubicBezTo>
                <a:lnTo>
                  <a:pt x="125497" y="4057025"/>
                </a:lnTo>
                <a:cubicBezTo>
                  <a:pt x="40606" y="3750140"/>
                  <a:pt x="1891" y="3424680"/>
                  <a:pt x="16912" y="3088904"/>
                </a:cubicBezTo>
                <a:cubicBezTo>
                  <a:pt x="20181" y="3015800"/>
                  <a:pt x="26120" y="2943439"/>
                  <a:pt x="34291" y="2871744"/>
                </a:cubicBezTo>
                <a:cubicBezTo>
                  <a:pt x="281675" y="2911549"/>
                  <a:pt x="533384" y="2937019"/>
                  <a:pt x="788616" y="2948039"/>
                </a:cubicBezTo>
                <a:cubicBezTo>
                  <a:pt x="811933" y="3232103"/>
                  <a:pt x="865035" y="3511043"/>
                  <a:pt x="943378" y="3779143"/>
                </a:cubicBezTo>
                <a:lnTo>
                  <a:pt x="950703" y="3776657"/>
                </a:lnTo>
                <a:cubicBezTo>
                  <a:pt x="872617" y="3509719"/>
                  <a:pt x="820715" y="3231865"/>
                  <a:pt x="799160" y="2948544"/>
                </a:cubicBezTo>
                <a:cubicBezTo>
                  <a:pt x="1008501" y="2957240"/>
                  <a:pt x="1220251" y="2956136"/>
                  <a:pt x="1433754" y="2944486"/>
                </a:cubicBezTo>
                <a:cubicBezTo>
                  <a:pt x="1576553" y="2936704"/>
                  <a:pt x="1717846" y="2924284"/>
                  <a:pt x="1857873" y="2907577"/>
                </a:cubicBezTo>
                <a:cubicBezTo>
                  <a:pt x="1898974" y="3080255"/>
                  <a:pt x="1946218" y="3251687"/>
                  <a:pt x="1999120" y="3420422"/>
                </a:cubicBezTo>
                <a:lnTo>
                  <a:pt x="2003349" y="3418993"/>
                </a:lnTo>
                <a:cubicBezTo>
                  <a:pt x="1950523" y="3250592"/>
                  <a:pt x="1903355" y="3079332"/>
                  <a:pt x="1862674" y="2906901"/>
                </a:cubicBezTo>
                <a:cubicBezTo>
                  <a:pt x="2302939" y="2854037"/>
                  <a:pt x="2728840" y="2757863"/>
                  <a:pt x="3136167" y="2622875"/>
                </a:cubicBezTo>
                <a:lnTo>
                  <a:pt x="3350736" y="3232151"/>
                </a:lnTo>
                <a:lnTo>
                  <a:pt x="3146311" y="2619427"/>
                </a:lnTo>
                <a:cubicBezTo>
                  <a:pt x="3543789" y="2486982"/>
                  <a:pt x="3923675" y="2317722"/>
                  <a:pt x="4281977" y="2115659"/>
                </a:cubicBezTo>
                <a:cubicBezTo>
                  <a:pt x="4349061" y="2266182"/>
                  <a:pt x="4412184" y="2421611"/>
                  <a:pt x="4470486" y="2580688"/>
                </a:cubicBezTo>
                <a:lnTo>
                  <a:pt x="4474715" y="2579250"/>
                </a:lnTo>
                <a:cubicBezTo>
                  <a:pt x="4416308" y="2419935"/>
                  <a:pt x="4353109" y="2264220"/>
                  <a:pt x="4286206" y="2113278"/>
                </a:cubicBezTo>
                <a:cubicBezTo>
                  <a:pt x="4574661" y="1950324"/>
                  <a:pt x="4849229" y="1766244"/>
                  <a:pt x="5107775" y="1563133"/>
                </a:cubicBezTo>
                <a:cubicBezTo>
                  <a:pt x="5241230" y="1776245"/>
                  <a:pt x="5356759" y="2006007"/>
                  <a:pt x="5450694" y="2247628"/>
                </a:cubicBezTo>
                <a:lnTo>
                  <a:pt x="5458581" y="2244942"/>
                </a:lnTo>
                <a:cubicBezTo>
                  <a:pt x="5364169" y="2002264"/>
                  <a:pt x="5248840" y="1771254"/>
                  <a:pt x="5115919" y="1556589"/>
                </a:cubicBezTo>
                <a:cubicBezTo>
                  <a:pt x="5290912" y="1418667"/>
                  <a:pt x="5458676" y="1272020"/>
                  <a:pt x="5618372" y="1117391"/>
                </a:cubicBezTo>
                <a:cubicBezTo>
                  <a:pt x="5848591" y="1378652"/>
                  <a:pt x="6035272" y="1677842"/>
                  <a:pt x="6167670" y="2004007"/>
                </a:cubicBezTo>
                <a:lnTo>
                  <a:pt x="6178099" y="2000464"/>
                </a:lnTo>
                <a:cubicBezTo>
                  <a:pt x="5718861" y="870132"/>
                  <a:pt x="4631525" y="53363"/>
                  <a:pt x="3333077" y="2023"/>
                </a:cubicBezTo>
                <a:cubicBezTo>
                  <a:pt x="3006379" y="-10902"/>
                  <a:pt x="2689263" y="25578"/>
                  <a:pt x="2388711" y="104731"/>
                </a:cubicBezTo>
                <a:cubicBezTo>
                  <a:pt x="2362975" y="110856"/>
                  <a:pt x="2337514" y="117523"/>
                  <a:pt x="2312207" y="124753"/>
                </a:cubicBezTo>
                <a:cubicBezTo>
                  <a:pt x="2292623" y="129458"/>
                  <a:pt x="2273383" y="135307"/>
                  <a:pt x="2254609" y="142127"/>
                </a:cubicBezTo>
                <a:cubicBezTo>
                  <a:pt x="2253104" y="142670"/>
                  <a:pt x="2251685" y="143384"/>
                  <a:pt x="2250189" y="143936"/>
                </a:cubicBezTo>
                <a:cubicBezTo>
                  <a:pt x="2236807" y="148308"/>
                  <a:pt x="2223338" y="152585"/>
                  <a:pt x="2210079" y="157252"/>
                </a:cubicBezTo>
                <a:cubicBezTo>
                  <a:pt x="2207460" y="158176"/>
                  <a:pt x="2204898" y="159281"/>
                  <a:pt x="2202278" y="160214"/>
                </a:cubicBezTo>
                <a:cubicBezTo>
                  <a:pt x="2184667" y="166024"/>
                  <a:pt x="2166960" y="171740"/>
                  <a:pt x="2149481" y="177845"/>
                </a:cubicBezTo>
                <a:close/>
                <a:moveTo>
                  <a:pt x="2256152" y="197610"/>
                </a:moveTo>
                <a:cubicBezTo>
                  <a:pt x="2263829" y="195181"/>
                  <a:pt x="2271478" y="192790"/>
                  <a:pt x="2279174" y="190418"/>
                </a:cubicBezTo>
                <a:lnTo>
                  <a:pt x="2408657" y="557616"/>
                </a:lnTo>
                <a:cubicBezTo>
                  <a:pt x="2217671" y="619120"/>
                  <a:pt x="2025209" y="666678"/>
                  <a:pt x="1832385" y="700930"/>
                </a:cubicBezTo>
                <a:cubicBezTo>
                  <a:pt x="1928320" y="444555"/>
                  <a:pt x="2072529" y="270628"/>
                  <a:pt x="2256152" y="197619"/>
                </a:cubicBezTo>
                <a:close/>
                <a:moveTo>
                  <a:pt x="2330199" y="174969"/>
                </a:moveTo>
                <a:cubicBezTo>
                  <a:pt x="2334867" y="173607"/>
                  <a:pt x="2339610" y="172454"/>
                  <a:pt x="2344296" y="171121"/>
                </a:cubicBezTo>
                <a:cubicBezTo>
                  <a:pt x="2477056" y="143155"/>
                  <a:pt x="2627246" y="162806"/>
                  <a:pt x="2792543" y="236671"/>
                </a:cubicBezTo>
                <a:cubicBezTo>
                  <a:pt x="2851150" y="262856"/>
                  <a:pt x="2910005" y="295326"/>
                  <a:pt x="2969031" y="333265"/>
                </a:cubicBezTo>
                <a:cubicBezTo>
                  <a:pt x="2810612" y="409722"/>
                  <a:pt x="2646124" y="477559"/>
                  <a:pt x="2475646" y="535490"/>
                </a:cubicBezTo>
                <a:cubicBezTo>
                  <a:pt x="2468112" y="538052"/>
                  <a:pt x="2460549" y="540348"/>
                  <a:pt x="2453005" y="542863"/>
                </a:cubicBezTo>
                <a:lnTo>
                  <a:pt x="2330199" y="174969"/>
                </a:lnTo>
                <a:close/>
                <a:moveTo>
                  <a:pt x="2036410" y="286421"/>
                </a:moveTo>
                <a:cubicBezTo>
                  <a:pt x="1937722" y="387252"/>
                  <a:pt x="1857711" y="529013"/>
                  <a:pt x="1799085" y="706578"/>
                </a:cubicBezTo>
                <a:cubicBezTo>
                  <a:pt x="1676651" y="727343"/>
                  <a:pt x="1553959" y="742678"/>
                  <a:pt x="1431592" y="752850"/>
                </a:cubicBezTo>
                <a:cubicBezTo>
                  <a:pt x="1605623" y="555102"/>
                  <a:pt x="1809487" y="397092"/>
                  <a:pt x="2036410" y="286421"/>
                </a:cubicBezTo>
                <a:close/>
                <a:moveTo>
                  <a:pt x="2571991" y="122353"/>
                </a:moveTo>
                <a:cubicBezTo>
                  <a:pt x="2747585" y="97445"/>
                  <a:pt x="2931512" y="97445"/>
                  <a:pt x="3121717" y="124810"/>
                </a:cubicBezTo>
                <a:cubicBezTo>
                  <a:pt x="3180334" y="133240"/>
                  <a:pt x="3238503" y="144317"/>
                  <a:pt x="3296329" y="157595"/>
                </a:cubicBezTo>
                <a:cubicBezTo>
                  <a:pt x="3200156" y="214640"/>
                  <a:pt x="3101276" y="268428"/>
                  <a:pt x="2999807" y="318387"/>
                </a:cubicBezTo>
                <a:cubicBezTo>
                  <a:pt x="2925931" y="266742"/>
                  <a:pt x="2851979" y="223832"/>
                  <a:pt x="2778712" y="190428"/>
                </a:cubicBezTo>
                <a:cubicBezTo>
                  <a:pt x="2706894" y="157672"/>
                  <a:pt x="2637923" y="135135"/>
                  <a:pt x="2571991" y="122343"/>
                </a:cubicBezTo>
                <a:close/>
                <a:moveTo>
                  <a:pt x="1719980" y="421904"/>
                </a:moveTo>
                <a:cubicBezTo>
                  <a:pt x="1593555" y="517373"/>
                  <a:pt x="1477074" y="629787"/>
                  <a:pt x="1372508" y="757508"/>
                </a:cubicBezTo>
                <a:cubicBezTo>
                  <a:pt x="1314472" y="761547"/>
                  <a:pt x="1256608" y="764261"/>
                  <a:pt x="1198715" y="765957"/>
                </a:cubicBezTo>
                <a:cubicBezTo>
                  <a:pt x="1360354" y="635321"/>
                  <a:pt x="1534928" y="519878"/>
                  <a:pt x="1719980" y="421904"/>
                </a:cubicBezTo>
                <a:close/>
                <a:moveTo>
                  <a:pt x="2941371" y="60345"/>
                </a:moveTo>
                <a:cubicBezTo>
                  <a:pt x="3073854" y="48496"/>
                  <a:pt x="3208404" y="44362"/>
                  <a:pt x="3344650" y="49058"/>
                </a:cubicBezTo>
                <a:cubicBezTo>
                  <a:pt x="3383445" y="50401"/>
                  <a:pt x="3422145" y="52573"/>
                  <a:pt x="3460560" y="55259"/>
                </a:cubicBezTo>
                <a:cubicBezTo>
                  <a:pt x="3422907" y="79938"/>
                  <a:pt x="3384779" y="104170"/>
                  <a:pt x="3346231" y="127744"/>
                </a:cubicBezTo>
                <a:cubicBezTo>
                  <a:pt x="3267974" y="106836"/>
                  <a:pt x="3188764" y="90167"/>
                  <a:pt x="3109030" y="78194"/>
                </a:cubicBezTo>
                <a:cubicBezTo>
                  <a:pt x="3052566" y="69718"/>
                  <a:pt x="2996663" y="64021"/>
                  <a:pt x="2941371" y="60345"/>
                </a:cubicBezTo>
                <a:close/>
                <a:moveTo>
                  <a:pt x="1148099" y="807667"/>
                </a:moveTo>
                <a:cubicBezTo>
                  <a:pt x="1211497" y="806638"/>
                  <a:pt x="1275039" y="804266"/>
                  <a:pt x="1338656" y="800438"/>
                </a:cubicBezTo>
                <a:cubicBezTo>
                  <a:pt x="1219536" y="953561"/>
                  <a:pt x="1116647" y="1127116"/>
                  <a:pt x="1032627" y="1318130"/>
                </a:cubicBezTo>
                <a:cubicBezTo>
                  <a:pt x="914813" y="1313730"/>
                  <a:pt x="797684" y="1305043"/>
                  <a:pt x="681479" y="1292213"/>
                </a:cubicBezTo>
                <a:cubicBezTo>
                  <a:pt x="819668" y="1114953"/>
                  <a:pt x="976173" y="952456"/>
                  <a:pt x="1148080" y="807667"/>
                </a:cubicBezTo>
                <a:close/>
                <a:moveTo>
                  <a:pt x="3527063" y="60621"/>
                </a:moveTo>
                <a:cubicBezTo>
                  <a:pt x="3792715" y="84672"/>
                  <a:pt x="4048004" y="140631"/>
                  <a:pt x="4289501" y="224680"/>
                </a:cubicBezTo>
                <a:cubicBezTo>
                  <a:pt x="4203653" y="295127"/>
                  <a:pt x="4115203" y="363011"/>
                  <a:pt x="4024306" y="427657"/>
                </a:cubicBezTo>
                <a:cubicBezTo>
                  <a:pt x="3825386" y="303013"/>
                  <a:pt x="3616084" y="206296"/>
                  <a:pt x="3399981" y="142774"/>
                </a:cubicBezTo>
                <a:cubicBezTo>
                  <a:pt x="3442891" y="116028"/>
                  <a:pt x="3485296" y="88691"/>
                  <a:pt x="3527063" y="60612"/>
                </a:cubicBezTo>
                <a:close/>
                <a:moveTo>
                  <a:pt x="1393749" y="797103"/>
                </a:moveTo>
                <a:cubicBezTo>
                  <a:pt x="1393796" y="797027"/>
                  <a:pt x="1393968" y="797075"/>
                  <a:pt x="1394025" y="797008"/>
                </a:cubicBezTo>
                <a:cubicBezTo>
                  <a:pt x="1524260" y="787512"/>
                  <a:pt x="1654781" y="772005"/>
                  <a:pt x="1785331" y="750507"/>
                </a:cubicBezTo>
                <a:cubicBezTo>
                  <a:pt x="1737906" y="908079"/>
                  <a:pt x="1706312" y="1091645"/>
                  <a:pt x="1692110" y="1297747"/>
                </a:cubicBezTo>
                <a:cubicBezTo>
                  <a:pt x="1481826" y="1318540"/>
                  <a:pt x="1272658" y="1325493"/>
                  <a:pt x="1065622" y="1319159"/>
                </a:cubicBezTo>
                <a:cubicBezTo>
                  <a:pt x="1155938" y="1125316"/>
                  <a:pt x="1266161" y="950189"/>
                  <a:pt x="1393739" y="797103"/>
                </a:cubicBezTo>
                <a:close/>
                <a:moveTo>
                  <a:pt x="3353413" y="171473"/>
                </a:moveTo>
                <a:cubicBezTo>
                  <a:pt x="3577203" y="229147"/>
                  <a:pt x="3794011" y="322063"/>
                  <a:pt x="3999684" y="445117"/>
                </a:cubicBezTo>
                <a:cubicBezTo>
                  <a:pt x="3832482" y="562465"/>
                  <a:pt x="3656898" y="669383"/>
                  <a:pt x="3473866" y="765566"/>
                </a:cubicBezTo>
                <a:cubicBezTo>
                  <a:pt x="3330629" y="596078"/>
                  <a:pt x="3184011" y="453946"/>
                  <a:pt x="3037212" y="345552"/>
                </a:cubicBezTo>
                <a:cubicBezTo>
                  <a:pt x="3145663" y="291545"/>
                  <a:pt x="3251153" y="233433"/>
                  <a:pt x="3353413" y="171473"/>
                </a:cubicBezTo>
                <a:close/>
                <a:moveTo>
                  <a:pt x="1816754" y="745135"/>
                </a:moveTo>
                <a:cubicBezTo>
                  <a:pt x="2018979" y="710312"/>
                  <a:pt x="2221119" y="660848"/>
                  <a:pt x="2421887" y="596107"/>
                </a:cubicBezTo>
                <a:lnTo>
                  <a:pt x="2606015" y="1118591"/>
                </a:lnTo>
                <a:cubicBezTo>
                  <a:pt x="2457368" y="1162768"/>
                  <a:pt x="2305329" y="1200440"/>
                  <a:pt x="2149939" y="1230786"/>
                </a:cubicBezTo>
                <a:cubicBezTo>
                  <a:pt x="2002625" y="1259571"/>
                  <a:pt x="1855368" y="1281116"/>
                  <a:pt x="1708760" y="1296128"/>
                </a:cubicBezTo>
                <a:cubicBezTo>
                  <a:pt x="1726533" y="1086778"/>
                  <a:pt x="1763319" y="901888"/>
                  <a:pt x="1816735" y="745135"/>
                </a:cubicBezTo>
                <a:close/>
                <a:moveTo>
                  <a:pt x="3008513" y="359373"/>
                </a:moveTo>
                <a:cubicBezTo>
                  <a:pt x="3159998" y="463109"/>
                  <a:pt x="3311531" y="603470"/>
                  <a:pt x="3459445" y="773282"/>
                </a:cubicBezTo>
                <a:cubicBezTo>
                  <a:pt x="3201099" y="907898"/>
                  <a:pt x="2927855" y="1020293"/>
                  <a:pt x="2641333" y="1107847"/>
                </a:cubicBezTo>
                <a:lnTo>
                  <a:pt x="2465654" y="581543"/>
                </a:lnTo>
                <a:cubicBezTo>
                  <a:pt x="2473103" y="579057"/>
                  <a:pt x="2480561" y="576800"/>
                  <a:pt x="2488010" y="574266"/>
                </a:cubicBezTo>
                <a:cubicBezTo>
                  <a:pt x="2668318" y="513002"/>
                  <a:pt x="2841854" y="440878"/>
                  <a:pt x="3008522" y="359363"/>
                </a:cubicBezTo>
                <a:close/>
                <a:moveTo>
                  <a:pt x="665648" y="1312635"/>
                </a:moveTo>
                <a:cubicBezTo>
                  <a:pt x="784235" y="1325122"/>
                  <a:pt x="903849" y="1333171"/>
                  <a:pt x="1024150" y="1337000"/>
                </a:cubicBezTo>
                <a:cubicBezTo>
                  <a:pt x="926738" y="1563181"/>
                  <a:pt x="855843" y="1813402"/>
                  <a:pt x="815067" y="2082674"/>
                </a:cubicBezTo>
                <a:cubicBezTo>
                  <a:pt x="626215" y="2072511"/>
                  <a:pt x="438910" y="2052689"/>
                  <a:pt x="253725" y="2023809"/>
                </a:cubicBezTo>
                <a:cubicBezTo>
                  <a:pt x="360081" y="1768073"/>
                  <a:pt x="499308" y="1529576"/>
                  <a:pt x="665648" y="1312635"/>
                </a:cubicBezTo>
                <a:close/>
                <a:moveTo>
                  <a:pt x="4308675" y="231347"/>
                </a:moveTo>
                <a:cubicBezTo>
                  <a:pt x="4540742" y="313796"/>
                  <a:pt x="4759570" y="422266"/>
                  <a:pt x="4962100" y="552873"/>
                </a:cubicBezTo>
                <a:cubicBezTo>
                  <a:pt x="4842066" y="667516"/>
                  <a:pt x="4716507" y="776958"/>
                  <a:pt x="4585986" y="880933"/>
                </a:cubicBezTo>
                <a:cubicBezTo>
                  <a:pt x="4415727" y="709121"/>
                  <a:pt x="4231885" y="559369"/>
                  <a:pt x="4037841" y="436239"/>
                </a:cubicBezTo>
                <a:cubicBezTo>
                  <a:pt x="4130577" y="370840"/>
                  <a:pt x="4221083" y="302642"/>
                  <a:pt x="4308675" y="231357"/>
                </a:cubicBezTo>
                <a:close/>
                <a:moveTo>
                  <a:pt x="1056849" y="1337866"/>
                </a:moveTo>
                <a:cubicBezTo>
                  <a:pt x="1266333" y="1343153"/>
                  <a:pt x="1478083" y="1335276"/>
                  <a:pt x="1691043" y="1313206"/>
                </a:cubicBezTo>
                <a:cubicBezTo>
                  <a:pt x="1676641" y="1537034"/>
                  <a:pt x="1682613" y="1786970"/>
                  <a:pt x="1710798" y="2058776"/>
                </a:cubicBezTo>
                <a:cubicBezTo>
                  <a:pt x="1416247" y="2090475"/>
                  <a:pt x="1123096" y="2098361"/>
                  <a:pt x="833383" y="2083721"/>
                </a:cubicBezTo>
                <a:cubicBezTo>
                  <a:pt x="877856" y="1813697"/>
                  <a:pt x="953922" y="1563399"/>
                  <a:pt x="1056849" y="1337866"/>
                </a:cubicBezTo>
                <a:close/>
                <a:moveTo>
                  <a:pt x="4013505" y="453346"/>
                </a:moveTo>
                <a:cubicBezTo>
                  <a:pt x="4211520" y="573380"/>
                  <a:pt x="4398829" y="721294"/>
                  <a:pt x="4572146" y="891953"/>
                </a:cubicBezTo>
                <a:cubicBezTo>
                  <a:pt x="4358424" y="1061098"/>
                  <a:pt x="4131243" y="1215556"/>
                  <a:pt x="3891356" y="1353068"/>
                </a:cubicBezTo>
                <a:cubicBezTo>
                  <a:pt x="3760854" y="1138384"/>
                  <a:pt x="3623342" y="943713"/>
                  <a:pt x="3482315" y="775615"/>
                </a:cubicBezTo>
                <a:cubicBezTo>
                  <a:pt x="3667214" y="678955"/>
                  <a:pt x="3844388" y="571075"/>
                  <a:pt x="4013495" y="453346"/>
                </a:cubicBezTo>
                <a:close/>
                <a:moveTo>
                  <a:pt x="1707693" y="1311320"/>
                </a:moveTo>
                <a:cubicBezTo>
                  <a:pt x="1849911" y="1296090"/>
                  <a:pt x="1992690" y="1274935"/>
                  <a:pt x="2135689" y="1246998"/>
                </a:cubicBezTo>
                <a:cubicBezTo>
                  <a:pt x="2297443" y="1215394"/>
                  <a:pt x="2455510" y="1176027"/>
                  <a:pt x="2610177" y="1129774"/>
                </a:cubicBezTo>
                <a:lnTo>
                  <a:pt x="2851255" y="1814307"/>
                </a:lnTo>
                <a:cubicBezTo>
                  <a:pt x="2725039" y="1855407"/>
                  <a:pt x="2596547" y="1892345"/>
                  <a:pt x="2465683" y="1924873"/>
                </a:cubicBezTo>
                <a:cubicBezTo>
                  <a:pt x="2217033" y="1986681"/>
                  <a:pt x="1967697" y="2030582"/>
                  <a:pt x="1719532" y="2057690"/>
                </a:cubicBezTo>
                <a:cubicBezTo>
                  <a:pt x="1693205" y="1784770"/>
                  <a:pt x="1689805" y="1534434"/>
                  <a:pt x="1707683" y="1311320"/>
                </a:cubicBezTo>
                <a:close/>
                <a:moveTo>
                  <a:pt x="3468094" y="782930"/>
                </a:moveTo>
                <a:cubicBezTo>
                  <a:pt x="3611531" y="948856"/>
                  <a:pt x="3751415" y="1142556"/>
                  <a:pt x="3883898" y="1357164"/>
                </a:cubicBezTo>
                <a:cubicBezTo>
                  <a:pt x="3568287" y="1537463"/>
                  <a:pt x="3231074" y="1688825"/>
                  <a:pt x="2874724" y="1806630"/>
                </a:cubicBezTo>
                <a:lnTo>
                  <a:pt x="2645201" y="1119134"/>
                </a:lnTo>
                <a:cubicBezTo>
                  <a:pt x="2933036" y="1030752"/>
                  <a:pt x="3208042" y="917804"/>
                  <a:pt x="3468113" y="782930"/>
                </a:cubicBezTo>
                <a:close/>
                <a:moveTo>
                  <a:pt x="242552" y="2051861"/>
                </a:moveTo>
                <a:cubicBezTo>
                  <a:pt x="430100" y="2079769"/>
                  <a:pt x="619957" y="2098676"/>
                  <a:pt x="811314" y="2107582"/>
                </a:cubicBezTo>
                <a:cubicBezTo>
                  <a:pt x="779139" y="2331352"/>
                  <a:pt x="767728" y="2568058"/>
                  <a:pt x="779739" y="2814956"/>
                </a:cubicBezTo>
                <a:cubicBezTo>
                  <a:pt x="781577" y="2852722"/>
                  <a:pt x="784092" y="2890261"/>
                  <a:pt x="786987" y="2927865"/>
                </a:cubicBezTo>
                <a:cubicBezTo>
                  <a:pt x="533317" y="2915445"/>
                  <a:pt x="282941" y="2888051"/>
                  <a:pt x="36969" y="2846645"/>
                </a:cubicBezTo>
                <a:cubicBezTo>
                  <a:pt x="70894" y="2568858"/>
                  <a:pt x="141210" y="2302320"/>
                  <a:pt x="242556" y="2051851"/>
                </a:cubicBezTo>
                <a:close/>
                <a:moveTo>
                  <a:pt x="4979807" y="564151"/>
                </a:moveTo>
                <a:cubicBezTo>
                  <a:pt x="5208140" y="713550"/>
                  <a:pt x="5415061" y="891573"/>
                  <a:pt x="5596027" y="1092598"/>
                </a:cubicBezTo>
                <a:cubicBezTo>
                  <a:pt x="5438721" y="1247503"/>
                  <a:pt x="5273291" y="1394216"/>
                  <a:pt x="5100727" y="1532510"/>
                </a:cubicBezTo>
                <a:cubicBezTo>
                  <a:pt x="4952898" y="1297461"/>
                  <a:pt x="4784049" y="1082206"/>
                  <a:pt x="4598711" y="893268"/>
                </a:cubicBezTo>
                <a:cubicBezTo>
                  <a:pt x="4730899" y="788988"/>
                  <a:pt x="4858096" y="679070"/>
                  <a:pt x="4979807" y="564151"/>
                </a:cubicBezTo>
                <a:close/>
                <a:moveTo>
                  <a:pt x="829478" y="2108249"/>
                </a:moveTo>
                <a:cubicBezTo>
                  <a:pt x="1120953" y="2120869"/>
                  <a:pt x="1416113" y="2110916"/>
                  <a:pt x="1712693" y="2077245"/>
                </a:cubicBezTo>
                <a:cubicBezTo>
                  <a:pt x="1726514" y="2206356"/>
                  <a:pt x="1745231" y="2340287"/>
                  <a:pt x="1769243" y="2478657"/>
                </a:cubicBezTo>
                <a:cubicBezTo>
                  <a:pt x="1793180" y="2616607"/>
                  <a:pt x="1821659" y="2754634"/>
                  <a:pt x="1853997" y="2891861"/>
                </a:cubicBezTo>
                <a:cubicBezTo>
                  <a:pt x="1722380" y="2907234"/>
                  <a:pt x="1589430" y="2918473"/>
                  <a:pt x="1455280" y="2925798"/>
                </a:cubicBezTo>
                <a:cubicBezTo>
                  <a:pt x="1234005" y="2937866"/>
                  <a:pt x="1014711" y="2938447"/>
                  <a:pt x="797808" y="2928189"/>
                </a:cubicBezTo>
                <a:cubicBezTo>
                  <a:pt x="795398" y="2894099"/>
                  <a:pt x="793093" y="2859866"/>
                  <a:pt x="791569" y="2825624"/>
                </a:cubicBezTo>
                <a:cubicBezTo>
                  <a:pt x="780386" y="2574935"/>
                  <a:pt x="793931" y="2334782"/>
                  <a:pt x="829488" y="2108239"/>
                </a:cubicBezTo>
                <a:close/>
                <a:moveTo>
                  <a:pt x="4584910" y="904479"/>
                </a:moveTo>
                <a:cubicBezTo>
                  <a:pt x="4772638" y="1091274"/>
                  <a:pt x="4943545" y="1304796"/>
                  <a:pt x="5092545" y="1538977"/>
                </a:cubicBezTo>
                <a:cubicBezTo>
                  <a:pt x="4836160" y="1743765"/>
                  <a:pt x="4563831" y="1929379"/>
                  <a:pt x="4277214" y="2093589"/>
                </a:cubicBezTo>
                <a:cubicBezTo>
                  <a:pt x="4161104" y="1833662"/>
                  <a:pt x="4033745" y="1588593"/>
                  <a:pt x="3898548" y="1364975"/>
                </a:cubicBezTo>
                <a:cubicBezTo>
                  <a:pt x="4140035" y="1227281"/>
                  <a:pt x="4369302" y="1073443"/>
                  <a:pt x="4584910" y="904470"/>
                </a:cubicBezTo>
                <a:close/>
                <a:moveTo>
                  <a:pt x="1721114" y="2076245"/>
                </a:moveTo>
                <a:cubicBezTo>
                  <a:pt x="1963553" y="2048346"/>
                  <a:pt x="2206784" y="2004731"/>
                  <a:pt x="2449938" y="1944285"/>
                </a:cubicBezTo>
                <a:cubicBezTo>
                  <a:pt x="2587689" y="1910043"/>
                  <a:pt x="2722867" y="1870714"/>
                  <a:pt x="2855617" y="1827185"/>
                </a:cubicBezTo>
                <a:lnTo>
                  <a:pt x="3130585" y="2607711"/>
                </a:lnTo>
                <a:cubicBezTo>
                  <a:pt x="2724220" y="2743328"/>
                  <a:pt x="2298853" y="2839416"/>
                  <a:pt x="1858797" y="2891156"/>
                </a:cubicBezTo>
                <a:cubicBezTo>
                  <a:pt x="1827727" y="2758101"/>
                  <a:pt x="1800590" y="2624361"/>
                  <a:pt x="1777692" y="2490544"/>
                </a:cubicBezTo>
                <a:cubicBezTo>
                  <a:pt x="1753213" y="2347469"/>
                  <a:pt x="1734468" y="2209252"/>
                  <a:pt x="1721171" y="2076245"/>
                </a:cubicBezTo>
                <a:close/>
                <a:moveTo>
                  <a:pt x="3891109" y="1369089"/>
                </a:moveTo>
                <a:cubicBezTo>
                  <a:pt x="4027640" y="1591517"/>
                  <a:pt x="4156189" y="1836138"/>
                  <a:pt x="4272957" y="2095999"/>
                </a:cubicBezTo>
                <a:cubicBezTo>
                  <a:pt x="3916197" y="2300063"/>
                  <a:pt x="3537702" y="2471018"/>
                  <a:pt x="3141015" y="2604168"/>
                </a:cubicBezTo>
                <a:lnTo>
                  <a:pt x="2879125" y="1819517"/>
                </a:lnTo>
                <a:cubicBezTo>
                  <a:pt x="3235960" y="1700807"/>
                  <a:pt x="3574183" y="1549178"/>
                  <a:pt x="3891156" y="1369089"/>
                </a:cubicBezTo>
                <a:close/>
              </a:path>
            </a:pathLst>
          </a:custGeom>
          <a:solidFill>
            <a:srgbClr val="34931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44477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7778722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081FC9EF-8DA7-8F54-F8DC-088534A1CCE3}"/>
              </a:ext>
            </a:extLst>
          </p:cNvPr>
          <p:cNvSpPr txBox="1"/>
          <p:nvPr/>
        </p:nvSpPr>
        <p:spPr>
          <a:xfrm>
            <a:off x="2983434" y="1371600"/>
            <a:ext cx="45656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谢谢观看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6F1802D9-7364-647C-FD07-54D6A2942A49}"/>
              </a:ext>
            </a:extLst>
          </p:cNvPr>
          <p:cNvSpPr txBox="1"/>
          <p:nvPr/>
        </p:nvSpPr>
        <p:spPr>
          <a:xfrm>
            <a:off x="4177234" y="2654023"/>
            <a:ext cx="50249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快看世界体" pitchFamily="50" charset="-122"/>
                <a:ea typeface="快看世界体" pitchFamily="50" charset="-122"/>
              </a:rPr>
              <a:t>THANKS</a:t>
            </a:r>
            <a:endParaRPr lang="zh-CN" altLang="en-US" sz="7200" dirty="0">
              <a:solidFill>
                <a:schemeClr val="bg1"/>
              </a:solidFill>
              <a:latin typeface="快看世界体" pitchFamily="50" charset="-122"/>
              <a:ea typeface="快看世界体" pitchFamily="50" charset="-122"/>
            </a:endParaRPr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1B088CBC-140C-F37A-909E-3D8B3814BA8A}"/>
              </a:ext>
            </a:extLst>
          </p:cNvPr>
          <p:cNvGrpSpPr/>
          <p:nvPr/>
        </p:nvGrpSpPr>
        <p:grpSpPr>
          <a:xfrm>
            <a:off x="3961326" y="4165191"/>
            <a:ext cx="4269347" cy="311767"/>
            <a:chOff x="4289813" y="5868701"/>
            <a:chExt cx="2304729" cy="311767"/>
          </a:xfrm>
        </p:grpSpPr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F65EEDB0-0B3E-61B5-511D-0D7D9890C12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E8B83B83-59CF-B4CD-13AA-0875EC88FBE0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2023.06.29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7213733" y="940064"/>
            <a:ext cx="1726331" cy="1033999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83EEF7C2-48B2-F6C6-2679-C5F96E999A0C}"/>
              </a:ext>
            </a:extLst>
          </p:cNvPr>
          <p:cNvGrpSpPr/>
          <p:nvPr/>
        </p:nvGrpSpPr>
        <p:grpSpPr>
          <a:xfrm>
            <a:off x="3138151" y="2470718"/>
            <a:ext cx="978152" cy="824100"/>
            <a:chOff x="3102225" y="2386113"/>
            <a:chExt cx="1171923" cy="987354"/>
          </a:xfrm>
        </p:grpSpPr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73AD2347-78CF-662E-F3E3-A30405452EBF}"/>
                </a:ext>
              </a:extLst>
            </p:cNvPr>
            <p:cNvSpPr/>
            <p:nvPr/>
          </p:nvSpPr>
          <p:spPr>
            <a:xfrm>
              <a:off x="3207979" y="2386113"/>
              <a:ext cx="1066169" cy="908489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gradFill>
              <a:gsLst>
                <a:gs pos="100000">
                  <a:srgbClr val="00D400">
                    <a:alpha val="0"/>
                  </a:srgbClr>
                </a:gs>
                <a:gs pos="0">
                  <a:srgbClr val="CCFF00"/>
                </a:gs>
              </a:gsLst>
              <a:lin ang="7345410" scaled="1"/>
            </a:gradFill>
            <a:ln w="449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F2325E04-4DCE-E09A-B43B-A30C6DCA56C5}"/>
                </a:ext>
              </a:extLst>
            </p:cNvPr>
            <p:cNvGrpSpPr/>
            <p:nvPr/>
          </p:nvGrpSpPr>
          <p:grpSpPr>
            <a:xfrm>
              <a:off x="3102225" y="2410511"/>
              <a:ext cx="1130102" cy="962956"/>
              <a:chOff x="5384998" y="7505188"/>
              <a:chExt cx="2132152" cy="1816799"/>
            </a:xfrm>
            <a:gradFill flip="none" rotWithShape="1">
              <a:gsLst>
                <a:gs pos="100000">
                  <a:schemeClr val="bg1">
                    <a:alpha val="66000"/>
                  </a:schemeClr>
                </a:gs>
                <a:gs pos="0">
                  <a:srgbClr val="CCFF00"/>
                </a:gs>
              </a:gsLst>
              <a:lin ang="2700000" scaled="1"/>
              <a:tileRect/>
            </a:gradFill>
          </p:grpSpPr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1C734A6-E342-163E-8C7B-78326423539B}"/>
                  </a:ext>
                </a:extLst>
              </p:cNvPr>
              <p:cNvSpPr/>
              <p:nvPr/>
            </p:nvSpPr>
            <p:spPr>
              <a:xfrm>
                <a:off x="5834164" y="7763536"/>
                <a:ext cx="1682986" cy="1209418"/>
              </a:xfrm>
              <a:custGeom>
                <a:avLst/>
                <a:gdLst>
                  <a:gd name="connsiteX0" fmla="*/ 1201290 w 1682986"/>
                  <a:gd name="connsiteY0" fmla="*/ 254064 h 1209418"/>
                  <a:gd name="connsiteX1" fmla="*/ 0 w 1682986"/>
                  <a:gd name="connsiteY1" fmla="*/ 0 h 1209418"/>
                  <a:gd name="connsiteX2" fmla="*/ 1216277 w 1682986"/>
                  <a:gd name="connsiteY2" fmla="*/ 376359 h 1209418"/>
                  <a:gd name="connsiteX3" fmla="*/ 1615409 w 1682986"/>
                  <a:gd name="connsiteY3" fmla="*/ 1209419 h 1209418"/>
                  <a:gd name="connsiteX4" fmla="*/ 1673816 w 1682986"/>
                  <a:gd name="connsiteY4" fmla="*/ 1102656 h 1209418"/>
                  <a:gd name="connsiteX5" fmla="*/ 1201282 w 1682986"/>
                  <a:gd name="connsiteY5" fmla="*/ 254121 h 120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2986" h="1209418">
                    <a:moveTo>
                      <a:pt x="1201290" y="254064"/>
                    </a:moveTo>
                    <a:cubicBezTo>
                      <a:pt x="764325" y="29574"/>
                      <a:pt x="281569" y="47428"/>
                      <a:pt x="0" y="0"/>
                    </a:cubicBezTo>
                    <a:cubicBezTo>
                      <a:pt x="263756" y="88079"/>
                      <a:pt x="779499" y="90987"/>
                      <a:pt x="1216277" y="376359"/>
                    </a:cubicBezTo>
                    <a:cubicBezTo>
                      <a:pt x="1610677" y="633990"/>
                      <a:pt x="1643297" y="1019114"/>
                      <a:pt x="1615409" y="1209419"/>
                    </a:cubicBezTo>
                    <a:cubicBezTo>
                      <a:pt x="1642051" y="1183339"/>
                      <a:pt x="1664555" y="1148707"/>
                      <a:pt x="1673816" y="1102656"/>
                    </a:cubicBezTo>
                    <a:cubicBezTo>
                      <a:pt x="1703732" y="952863"/>
                      <a:pt x="1687141" y="503672"/>
                      <a:pt x="1201282" y="254121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C4C37C3C-F5C1-59E1-3A2B-F4ACCF4020E2}"/>
                  </a:ext>
                </a:extLst>
              </p:cNvPr>
              <p:cNvSpPr/>
              <p:nvPr/>
            </p:nvSpPr>
            <p:spPr>
              <a:xfrm>
                <a:off x="5384998" y="7505188"/>
                <a:ext cx="1883538" cy="1816799"/>
              </a:xfrm>
              <a:custGeom>
                <a:avLst/>
                <a:gdLst>
                  <a:gd name="connsiteX0" fmla="*/ 1698593 w 1883538"/>
                  <a:gd name="connsiteY0" fmla="*/ 1686335 h 1816799"/>
                  <a:gd name="connsiteX1" fmla="*/ 6247 w 1883538"/>
                  <a:gd name="connsiteY1" fmla="*/ 9139 h 1816799"/>
                  <a:gd name="connsiteX2" fmla="*/ 0 w 1883538"/>
                  <a:gd name="connsiteY2" fmla="*/ 0 h 1816799"/>
                  <a:gd name="connsiteX3" fmla="*/ 1597213 w 1883538"/>
                  <a:gd name="connsiteY3" fmla="*/ 1816800 h 1816799"/>
                  <a:gd name="connsiteX4" fmla="*/ 1883539 w 1883538"/>
                  <a:gd name="connsiteY4" fmla="*/ 1705427 h 1816799"/>
                  <a:gd name="connsiteX5" fmla="*/ 1881193 w 1883538"/>
                  <a:gd name="connsiteY5" fmla="*/ 1673328 h 1816799"/>
                  <a:gd name="connsiteX6" fmla="*/ 1698560 w 1883538"/>
                  <a:gd name="connsiteY6" fmla="*/ 1686286 h 181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3538" h="1816799">
                    <a:moveTo>
                      <a:pt x="1698593" y="1686335"/>
                    </a:moveTo>
                    <a:cubicBezTo>
                      <a:pt x="444035" y="1648795"/>
                      <a:pt x="66519" y="269938"/>
                      <a:pt x="6247" y="9139"/>
                    </a:cubicBezTo>
                    <a:cubicBezTo>
                      <a:pt x="2118" y="3331"/>
                      <a:pt x="0" y="0"/>
                      <a:pt x="0" y="0"/>
                    </a:cubicBezTo>
                    <a:cubicBezTo>
                      <a:pt x="0" y="0"/>
                      <a:pt x="216247" y="1796356"/>
                      <a:pt x="1597213" y="1816800"/>
                    </a:cubicBezTo>
                    <a:cubicBezTo>
                      <a:pt x="1757008" y="1807205"/>
                      <a:pt x="1840599" y="1759036"/>
                      <a:pt x="1883539" y="1705427"/>
                    </a:cubicBezTo>
                    <a:cubicBezTo>
                      <a:pt x="1882896" y="1694920"/>
                      <a:pt x="1882130" y="1684168"/>
                      <a:pt x="1881193" y="1673328"/>
                    </a:cubicBezTo>
                    <a:cubicBezTo>
                      <a:pt x="1820571" y="1676740"/>
                      <a:pt x="1756145" y="1679477"/>
                      <a:pt x="1698560" y="1686286"/>
                    </a:cubicBezTo>
                    <a:close/>
                  </a:path>
                </a:pathLst>
              </a:custGeom>
              <a:grpFill/>
              <a:ln w="449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3" name="图形 341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9051638" y="5700549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>
              <a:alpha val="64000"/>
            </a:srgbClr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702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图形 338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239F23-D420-BC3D-C87C-6EFAF90DFFC2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D03DB6-A023-6C34-2110-E6FB584967FD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DCE78A-0F08-8446-7711-0B7B796A1138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2" name="椭圆 191">
            <a:extLst>
              <a:ext uri="{FF2B5EF4-FFF2-40B4-BE49-F238E27FC236}">
                <a16:creationId xmlns:a16="http://schemas.microsoft.com/office/drawing/2014/main" id="{615267C9-CB6B-B1B1-F961-650A0C8670D9}"/>
              </a:ext>
            </a:extLst>
          </p:cNvPr>
          <p:cNvSpPr/>
          <p:nvPr/>
        </p:nvSpPr>
        <p:spPr>
          <a:xfrm>
            <a:off x="1750796" y="-2719870"/>
            <a:ext cx="8684975" cy="8684974"/>
          </a:xfrm>
          <a:prstGeom prst="ellipse">
            <a:avLst/>
          </a:prstGeom>
          <a:solidFill>
            <a:srgbClr val="63AF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图形 193">
            <a:extLst>
              <a:ext uri="{FF2B5EF4-FFF2-40B4-BE49-F238E27FC236}">
                <a16:creationId xmlns:a16="http://schemas.microsoft.com/office/drawing/2014/main" id="{ACA1EE46-6BB0-F055-184B-23AB4828903E}"/>
              </a:ext>
            </a:extLst>
          </p:cNvPr>
          <p:cNvSpPr/>
          <p:nvPr/>
        </p:nvSpPr>
        <p:spPr>
          <a:xfrm rot="11700000">
            <a:off x="1630893" y="434656"/>
            <a:ext cx="8385599" cy="5512043"/>
          </a:xfrm>
          <a:custGeom>
            <a:avLst/>
            <a:gdLst>
              <a:gd name="connsiteX0" fmla="*/ 2149481 w 6178099"/>
              <a:gd name="connsiteY0" fmla="*/ 177893 h 4061001"/>
              <a:gd name="connsiteX1" fmla="*/ 2546 w 6178099"/>
              <a:gd name="connsiteY1" fmla="*/ 3079018 h 4061001"/>
              <a:gd name="connsiteX2" fmla="*/ 115351 w 6178099"/>
              <a:gd name="connsiteY2" fmla="*/ 4060474 h 4061001"/>
              <a:gd name="connsiteX3" fmla="*/ 125497 w 6178099"/>
              <a:gd name="connsiteY3" fmla="*/ 4057025 h 4061001"/>
              <a:gd name="connsiteX4" fmla="*/ 16912 w 6178099"/>
              <a:gd name="connsiteY4" fmla="*/ 3088904 h 4061001"/>
              <a:gd name="connsiteX5" fmla="*/ 34291 w 6178099"/>
              <a:gd name="connsiteY5" fmla="*/ 2871744 h 4061001"/>
              <a:gd name="connsiteX6" fmla="*/ 788616 w 6178099"/>
              <a:gd name="connsiteY6" fmla="*/ 2948039 h 4061001"/>
              <a:gd name="connsiteX7" fmla="*/ 943378 w 6178099"/>
              <a:gd name="connsiteY7" fmla="*/ 3779143 h 4061001"/>
              <a:gd name="connsiteX8" fmla="*/ 950703 w 6178099"/>
              <a:gd name="connsiteY8" fmla="*/ 3776657 h 4061001"/>
              <a:gd name="connsiteX9" fmla="*/ 799160 w 6178099"/>
              <a:gd name="connsiteY9" fmla="*/ 2948544 h 4061001"/>
              <a:gd name="connsiteX10" fmla="*/ 1433754 w 6178099"/>
              <a:gd name="connsiteY10" fmla="*/ 2944486 h 4061001"/>
              <a:gd name="connsiteX11" fmla="*/ 1857873 w 6178099"/>
              <a:gd name="connsiteY11" fmla="*/ 2907577 h 4061001"/>
              <a:gd name="connsiteX12" fmla="*/ 1999120 w 6178099"/>
              <a:gd name="connsiteY12" fmla="*/ 3420422 h 4061001"/>
              <a:gd name="connsiteX13" fmla="*/ 2003349 w 6178099"/>
              <a:gd name="connsiteY13" fmla="*/ 3418993 h 4061001"/>
              <a:gd name="connsiteX14" fmla="*/ 1862674 w 6178099"/>
              <a:gd name="connsiteY14" fmla="*/ 2906901 h 4061001"/>
              <a:gd name="connsiteX15" fmla="*/ 3136167 w 6178099"/>
              <a:gd name="connsiteY15" fmla="*/ 2622875 h 4061001"/>
              <a:gd name="connsiteX16" fmla="*/ 3350736 w 6178099"/>
              <a:gd name="connsiteY16" fmla="*/ 3232151 h 4061001"/>
              <a:gd name="connsiteX17" fmla="*/ 3146311 w 6178099"/>
              <a:gd name="connsiteY17" fmla="*/ 2619427 h 4061001"/>
              <a:gd name="connsiteX18" fmla="*/ 4281977 w 6178099"/>
              <a:gd name="connsiteY18" fmla="*/ 2115659 h 4061001"/>
              <a:gd name="connsiteX19" fmla="*/ 4470486 w 6178099"/>
              <a:gd name="connsiteY19" fmla="*/ 2580688 h 4061001"/>
              <a:gd name="connsiteX20" fmla="*/ 4474715 w 6178099"/>
              <a:gd name="connsiteY20" fmla="*/ 2579250 h 4061001"/>
              <a:gd name="connsiteX21" fmla="*/ 4286206 w 6178099"/>
              <a:gd name="connsiteY21" fmla="*/ 2113278 h 4061001"/>
              <a:gd name="connsiteX22" fmla="*/ 5107775 w 6178099"/>
              <a:gd name="connsiteY22" fmla="*/ 1563133 h 4061001"/>
              <a:gd name="connsiteX23" fmla="*/ 5450694 w 6178099"/>
              <a:gd name="connsiteY23" fmla="*/ 2247628 h 4061001"/>
              <a:gd name="connsiteX24" fmla="*/ 5458581 w 6178099"/>
              <a:gd name="connsiteY24" fmla="*/ 2244942 h 4061001"/>
              <a:gd name="connsiteX25" fmla="*/ 5115919 w 6178099"/>
              <a:gd name="connsiteY25" fmla="*/ 1556589 h 4061001"/>
              <a:gd name="connsiteX26" fmla="*/ 5618372 w 6178099"/>
              <a:gd name="connsiteY26" fmla="*/ 1117391 h 4061001"/>
              <a:gd name="connsiteX27" fmla="*/ 6167670 w 6178099"/>
              <a:gd name="connsiteY27" fmla="*/ 2004007 h 4061001"/>
              <a:gd name="connsiteX28" fmla="*/ 6178099 w 6178099"/>
              <a:gd name="connsiteY28" fmla="*/ 2000464 h 4061001"/>
              <a:gd name="connsiteX29" fmla="*/ 3333077 w 6178099"/>
              <a:gd name="connsiteY29" fmla="*/ 2023 h 4061001"/>
              <a:gd name="connsiteX30" fmla="*/ 2388711 w 6178099"/>
              <a:gd name="connsiteY30" fmla="*/ 104731 h 4061001"/>
              <a:gd name="connsiteX31" fmla="*/ 2312207 w 6178099"/>
              <a:gd name="connsiteY31" fmla="*/ 124753 h 4061001"/>
              <a:gd name="connsiteX32" fmla="*/ 2254609 w 6178099"/>
              <a:gd name="connsiteY32" fmla="*/ 142127 h 4061001"/>
              <a:gd name="connsiteX33" fmla="*/ 2250189 w 6178099"/>
              <a:gd name="connsiteY33" fmla="*/ 143936 h 4061001"/>
              <a:gd name="connsiteX34" fmla="*/ 2210079 w 6178099"/>
              <a:gd name="connsiteY34" fmla="*/ 157252 h 4061001"/>
              <a:gd name="connsiteX35" fmla="*/ 2202278 w 6178099"/>
              <a:gd name="connsiteY35" fmla="*/ 160214 h 4061001"/>
              <a:gd name="connsiteX36" fmla="*/ 2149481 w 6178099"/>
              <a:gd name="connsiteY36" fmla="*/ 177845 h 4061001"/>
              <a:gd name="connsiteX37" fmla="*/ 2256152 w 6178099"/>
              <a:gd name="connsiteY37" fmla="*/ 197610 h 4061001"/>
              <a:gd name="connsiteX38" fmla="*/ 2279174 w 6178099"/>
              <a:gd name="connsiteY38" fmla="*/ 190418 h 4061001"/>
              <a:gd name="connsiteX39" fmla="*/ 2408657 w 6178099"/>
              <a:gd name="connsiteY39" fmla="*/ 557616 h 4061001"/>
              <a:gd name="connsiteX40" fmla="*/ 1832385 w 6178099"/>
              <a:gd name="connsiteY40" fmla="*/ 700930 h 4061001"/>
              <a:gd name="connsiteX41" fmla="*/ 2256152 w 6178099"/>
              <a:gd name="connsiteY41" fmla="*/ 197619 h 4061001"/>
              <a:gd name="connsiteX42" fmla="*/ 2330199 w 6178099"/>
              <a:gd name="connsiteY42" fmla="*/ 174969 h 4061001"/>
              <a:gd name="connsiteX43" fmla="*/ 2344296 w 6178099"/>
              <a:gd name="connsiteY43" fmla="*/ 171121 h 4061001"/>
              <a:gd name="connsiteX44" fmla="*/ 2792543 w 6178099"/>
              <a:gd name="connsiteY44" fmla="*/ 236671 h 4061001"/>
              <a:gd name="connsiteX45" fmla="*/ 2969031 w 6178099"/>
              <a:gd name="connsiteY45" fmla="*/ 333265 h 4061001"/>
              <a:gd name="connsiteX46" fmla="*/ 2475646 w 6178099"/>
              <a:gd name="connsiteY46" fmla="*/ 535490 h 4061001"/>
              <a:gd name="connsiteX47" fmla="*/ 2453005 w 6178099"/>
              <a:gd name="connsiteY47" fmla="*/ 542863 h 4061001"/>
              <a:gd name="connsiteX48" fmla="*/ 2330199 w 6178099"/>
              <a:gd name="connsiteY48" fmla="*/ 174969 h 4061001"/>
              <a:gd name="connsiteX49" fmla="*/ 2036410 w 6178099"/>
              <a:gd name="connsiteY49" fmla="*/ 286421 h 4061001"/>
              <a:gd name="connsiteX50" fmla="*/ 1799085 w 6178099"/>
              <a:gd name="connsiteY50" fmla="*/ 706578 h 4061001"/>
              <a:gd name="connsiteX51" fmla="*/ 1431592 w 6178099"/>
              <a:gd name="connsiteY51" fmla="*/ 752850 h 4061001"/>
              <a:gd name="connsiteX52" fmla="*/ 2036410 w 6178099"/>
              <a:gd name="connsiteY52" fmla="*/ 286421 h 4061001"/>
              <a:gd name="connsiteX53" fmla="*/ 2571991 w 6178099"/>
              <a:gd name="connsiteY53" fmla="*/ 122353 h 4061001"/>
              <a:gd name="connsiteX54" fmla="*/ 3121717 w 6178099"/>
              <a:gd name="connsiteY54" fmla="*/ 124810 h 4061001"/>
              <a:gd name="connsiteX55" fmla="*/ 3296329 w 6178099"/>
              <a:gd name="connsiteY55" fmla="*/ 157595 h 4061001"/>
              <a:gd name="connsiteX56" fmla="*/ 2999807 w 6178099"/>
              <a:gd name="connsiteY56" fmla="*/ 318387 h 4061001"/>
              <a:gd name="connsiteX57" fmla="*/ 2778712 w 6178099"/>
              <a:gd name="connsiteY57" fmla="*/ 190428 h 4061001"/>
              <a:gd name="connsiteX58" fmla="*/ 2571991 w 6178099"/>
              <a:gd name="connsiteY58" fmla="*/ 122343 h 4061001"/>
              <a:gd name="connsiteX59" fmla="*/ 1719980 w 6178099"/>
              <a:gd name="connsiteY59" fmla="*/ 421904 h 4061001"/>
              <a:gd name="connsiteX60" fmla="*/ 1372508 w 6178099"/>
              <a:gd name="connsiteY60" fmla="*/ 757508 h 4061001"/>
              <a:gd name="connsiteX61" fmla="*/ 1198715 w 6178099"/>
              <a:gd name="connsiteY61" fmla="*/ 765957 h 4061001"/>
              <a:gd name="connsiteX62" fmla="*/ 1719980 w 6178099"/>
              <a:gd name="connsiteY62" fmla="*/ 421904 h 4061001"/>
              <a:gd name="connsiteX63" fmla="*/ 2941371 w 6178099"/>
              <a:gd name="connsiteY63" fmla="*/ 60345 h 4061001"/>
              <a:gd name="connsiteX64" fmla="*/ 3344650 w 6178099"/>
              <a:gd name="connsiteY64" fmla="*/ 49058 h 4061001"/>
              <a:gd name="connsiteX65" fmla="*/ 3460560 w 6178099"/>
              <a:gd name="connsiteY65" fmla="*/ 55259 h 4061001"/>
              <a:gd name="connsiteX66" fmla="*/ 3346231 w 6178099"/>
              <a:gd name="connsiteY66" fmla="*/ 127744 h 4061001"/>
              <a:gd name="connsiteX67" fmla="*/ 3109030 w 6178099"/>
              <a:gd name="connsiteY67" fmla="*/ 78194 h 4061001"/>
              <a:gd name="connsiteX68" fmla="*/ 2941371 w 6178099"/>
              <a:gd name="connsiteY68" fmla="*/ 60345 h 4061001"/>
              <a:gd name="connsiteX69" fmla="*/ 1148099 w 6178099"/>
              <a:gd name="connsiteY69" fmla="*/ 807667 h 4061001"/>
              <a:gd name="connsiteX70" fmla="*/ 1338656 w 6178099"/>
              <a:gd name="connsiteY70" fmla="*/ 800438 h 4061001"/>
              <a:gd name="connsiteX71" fmla="*/ 1032627 w 6178099"/>
              <a:gd name="connsiteY71" fmla="*/ 1318130 h 4061001"/>
              <a:gd name="connsiteX72" fmla="*/ 681479 w 6178099"/>
              <a:gd name="connsiteY72" fmla="*/ 1292213 h 4061001"/>
              <a:gd name="connsiteX73" fmla="*/ 1148080 w 6178099"/>
              <a:gd name="connsiteY73" fmla="*/ 807667 h 4061001"/>
              <a:gd name="connsiteX74" fmla="*/ 3527063 w 6178099"/>
              <a:gd name="connsiteY74" fmla="*/ 60621 h 4061001"/>
              <a:gd name="connsiteX75" fmla="*/ 4289501 w 6178099"/>
              <a:gd name="connsiteY75" fmla="*/ 224680 h 4061001"/>
              <a:gd name="connsiteX76" fmla="*/ 4024306 w 6178099"/>
              <a:gd name="connsiteY76" fmla="*/ 427657 h 4061001"/>
              <a:gd name="connsiteX77" fmla="*/ 3399981 w 6178099"/>
              <a:gd name="connsiteY77" fmla="*/ 142774 h 4061001"/>
              <a:gd name="connsiteX78" fmla="*/ 3527063 w 6178099"/>
              <a:gd name="connsiteY78" fmla="*/ 60612 h 4061001"/>
              <a:gd name="connsiteX79" fmla="*/ 1393749 w 6178099"/>
              <a:gd name="connsiteY79" fmla="*/ 797103 h 4061001"/>
              <a:gd name="connsiteX80" fmla="*/ 1394025 w 6178099"/>
              <a:gd name="connsiteY80" fmla="*/ 797008 h 4061001"/>
              <a:gd name="connsiteX81" fmla="*/ 1785331 w 6178099"/>
              <a:gd name="connsiteY81" fmla="*/ 750507 h 4061001"/>
              <a:gd name="connsiteX82" fmla="*/ 1692110 w 6178099"/>
              <a:gd name="connsiteY82" fmla="*/ 1297747 h 4061001"/>
              <a:gd name="connsiteX83" fmla="*/ 1065622 w 6178099"/>
              <a:gd name="connsiteY83" fmla="*/ 1319159 h 4061001"/>
              <a:gd name="connsiteX84" fmla="*/ 1393739 w 6178099"/>
              <a:gd name="connsiteY84" fmla="*/ 797103 h 4061001"/>
              <a:gd name="connsiteX85" fmla="*/ 3353413 w 6178099"/>
              <a:gd name="connsiteY85" fmla="*/ 171473 h 4061001"/>
              <a:gd name="connsiteX86" fmla="*/ 3999684 w 6178099"/>
              <a:gd name="connsiteY86" fmla="*/ 445117 h 4061001"/>
              <a:gd name="connsiteX87" fmla="*/ 3473866 w 6178099"/>
              <a:gd name="connsiteY87" fmla="*/ 765566 h 4061001"/>
              <a:gd name="connsiteX88" fmla="*/ 3037212 w 6178099"/>
              <a:gd name="connsiteY88" fmla="*/ 345552 h 4061001"/>
              <a:gd name="connsiteX89" fmla="*/ 3353413 w 6178099"/>
              <a:gd name="connsiteY89" fmla="*/ 171473 h 4061001"/>
              <a:gd name="connsiteX90" fmla="*/ 1816754 w 6178099"/>
              <a:gd name="connsiteY90" fmla="*/ 745135 h 4061001"/>
              <a:gd name="connsiteX91" fmla="*/ 2421887 w 6178099"/>
              <a:gd name="connsiteY91" fmla="*/ 596107 h 4061001"/>
              <a:gd name="connsiteX92" fmla="*/ 2606015 w 6178099"/>
              <a:gd name="connsiteY92" fmla="*/ 1118591 h 4061001"/>
              <a:gd name="connsiteX93" fmla="*/ 2149939 w 6178099"/>
              <a:gd name="connsiteY93" fmla="*/ 1230786 h 4061001"/>
              <a:gd name="connsiteX94" fmla="*/ 1708760 w 6178099"/>
              <a:gd name="connsiteY94" fmla="*/ 1296128 h 4061001"/>
              <a:gd name="connsiteX95" fmla="*/ 1816735 w 6178099"/>
              <a:gd name="connsiteY95" fmla="*/ 745135 h 4061001"/>
              <a:gd name="connsiteX96" fmla="*/ 3008513 w 6178099"/>
              <a:gd name="connsiteY96" fmla="*/ 359373 h 4061001"/>
              <a:gd name="connsiteX97" fmla="*/ 3459445 w 6178099"/>
              <a:gd name="connsiteY97" fmla="*/ 773282 h 4061001"/>
              <a:gd name="connsiteX98" fmla="*/ 2641333 w 6178099"/>
              <a:gd name="connsiteY98" fmla="*/ 1107847 h 4061001"/>
              <a:gd name="connsiteX99" fmla="*/ 2465654 w 6178099"/>
              <a:gd name="connsiteY99" fmla="*/ 581543 h 4061001"/>
              <a:gd name="connsiteX100" fmla="*/ 2488010 w 6178099"/>
              <a:gd name="connsiteY100" fmla="*/ 574266 h 4061001"/>
              <a:gd name="connsiteX101" fmla="*/ 3008522 w 6178099"/>
              <a:gd name="connsiteY101" fmla="*/ 359363 h 4061001"/>
              <a:gd name="connsiteX102" fmla="*/ 665648 w 6178099"/>
              <a:gd name="connsiteY102" fmla="*/ 1312635 h 4061001"/>
              <a:gd name="connsiteX103" fmla="*/ 1024150 w 6178099"/>
              <a:gd name="connsiteY103" fmla="*/ 1337000 h 4061001"/>
              <a:gd name="connsiteX104" fmla="*/ 815067 w 6178099"/>
              <a:gd name="connsiteY104" fmla="*/ 2082674 h 4061001"/>
              <a:gd name="connsiteX105" fmla="*/ 253725 w 6178099"/>
              <a:gd name="connsiteY105" fmla="*/ 2023809 h 4061001"/>
              <a:gd name="connsiteX106" fmla="*/ 665648 w 6178099"/>
              <a:gd name="connsiteY106" fmla="*/ 1312635 h 4061001"/>
              <a:gd name="connsiteX107" fmla="*/ 4308675 w 6178099"/>
              <a:gd name="connsiteY107" fmla="*/ 231347 h 4061001"/>
              <a:gd name="connsiteX108" fmla="*/ 4962100 w 6178099"/>
              <a:gd name="connsiteY108" fmla="*/ 552873 h 4061001"/>
              <a:gd name="connsiteX109" fmla="*/ 4585986 w 6178099"/>
              <a:gd name="connsiteY109" fmla="*/ 880933 h 4061001"/>
              <a:gd name="connsiteX110" fmla="*/ 4037841 w 6178099"/>
              <a:gd name="connsiteY110" fmla="*/ 436239 h 4061001"/>
              <a:gd name="connsiteX111" fmla="*/ 4308675 w 6178099"/>
              <a:gd name="connsiteY111" fmla="*/ 231357 h 4061001"/>
              <a:gd name="connsiteX112" fmla="*/ 1056849 w 6178099"/>
              <a:gd name="connsiteY112" fmla="*/ 1337866 h 4061001"/>
              <a:gd name="connsiteX113" fmla="*/ 1691043 w 6178099"/>
              <a:gd name="connsiteY113" fmla="*/ 1313206 h 4061001"/>
              <a:gd name="connsiteX114" fmla="*/ 1710798 w 6178099"/>
              <a:gd name="connsiteY114" fmla="*/ 2058776 h 4061001"/>
              <a:gd name="connsiteX115" fmla="*/ 833383 w 6178099"/>
              <a:gd name="connsiteY115" fmla="*/ 2083721 h 4061001"/>
              <a:gd name="connsiteX116" fmla="*/ 1056849 w 6178099"/>
              <a:gd name="connsiteY116" fmla="*/ 1337866 h 4061001"/>
              <a:gd name="connsiteX117" fmla="*/ 4013505 w 6178099"/>
              <a:gd name="connsiteY117" fmla="*/ 453346 h 4061001"/>
              <a:gd name="connsiteX118" fmla="*/ 4572146 w 6178099"/>
              <a:gd name="connsiteY118" fmla="*/ 891953 h 4061001"/>
              <a:gd name="connsiteX119" fmla="*/ 3891356 w 6178099"/>
              <a:gd name="connsiteY119" fmla="*/ 1353068 h 4061001"/>
              <a:gd name="connsiteX120" fmla="*/ 3482315 w 6178099"/>
              <a:gd name="connsiteY120" fmla="*/ 775615 h 4061001"/>
              <a:gd name="connsiteX121" fmla="*/ 4013495 w 6178099"/>
              <a:gd name="connsiteY121" fmla="*/ 453346 h 4061001"/>
              <a:gd name="connsiteX122" fmla="*/ 1707693 w 6178099"/>
              <a:gd name="connsiteY122" fmla="*/ 1311320 h 4061001"/>
              <a:gd name="connsiteX123" fmla="*/ 2135689 w 6178099"/>
              <a:gd name="connsiteY123" fmla="*/ 1246998 h 4061001"/>
              <a:gd name="connsiteX124" fmla="*/ 2610177 w 6178099"/>
              <a:gd name="connsiteY124" fmla="*/ 1129774 h 4061001"/>
              <a:gd name="connsiteX125" fmla="*/ 2851255 w 6178099"/>
              <a:gd name="connsiteY125" fmla="*/ 1814307 h 4061001"/>
              <a:gd name="connsiteX126" fmla="*/ 2465683 w 6178099"/>
              <a:gd name="connsiteY126" fmla="*/ 1924873 h 4061001"/>
              <a:gd name="connsiteX127" fmla="*/ 1719532 w 6178099"/>
              <a:gd name="connsiteY127" fmla="*/ 2057690 h 4061001"/>
              <a:gd name="connsiteX128" fmla="*/ 1707683 w 6178099"/>
              <a:gd name="connsiteY128" fmla="*/ 1311320 h 4061001"/>
              <a:gd name="connsiteX129" fmla="*/ 3468094 w 6178099"/>
              <a:gd name="connsiteY129" fmla="*/ 782930 h 4061001"/>
              <a:gd name="connsiteX130" fmla="*/ 3883898 w 6178099"/>
              <a:gd name="connsiteY130" fmla="*/ 1357164 h 4061001"/>
              <a:gd name="connsiteX131" fmla="*/ 2874724 w 6178099"/>
              <a:gd name="connsiteY131" fmla="*/ 1806630 h 4061001"/>
              <a:gd name="connsiteX132" fmla="*/ 2645201 w 6178099"/>
              <a:gd name="connsiteY132" fmla="*/ 1119134 h 4061001"/>
              <a:gd name="connsiteX133" fmla="*/ 3468113 w 6178099"/>
              <a:gd name="connsiteY133" fmla="*/ 782930 h 4061001"/>
              <a:gd name="connsiteX134" fmla="*/ 242552 w 6178099"/>
              <a:gd name="connsiteY134" fmla="*/ 2051861 h 4061001"/>
              <a:gd name="connsiteX135" fmla="*/ 811314 w 6178099"/>
              <a:gd name="connsiteY135" fmla="*/ 2107582 h 4061001"/>
              <a:gd name="connsiteX136" fmla="*/ 779739 w 6178099"/>
              <a:gd name="connsiteY136" fmla="*/ 2814956 h 4061001"/>
              <a:gd name="connsiteX137" fmla="*/ 786987 w 6178099"/>
              <a:gd name="connsiteY137" fmla="*/ 2927865 h 4061001"/>
              <a:gd name="connsiteX138" fmla="*/ 36969 w 6178099"/>
              <a:gd name="connsiteY138" fmla="*/ 2846645 h 4061001"/>
              <a:gd name="connsiteX139" fmla="*/ 242556 w 6178099"/>
              <a:gd name="connsiteY139" fmla="*/ 2051851 h 4061001"/>
              <a:gd name="connsiteX140" fmla="*/ 4979807 w 6178099"/>
              <a:gd name="connsiteY140" fmla="*/ 564151 h 4061001"/>
              <a:gd name="connsiteX141" fmla="*/ 5596027 w 6178099"/>
              <a:gd name="connsiteY141" fmla="*/ 1092598 h 4061001"/>
              <a:gd name="connsiteX142" fmla="*/ 5100727 w 6178099"/>
              <a:gd name="connsiteY142" fmla="*/ 1532510 h 4061001"/>
              <a:gd name="connsiteX143" fmla="*/ 4598711 w 6178099"/>
              <a:gd name="connsiteY143" fmla="*/ 893268 h 4061001"/>
              <a:gd name="connsiteX144" fmla="*/ 4979807 w 6178099"/>
              <a:gd name="connsiteY144" fmla="*/ 564151 h 4061001"/>
              <a:gd name="connsiteX145" fmla="*/ 829478 w 6178099"/>
              <a:gd name="connsiteY145" fmla="*/ 2108249 h 4061001"/>
              <a:gd name="connsiteX146" fmla="*/ 1712693 w 6178099"/>
              <a:gd name="connsiteY146" fmla="*/ 2077245 h 4061001"/>
              <a:gd name="connsiteX147" fmla="*/ 1769243 w 6178099"/>
              <a:gd name="connsiteY147" fmla="*/ 2478657 h 4061001"/>
              <a:gd name="connsiteX148" fmla="*/ 1853997 w 6178099"/>
              <a:gd name="connsiteY148" fmla="*/ 2891861 h 4061001"/>
              <a:gd name="connsiteX149" fmla="*/ 1455280 w 6178099"/>
              <a:gd name="connsiteY149" fmla="*/ 2925798 h 4061001"/>
              <a:gd name="connsiteX150" fmla="*/ 797808 w 6178099"/>
              <a:gd name="connsiteY150" fmla="*/ 2928189 h 4061001"/>
              <a:gd name="connsiteX151" fmla="*/ 791569 w 6178099"/>
              <a:gd name="connsiteY151" fmla="*/ 2825624 h 4061001"/>
              <a:gd name="connsiteX152" fmla="*/ 829488 w 6178099"/>
              <a:gd name="connsiteY152" fmla="*/ 2108239 h 4061001"/>
              <a:gd name="connsiteX153" fmla="*/ 4584910 w 6178099"/>
              <a:gd name="connsiteY153" fmla="*/ 904479 h 4061001"/>
              <a:gd name="connsiteX154" fmla="*/ 5092545 w 6178099"/>
              <a:gd name="connsiteY154" fmla="*/ 1538977 h 4061001"/>
              <a:gd name="connsiteX155" fmla="*/ 4277214 w 6178099"/>
              <a:gd name="connsiteY155" fmla="*/ 2093589 h 4061001"/>
              <a:gd name="connsiteX156" fmla="*/ 3898548 w 6178099"/>
              <a:gd name="connsiteY156" fmla="*/ 1364975 h 4061001"/>
              <a:gd name="connsiteX157" fmla="*/ 4584910 w 6178099"/>
              <a:gd name="connsiteY157" fmla="*/ 904470 h 4061001"/>
              <a:gd name="connsiteX158" fmla="*/ 1721114 w 6178099"/>
              <a:gd name="connsiteY158" fmla="*/ 2076245 h 4061001"/>
              <a:gd name="connsiteX159" fmla="*/ 2449938 w 6178099"/>
              <a:gd name="connsiteY159" fmla="*/ 1944285 h 4061001"/>
              <a:gd name="connsiteX160" fmla="*/ 2855617 w 6178099"/>
              <a:gd name="connsiteY160" fmla="*/ 1827185 h 4061001"/>
              <a:gd name="connsiteX161" fmla="*/ 3130585 w 6178099"/>
              <a:gd name="connsiteY161" fmla="*/ 2607711 h 4061001"/>
              <a:gd name="connsiteX162" fmla="*/ 1858797 w 6178099"/>
              <a:gd name="connsiteY162" fmla="*/ 2891156 h 4061001"/>
              <a:gd name="connsiteX163" fmla="*/ 1777692 w 6178099"/>
              <a:gd name="connsiteY163" fmla="*/ 2490544 h 4061001"/>
              <a:gd name="connsiteX164" fmla="*/ 1721171 w 6178099"/>
              <a:gd name="connsiteY164" fmla="*/ 2076245 h 4061001"/>
              <a:gd name="connsiteX165" fmla="*/ 3891109 w 6178099"/>
              <a:gd name="connsiteY165" fmla="*/ 1369089 h 4061001"/>
              <a:gd name="connsiteX166" fmla="*/ 4272957 w 6178099"/>
              <a:gd name="connsiteY166" fmla="*/ 2095999 h 4061001"/>
              <a:gd name="connsiteX167" fmla="*/ 3141015 w 6178099"/>
              <a:gd name="connsiteY167" fmla="*/ 2604168 h 4061001"/>
              <a:gd name="connsiteX168" fmla="*/ 2879125 w 6178099"/>
              <a:gd name="connsiteY168" fmla="*/ 1819517 h 4061001"/>
              <a:gd name="connsiteX169" fmla="*/ 3891156 w 6178099"/>
              <a:gd name="connsiteY169" fmla="*/ 1369089 h 406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178099" h="4061001">
                <a:moveTo>
                  <a:pt x="2149481" y="177893"/>
                </a:moveTo>
                <a:cubicBezTo>
                  <a:pt x="942759" y="599412"/>
                  <a:pt x="56172" y="1724372"/>
                  <a:pt x="2546" y="3079018"/>
                </a:cubicBezTo>
                <a:cubicBezTo>
                  <a:pt x="-10914" y="3419155"/>
                  <a:pt x="29321" y="3749054"/>
                  <a:pt x="115351" y="4060474"/>
                </a:cubicBezTo>
                <a:lnTo>
                  <a:pt x="125497" y="4057025"/>
                </a:lnTo>
                <a:cubicBezTo>
                  <a:pt x="40606" y="3750140"/>
                  <a:pt x="1891" y="3424680"/>
                  <a:pt x="16912" y="3088904"/>
                </a:cubicBezTo>
                <a:cubicBezTo>
                  <a:pt x="20181" y="3015800"/>
                  <a:pt x="26120" y="2943439"/>
                  <a:pt x="34291" y="2871744"/>
                </a:cubicBezTo>
                <a:cubicBezTo>
                  <a:pt x="281675" y="2911549"/>
                  <a:pt x="533384" y="2937019"/>
                  <a:pt x="788616" y="2948039"/>
                </a:cubicBezTo>
                <a:cubicBezTo>
                  <a:pt x="811933" y="3232103"/>
                  <a:pt x="865035" y="3511043"/>
                  <a:pt x="943378" y="3779143"/>
                </a:cubicBezTo>
                <a:lnTo>
                  <a:pt x="950703" y="3776657"/>
                </a:lnTo>
                <a:cubicBezTo>
                  <a:pt x="872617" y="3509719"/>
                  <a:pt x="820715" y="3231865"/>
                  <a:pt x="799160" y="2948544"/>
                </a:cubicBezTo>
                <a:cubicBezTo>
                  <a:pt x="1008501" y="2957240"/>
                  <a:pt x="1220251" y="2956136"/>
                  <a:pt x="1433754" y="2944486"/>
                </a:cubicBezTo>
                <a:cubicBezTo>
                  <a:pt x="1576553" y="2936704"/>
                  <a:pt x="1717846" y="2924284"/>
                  <a:pt x="1857873" y="2907577"/>
                </a:cubicBezTo>
                <a:cubicBezTo>
                  <a:pt x="1898974" y="3080255"/>
                  <a:pt x="1946218" y="3251687"/>
                  <a:pt x="1999120" y="3420422"/>
                </a:cubicBezTo>
                <a:lnTo>
                  <a:pt x="2003349" y="3418993"/>
                </a:lnTo>
                <a:cubicBezTo>
                  <a:pt x="1950523" y="3250592"/>
                  <a:pt x="1903355" y="3079332"/>
                  <a:pt x="1862674" y="2906901"/>
                </a:cubicBezTo>
                <a:cubicBezTo>
                  <a:pt x="2302939" y="2854037"/>
                  <a:pt x="2728840" y="2757863"/>
                  <a:pt x="3136167" y="2622875"/>
                </a:cubicBezTo>
                <a:lnTo>
                  <a:pt x="3350736" y="3232151"/>
                </a:lnTo>
                <a:lnTo>
                  <a:pt x="3146311" y="2619427"/>
                </a:lnTo>
                <a:cubicBezTo>
                  <a:pt x="3543789" y="2486982"/>
                  <a:pt x="3923675" y="2317722"/>
                  <a:pt x="4281977" y="2115659"/>
                </a:cubicBezTo>
                <a:cubicBezTo>
                  <a:pt x="4349061" y="2266182"/>
                  <a:pt x="4412184" y="2421611"/>
                  <a:pt x="4470486" y="2580688"/>
                </a:cubicBezTo>
                <a:lnTo>
                  <a:pt x="4474715" y="2579250"/>
                </a:lnTo>
                <a:cubicBezTo>
                  <a:pt x="4416308" y="2419935"/>
                  <a:pt x="4353109" y="2264220"/>
                  <a:pt x="4286206" y="2113278"/>
                </a:cubicBezTo>
                <a:cubicBezTo>
                  <a:pt x="4574661" y="1950324"/>
                  <a:pt x="4849229" y="1766244"/>
                  <a:pt x="5107775" y="1563133"/>
                </a:cubicBezTo>
                <a:cubicBezTo>
                  <a:pt x="5241230" y="1776245"/>
                  <a:pt x="5356759" y="2006007"/>
                  <a:pt x="5450694" y="2247628"/>
                </a:cubicBezTo>
                <a:lnTo>
                  <a:pt x="5458581" y="2244942"/>
                </a:lnTo>
                <a:cubicBezTo>
                  <a:pt x="5364169" y="2002264"/>
                  <a:pt x="5248840" y="1771254"/>
                  <a:pt x="5115919" y="1556589"/>
                </a:cubicBezTo>
                <a:cubicBezTo>
                  <a:pt x="5290912" y="1418667"/>
                  <a:pt x="5458676" y="1272020"/>
                  <a:pt x="5618372" y="1117391"/>
                </a:cubicBezTo>
                <a:cubicBezTo>
                  <a:pt x="5848591" y="1378652"/>
                  <a:pt x="6035272" y="1677842"/>
                  <a:pt x="6167670" y="2004007"/>
                </a:cubicBezTo>
                <a:lnTo>
                  <a:pt x="6178099" y="2000464"/>
                </a:lnTo>
                <a:cubicBezTo>
                  <a:pt x="5718861" y="870132"/>
                  <a:pt x="4631525" y="53363"/>
                  <a:pt x="3333077" y="2023"/>
                </a:cubicBezTo>
                <a:cubicBezTo>
                  <a:pt x="3006379" y="-10902"/>
                  <a:pt x="2689263" y="25578"/>
                  <a:pt x="2388711" y="104731"/>
                </a:cubicBezTo>
                <a:cubicBezTo>
                  <a:pt x="2362975" y="110856"/>
                  <a:pt x="2337514" y="117523"/>
                  <a:pt x="2312207" y="124753"/>
                </a:cubicBezTo>
                <a:cubicBezTo>
                  <a:pt x="2292623" y="129458"/>
                  <a:pt x="2273383" y="135307"/>
                  <a:pt x="2254609" y="142127"/>
                </a:cubicBezTo>
                <a:cubicBezTo>
                  <a:pt x="2253104" y="142670"/>
                  <a:pt x="2251685" y="143384"/>
                  <a:pt x="2250189" y="143936"/>
                </a:cubicBezTo>
                <a:cubicBezTo>
                  <a:pt x="2236807" y="148308"/>
                  <a:pt x="2223338" y="152585"/>
                  <a:pt x="2210079" y="157252"/>
                </a:cubicBezTo>
                <a:cubicBezTo>
                  <a:pt x="2207460" y="158176"/>
                  <a:pt x="2204898" y="159281"/>
                  <a:pt x="2202278" y="160214"/>
                </a:cubicBezTo>
                <a:cubicBezTo>
                  <a:pt x="2184667" y="166024"/>
                  <a:pt x="2166960" y="171740"/>
                  <a:pt x="2149481" y="177845"/>
                </a:cubicBezTo>
                <a:close/>
                <a:moveTo>
                  <a:pt x="2256152" y="197610"/>
                </a:moveTo>
                <a:cubicBezTo>
                  <a:pt x="2263829" y="195181"/>
                  <a:pt x="2271478" y="192790"/>
                  <a:pt x="2279174" y="190418"/>
                </a:cubicBezTo>
                <a:lnTo>
                  <a:pt x="2408657" y="557616"/>
                </a:lnTo>
                <a:cubicBezTo>
                  <a:pt x="2217671" y="619120"/>
                  <a:pt x="2025209" y="666678"/>
                  <a:pt x="1832385" y="700930"/>
                </a:cubicBezTo>
                <a:cubicBezTo>
                  <a:pt x="1928320" y="444555"/>
                  <a:pt x="2072529" y="270628"/>
                  <a:pt x="2256152" y="197619"/>
                </a:cubicBezTo>
                <a:close/>
                <a:moveTo>
                  <a:pt x="2330199" y="174969"/>
                </a:moveTo>
                <a:cubicBezTo>
                  <a:pt x="2334867" y="173607"/>
                  <a:pt x="2339610" y="172454"/>
                  <a:pt x="2344296" y="171121"/>
                </a:cubicBezTo>
                <a:cubicBezTo>
                  <a:pt x="2477056" y="143155"/>
                  <a:pt x="2627246" y="162806"/>
                  <a:pt x="2792543" y="236671"/>
                </a:cubicBezTo>
                <a:cubicBezTo>
                  <a:pt x="2851150" y="262856"/>
                  <a:pt x="2910005" y="295326"/>
                  <a:pt x="2969031" y="333265"/>
                </a:cubicBezTo>
                <a:cubicBezTo>
                  <a:pt x="2810612" y="409722"/>
                  <a:pt x="2646124" y="477559"/>
                  <a:pt x="2475646" y="535490"/>
                </a:cubicBezTo>
                <a:cubicBezTo>
                  <a:pt x="2468112" y="538052"/>
                  <a:pt x="2460549" y="540348"/>
                  <a:pt x="2453005" y="542863"/>
                </a:cubicBezTo>
                <a:lnTo>
                  <a:pt x="2330199" y="174969"/>
                </a:lnTo>
                <a:close/>
                <a:moveTo>
                  <a:pt x="2036410" y="286421"/>
                </a:moveTo>
                <a:cubicBezTo>
                  <a:pt x="1937722" y="387252"/>
                  <a:pt x="1857711" y="529013"/>
                  <a:pt x="1799085" y="706578"/>
                </a:cubicBezTo>
                <a:cubicBezTo>
                  <a:pt x="1676651" y="727343"/>
                  <a:pt x="1553959" y="742678"/>
                  <a:pt x="1431592" y="752850"/>
                </a:cubicBezTo>
                <a:cubicBezTo>
                  <a:pt x="1605623" y="555102"/>
                  <a:pt x="1809487" y="397092"/>
                  <a:pt x="2036410" y="286421"/>
                </a:cubicBezTo>
                <a:close/>
                <a:moveTo>
                  <a:pt x="2571991" y="122353"/>
                </a:moveTo>
                <a:cubicBezTo>
                  <a:pt x="2747585" y="97445"/>
                  <a:pt x="2931512" y="97445"/>
                  <a:pt x="3121717" y="124810"/>
                </a:cubicBezTo>
                <a:cubicBezTo>
                  <a:pt x="3180334" y="133240"/>
                  <a:pt x="3238503" y="144317"/>
                  <a:pt x="3296329" y="157595"/>
                </a:cubicBezTo>
                <a:cubicBezTo>
                  <a:pt x="3200156" y="214640"/>
                  <a:pt x="3101276" y="268428"/>
                  <a:pt x="2999807" y="318387"/>
                </a:cubicBezTo>
                <a:cubicBezTo>
                  <a:pt x="2925931" y="266742"/>
                  <a:pt x="2851979" y="223832"/>
                  <a:pt x="2778712" y="190428"/>
                </a:cubicBezTo>
                <a:cubicBezTo>
                  <a:pt x="2706894" y="157672"/>
                  <a:pt x="2637923" y="135135"/>
                  <a:pt x="2571991" y="122343"/>
                </a:cubicBezTo>
                <a:close/>
                <a:moveTo>
                  <a:pt x="1719980" y="421904"/>
                </a:moveTo>
                <a:cubicBezTo>
                  <a:pt x="1593555" y="517373"/>
                  <a:pt x="1477074" y="629787"/>
                  <a:pt x="1372508" y="757508"/>
                </a:cubicBezTo>
                <a:cubicBezTo>
                  <a:pt x="1314472" y="761547"/>
                  <a:pt x="1256608" y="764261"/>
                  <a:pt x="1198715" y="765957"/>
                </a:cubicBezTo>
                <a:cubicBezTo>
                  <a:pt x="1360354" y="635321"/>
                  <a:pt x="1534928" y="519878"/>
                  <a:pt x="1719980" y="421904"/>
                </a:cubicBezTo>
                <a:close/>
                <a:moveTo>
                  <a:pt x="2941371" y="60345"/>
                </a:moveTo>
                <a:cubicBezTo>
                  <a:pt x="3073854" y="48496"/>
                  <a:pt x="3208404" y="44362"/>
                  <a:pt x="3344650" y="49058"/>
                </a:cubicBezTo>
                <a:cubicBezTo>
                  <a:pt x="3383445" y="50401"/>
                  <a:pt x="3422145" y="52573"/>
                  <a:pt x="3460560" y="55259"/>
                </a:cubicBezTo>
                <a:cubicBezTo>
                  <a:pt x="3422907" y="79938"/>
                  <a:pt x="3384779" y="104170"/>
                  <a:pt x="3346231" y="127744"/>
                </a:cubicBezTo>
                <a:cubicBezTo>
                  <a:pt x="3267974" y="106836"/>
                  <a:pt x="3188764" y="90167"/>
                  <a:pt x="3109030" y="78194"/>
                </a:cubicBezTo>
                <a:cubicBezTo>
                  <a:pt x="3052566" y="69718"/>
                  <a:pt x="2996663" y="64021"/>
                  <a:pt x="2941371" y="60345"/>
                </a:cubicBezTo>
                <a:close/>
                <a:moveTo>
                  <a:pt x="1148099" y="807667"/>
                </a:moveTo>
                <a:cubicBezTo>
                  <a:pt x="1211497" y="806638"/>
                  <a:pt x="1275039" y="804266"/>
                  <a:pt x="1338656" y="800438"/>
                </a:cubicBezTo>
                <a:cubicBezTo>
                  <a:pt x="1219536" y="953561"/>
                  <a:pt x="1116647" y="1127116"/>
                  <a:pt x="1032627" y="1318130"/>
                </a:cubicBezTo>
                <a:cubicBezTo>
                  <a:pt x="914813" y="1313730"/>
                  <a:pt x="797684" y="1305043"/>
                  <a:pt x="681479" y="1292213"/>
                </a:cubicBezTo>
                <a:cubicBezTo>
                  <a:pt x="819668" y="1114953"/>
                  <a:pt x="976173" y="952456"/>
                  <a:pt x="1148080" y="807667"/>
                </a:cubicBezTo>
                <a:close/>
                <a:moveTo>
                  <a:pt x="3527063" y="60621"/>
                </a:moveTo>
                <a:cubicBezTo>
                  <a:pt x="3792715" y="84672"/>
                  <a:pt x="4048004" y="140631"/>
                  <a:pt x="4289501" y="224680"/>
                </a:cubicBezTo>
                <a:cubicBezTo>
                  <a:pt x="4203653" y="295127"/>
                  <a:pt x="4115203" y="363011"/>
                  <a:pt x="4024306" y="427657"/>
                </a:cubicBezTo>
                <a:cubicBezTo>
                  <a:pt x="3825386" y="303013"/>
                  <a:pt x="3616084" y="206296"/>
                  <a:pt x="3399981" y="142774"/>
                </a:cubicBezTo>
                <a:cubicBezTo>
                  <a:pt x="3442891" y="116028"/>
                  <a:pt x="3485296" y="88691"/>
                  <a:pt x="3527063" y="60612"/>
                </a:cubicBezTo>
                <a:close/>
                <a:moveTo>
                  <a:pt x="1393749" y="797103"/>
                </a:moveTo>
                <a:cubicBezTo>
                  <a:pt x="1393796" y="797027"/>
                  <a:pt x="1393968" y="797075"/>
                  <a:pt x="1394025" y="797008"/>
                </a:cubicBezTo>
                <a:cubicBezTo>
                  <a:pt x="1524260" y="787512"/>
                  <a:pt x="1654781" y="772005"/>
                  <a:pt x="1785331" y="750507"/>
                </a:cubicBezTo>
                <a:cubicBezTo>
                  <a:pt x="1737906" y="908079"/>
                  <a:pt x="1706312" y="1091645"/>
                  <a:pt x="1692110" y="1297747"/>
                </a:cubicBezTo>
                <a:cubicBezTo>
                  <a:pt x="1481826" y="1318540"/>
                  <a:pt x="1272658" y="1325493"/>
                  <a:pt x="1065622" y="1319159"/>
                </a:cubicBezTo>
                <a:cubicBezTo>
                  <a:pt x="1155938" y="1125316"/>
                  <a:pt x="1266161" y="950189"/>
                  <a:pt x="1393739" y="797103"/>
                </a:cubicBezTo>
                <a:close/>
                <a:moveTo>
                  <a:pt x="3353413" y="171473"/>
                </a:moveTo>
                <a:cubicBezTo>
                  <a:pt x="3577203" y="229147"/>
                  <a:pt x="3794011" y="322063"/>
                  <a:pt x="3999684" y="445117"/>
                </a:cubicBezTo>
                <a:cubicBezTo>
                  <a:pt x="3832482" y="562465"/>
                  <a:pt x="3656898" y="669383"/>
                  <a:pt x="3473866" y="765566"/>
                </a:cubicBezTo>
                <a:cubicBezTo>
                  <a:pt x="3330629" y="596078"/>
                  <a:pt x="3184011" y="453946"/>
                  <a:pt x="3037212" y="345552"/>
                </a:cubicBezTo>
                <a:cubicBezTo>
                  <a:pt x="3145663" y="291545"/>
                  <a:pt x="3251153" y="233433"/>
                  <a:pt x="3353413" y="171473"/>
                </a:cubicBezTo>
                <a:close/>
                <a:moveTo>
                  <a:pt x="1816754" y="745135"/>
                </a:moveTo>
                <a:cubicBezTo>
                  <a:pt x="2018979" y="710312"/>
                  <a:pt x="2221119" y="660848"/>
                  <a:pt x="2421887" y="596107"/>
                </a:cubicBezTo>
                <a:lnTo>
                  <a:pt x="2606015" y="1118591"/>
                </a:lnTo>
                <a:cubicBezTo>
                  <a:pt x="2457368" y="1162768"/>
                  <a:pt x="2305329" y="1200440"/>
                  <a:pt x="2149939" y="1230786"/>
                </a:cubicBezTo>
                <a:cubicBezTo>
                  <a:pt x="2002625" y="1259571"/>
                  <a:pt x="1855368" y="1281116"/>
                  <a:pt x="1708760" y="1296128"/>
                </a:cubicBezTo>
                <a:cubicBezTo>
                  <a:pt x="1726533" y="1086778"/>
                  <a:pt x="1763319" y="901888"/>
                  <a:pt x="1816735" y="745135"/>
                </a:cubicBezTo>
                <a:close/>
                <a:moveTo>
                  <a:pt x="3008513" y="359373"/>
                </a:moveTo>
                <a:cubicBezTo>
                  <a:pt x="3159998" y="463109"/>
                  <a:pt x="3311531" y="603470"/>
                  <a:pt x="3459445" y="773282"/>
                </a:cubicBezTo>
                <a:cubicBezTo>
                  <a:pt x="3201099" y="907898"/>
                  <a:pt x="2927855" y="1020293"/>
                  <a:pt x="2641333" y="1107847"/>
                </a:cubicBezTo>
                <a:lnTo>
                  <a:pt x="2465654" y="581543"/>
                </a:lnTo>
                <a:cubicBezTo>
                  <a:pt x="2473103" y="579057"/>
                  <a:pt x="2480561" y="576800"/>
                  <a:pt x="2488010" y="574266"/>
                </a:cubicBezTo>
                <a:cubicBezTo>
                  <a:pt x="2668318" y="513002"/>
                  <a:pt x="2841854" y="440878"/>
                  <a:pt x="3008522" y="359363"/>
                </a:cubicBezTo>
                <a:close/>
                <a:moveTo>
                  <a:pt x="665648" y="1312635"/>
                </a:moveTo>
                <a:cubicBezTo>
                  <a:pt x="784235" y="1325122"/>
                  <a:pt x="903849" y="1333171"/>
                  <a:pt x="1024150" y="1337000"/>
                </a:cubicBezTo>
                <a:cubicBezTo>
                  <a:pt x="926738" y="1563181"/>
                  <a:pt x="855843" y="1813402"/>
                  <a:pt x="815067" y="2082674"/>
                </a:cubicBezTo>
                <a:cubicBezTo>
                  <a:pt x="626215" y="2072511"/>
                  <a:pt x="438910" y="2052689"/>
                  <a:pt x="253725" y="2023809"/>
                </a:cubicBezTo>
                <a:cubicBezTo>
                  <a:pt x="360081" y="1768073"/>
                  <a:pt x="499308" y="1529576"/>
                  <a:pt x="665648" y="1312635"/>
                </a:cubicBezTo>
                <a:close/>
                <a:moveTo>
                  <a:pt x="4308675" y="231347"/>
                </a:moveTo>
                <a:cubicBezTo>
                  <a:pt x="4540742" y="313796"/>
                  <a:pt x="4759570" y="422266"/>
                  <a:pt x="4962100" y="552873"/>
                </a:cubicBezTo>
                <a:cubicBezTo>
                  <a:pt x="4842066" y="667516"/>
                  <a:pt x="4716507" y="776958"/>
                  <a:pt x="4585986" y="880933"/>
                </a:cubicBezTo>
                <a:cubicBezTo>
                  <a:pt x="4415727" y="709121"/>
                  <a:pt x="4231885" y="559369"/>
                  <a:pt x="4037841" y="436239"/>
                </a:cubicBezTo>
                <a:cubicBezTo>
                  <a:pt x="4130577" y="370840"/>
                  <a:pt x="4221083" y="302642"/>
                  <a:pt x="4308675" y="231357"/>
                </a:cubicBezTo>
                <a:close/>
                <a:moveTo>
                  <a:pt x="1056849" y="1337866"/>
                </a:moveTo>
                <a:cubicBezTo>
                  <a:pt x="1266333" y="1343153"/>
                  <a:pt x="1478083" y="1335276"/>
                  <a:pt x="1691043" y="1313206"/>
                </a:cubicBezTo>
                <a:cubicBezTo>
                  <a:pt x="1676641" y="1537034"/>
                  <a:pt x="1682613" y="1786970"/>
                  <a:pt x="1710798" y="2058776"/>
                </a:cubicBezTo>
                <a:cubicBezTo>
                  <a:pt x="1416247" y="2090475"/>
                  <a:pt x="1123096" y="2098361"/>
                  <a:pt x="833383" y="2083721"/>
                </a:cubicBezTo>
                <a:cubicBezTo>
                  <a:pt x="877856" y="1813697"/>
                  <a:pt x="953922" y="1563399"/>
                  <a:pt x="1056849" y="1337866"/>
                </a:cubicBezTo>
                <a:close/>
                <a:moveTo>
                  <a:pt x="4013505" y="453346"/>
                </a:moveTo>
                <a:cubicBezTo>
                  <a:pt x="4211520" y="573380"/>
                  <a:pt x="4398829" y="721294"/>
                  <a:pt x="4572146" y="891953"/>
                </a:cubicBezTo>
                <a:cubicBezTo>
                  <a:pt x="4358424" y="1061098"/>
                  <a:pt x="4131243" y="1215556"/>
                  <a:pt x="3891356" y="1353068"/>
                </a:cubicBezTo>
                <a:cubicBezTo>
                  <a:pt x="3760854" y="1138384"/>
                  <a:pt x="3623342" y="943713"/>
                  <a:pt x="3482315" y="775615"/>
                </a:cubicBezTo>
                <a:cubicBezTo>
                  <a:pt x="3667214" y="678955"/>
                  <a:pt x="3844388" y="571075"/>
                  <a:pt x="4013495" y="453346"/>
                </a:cubicBezTo>
                <a:close/>
                <a:moveTo>
                  <a:pt x="1707693" y="1311320"/>
                </a:moveTo>
                <a:cubicBezTo>
                  <a:pt x="1849911" y="1296090"/>
                  <a:pt x="1992690" y="1274935"/>
                  <a:pt x="2135689" y="1246998"/>
                </a:cubicBezTo>
                <a:cubicBezTo>
                  <a:pt x="2297443" y="1215394"/>
                  <a:pt x="2455510" y="1176027"/>
                  <a:pt x="2610177" y="1129774"/>
                </a:cubicBezTo>
                <a:lnTo>
                  <a:pt x="2851255" y="1814307"/>
                </a:lnTo>
                <a:cubicBezTo>
                  <a:pt x="2725039" y="1855407"/>
                  <a:pt x="2596547" y="1892345"/>
                  <a:pt x="2465683" y="1924873"/>
                </a:cubicBezTo>
                <a:cubicBezTo>
                  <a:pt x="2217033" y="1986681"/>
                  <a:pt x="1967697" y="2030582"/>
                  <a:pt x="1719532" y="2057690"/>
                </a:cubicBezTo>
                <a:cubicBezTo>
                  <a:pt x="1693205" y="1784770"/>
                  <a:pt x="1689805" y="1534434"/>
                  <a:pt x="1707683" y="1311320"/>
                </a:cubicBezTo>
                <a:close/>
                <a:moveTo>
                  <a:pt x="3468094" y="782930"/>
                </a:moveTo>
                <a:cubicBezTo>
                  <a:pt x="3611531" y="948856"/>
                  <a:pt x="3751415" y="1142556"/>
                  <a:pt x="3883898" y="1357164"/>
                </a:cubicBezTo>
                <a:cubicBezTo>
                  <a:pt x="3568287" y="1537463"/>
                  <a:pt x="3231074" y="1688825"/>
                  <a:pt x="2874724" y="1806630"/>
                </a:cubicBezTo>
                <a:lnTo>
                  <a:pt x="2645201" y="1119134"/>
                </a:lnTo>
                <a:cubicBezTo>
                  <a:pt x="2933036" y="1030752"/>
                  <a:pt x="3208042" y="917804"/>
                  <a:pt x="3468113" y="782930"/>
                </a:cubicBezTo>
                <a:close/>
                <a:moveTo>
                  <a:pt x="242552" y="2051861"/>
                </a:moveTo>
                <a:cubicBezTo>
                  <a:pt x="430100" y="2079769"/>
                  <a:pt x="619957" y="2098676"/>
                  <a:pt x="811314" y="2107582"/>
                </a:cubicBezTo>
                <a:cubicBezTo>
                  <a:pt x="779139" y="2331352"/>
                  <a:pt x="767728" y="2568058"/>
                  <a:pt x="779739" y="2814956"/>
                </a:cubicBezTo>
                <a:cubicBezTo>
                  <a:pt x="781577" y="2852722"/>
                  <a:pt x="784092" y="2890261"/>
                  <a:pt x="786987" y="2927865"/>
                </a:cubicBezTo>
                <a:cubicBezTo>
                  <a:pt x="533317" y="2915445"/>
                  <a:pt x="282941" y="2888051"/>
                  <a:pt x="36969" y="2846645"/>
                </a:cubicBezTo>
                <a:cubicBezTo>
                  <a:pt x="70894" y="2568858"/>
                  <a:pt x="141210" y="2302320"/>
                  <a:pt x="242556" y="2051851"/>
                </a:cubicBezTo>
                <a:close/>
                <a:moveTo>
                  <a:pt x="4979807" y="564151"/>
                </a:moveTo>
                <a:cubicBezTo>
                  <a:pt x="5208140" y="713550"/>
                  <a:pt x="5415061" y="891573"/>
                  <a:pt x="5596027" y="1092598"/>
                </a:cubicBezTo>
                <a:cubicBezTo>
                  <a:pt x="5438721" y="1247503"/>
                  <a:pt x="5273291" y="1394216"/>
                  <a:pt x="5100727" y="1532510"/>
                </a:cubicBezTo>
                <a:cubicBezTo>
                  <a:pt x="4952898" y="1297461"/>
                  <a:pt x="4784049" y="1082206"/>
                  <a:pt x="4598711" y="893268"/>
                </a:cubicBezTo>
                <a:cubicBezTo>
                  <a:pt x="4730899" y="788988"/>
                  <a:pt x="4858096" y="679070"/>
                  <a:pt x="4979807" y="564151"/>
                </a:cubicBezTo>
                <a:close/>
                <a:moveTo>
                  <a:pt x="829478" y="2108249"/>
                </a:moveTo>
                <a:cubicBezTo>
                  <a:pt x="1120953" y="2120869"/>
                  <a:pt x="1416113" y="2110916"/>
                  <a:pt x="1712693" y="2077245"/>
                </a:cubicBezTo>
                <a:cubicBezTo>
                  <a:pt x="1726514" y="2206356"/>
                  <a:pt x="1745231" y="2340287"/>
                  <a:pt x="1769243" y="2478657"/>
                </a:cubicBezTo>
                <a:cubicBezTo>
                  <a:pt x="1793180" y="2616607"/>
                  <a:pt x="1821659" y="2754634"/>
                  <a:pt x="1853997" y="2891861"/>
                </a:cubicBezTo>
                <a:cubicBezTo>
                  <a:pt x="1722380" y="2907234"/>
                  <a:pt x="1589430" y="2918473"/>
                  <a:pt x="1455280" y="2925798"/>
                </a:cubicBezTo>
                <a:cubicBezTo>
                  <a:pt x="1234005" y="2937866"/>
                  <a:pt x="1014711" y="2938447"/>
                  <a:pt x="797808" y="2928189"/>
                </a:cubicBezTo>
                <a:cubicBezTo>
                  <a:pt x="795398" y="2894099"/>
                  <a:pt x="793093" y="2859866"/>
                  <a:pt x="791569" y="2825624"/>
                </a:cubicBezTo>
                <a:cubicBezTo>
                  <a:pt x="780386" y="2574935"/>
                  <a:pt x="793931" y="2334782"/>
                  <a:pt x="829488" y="2108239"/>
                </a:cubicBezTo>
                <a:close/>
                <a:moveTo>
                  <a:pt x="4584910" y="904479"/>
                </a:moveTo>
                <a:cubicBezTo>
                  <a:pt x="4772638" y="1091274"/>
                  <a:pt x="4943545" y="1304796"/>
                  <a:pt x="5092545" y="1538977"/>
                </a:cubicBezTo>
                <a:cubicBezTo>
                  <a:pt x="4836160" y="1743765"/>
                  <a:pt x="4563831" y="1929379"/>
                  <a:pt x="4277214" y="2093589"/>
                </a:cubicBezTo>
                <a:cubicBezTo>
                  <a:pt x="4161104" y="1833662"/>
                  <a:pt x="4033745" y="1588593"/>
                  <a:pt x="3898548" y="1364975"/>
                </a:cubicBezTo>
                <a:cubicBezTo>
                  <a:pt x="4140035" y="1227281"/>
                  <a:pt x="4369302" y="1073443"/>
                  <a:pt x="4584910" y="904470"/>
                </a:cubicBezTo>
                <a:close/>
                <a:moveTo>
                  <a:pt x="1721114" y="2076245"/>
                </a:moveTo>
                <a:cubicBezTo>
                  <a:pt x="1963553" y="2048346"/>
                  <a:pt x="2206784" y="2004731"/>
                  <a:pt x="2449938" y="1944285"/>
                </a:cubicBezTo>
                <a:cubicBezTo>
                  <a:pt x="2587689" y="1910043"/>
                  <a:pt x="2722867" y="1870714"/>
                  <a:pt x="2855617" y="1827185"/>
                </a:cubicBezTo>
                <a:lnTo>
                  <a:pt x="3130585" y="2607711"/>
                </a:lnTo>
                <a:cubicBezTo>
                  <a:pt x="2724220" y="2743328"/>
                  <a:pt x="2298853" y="2839416"/>
                  <a:pt x="1858797" y="2891156"/>
                </a:cubicBezTo>
                <a:cubicBezTo>
                  <a:pt x="1827727" y="2758101"/>
                  <a:pt x="1800590" y="2624361"/>
                  <a:pt x="1777692" y="2490544"/>
                </a:cubicBezTo>
                <a:cubicBezTo>
                  <a:pt x="1753213" y="2347469"/>
                  <a:pt x="1734468" y="2209252"/>
                  <a:pt x="1721171" y="2076245"/>
                </a:cubicBezTo>
                <a:close/>
                <a:moveTo>
                  <a:pt x="3891109" y="1369089"/>
                </a:moveTo>
                <a:cubicBezTo>
                  <a:pt x="4027640" y="1591517"/>
                  <a:pt x="4156189" y="1836138"/>
                  <a:pt x="4272957" y="2095999"/>
                </a:cubicBezTo>
                <a:cubicBezTo>
                  <a:pt x="3916197" y="2300063"/>
                  <a:pt x="3537702" y="2471018"/>
                  <a:pt x="3141015" y="2604168"/>
                </a:cubicBezTo>
                <a:lnTo>
                  <a:pt x="2879125" y="1819517"/>
                </a:lnTo>
                <a:cubicBezTo>
                  <a:pt x="3235960" y="1700807"/>
                  <a:pt x="3574183" y="1549178"/>
                  <a:pt x="3891156" y="1369089"/>
                </a:cubicBezTo>
                <a:close/>
              </a:path>
            </a:pathLst>
          </a:custGeom>
          <a:solidFill>
            <a:srgbClr val="34931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157985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7884979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7510999" y="1032140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3" name="图形 341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9290139" y="5658296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/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F4D8CE-0300-5150-E202-7B96A2E6D99E}"/>
              </a:ext>
            </a:extLst>
          </p:cNvPr>
          <p:cNvGrpSpPr/>
          <p:nvPr/>
        </p:nvGrpSpPr>
        <p:grpSpPr>
          <a:xfrm>
            <a:off x="3483245" y="2074648"/>
            <a:ext cx="3291162" cy="764626"/>
            <a:chOff x="2380694" y="2255344"/>
            <a:chExt cx="3291162" cy="7646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C335E5D-1B98-8750-3494-0F48C4885332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83744-9833-C868-6193-4E25BDF5690F}"/>
                </a:ext>
              </a:extLst>
            </p:cNvPr>
            <p:cNvSpPr txBox="1"/>
            <p:nvPr/>
          </p:nvSpPr>
          <p:spPr>
            <a:xfrm>
              <a:off x="3014114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6574032" y="1305366"/>
            <a:ext cx="26072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13800" dirty="0"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13800" dirty="0"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3A85F6-3F1C-5711-B650-ADA914E57ADD}"/>
              </a:ext>
            </a:extLst>
          </p:cNvPr>
          <p:cNvSpPr txBox="1"/>
          <p:nvPr/>
        </p:nvSpPr>
        <p:spPr>
          <a:xfrm>
            <a:off x="3424742" y="3132585"/>
            <a:ext cx="558403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960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3" name="图形 2" descr="D:\51PPT模板网\51pptmoban.com\图片002.jpg">
            <a:extLst>
              <a:ext uri="{FF2B5EF4-FFF2-40B4-BE49-F238E27FC236}">
                <a16:creationId xmlns:a16="http://schemas.microsoft.com/office/drawing/2014/main" id="{E4A1AD95-AD9F-0D5B-5E8B-307A9BD818A2}"/>
              </a:ext>
            </a:extLst>
          </p:cNvPr>
          <p:cNvGrpSpPr/>
          <p:nvPr/>
        </p:nvGrpSpPr>
        <p:grpSpPr>
          <a:xfrm>
            <a:off x="4489295" y="1857117"/>
            <a:ext cx="3213410" cy="3143765"/>
            <a:chOff x="2880113" y="529992"/>
            <a:chExt cx="1517121" cy="1484240"/>
          </a:xfrm>
        </p:grpSpPr>
        <p:grpSp>
          <p:nvGrpSpPr>
            <p:cNvPr id="4" name="图形 2">
              <a:extLst>
                <a:ext uri="{FF2B5EF4-FFF2-40B4-BE49-F238E27FC236}">
                  <a16:creationId xmlns:a16="http://schemas.microsoft.com/office/drawing/2014/main" id="{919340F5-4CD0-23F0-8F61-29916EEC0313}"/>
                </a:ext>
              </a:extLst>
            </p:cNvPr>
            <p:cNvGrpSpPr/>
            <p:nvPr/>
          </p:nvGrpSpPr>
          <p:grpSpPr>
            <a:xfrm>
              <a:off x="2880113" y="1046878"/>
              <a:ext cx="608527" cy="872386"/>
              <a:chOff x="2880113" y="1046878"/>
              <a:chExt cx="608527" cy="872386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C48B332-F904-0429-5503-8F3100566D56}"/>
                  </a:ext>
                </a:extLst>
              </p:cNvPr>
              <p:cNvSpPr/>
              <p:nvPr/>
            </p:nvSpPr>
            <p:spPr>
              <a:xfrm>
                <a:off x="2880113" y="1046878"/>
                <a:ext cx="534244" cy="832767"/>
              </a:xfrm>
              <a:custGeom>
                <a:avLst/>
                <a:gdLst>
                  <a:gd name="connsiteX0" fmla="*/ 517941 w 534244"/>
                  <a:gd name="connsiteY0" fmla="*/ 363901 h 832767"/>
                  <a:gd name="connsiteX1" fmla="*/ 437995 w 534244"/>
                  <a:gd name="connsiteY1" fmla="*/ 313756 h 832767"/>
                  <a:gd name="connsiteX2" fmla="*/ 423992 w 534244"/>
                  <a:gd name="connsiteY2" fmla="*/ 316965 h 832767"/>
                  <a:gd name="connsiteX3" fmla="*/ 259076 w 534244"/>
                  <a:gd name="connsiteY3" fmla="*/ 579709 h 832767"/>
                  <a:gd name="connsiteX4" fmla="*/ 206313 w 534244"/>
                  <a:gd name="connsiteY4" fmla="*/ 832767 h 832767"/>
                  <a:gd name="connsiteX5" fmla="*/ 160695 w 534244"/>
                  <a:gd name="connsiteY5" fmla="*/ 787875 h 832767"/>
                  <a:gd name="connsiteX6" fmla="*/ 41377 w 534244"/>
                  <a:gd name="connsiteY6" fmla="*/ 627275 h 832767"/>
                  <a:gd name="connsiteX7" fmla="*/ 32074 w 534244"/>
                  <a:gd name="connsiteY7" fmla="*/ 390894 h 832767"/>
                  <a:gd name="connsiteX8" fmla="*/ 175977 w 534244"/>
                  <a:gd name="connsiteY8" fmla="*/ 161428 h 832767"/>
                  <a:gd name="connsiteX9" fmla="*/ 172768 w 534244"/>
                  <a:gd name="connsiteY9" fmla="*/ 147426 h 832767"/>
                  <a:gd name="connsiteX10" fmla="*/ 92822 w 534244"/>
                  <a:gd name="connsiteY10" fmla="*/ 97280 h 832767"/>
                  <a:gd name="connsiteX11" fmla="*/ 96107 w 534244"/>
                  <a:gd name="connsiteY11" fmla="*/ 77871 h 832767"/>
                  <a:gd name="connsiteX12" fmla="*/ 433773 w 534244"/>
                  <a:gd name="connsiteY12" fmla="*/ 485 h 832767"/>
                  <a:gd name="connsiteX13" fmla="*/ 456640 w 534244"/>
                  <a:gd name="connsiteY13" fmla="*/ 14831 h 832767"/>
                  <a:gd name="connsiteX14" fmla="*/ 533950 w 534244"/>
                  <a:gd name="connsiteY14" fmla="*/ 352497 h 832767"/>
                  <a:gd name="connsiteX15" fmla="*/ 517941 w 534244"/>
                  <a:gd name="connsiteY15" fmla="*/ 363901 h 83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4244" h="832767">
                    <a:moveTo>
                      <a:pt x="517941" y="363901"/>
                    </a:moveTo>
                    <a:lnTo>
                      <a:pt x="437995" y="313756"/>
                    </a:lnTo>
                    <a:cubicBezTo>
                      <a:pt x="433238" y="310776"/>
                      <a:pt x="426972" y="312209"/>
                      <a:pt x="423992" y="316965"/>
                    </a:cubicBezTo>
                    <a:lnTo>
                      <a:pt x="259076" y="579709"/>
                    </a:lnTo>
                    <a:cubicBezTo>
                      <a:pt x="259076" y="579709"/>
                      <a:pt x="156607" y="694938"/>
                      <a:pt x="206313" y="832767"/>
                    </a:cubicBezTo>
                    <a:cubicBezTo>
                      <a:pt x="189082" y="820426"/>
                      <a:pt x="173608" y="805259"/>
                      <a:pt x="160695" y="787875"/>
                    </a:cubicBezTo>
                    <a:lnTo>
                      <a:pt x="41377" y="627275"/>
                    </a:lnTo>
                    <a:cubicBezTo>
                      <a:pt x="-10182" y="557912"/>
                      <a:pt x="-13869" y="464097"/>
                      <a:pt x="32074" y="390894"/>
                    </a:cubicBezTo>
                    <a:lnTo>
                      <a:pt x="175977" y="161428"/>
                    </a:lnTo>
                    <a:cubicBezTo>
                      <a:pt x="178957" y="156671"/>
                      <a:pt x="177525" y="150406"/>
                      <a:pt x="172768" y="147426"/>
                    </a:cubicBezTo>
                    <a:lnTo>
                      <a:pt x="92822" y="97280"/>
                    </a:lnTo>
                    <a:cubicBezTo>
                      <a:pt x="84779" y="92237"/>
                      <a:pt x="86842" y="79992"/>
                      <a:pt x="96107" y="77871"/>
                    </a:cubicBezTo>
                    <a:lnTo>
                      <a:pt x="433773" y="485"/>
                    </a:lnTo>
                    <a:cubicBezTo>
                      <a:pt x="444051" y="-1865"/>
                      <a:pt x="454290" y="4554"/>
                      <a:pt x="456640" y="14831"/>
                    </a:cubicBezTo>
                    <a:lnTo>
                      <a:pt x="533950" y="352497"/>
                    </a:lnTo>
                    <a:cubicBezTo>
                      <a:pt x="536108" y="361762"/>
                      <a:pt x="525984" y="368945"/>
                      <a:pt x="517941" y="363901"/>
                    </a:cubicBezTo>
                    <a:close/>
                  </a:path>
                </a:pathLst>
              </a:custGeom>
              <a:solidFill>
                <a:srgbClr val="63AF27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175C7C4-0606-8A33-081E-F9ADF1ECC7B7}"/>
                  </a:ext>
                </a:extLst>
              </p:cNvPr>
              <p:cNvSpPr/>
              <p:nvPr/>
            </p:nvSpPr>
            <p:spPr>
              <a:xfrm>
                <a:off x="3072838" y="1626587"/>
                <a:ext cx="415802" cy="292678"/>
              </a:xfrm>
              <a:custGeom>
                <a:avLst/>
                <a:gdLst>
                  <a:gd name="connsiteX0" fmla="*/ 415803 w 415802"/>
                  <a:gd name="connsiteY0" fmla="*/ 25904 h 292678"/>
                  <a:gd name="connsiteX1" fmla="*/ 415803 w 415802"/>
                  <a:gd name="connsiteY1" fmla="*/ 266774 h 292678"/>
                  <a:gd name="connsiteX2" fmla="*/ 389899 w 415802"/>
                  <a:gd name="connsiteY2" fmla="*/ 292678 h 292678"/>
                  <a:gd name="connsiteX3" fmla="*/ 136210 w 415802"/>
                  <a:gd name="connsiteY3" fmla="*/ 292678 h 292678"/>
                  <a:gd name="connsiteX4" fmla="*/ 13607 w 415802"/>
                  <a:gd name="connsiteY4" fmla="*/ 253058 h 292678"/>
                  <a:gd name="connsiteX5" fmla="*/ 66370 w 415802"/>
                  <a:gd name="connsiteY5" fmla="*/ 0 h 292678"/>
                  <a:gd name="connsiteX6" fmla="*/ 389899 w 415802"/>
                  <a:gd name="connsiteY6" fmla="*/ 0 h 292678"/>
                  <a:gd name="connsiteX7" fmla="*/ 415803 w 415802"/>
                  <a:gd name="connsiteY7" fmla="*/ 25904 h 2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802" h="292678">
                    <a:moveTo>
                      <a:pt x="415803" y="25904"/>
                    </a:moveTo>
                    <a:lnTo>
                      <a:pt x="415803" y="266774"/>
                    </a:lnTo>
                    <a:cubicBezTo>
                      <a:pt x="415803" y="281083"/>
                      <a:pt x="404207" y="292678"/>
                      <a:pt x="389899" y="292678"/>
                    </a:cubicBezTo>
                    <a:lnTo>
                      <a:pt x="136210" y="292678"/>
                    </a:lnTo>
                    <a:cubicBezTo>
                      <a:pt x="91624" y="292678"/>
                      <a:pt x="48890" y="278485"/>
                      <a:pt x="13607" y="253058"/>
                    </a:cubicBezTo>
                    <a:cubicBezTo>
                      <a:pt x="-36099" y="115230"/>
                      <a:pt x="66370" y="0"/>
                      <a:pt x="66370" y="0"/>
                    </a:cubicBezTo>
                    <a:lnTo>
                      <a:pt x="389899" y="0"/>
                    </a:lnTo>
                    <a:cubicBezTo>
                      <a:pt x="404207" y="0"/>
                      <a:pt x="415803" y="11596"/>
                      <a:pt x="415803" y="25904"/>
                    </a:cubicBezTo>
                    <a:close/>
                  </a:path>
                </a:pathLst>
              </a:custGeom>
              <a:solidFill>
                <a:srgbClr val="349319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E66705E5-600F-3F10-9DE7-1842552C5449}"/>
                </a:ext>
              </a:extLst>
            </p:cNvPr>
            <p:cNvGrpSpPr/>
            <p:nvPr/>
          </p:nvGrpSpPr>
          <p:grpSpPr>
            <a:xfrm>
              <a:off x="3224745" y="529992"/>
              <a:ext cx="934924" cy="665670"/>
              <a:chOff x="3224745" y="529992"/>
              <a:chExt cx="934924" cy="665670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8363B05-746D-F151-B00B-B5E6E71B5040}"/>
                  </a:ext>
                </a:extLst>
              </p:cNvPr>
              <p:cNvSpPr/>
              <p:nvPr/>
            </p:nvSpPr>
            <p:spPr>
              <a:xfrm>
                <a:off x="3448142" y="529992"/>
                <a:ext cx="711526" cy="665670"/>
              </a:xfrm>
              <a:custGeom>
                <a:avLst/>
                <a:gdLst>
                  <a:gd name="connsiteX0" fmla="*/ 254224 w 711526"/>
                  <a:gd name="connsiteY0" fmla="*/ 546026 h 665670"/>
                  <a:gd name="connsiteX1" fmla="*/ 337265 w 711526"/>
                  <a:gd name="connsiteY1" fmla="*/ 501210 h 665670"/>
                  <a:gd name="connsiteX2" fmla="*/ 341372 w 711526"/>
                  <a:gd name="connsiteY2" fmla="*/ 487455 h 665670"/>
                  <a:gd name="connsiteX3" fmla="*/ 194125 w 711526"/>
                  <a:gd name="connsiteY3" fmla="*/ 214434 h 665670"/>
                  <a:gd name="connsiteX4" fmla="*/ 0 w 711526"/>
                  <a:gd name="connsiteY4" fmla="*/ 43749 h 665670"/>
                  <a:gd name="connsiteX5" fmla="*/ 61550 w 711526"/>
                  <a:gd name="connsiteY5" fmla="*/ 26193 h 665670"/>
                  <a:gd name="connsiteX6" fmla="*/ 260107 w 711526"/>
                  <a:gd name="connsiteY6" fmla="*/ 1607 h 665670"/>
                  <a:gd name="connsiteX7" fmla="*/ 470337 w 711526"/>
                  <a:gd name="connsiteY7" fmla="*/ 110074 h 665670"/>
                  <a:gd name="connsiteX8" fmla="*/ 598996 w 711526"/>
                  <a:gd name="connsiteY8" fmla="*/ 348423 h 665670"/>
                  <a:gd name="connsiteX9" fmla="*/ 612750 w 711526"/>
                  <a:gd name="connsiteY9" fmla="*/ 352531 h 665670"/>
                  <a:gd name="connsiteX10" fmla="*/ 695791 w 711526"/>
                  <a:gd name="connsiteY10" fmla="*/ 307715 h 665670"/>
                  <a:gd name="connsiteX11" fmla="*/ 711054 w 711526"/>
                  <a:gd name="connsiteY11" fmla="*/ 320132 h 665670"/>
                  <a:gd name="connsiteX12" fmla="*/ 611852 w 711526"/>
                  <a:gd name="connsiteY12" fmla="*/ 652048 h 665670"/>
                  <a:gd name="connsiteX13" fmla="*/ 588107 w 711526"/>
                  <a:gd name="connsiteY13" fmla="*/ 664866 h 665670"/>
                  <a:gd name="connsiteX14" fmla="*/ 256229 w 711526"/>
                  <a:gd name="connsiteY14" fmla="*/ 565606 h 665670"/>
                  <a:gd name="connsiteX15" fmla="*/ 254224 w 711526"/>
                  <a:gd name="connsiteY15" fmla="*/ 546026 h 66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1526" h="665670">
                    <a:moveTo>
                      <a:pt x="254224" y="546026"/>
                    </a:moveTo>
                    <a:lnTo>
                      <a:pt x="337265" y="501210"/>
                    </a:lnTo>
                    <a:cubicBezTo>
                      <a:pt x="342193" y="498554"/>
                      <a:pt x="344046" y="492384"/>
                      <a:pt x="341372" y="487455"/>
                    </a:cubicBezTo>
                    <a:lnTo>
                      <a:pt x="194125" y="214434"/>
                    </a:lnTo>
                    <a:cubicBezTo>
                      <a:pt x="194125" y="214434"/>
                      <a:pt x="144419" y="68468"/>
                      <a:pt x="0" y="43749"/>
                    </a:cubicBezTo>
                    <a:cubicBezTo>
                      <a:pt x="19237" y="34847"/>
                      <a:pt x="40059" y="28848"/>
                      <a:pt x="61550" y="26193"/>
                    </a:cubicBezTo>
                    <a:lnTo>
                      <a:pt x="260107" y="1607"/>
                    </a:lnTo>
                    <a:cubicBezTo>
                      <a:pt x="345861" y="-9052"/>
                      <a:pt x="429303" y="34006"/>
                      <a:pt x="470337" y="110074"/>
                    </a:cubicBezTo>
                    <a:lnTo>
                      <a:pt x="598996" y="348423"/>
                    </a:lnTo>
                    <a:cubicBezTo>
                      <a:pt x="601651" y="353352"/>
                      <a:pt x="607821" y="355205"/>
                      <a:pt x="612750" y="352531"/>
                    </a:cubicBezTo>
                    <a:lnTo>
                      <a:pt x="695791" y="307715"/>
                    </a:lnTo>
                    <a:cubicBezTo>
                      <a:pt x="704139" y="303206"/>
                      <a:pt x="713786" y="311039"/>
                      <a:pt x="711054" y="320132"/>
                    </a:cubicBezTo>
                    <a:lnTo>
                      <a:pt x="611852" y="652048"/>
                    </a:lnTo>
                    <a:cubicBezTo>
                      <a:pt x="608834" y="662153"/>
                      <a:pt x="598193" y="667884"/>
                      <a:pt x="588107" y="664866"/>
                    </a:cubicBezTo>
                    <a:lnTo>
                      <a:pt x="256229" y="565606"/>
                    </a:lnTo>
                    <a:cubicBezTo>
                      <a:pt x="247136" y="562893"/>
                      <a:pt x="245856" y="550534"/>
                      <a:pt x="254224" y="546026"/>
                    </a:cubicBezTo>
                    <a:close/>
                  </a:path>
                </a:pathLst>
              </a:custGeom>
              <a:solidFill>
                <a:srgbClr val="63AF27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26C03A3-A28A-EEBF-D880-7328F1CBB250}"/>
                  </a:ext>
                </a:extLst>
              </p:cNvPr>
              <p:cNvSpPr/>
              <p:nvPr/>
            </p:nvSpPr>
            <p:spPr>
              <a:xfrm>
                <a:off x="3224745" y="573722"/>
                <a:ext cx="417522" cy="465284"/>
              </a:xfrm>
              <a:custGeom>
                <a:avLst/>
                <a:gdLst>
                  <a:gd name="connsiteX0" fmla="*/ 222672 w 417522"/>
                  <a:gd name="connsiteY0" fmla="*/ 461912 h 465284"/>
                  <a:gd name="connsiteX1" fmla="*/ 13130 w 417522"/>
                  <a:gd name="connsiteY1" fmla="*/ 343129 h 465284"/>
                  <a:gd name="connsiteX2" fmla="*/ 3368 w 417522"/>
                  <a:gd name="connsiteY2" fmla="*/ 307827 h 465284"/>
                  <a:gd name="connsiteX3" fmla="*/ 128474 w 417522"/>
                  <a:gd name="connsiteY3" fmla="*/ 87129 h 465284"/>
                  <a:gd name="connsiteX4" fmla="*/ 223398 w 417522"/>
                  <a:gd name="connsiteY4" fmla="*/ 0 h 465284"/>
                  <a:gd name="connsiteX5" fmla="*/ 417523 w 417522"/>
                  <a:gd name="connsiteY5" fmla="*/ 170686 h 465284"/>
                  <a:gd name="connsiteX6" fmla="*/ 257974 w 417522"/>
                  <a:gd name="connsiteY6" fmla="*/ 452151 h 465284"/>
                  <a:gd name="connsiteX7" fmla="*/ 222672 w 417522"/>
                  <a:gd name="connsiteY7" fmla="*/ 461912 h 46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7522" h="465284">
                    <a:moveTo>
                      <a:pt x="222672" y="461912"/>
                    </a:moveTo>
                    <a:lnTo>
                      <a:pt x="13130" y="343129"/>
                    </a:lnTo>
                    <a:cubicBezTo>
                      <a:pt x="694" y="336080"/>
                      <a:pt x="-3681" y="320263"/>
                      <a:pt x="3368" y="307827"/>
                    </a:cubicBezTo>
                    <a:lnTo>
                      <a:pt x="128474" y="87129"/>
                    </a:lnTo>
                    <a:cubicBezTo>
                      <a:pt x="150462" y="48350"/>
                      <a:pt x="183873" y="18167"/>
                      <a:pt x="223398" y="0"/>
                    </a:cubicBezTo>
                    <a:cubicBezTo>
                      <a:pt x="367817" y="24719"/>
                      <a:pt x="417523" y="170686"/>
                      <a:pt x="417523" y="170686"/>
                    </a:cubicBezTo>
                    <a:lnTo>
                      <a:pt x="257974" y="452151"/>
                    </a:lnTo>
                    <a:cubicBezTo>
                      <a:pt x="250925" y="464606"/>
                      <a:pt x="235127" y="468961"/>
                      <a:pt x="222672" y="461912"/>
                    </a:cubicBezTo>
                    <a:close/>
                  </a:path>
                </a:pathLst>
              </a:custGeom>
              <a:solidFill>
                <a:srgbClr val="349319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22A77313-3F41-DB31-6F81-E4CB3EDF7A24}"/>
                </a:ext>
              </a:extLst>
            </p:cNvPr>
            <p:cNvGrpSpPr/>
            <p:nvPr/>
          </p:nvGrpSpPr>
          <p:grpSpPr>
            <a:xfrm>
              <a:off x="3560235" y="1172851"/>
              <a:ext cx="836999" cy="841381"/>
              <a:chOff x="3560235" y="1172851"/>
              <a:chExt cx="836999" cy="841381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C46C8BB-0693-4528-63A7-DBA474E59CBC}"/>
                  </a:ext>
                </a:extLst>
              </p:cNvPr>
              <p:cNvSpPr/>
              <p:nvPr/>
            </p:nvSpPr>
            <p:spPr>
              <a:xfrm>
                <a:off x="3560235" y="1491226"/>
                <a:ext cx="836240" cy="523007"/>
              </a:xfrm>
              <a:custGeom>
                <a:avLst/>
                <a:gdLst>
                  <a:gd name="connsiteX0" fmla="*/ 273923 w 836240"/>
                  <a:gd name="connsiteY0" fmla="*/ 10905 h 523007"/>
                  <a:gd name="connsiteX1" fmla="*/ 271974 w 836240"/>
                  <a:gd name="connsiteY1" fmla="*/ 105255 h 523007"/>
                  <a:gd name="connsiteX2" fmla="*/ 281908 w 836240"/>
                  <a:gd name="connsiteY2" fmla="*/ 115609 h 523007"/>
                  <a:gd name="connsiteX3" fmla="*/ 592027 w 836240"/>
                  <a:gd name="connsiteY3" fmla="*/ 122142 h 523007"/>
                  <a:gd name="connsiteX4" fmla="*/ 836241 w 836240"/>
                  <a:gd name="connsiteY4" fmla="*/ 37439 h 523007"/>
                  <a:gd name="connsiteX5" fmla="*/ 821149 w 836240"/>
                  <a:gd name="connsiteY5" fmla="*/ 99639 h 523007"/>
                  <a:gd name="connsiteX6" fmla="*/ 744642 w 836240"/>
                  <a:gd name="connsiteY6" fmla="*/ 284499 h 523007"/>
                  <a:gd name="connsiteX7" fmla="*/ 546600 w 836240"/>
                  <a:gd name="connsiteY7" fmla="*/ 413884 h 523007"/>
                  <a:gd name="connsiteX8" fmla="*/ 275814 w 836240"/>
                  <a:gd name="connsiteY8" fmla="*/ 408268 h 523007"/>
                  <a:gd name="connsiteX9" fmla="*/ 265460 w 836240"/>
                  <a:gd name="connsiteY9" fmla="*/ 418201 h 523007"/>
                  <a:gd name="connsiteX10" fmla="*/ 263512 w 836240"/>
                  <a:gd name="connsiteY10" fmla="*/ 512551 h 523007"/>
                  <a:gd name="connsiteX11" fmla="*/ 245173 w 836240"/>
                  <a:gd name="connsiteY11" fmla="*/ 519715 h 523007"/>
                  <a:gd name="connsiteX12" fmla="*/ 5315 w 836240"/>
                  <a:gd name="connsiteY12" fmla="*/ 269751 h 523007"/>
                  <a:gd name="connsiteX13" fmla="*/ 5869 w 836240"/>
                  <a:gd name="connsiteY13" fmla="*/ 242759 h 523007"/>
                  <a:gd name="connsiteX14" fmla="*/ 255871 w 836240"/>
                  <a:gd name="connsiteY14" fmla="*/ 2977 h 523007"/>
                  <a:gd name="connsiteX15" fmla="*/ 273923 w 836240"/>
                  <a:gd name="connsiteY15" fmla="*/ 10905 h 52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6240" h="523007">
                    <a:moveTo>
                      <a:pt x="273923" y="10905"/>
                    </a:moveTo>
                    <a:lnTo>
                      <a:pt x="271974" y="105255"/>
                    </a:lnTo>
                    <a:cubicBezTo>
                      <a:pt x="271860" y="110852"/>
                      <a:pt x="276311" y="115494"/>
                      <a:pt x="281908" y="115609"/>
                    </a:cubicBezTo>
                    <a:lnTo>
                      <a:pt x="592027" y="122142"/>
                    </a:lnTo>
                    <a:cubicBezTo>
                      <a:pt x="592027" y="122142"/>
                      <a:pt x="743514" y="150873"/>
                      <a:pt x="836241" y="37439"/>
                    </a:cubicBezTo>
                    <a:cubicBezTo>
                      <a:pt x="834502" y="58567"/>
                      <a:pt x="829440" y="79638"/>
                      <a:pt x="821149" y="99639"/>
                    </a:cubicBezTo>
                    <a:lnTo>
                      <a:pt x="744642" y="284499"/>
                    </a:lnTo>
                    <a:cubicBezTo>
                      <a:pt x="711612" y="364369"/>
                      <a:pt x="633022" y="415718"/>
                      <a:pt x="546600" y="413884"/>
                    </a:cubicBezTo>
                    <a:lnTo>
                      <a:pt x="275814" y="408268"/>
                    </a:lnTo>
                    <a:cubicBezTo>
                      <a:pt x="270217" y="408153"/>
                      <a:pt x="265575" y="412604"/>
                      <a:pt x="265460" y="418201"/>
                    </a:cubicBezTo>
                    <a:lnTo>
                      <a:pt x="263512" y="512551"/>
                    </a:lnTo>
                    <a:cubicBezTo>
                      <a:pt x="263321" y="522046"/>
                      <a:pt x="251744" y="526554"/>
                      <a:pt x="245173" y="519715"/>
                    </a:cubicBezTo>
                    <a:lnTo>
                      <a:pt x="5315" y="269751"/>
                    </a:lnTo>
                    <a:cubicBezTo>
                      <a:pt x="-1983" y="262148"/>
                      <a:pt x="-1734" y="250056"/>
                      <a:pt x="5869" y="242759"/>
                    </a:cubicBezTo>
                    <a:lnTo>
                      <a:pt x="255871" y="2977"/>
                    </a:lnTo>
                    <a:cubicBezTo>
                      <a:pt x="262748" y="-3575"/>
                      <a:pt x="274114" y="1411"/>
                      <a:pt x="273923" y="10905"/>
                    </a:cubicBezTo>
                    <a:close/>
                  </a:path>
                </a:pathLst>
              </a:custGeom>
              <a:solidFill>
                <a:srgbClr val="63AF27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E874226-2536-8E2F-358F-3CFE6DFED134}"/>
                  </a:ext>
                </a:extLst>
              </p:cNvPr>
              <p:cNvSpPr/>
              <p:nvPr/>
            </p:nvSpPr>
            <p:spPr>
              <a:xfrm>
                <a:off x="3982411" y="1172851"/>
                <a:ext cx="414823" cy="443769"/>
              </a:xfrm>
              <a:custGeom>
                <a:avLst/>
                <a:gdLst>
                  <a:gd name="connsiteX0" fmla="*/ 12595 w 414823"/>
                  <a:gd name="connsiteY0" fmla="*/ 127398 h 443769"/>
                  <a:gd name="connsiteX1" fmla="*/ 219252 w 414823"/>
                  <a:gd name="connsiteY1" fmla="*/ 3687 h 443769"/>
                  <a:gd name="connsiteX2" fmla="*/ 254784 w 414823"/>
                  <a:gd name="connsiteY2" fmla="*/ 12608 h 443769"/>
                  <a:gd name="connsiteX3" fmla="*/ 385086 w 414823"/>
                  <a:gd name="connsiteY3" fmla="*/ 230287 h 443769"/>
                  <a:gd name="connsiteX4" fmla="*/ 414065 w 414823"/>
                  <a:gd name="connsiteY4" fmla="*/ 355813 h 443769"/>
                  <a:gd name="connsiteX5" fmla="*/ 169851 w 414823"/>
                  <a:gd name="connsiteY5" fmla="*/ 440516 h 443769"/>
                  <a:gd name="connsiteX6" fmla="*/ 3674 w 414823"/>
                  <a:gd name="connsiteY6" fmla="*/ 162930 h 443769"/>
                  <a:gd name="connsiteX7" fmla="*/ 12595 w 414823"/>
                  <a:gd name="connsiteY7" fmla="*/ 127398 h 44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823" h="443769">
                    <a:moveTo>
                      <a:pt x="12595" y="127398"/>
                    </a:moveTo>
                    <a:lnTo>
                      <a:pt x="219252" y="3687"/>
                    </a:lnTo>
                    <a:cubicBezTo>
                      <a:pt x="231516" y="-3668"/>
                      <a:pt x="247429" y="325"/>
                      <a:pt x="254784" y="12608"/>
                    </a:cubicBezTo>
                    <a:lnTo>
                      <a:pt x="385086" y="230287"/>
                    </a:lnTo>
                    <a:cubicBezTo>
                      <a:pt x="407990" y="268532"/>
                      <a:pt x="417752" y="312488"/>
                      <a:pt x="414065" y="355813"/>
                    </a:cubicBezTo>
                    <a:cubicBezTo>
                      <a:pt x="321358" y="469267"/>
                      <a:pt x="169851" y="440516"/>
                      <a:pt x="169851" y="440516"/>
                    </a:cubicBezTo>
                    <a:lnTo>
                      <a:pt x="3674" y="162930"/>
                    </a:lnTo>
                    <a:cubicBezTo>
                      <a:pt x="-3662" y="150647"/>
                      <a:pt x="331" y="134753"/>
                      <a:pt x="12595" y="127398"/>
                    </a:cubicBezTo>
                    <a:close/>
                  </a:path>
                </a:pathLst>
              </a:custGeom>
              <a:solidFill>
                <a:srgbClr val="349319"/>
              </a:solidFill>
              <a:ln w="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8E75CEA-9CEF-5A26-E0D9-B3A8EA499F6A}"/>
              </a:ext>
            </a:extLst>
          </p:cNvPr>
          <p:cNvGrpSpPr/>
          <p:nvPr/>
        </p:nvGrpSpPr>
        <p:grpSpPr>
          <a:xfrm>
            <a:off x="6945856" y="1437729"/>
            <a:ext cx="3281361" cy="816522"/>
            <a:chOff x="-328895" y="1906534"/>
            <a:chExt cx="3281361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5DACB1E-1277-E8B8-9BB0-2DE0C32E0A3D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651EBF4-B0A5-B904-4755-952CA2BCE22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558694D-006F-01C8-51AF-E61CCE47D5E2}"/>
              </a:ext>
            </a:extLst>
          </p:cNvPr>
          <p:cNvGrpSpPr/>
          <p:nvPr/>
        </p:nvGrpSpPr>
        <p:grpSpPr>
          <a:xfrm>
            <a:off x="6815478" y="5000884"/>
            <a:ext cx="3281361" cy="816522"/>
            <a:chOff x="-328895" y="1906534"/>
            <a:chExt cx="3281361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8202764-3980-8271-7B4B-A88B42FBB369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686E6A4-7D3F-417A-D1A9-E1BE3BC000C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6459BE2-10F1-6287-8417-EE1E2D1322BB}"/>
              </a:ext>
            </a:extLst>
          </p:cNvPr>
          <p:cNvGrpSpPr/>
          <p:nvPr/>
        </p:nvGrpSpPr>
        <p:grpSpPr>
          <a:xfrm>
            <a:off x="1136373" y="3017351"/>
            <a:ext cx="3281361" cy="816522"/>
            <a:chOff x="-316195" y="1906534"/>
            <a:chExt cx="328136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DB7D023-05E7-CE8D-85A4-61F99748BA5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4DE6105-57A3-1EF3-AEE5-E63185AB65DB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8019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921F529-FBCF-E73A-CFBF-A6CA41648084}"/>
              </a:ext>
            </a:extLst>
          </p:cNvPr>
          <p:cNvSpPr/>
          <p:nvPr/>
        </p:nvSpPr>
        <p:spPr>
          <a:xfrm>
            <a:off x="1684653" y="2797136"/>
            <a:ext cx="1933702" cy="631864"/>
          </a:xfrm>
          <a:prstGeom prst="rect">
            <a:avLst/>
          </a:prstGeom>
          <a:solidFill>
            <a:srgbClr val="34931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7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988C86-8777-0693-4388-31E479A150E9}"/>
              </a:ext>
            </a:extLst>
          </p:cNvPr>
          <p:cNvSpPr/>
          <p:nvPr/>
        </p:nvSpPr>
        <p:spPr>
          <a:xfrm>
            <a:off x="6237898" y="2797136"/>
            <a:ext cx="1933702" cy="631864"/>
          </a:xfrm>
          <a:prstGeom prst="rect">
            <a:avLst/>
          </a:prstGeom>
          <a:solidFill>
            <a:srgbClr val="34931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7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6D76F49-33F8-FC9C-A5F7-79D0D12AC043}"/>
              </a:ext>
            </a:extLst>
          </p:cNvPr>
          <p:cNvSpPr/>
          <p:nvPr/>
        </p:nvSpPr>
        <p:spPr>
          <a:xfrm>
            <a:off x="4003680" y="2797136"/>
            <a:ext cx="1933702" cy="631864"/>
          </a:xfrm>
          <a:prstGeom prst="rect">
            <a:avLst/>
          </a:prstGeom>
          <a:solidFill>
            <a:srgbClr val="63AF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7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80646EE-CB97-E34C-D2D3-A11CE6E862DB}"/>
              </a:ext>
            </a:extLst>
          </p:cNvPr>
          <p:cNvSpPr/>
          <p:nvPr/>
        </p:nvSpPr>
        <p:spPr>
          <a:xfrm>
            <a:off x="8556924" y="2797136"/>
            <a:ext cx="1933702" cy="631864"/>
          </a:xfrm>
          <a:prstGeom prst="rect">
            <a:avLst/>
          </a:prstGeom>
          <a:solidFill>
            <a:srgbClr val="63AF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7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A38045-2529-682A-9ABE-92D45A82F248}"/>
              </a:ext>
            </a:extLst>
          </p:cNvPr>
          <p:cNvSpPr txBox="1"/>
          <p:nvPr/>
        </p:nvSpPr>
        <p:spPr>
          <a:xfrm>
            <a:off x="2265873" y="2902431"/>
            <a:ext cx="797647" cy="456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65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36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F1849E-3B28-8496-40F6-9733C6EB85E6}"/>
              </a:ext>
            </a:extLst>
          </p:cNvPr>
          <p:cNvSpPr txBox="1"/>
          <p:nvPr/>
        </p:nvSpPr>
        <p:spPr>
          <a:xfrm>
            <a:off x="4584899" y="2902431"/>
            <a:ext cx="797647" cy="456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65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36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1CA204-8E0E-E52B-E4C0-C46A2EA5A52C}"/>
              </a:ext>
            </a:extLst>
          </p:cNvPr>
          <p:cNvSpPr txBox="1"/>
          <p:nvPr/>
        </p:nvSpPr>
        <p:spPr>
          <a:xfrm>
            <a:off x="6819117" y="2902431"/>
            <a:ext cx="797647" cy="456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65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36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0B6D5D8-C436-8D42-FDD9-FD81EF65ED46}"/>
              </a:ext>
            </a:extLst>
          </p:cNvPr>
          <p:cNvSpPr txBox="1"/>
          <p:nvPr/>
        </p:nvSpPr>
        <p:spPr>
          <a:xfrm>
            <a:off x="9138143" y="2909959"/>
            <a:ext cx="797647" cy="456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65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36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A286926-95A0-E522-DB1F-6B9B33B112FD}"/>
              </a:ext>
            </a:extLst>
          </p:cNvPr>
          <p:cNvGrpSpPr/>
          <p:nvPr/>
        </p:nvGrpSpPr>
        <p:grpSpPr>
          <a:xfrm>
            <a:off x="1627238" y="3765900"/>
            <a:ext cx="1946403" cy="1090897"/>
            <a:chOff x="-328895" y="1906534"/>
            <a:chExt cx="1946403" cy="109089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437E0A9-5D2B-D022-2329-97E58466E6C8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64856ED-5BD0-C99D-1765-920F3A0DB30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0597519-1AE8-C171-7B25-5087F6B66879}"/>
              </a:ext>
            </a:extLst>
          </p:cNvPr>
          <p:cNvGrpSpPr/>
          <p:nvPr/>
        </p:nvGrpSpPr>
        <p:grpSpPr>
          <a:xfrm>
            <a:off x="3905980" y="3765900"/>
            <a:ext cx="1946403" cy="1090897"/>
            <a:chOff x="-328895" y="1906534"/>
            <a:chExt cx="1946403" cy="10908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C084A47-111C-E2A1-C1E1-ABA6458D637E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A570718-E458-D701-32E2-819E94ED2BF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05B3DE7-91AB-D1C9-0C81-629B04AB8E06}"/>
              </a:ext>
            </a:extLst>
          </p:cNvPr>
          <p:cNvGrpSpPr/>
          <p:nvPr/>
        </p:nvGrpSpPr>
        <p:grpSpPr>
          <a:xfrm>
            <a:off x="6155694" y="3765900"/>
            <a:ext cx="1946403" cy="1090897"/>
            <a:chOff x="-328895" y="1906534"/>
            <a:chExt cx="1946403" cy="109089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444F9A1-0D75-AE7F-6ED3-2191B1077FDB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5DC2079-BC96-DF61-50D0-9FADE0A4A00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FCCC4E7-65A8-7FBB-3E65-9F4AE734E11C}"/>
              </a:ext>
            </a:extLst>
          </p:cNvPr>
          <p:cNvGrpSpPr/>
          <p:nvPr/>
        </p:nvGrpSpPr>
        <p:grpSpPr>
          <a:xfrm>
            <a:off x="8477979" y="3765900"/>
            <a:ext cx="1946403" cy="1090897"/>
            <a:chOff x="-328895" y="1906534"/>
            <a:chExt cx="1946403" cy="10908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C65DA09-7334-5082-F22F-19FAD59279A0}"/>
                </a:ext>
              </a:extLst>
            </p:cNvPr>
            <p:cNvSpPr txBox="1"/>
            <p:nvPr/>
          </p:nvSpPr>
          <p:spPr>
            <a:xfrm>
              <a:off x="-316195" y="2234145"/>
              <a:ext cx="19337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B81E86E-DD8D-A765-3C2A-F5CA7B1E710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图形 4">
            <a:extLst>
              <a:ext uri="{FF2B5EF4-FFF2-40B4-BE49-F238E27FC236}">
                <a16:creationId xmlns:a16="http://schemas.microsoft.com/office/drawing/2014/main" id="{5083E76B-3BF2-13D4-3B13-B0C01D66410A}"/>
              </a:ext>
            </a:extLst>
          </p:cNvPr>
          <p:cNvGrpSpPr/>
          <p:nvPr/>
        </p:nvGrpSpPr>
        <p:grpSpPr>
          <a:xfrm>
            <a:off x="9158866" y="1845536"/>
            <a:ext cx="676278" cy="725044"/>
            <a:chOff x="8607399" y="2965029"/>
            <a:chExt cx="606827" cy="650585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D12E623-05A1-0A9F-D4D6-A1307D9E34AB}"/>
                </a:ext>
              </a:extLst>
            </p:cNvPr>
            <p:cNvSpPr/>
            <p:nvPr/>
          </p:nvSpPr>
          <p:spPr>
            <a:xfrm>
              <a:off x="8730737" y="3054945"/>
              <a:ext cx="457112" cy="296294"/>
            </a:xfrm>
            <a:custGeom>
              <a:avLst/>
              <a:gdLst>
                <a:gd name="connsiteX0" fmla="*/ 452048 w 457112"/>
                <a:gd name="connsiteY0" fmla="*/ 289701 h 296294"/>
                <a:gd name="connsiteX1" fmla="*/ 271894 w 457112"/>
                <a:gd name="connsiteY1" fmla="*/ 1454 h 296294"/>
                <a:gd name="connsiteX2" fmla="*/ 0 w 457112"/>
                <a:gd name="connsiteY2" fmla="*/ 1454 h 296294"/>
                <a:gd name="connsiteX3" fmla="*/ 0 w 457112"/>
                <a:gd name="connsiteY3" fmla="*/ 122682 h 296294"/>
                <a:gd name="connsiteX4" fmla="*/ 330873 w 457112"/>
                <a:gd name="connsiteY4" fmla="*/ 158713 h 296294"/>
                <a:gd name="connsiteX5" fmla="*/ 343955 w 457112"/>
                <a:gd name="connsiteY5" fmla="*/ 296295 h 296294"/>
                <a:gd name="connsiteX6" fmla="*/ 452048 w 457112"/>
                <a:gd name="connsiteY6" fmla="*/ 289701 h 29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112" h="296294">
                  <a:moveTo>
                    <a:pt x="452048" y="289701"/>
                  </a:moveTo>
                  <a:cubicBezTo>
                    <a:pt x="452048" y="289701"/>
                    <a:pt x="504485" y="4724"/>
                    <a:pt x="271894" y="1454"/>
                  </a:cubicBezTo>
                  <a:cubicBezTo>
                    <a:pt x="39302" y="-1817"/>
                    <a:pt x="0" y="1454"/>
                    <a:pt x="0" y="1454"/>
                  </a:cubicBezTo>
                  <a:lnTo>
                    <a:pt x="0" y="122682"/>
                  </a:lnTo>
                  <a:cubicBezTo>
                    <a:pt x="0" y="122682"/>
                    <a:pt x="314466" y="93193"/>
                    <a:pt x="330873" y="158713"/>
                  </a:cubicBezTo>
                  <a:cubicBezTo>
                    <a:pt x="347226" y="224233"/>
                    <a:pt x="343955" y="296295"/>
                    <a:pt x="343955" y="296295"/>
                  </a:cubicBezTo>
                  <a:lnTo>
                    <a:pt x="452048" y="28970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E6760A7-F5C3-33E6-9A93-409BD26309F7}"/>
                </a:ext>
              </a:extLst>
            </p:cNvPr>
            <p:cNvSpPr/>
            <p:nvPr/>
          </p:nvSpPr>
          <p:spPr>
            <a:xfrm>
              <a:off x="9044254" y="3345859"/>
              <a:ext cx="169972" cy="54547"/>
            </a:xfrm>
            <a:custGeom>
              <a:avLst/>
              <a:gdLst>
                <a:gd name="connsiteX0" fmla="*/ 169973 w 169972"/>
                <a:gd name="connsiteY0" fmla="*/ 27274 h 54547"/>
                <a:gd name="connsiteX1" fmla="*/ 142699 w 169972"/>
                <a:gd name="connsiteY1" fmla="*/ 54548 h 54547"/>
                <a:gd name="connsiteX2" fmla="*/ 27274 w 169972"/>
                <a:gd name="connsiteY2" fmla="*/ 54548 h 54547"/>
                <a:gd name="connsiteX3" fmla="*/ 0 w 169972"/>
                <a:gd name="connsiteY3" fmla="*/ 27274 h 54547"/>
                <a:gd name="connsiteX4" fmla="*/ 0 w 169972"/>
                <a:gd name="connsiteY4" fmla="*/ 27274 h 54547"/>
                <a:gd name="connsiteX5" fmla="*/ 27274 w 169972"/>
                <a:gd name="connsiteY5" fmla="*/ 0 h 54547"/>
                <a:gd name="connsiteX6" fmla="*/ 142699 w 169972"/>
                <a:gd name="connsiteY6" fmla="*/ 0 h 54547"/>
                <a:gd name="connsiteX7" fmla="*/ 169973 w 169972"/>
                <a:gd name="connsiteY7" fmla="*/ 27274 h 54547"/>
                <a:gd name="connsiteX8" fmla="*/ 169973 w 169972"/>
                <a:gd name="connsiteY8" fmla="*/ 27274 h 5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972" h="54547">
                  <a:moveTo>
                    <a:pt x="169973" y="27274"/>
                  </a:moveTo>
                  <a:cubicBezTo>
                    <a:pt x="169973" y="42309"/>
                    <a:pt x="157787" y="54548"/>
                    <a:pt x="142699" y="54548"/>
                  </a:cubicBezTo>
                  <a:lnTo>
                    <a:pt x="27274" y="54548"/>
                  </a:lnTo>
                  <a:cubicBezTo>
                    <a:pt x="12239" y="54548"/>
                    <a:pt x="0" y="42361"/>
                    <a:pt x="0" y="27274"/>
                  </a:cubicBezTo>
                  <a:lnTo>
                    <a:pt x="0" y="27274"/>
                  </a:lnTo>
                  <a:cubicBezTo>
                    <a:pt x="0" y="12239"/>
                    <a:pt x="12186" y="0"/>
                    <a:pt x="27274" y="0"/>
                  </a:cubicBezTo>
                  <a:lnTo>
                    <a:pt x="142699" y="0"/>
                  </a:lnTo>
                  <a:cubicBezTo>
                    <a:pt x="157787" y="53"/>
                    <a:pt x="169973" y="12239"/>
                    <a:pt x="169973" y="27274"/>
                  </a:cubicBezTo>
                  <a:lnTo>
                    <a:pt x="169973" y="2727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162199C-C972-0CF7-9DC9-7391399021C3}"/>
                </a:ext>
              </a:extLst>
            </p:cNvPr>
            <p:cNvSpPr/>
            <p:nvPr/>
          </p:nvSpPr>
          <p:spPr>
            <a:xfrm>
              <a:off x="9077490" y="3427997"/>
              <a:ext cx="87553" cy="187617"/>
            </a:xfrm>
            <a:custGeom>
              <a:avLst/>
              <a:gdLst>
                <a:gd name="connsiteX0" fmla="*/ 45367 w 87553"/>
                <a:gd name="connsiteY0" fmla="*/ 0 h 187617"/>
                <a:gd name="connsiteX1" fmla="*/ 48585 w 87553"/>
                <a:gd name="connsiteY1" fmla="*/ 187593 h 187617"/>
                <a:gd name="connsiteX2" fmla="*/ 45367 w 87553"/>
                <a:gd name="connsiteY2" fmla="*/ 0 h 18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53" h="187617">
                  <a:moveTo>
                    <a:pt x="45367" y="0"/>
                  </a:moveTo>
                  <a:cubicBezTo>
                    <a:pt x="45367" y="0"/>
                    <a:pt x="-58822" y="166755"/>
                    <a:pt x="48585" y="187593"/>
                  </a:cubicBezTo>
                  <a:cubicBezTo>
                    <a:pt x="48585" y="187593"/>
                    <a:pt x="138372" y="194029"/>
                    <a:pt x="45367" y="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1B91D55-C346-AD30-E4B2-A5C6673A50D1}"/>
                </a:ext>
              </a:extLst>
            </p:cNvPr>
            <p:cNvSpPr/>
            <p:nvPr/>
          </p:nvSpPr>
          <p:spPr>
            <a:xfrm>
              <a:off x="9087516" y="3498582"/>
              <a:ext cx="24104" cy="93005"/>
            </a:xfrm>
            <a:custGeom>
              <a:avLst/>
              <a:gdLst>
                <a:gd name="connsiteX0" fmla="*/ 24104 w 24104"/>
                <a:gd name="connsiteY0" fmla="*/ 0 h 93005"/>
                <a:gd name="connsiteX1" fmla="*/ 19304 w 24104"/>
                <a:gd name="connsiteY1" fmla="*/ 93005 h 93005"/>
                <a:gd name="connsiteX2" fmla="*/ 24104 w 24104"/>
                <a:gd name="connsiteY2" fmla="*/ 0 h 9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04" h="93005">
                  <a:moveTo>
                    <a:pt x="24104" y="0"/>
                  </a:moveTo>
                  <a:lnTo>
                    <a:pt x="19304" y="93005"/>
                  </a:lnTo>
                  <a:cubicBezTo>
                    <a:pt x="19304" y="93005"/>
                    <a:pt x="-27172" y="48059"/>
                    <a:pt x="24104" y="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16A23F5-5877-5DAB-5791-ABCF6A8759F1}"/>
                </a:ext>
              </a:extLst>
            </p:cNvPr>
            <p:cNvSpPr/>
            <p:nvPr/>
          </p:nvSpPr>
          <p:spPr>
            <a:xfrm>
              <a:off x="8607399" y="2965029"/>
              <a:ext cx="173876" cy="289776"/>
            </a:xfrm>
            <a:custGeom>
              <a:avLst/>
              <a:gdLst>
                <a:gd name="connsiteX0" fmla="*/ 173876 w 173876"/>
                <a:gd name="connsiteY0" fmla="*/ 227844 h 289776"/>
                <a:gd name="connsiteX1" fmla="*/ 111944 w 173876"/>
                <a:gd name="connsiteY1" fmla="*/ 289777 h 289776"/>
                <a:gd name="connsiteX2" fmla="*/ 61933 w 173876"/>
                <a:gd name="connsiteY2" fmla="*/ 289777 h 289776"/>
                <a:gd name="connsiteX3" fmla="*/ 0 w 173876"/>
                <a:gd name="connsiteY3" fmla="*/ 227844 h 289776"/>
                <a:gd name="connsiteX4" fmla="*/ 0 w 173876"/>
                <a:gd name="connsiteY4" fmla="*/ 61933 h 289776"/>
                <a:gd name="connsiteX5" fmla="*/ 61933 w 173876"/>
                <a:gd name="connsiteY5" fmla="*/ 0 h 289776"/>
                <a:gd name="connsiteX6" fmla="*/ 111944 w 173876"/>
                <a:gd name="connsiteY6" fmla="*/ 0 h 289776"/>
                <a:gd name="connsiteX7" fmla="*/ 173876 w 173876"/>
                <a:gd name="connsiteY7" fmla="*/ 61933 h 289776"/>
                <a:gd name="connsiteX8" fmla="*/ 173876 w 173876"/>
                <a:gd name="connsiteY8" fmla="*/ 227844 h 28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876" h="289776">
                  <a:moveTo>
                    <a:pt x="173876" y="227844"/>
                  </a:moveTo>
                  <a:cubicBezTo>
                    <a:pt x="173876" y="262028"/>
                    <a:pt x="146128" y="289777"/>
                    <a:pt x="111944" y="289777"/>
                  </a:cubicBezTo>
                  <a:lnTo>
                    <a:pt x="61933" y="289777"/>
                  </a:lnTo>
                  <a:cubicBezTo>
                    <a:pt x="27748" y="289777"/>
                    <a:pt x="0" y="262028"/>
                    <a:pt x="0" y="227844"/>
                  </a:cubicBezTo>
                  <a:lnTo>
                    <a:pt x="0" y="61933"/>
                  </a:lnTo>
                  <a:cubicBezTo>
                    <a:pt x="0" y="27749"/>
                    <a:pt x="27748" y="0"/>
                    <a:pt x="61933" y="0"/>
                  </a:cubicBezTo>
                  <a:lnTo>
                    <a:pt x="111944" y="0"/>
                  </a:lnTo>
                  <a:cubicBezTo>
                    <a:pt x="146128" y="0"/>
                    <a:pt x="173876" y="27749"/>
                    <a:pt x="173876" y="61933"/>
                  </a:cubicBezTo>
                  <a:lnTo>
                    <a:pt x="173876" y="22784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950B7DE-F7C6-B96C-FE69-14B3A3AB9275}"/>
                </a:ext>
              </a:extLst>
            </p:cNvPr>
            <p:cNvSpPr/>
            <p:nvPr/>
          </p:nvSpPr>
          <p:spPr>
            <a:xfrm>
              <a:off x="8901871" y="2986659"/>
              <a:ext cx="74752" cy="115056"/>
            </a:xfrm>
            <a:custGeom>
              <a:avLst/>
              <a:gdLst>
                <a:gd name="connsiteX0" fmla="*/ 74752 w 74752"/>
                <a:gd name="connsiteY0" fmla="*/ 77654 h 115056"/>
                <a:gd name="connsiteX1" fmla="*/ 37402 w 74752"/>
                <a:gd name="connsiteY1" fmla="*/ 115056 h 115056"/>
                <a:gd name="connsiteX2" fmla="*/ 37402 w 74752"/>
                <a:gd name="connsiteY2" fmla="*/ 115056 h 115056"/>
                <a:gd name="connsiteX3" fmla="*/ 0 w 74752"/>
                <a:gd name="connsiteY3" fmla="*/ 77654 h 115056"/>
                <a:gd name="connsiteX4" fmla="*/ 0 w 74752"/>
                <a:gd name="connsiteY4" fmla="*/ 37402 h 115056"/>
                <a:gd name="connsiteX5" fmla="*/ 37402 w 74752"/>
                <a:gd name="connsiteY5" fmla="*/ 0 h 115056"/>
                <a:gd name="connsiteX6" fmla="*/ 37402 w 74752"/>
                <a:gd name="connsiteY6" fmla="*/ 0 h 115056"/>
                <a:gd name="connsiteX7" fmla="*/ 74752 w 74752"/>
                <a:gd name="connsiteY7" fmla="*/ 37402 h 115056"/>
                <a:gd name="connsiteX8" fmla="*/ 74752 w 74752"/>
                <a:gd name="connsiteY8" fmla="*/ 77654 h 11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752" h="115056">
                  <a:moveTo>
                    <a:pt x="74752" y="77654"/>
                  </a:moveTo>
                  <a:cubicBezTo>
                    <a:pt x="74752" y="98280"/>
                    <a:pt x="58029" y="115056"/>
                    <a:pt x="37402" y="115056"/>
                  </a:cubicBezTo>
                  <a:lnTo>
                    <a:pt x="37402" y="115056"/>
                  </a:lnTo>
                  <a:cubicBezTo>
                    <a:pt x="16776" y="115056"/>
                    <a:pt x="0" y="98333"/>
                    <a:pt x="0" y="77654"/>
                  </a:cubicBezTo>
                  <a:lnTo>
                    <a:pt x="0" y="37402"/>
                  </a:lnTo>
                  <a:cubicBezTo>
                    <a:pt x="0" y="16776"/>
                    <a:pt x="16723" y="0"/>
                    <a:pt x="37402" y="0"/>
                  </a:cubicBezTo>
                  <a:lnTo>
                    <a:pt x="37402" y="0"/>
                  </a:lnTo>
                  <a:cubicBezTo>
                    <a:pt x="58029" y="0"/>
                    <a:pt x="74752" y="16723"/>
                    <a:pt x="74752" y="37402"/>
                  </a:cubicBezTo>
                  <a:lnTo>
                    <a:pt x="74752" y="7765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EBAB72F-4D0D-E5E3-B246-788C4B67EA3F}"/>
                </a:ext>
              </a:extLst>
            </p:cNvPr>
            <p:cNvSpPr/>
            <p:nvPr/>
          </p:nvSpPr>
          <p:spPr>
            <a:xfrm>
              <a:off x="8850700" y="3002326"/>
              <a:ext cx="72483" cy="40304"/>
            </a:xfrm>
            <a:custGeom>
              <a:avLst/>
              <a:gdLst>
                <a:gd name="connsiteX0" fmla="*/ 72484 w 72483"/>
                <a:gd name="connsiteY0" fmla="*/ 20152 h 40304"/>
                <a:gd name="connsiteX1" fmla="*/ 36242 w 72483"/>
                <a:gd name="connsiteY1" fmla="*/ 40304 h 40304"/>
                <a:gd name="connsiteX2" fmla="*/ 0 w 72483"/>
                <a:gd name="connsiteY2" fmla="*/ 20152 h 40304"/>
                <a:gd name="connsiteX3" fmla="*/ 36242 w 72483"/>
                <a:gd name="connsiteY3" fmla="*/ 0 h 40304"/>
                <a:gd name="connsiteX4" fmla="*/ 72484 w 72483"/>
                <a:gd name="connsiteY4" fmla="*/ 20152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83" h="40304">
                  <a:moveTo>
                    <a:pt x="72484" y="20152"/>
                  </a:moveTo>
                  <a:cubicBezTo>
                    <a:pt x="72484" y="31283"/>
                    <a:pt x="56235" y="40304"/>
                    <a:pt x="36242" y="40304"/>
                  </a:cubicBezTo>
                  <a:cubicBezTo>
                    <a:pt x="16248" y="40304"/>
                    <a:pt x="0" y="31283"/>
                    <a:pt x="0" y="20152"/>
                  </a:cubicBezTo>
                  <a:cubicBezTo>
                    <a:pt x="0" y="9021"/>
                    <a:pt x="16248" y="0"/>
                    <a:pt x="36242" y="0"/>
                  </a:cubicBezTo>
                  <a:cubicBezTo>
                    <a:pt x="56235" y="0"/>
                    <a:pt x="72484" y="9021"/>
                    <a:pt x="72484" y="20152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DF38A0D-70D1-CF46-280A-59C9EC72C56D}"/>
                </a:ext>
              </a:extLst>
            </p:cNvPr>
            <p:cNvSpPr/>
            <p:nvPr/>
          </p:nvSpPr>
          <p:spPr>
            <a:xfrm>
              <a:off x="8959426" y="3000955"/>
              <a:ext cx="60455" cy="40304"/>
            </a:xfrm>
            <a:custGeom>
              <a:avLst/>
              <a:gdLst>
                <a:gd name="connsiteX0" fmla="*/ 60456 w 60455"/>
                <a:gd name="connsiteY0" fmla="*/ 20152 h 40304"/>
                <a:gd name="connsiteX1" fmla="*/ 30228 w 60455"/>
                <a:gd name="connsiteY1" fmla="*/ 40304 h 40304"/>
                <a:gd name="connsiteX2" fmla="*/ 0 w 60455"/>
                <a:gd name="connsiteY2" fmla="*/ 20152 h 40304"/>
                <a:gd name="connsiteX3" fmla="*/ 30228 w 60455"/>
                <a:gd name="connsiteY3" fmla="*/ 0 h 40304"/>
                <a:gd name="connsiteX4" fmla="*/ 60456 w 60455"/>
                <a:gd name="connsiteY4" fmla="*/ 20152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55" h="40304">
                  <a:moveTo>
                    <a:pt x="60456" y="20152"/>
                  </a:moveTo>
                  <a:cubicBezTo>
                    <a:pt x="60456" y="31283"/>
                    <a:pt x="46950" y="40304"/>
                    <a:pt x="30228" y="40304"/>
                  </a:cubicBezTo>
                  <a:cubicBezTo>
                    <a:pt x="13557" y="40304"/>
                    <a:pt x="0" y="31283"/>
                    <a:pt x="0" y="20152"/>
                  </a:cubicBezTo>
                  <a:cubicBezTo>
                    <a:pt x="0" y="9021"/>
                    <a:pt x="13505" y="0"/>
                    <a:pt x="30228" y="0"/>
                  </a:cubicBezTo>
                  <a:cubicBezTo>
                    <a:pt x="46950" y="0"/>
                    <a:pt x="60456" y="9021"/>
                    <a:pt x="60456" y="20152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4">
            <a:extLst>
              <a:ext uri="{FF2B5EF4-FFF2-40B4-BE49-F238E27FC236}">
                <a16:creationId xmlns:a16="http://schemas.microsoft.com/office/drawing/2014/main" id="{592FA697-85BA-2FB3-D185-E7E32434EC32}"/>
              </a:ext>
            </a:extLst>
          </p:cNvPr>
          <p:cNvGrpSpPr/>
          <p:nvPr/>
        </p:nvGrpSpPr>
        <p:grpSpPr>
          <a:xfrm>
            <a:off x="6902052" y="1652084"/>
            <a:ext cx="609694" cy="979774"/>
            <a:chOff x="8709003" y="1102766"/>
            <a:chExt cx="429363" cy="68998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9871523-2EF2-32E4-23EB-A3BC8B23B22A}"/>
                </a:ext>
              </a:extLst>
            </p:cNvPr>
            <p:cNvSpPr/>
            <p:nvPr/>
          </p:nvSpPr>
          <p:spPr>
            <a:xfrm>
              <a:off x="8785074" y="1702735"/>
              <a:ext cx="46845" cy="50749"/>
            </a:xfrm>
            <a:custGeom>
              <a:avLst/>
              <a:gdLst>
                <a:gd name="connsiteX0" fmla="*/ 0 w 46845"/>
                <a:gd name="connsiteY0" fmla="*/ 0 h 50749"/>
                <a:gd name="connsiteX1" fmla="*/ 46845 w 46845"/>
                <a:gd name="connsiteY1" fmla="*/ 0 h 50749"/>
                <a:gd name="connsiteX2" fmla="*/ 46845 w 46845"/>
                <a:gd name="connsiteY2" fmla="*/ 50749 h 50749"/>
                <a:gd name="connsiteX3" fmla="*/ 0 w 46845"/>
                <a:gd name="connsiteY3" fmla="*/ 50749 h 5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45" h="50749">
                  <a:moveTo>
                    <a:pt x="0" y="0"/>
                  </a:moveTo>
                  <a:lnTo>
                    <a:pt x="46845" y="0"/>
                  </a:lnTo>
                  <a:lnTo>
                    <a:pt x="46845" y="50749"/>
                  </a:lnTo>
                  <a:lnTo>
                    <a:pt x="0" y="507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9A387C9-A8E4-EA36-76D1-ABDAE3C26FEC}"/>
                </a:ext>
              </a:extLst>
            </p:cNvPr>
            <p:cNvSpPr/>
            <p:nvPr/>
          </p:nvSpPr>
          <p:spPr>
            <a:xfrm>
              <a:off x="8746036" y="1192553"/>
              <a:ext cx="335725" cy="528910"/>
            </a:xfrm>
            <a:custGeom>
              <a:avLst/>
              <a:gdLst>
                <a:gd name="connsiteX0" fmla="*/ 0 w 335725"/>
                <a:gd name="connsiteY0" fmla="*/ 5856 h 528910"/>
                <a:gd name="connsiteX1" fmla="*/ 39038 w 335725"/>
                <a:gd name="connsiteY1" fmla="*/ 528910 h 528910"/>
                <a:gd name="connsiteX2" fmla="*/ 283025 w 335725"/>
                <a:gd name="connsiteY2" fmla="*/ 525006 h 528910"/>
                <a:gd name="connsiteX3" fmla="*/ 335726 w 335725"/>
                <a:gd name="connsiteY3" fmla="*/ 0 h 52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25" h="528910">
                  <a:moveTo>
                    <a:pt x="0" y="5856"/>
                  </a:moveTo>
                  <a:lnTo>
                    <a:pt x="39038" y="528910"/>
                  </a:lnTo>
                  <a:lnTo>
                    <a:pt x="283025" y="525006"/>
                  </a:lnTo>
                  <a:lnTo>
                    <a:pt x="335726" y="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915099A-A1F3-E449-27DA-37CE1CA242E7}"/>
                </a:ext>
              </a:extLst>
            </p:cNvPr>
            <p:cNvSpPr/>
            <p:nvPr/>
          </p:nvSpPr>
          <p:spPr>
            <a:xfrm>
              <a:off x="8709003" y="1124164"/>
              <a:ext cx="409844" cy="84848"/>
            </a:xfrm>
            <a:custGeom>
              <a:avLst/>
              <a:gdLst>
                <a:gd name="connsiteX0" fmla="*/ 42942 w 409844"/>
                <a:gd name="connsiteY0" fmla="*/ 83582 h 84848"/>
                <a:gd name="connsiteX1" fmla="*/ 0 w 409844"/>
                <a:gd name="connsiteY1" fmla="*/ 83582 h 84848"/>
                <a:gd name="connsiteX2" fmla="*/ 409845 w 409844"/>
                <a:gd name="connsiteY2" fmla="*/ 79678 h 84848"/>
                <a:gd name="connsiteX3" fmla="*/ 8283 w 409844"/>
                <a:gd name="connsiteY3" fmla="*/ 84848 h 84848"/>
                <a:gd name="connsiteX4" fmla="*/ 42942 w 409844"/>
                <a:gd name="connsiteY4" fmla="*/ 83582 h 8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844" h="84848">
                  <a:moveTo>
                    <a:pt x="42942" y="83582"/>
                  </a:moveTo>
                  <a:lnTo>
                    <a:pt x="0" y="83582"/>
                  </a:lnTo>
                  <a:cubicBezTo>
                    <a:pt x="0" y="83582"/>
                    <a:pt x="185430" y="-101848"/>
                    <a:pt x="409845" y="79678"/>
                  </a:cubicBezTo>
                  <a:lnTo>
                    <a:pt x="8283" y="84848"/>
                  </a:lnTo>
                  <a:lnTo>
                    <a:pt x="42942" y="835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64FA979-BFC3-CCBF-78D3-BA58E100256B}"/>
                </a:ext>
              </a:extLst>
            </p:cNvPr>
            <p:cNvSpPr/>
            <p:nvPr/>
          </p:nvSpPr>
          <p:spPr>
            <a:xfrm>
              <a:off x="9050531" y="1239398"/>
              <a:ext cx="87835" cy="78075"/>
            </a:xfrm>
            <a:custGeom>
              <a:avLst/>
              <a:gdLst>
                <a:gd name="connsiteX0" fmla="*/ 0 w 87835"/>
                <a:gd name="connsiteY0" fmla="*/ 0 h 78075"/>
                <a:gd name="connsiteX1" fmla="*/ 87836 w 87835"/>
                <a:gd name="connsiteY1" fmla="*/ 0 h 78075"/>
                <a:gd name="connsiteX2" fmla="*/ 87836 w 87835"/>
                <a:gd name="connsiteY2" fmla="*/ 78076 h 78075"/>
                <a:gd name="connsiteX3" fmla="*/ 0 w 87835"/>
                <a:gd name="connsiteY3" fmla="*/ 78076 h 7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835" h="78075">
                  <a:moveTo>
                    <a:pt x="0" y="0"/>
                  </a:moveTo>
                  <a:lnTo>
                    <a:pt x="87836" y="0"/>
                  </a:lnTo>
                  <a:lnTo>
                    <a:pt x="87836" y="78076"/>
                  </a:lnTo>
                  <a:lnTo>
                    <a:pt x="0" y="78076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2D7DE99-10C2-BF2D-3D35-C312B9C96832}"/>
                </a:ext>
              </a:extLst>
            </p:cNvPr>
            <p:cNvSpPr/>
            <p:nvPr/>
          </p:nvSpPr>
          <p:spPr>
            <a:xfrm>
              <a:off x="9077858" y="1264773"/>
              <a:ext cx="37085" cy="31230"/>
            </a:xfrm>
            <a:custGeom>
              <a:avLst/>
              <a:gdLst>
                <a:gd name="connsiteX0" fmla="*/ 0 w 37085"/>
                <a:gd name="connsiteY0" fmla="*/ 0 h 31230"/>
                <a:gd name="connsiteX1" fmla="*/ 37086 w 37085"/>
                <a:gd name="connsiteY1" fmla="*/ 0 h 31230"/>
                <a:gd name="connsiteX2" fmla="*/ 37086 w 37085"/>
                <a:gd name="connsiteY2" fmla="*/ 31230 h 31230"/>
                <a:gd name="connsiteX3" fmla="*/ 0 w 37085"/>
                <a:gd name="connsiteY3" fmla="*/ 31230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85" h="31230">
                  <a:moveTo>
                    <a:pt x="0" y="0"/>
                  </a:moveTo>
                  <a:lnTo>
                    <a:pt x="37086" y="0"/>
                  </a:lnTo>
                  <a:lnTo>
                    <a:pt x="37086" y="31230"/>
                  </a:lnTo>
                  <a:lnTo>
                    <a:pt x="0" y="31230"/>
                  </a:lnTo>
                  <a:close/>
                </a:path>
              </a:pathLst>
            </a:custGeom>
            <a:grpFill/>
            <a:ln w="52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C2CB143-DAC1-AB1E-C64A-5EAE30A965FB}"/>
                </a:ext>
              </a:extLst>
            </p:cNvPr>
            <p:cNvSpPr/>
            <p:nvPr/>
          </p:nvSpPr>
          <p:spPr>
            <a:xfrm>
              <a:off x="8874861" y="1102766"/>
              <a:ext cx="101498" cy="50749"/>
            </a:xfrm>
            <a:custGeom>
              <a:avLst/>
              <a:gdLst>
                <a:gd name="connsiteX0" fmla="*/ 0 w 101498"/>
                <a:gd name="connsiteY0" fmla="*/ 0 h 50749"/>
                <a:gd name="connsiteX1" fmla="*/ 101498 w 101498"/>
                <a:gd name="connsiteY1" fmla="*/ 0 h 50749"/>
                <a:gd name="connsiteX2" fmla="*/ 101498 w 101498"/>
                <a:gd name="connsiteY2" fmla="*/ 50749 h 50749"/>
                <a:gd name="connsiteX3" fmla="*/ 0 w 101498"/>
                <a:gd name="connsiteY3" fmla="*/ 50749 h 5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98" h="50749">
                  <a:moveTo>
                    <a:pt x="0" y="0"/>
                  </a:moveTo>
                  <a:lnTo>
                    <a:pt x="101498" y="0"/>
                  </a:lnTo>
                  <a:lnTo>
                    <a:pt x="101498" y="50749"/>
                  </a:lnTo>
                  <a:lnTo>
                    <a:pt x="0" y="507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9A387AC-5F72-9A9C-8F82-004CA7F394D8}"/>
                </a:ext>
              </a:extLst>
            </p:cNvPr>
            <p:cNvSpPr/>
            <p:nvPr/>
          </p:nvSpPr>
          <p:spPr>
            <a:xfrm>
              <a:off x="8890476" y="1114477"/>
              <a:ext cx="68316" cy="23422"/>
            </a:xfrm>
            <a:custGeom>
              <a:avLst/>
              <a:gdLst>
                <a:gd name="connsiteX0" fmla="*/ 0 w 68316"/>
                <a:gd name="connsiteY0" fmla="*/ 0 h 23422"/>
                <a:gd name="connsiteX1" fmla="*/ 68316 w 68316"/>
                <a:gd name="connsiteY1" fmla="*/ 0 h 23422"/>
                <a:gd name="connsiteX2" fmla="*/ 68316 w 68316"/>
                <a:gd name="connsiteY2" fmla="*/ 23423 h 23422"/>
                <a:gd name="connsiteX3" fmla="*/ 0 w 68316"/>
                <a:gd name="connsiteY3" fmla="*/ 23423 h 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16" h="23422">
                  <a:moveTo>
                    <a:pt x="0" y="0"/>
                  </a:moveTo>
                  <a:lnTo>
                    <a:pt x="68316" y="0"/>
                  </a:lnTo>
                  <a:lnTo>
                    <a:pt x="68316" y="23423"/>
                  </a:lnTo>
                  <a:lnTo>
                    <a:pt x="0" y="23423"/>
                  </a:lnTo>
                  <a:close/>
                </a:path>
              </a:pathLst>
            </a:custGeom>
            <a:grpFill/>
            <a:ln w="52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0C968B5-2364-3489-DFF3-46912C1CBDBF}"/>
                </a:ext>
              </a:extLst>
            </p:cNvPr>
            <p:cNvSpPr/>
            <p:nvPr/>
          </p:nvSpPr>
          <p:spPr>
            <a:xfrm>
              <a:off x="9074007" y="1160531"/>
              <a:ext cx="60455" cy="54652"/>
            </a:xfrm>
            <a:custGeom>
              <a:avLst/>
              <a:gdLst>
                <a:gd name="connsiteX0" fmla="*/ 60456 w 60455"/>
                <a:gd name="connsiteY0" fmla="*/ 27326 h 54652"/>
                <a:gd name="connsiteX1" fmla="*/ 30228 w 60455"/>
                <a:gd name="connsiteY1" fmla="*/ 54653 h 54652"/>
                <a:gd name="connsiteX2" fmla="*/ 0 w 60455"/>
                <a:gd name="connsiteY2" fmla="*/ 27326 h 54652"/>
                <a:gd name="connsiteX3" fmla="*/ 30228 w 60455"/>
                <a:gd name="connsiteY3" fmla="*/ 0 h 54652"/>
                <a:gd name="connsiteX4" fmla="*/ 60456 w 60455"/>
                <a:gd name="connsiteY4" fmla="*/ 27326 h 5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55" h="54652">
                  <a:moveTo>
                    <a:pt x="60456" y="27326"/>
                  </a:moveTo>
                  <a:cubicBezTo>
                    <a:pt x="60456" y="42414"/>
                    <a:pt x="46898" y="54653"/>
                    <a:pt x="30228" y="54653"/>
                  </a:cubicBezTo>
                  <a:cubicBezTo>
                    <a:pt x="13505" y="54653"/>
                    <a:pt x="0" y="42414"/>
                    <a:pt x="0" y="27326"/>
                  </a:cubicBezTo>
                  <a:cubicBezTo>
                    <a:pt x="0" y="12239"/>
                    <a:pt x="13557" y="0"/>
                    <a:pt x="30228" y="0"/>
                  </a:cubicBezTo>
                  <a:cubicBezTo>
                    <a:pt x="46898" y="0"/>
                    <a:pt x="60456" y="12239"/>
                    <a:pt x="60456" y="273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FE23E43-6437-2CBA-F756-B0C350E645D9}"/>
                </a:ext>
              </a:extLst>
            </p:cNvPr>
            <p:cNvSpPr/>
            <p:nvPr/>
          </p:nvSpPr>
          <p:spPr>
            <a:xfrm rot="-3108384">
              <a:off x="8979618" y="1647277"/>
              <a:ext cx="121013" cy="121013"/>
            </a:xfrm>
            <a:custGeom>
              <a:avLst/>
              <a:gdLst>
                <a:gd name="connsiteX0" fmla="*/ 121013 w 121013"/>
                <a:gd name="connsiteY0" fmla="*/ 60507 h 121013"/>
                <a:gd name="connsiteX1" fmla="*/ 60507 w 121013"/>
                <a:gd name="connsiteY1" fmla="*/ 121013 h 121013"/>
                <a:gd name="connsiteX2" fmla="*/ 0 w 121013"/>
                <a:gd name="connsiteY2" fmla="*/ 60507 h 121013"/>
                <a:gd name="connsiteX3" fmla="*/ 60507 w 121013"/>
                <a:gd name="connsiteY3" fmla="*/ 0 h 121013"/>
                <a:gd name="connsiteX4" fmla="*/ 121013 w 121013"/>
                <a:gd name="connsiteY4" fmla="*/ 60507 h 12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013" h="121013">
                  <a:moveTo>
                    <a:pt x="121013" y="60507"/>
                  </a:moveTo>
                  <a:cubicBezTo>
                    <a:pt x="121013" y="93924"/>
                    <a:pt x="93924" y="121013"/>
                    <a:pt x="60507" y="121013"/>
                  </a:cubicBezTo>
                  <a:cubicBezTo>
                    <a:pt x="27090" y="121013"/>
                    <a:pt x="0" y="93924"/>
                    <a:pt x="0" y="60507"/>
                  </a:cubicBezTo>
                  <a:cubicBezTo>
                    <a:pt x="0" y="27090"/>
                    <a:pt x="27090" y="0"/>
                    <a:pt x="60507" y="0"/>
                  </a:cubicBezTo>
                  <a:cubicBezTo>
                    <a:pt x="93924" y="0"/>
                    <a:pt x="121013" y="27090"/>
                    <a:pt x="121013" y="60507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E699A9D-23C4-67B8-C261-6C7B8C9BF556}"/>
                </a:ext>
              </a:extLst>
            </p:cNvPr>
            <p:cNvSpPr/>
            <p:nvPr/>
          </p:nvSpPr>
          <p:spPr>
            <a:xfrm>
              <a:off x="8993821" y="1660057"/>
              <a:ext cx="95642" cy="95590"/>
            </a:xfrm>
            <a:custGeom>
              <a:avLst/>
              <a:gdLst>
                <a:gd name="connsiteX0" fmla="*/ 95642 w 95642"/>
                <a:gd name="connsiteY0" fmla="*/ 47795 h 95590"/>
                <a:gd name="connsiteX1" fmla="*/ 47847 w 95642"/>
                <a:gd name="connsiteY1" fmla="*/ 95590 h 95590"/>
                <a:gd name="connsiteX2" fmla="*/ 0 w 95642"/>
                <a:gd name="connsiteY2" fmla="*/ 47795 h 95590"/>
                <a:gd name="connsiteX3" fmla="*/ 47847 w 95642"/>
                <a:gd name="connsiteY3" fmla="*/ 0 h 95590"/>
                <a:gd name="connsiteX4" fmla="*/ 95642 w 95642"/>
                <a:gd name="connsiteY4" fmla="*/ 47795 h 9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42" h="95590">
                  <a:moveTo>
                    <a:pt x="95642" y="47795"/>
                  </a:moveTo>
                  <a:cubicBezTo>
                    <a:pt x="95642" y="74172"/>
                    <a:pt x="74224" y="95590"/>
                    <a:pt x="47847" y="95590"/>
                  </a:cubicBezTo>
                  <a:cubicBezTo>
                    <a:pt x="21418" y="95590"/>
                    <a:pt x="0" y="74172"/>
                    <a:pt x="0" y="47795"/>
                  </a:cubicBezTo>
                  <a:cubicBezTo>
                    <a:pt x="0" y="21366"/>
                    <a:pt x="21418" y="0"/>
                    <a:pt x="47847" y="0"/>
                  </a:cubicBezTo>
                  <a:cubicBezTo>
                    <a:pt x="74224" y="-53"/>
                    <a:pt x="95642" y="21366"/>
                    <a:pt x="95642" y="47795"/>
                  </a:cubicBezTo>
                  <a:close/>
                </a:path>
              </a:pathLst>
            </a:custGeom>
            <a:grpFill/>
            <a:ln w="52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979C01C-E4BB-4956-C464-4EC65FAB3933}"/>
                </a:ext>
              </a:extLst>
            </p:cNvPr>
            <p:cNvSpPr/>
            <p:nvPr/>
          </p:nvSpPr>
          <p:spPr>
            <a:xfrm>
              <a:off x="9011652" y="1676622"/>
              <a:ext cx="62461" cy="62460"/>
            </a:xfrm>
            <a:custGeom>
              <a:avLst/>
              <a:gdLst>
                <a:gd name="connsiteX0" fmla="*/ 62461 w 62461"/>
                <a:gd name="connsiteY0" fmla="*/ 31230 h 62460"/>
                <a:gd name="connsiteX1" fmla="*/ 31231 w 62461"/>
                <a:gd name="connsiteY1" fmla="*/ 62461 h 62460"/>
                <a:gd name="connsiteX2" fmla="*/ 0 w 62461"/>
                <a:gd name="connsiteY2" fmla="*/ 31230 h 62460"/>
                <a:gd name="connsiteX3" fmla="*/ 31231 w 62461"/>
                <a:gd name="connsiteY3" fmla="*/ 0 h 62460"/>
                <a:gd name="connsiteX4" fmla="*/ 62461 w 62461"/>
                <a:gd name="connsiteY4" fmla="*/ 31230 h 6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61" h="62460">
                  <a:moveTo>
                    <a:pt x="62461" y="31230"/>
                  </a:moveTo>
                  <a:cubicBezTo>
                    <a:pt x="62461" y="48481"/>
                    <a:pt x="48481" y="62461"/>
                    <a:pt x="31231" y="62461"/>
                  </a:cubicBezTo>
                  <a:cubicBezTo>
                    <a:pt x="13980" y="62461"/>
                    <a:pt x="0" y="48481"/>
                    <a:pt x="0" y="31230"/>
                  </a:cubicBezTo>
                  <a:cubicBezTo>
                    <a:pt x="0" y="13980"/>
                    <a:pt x="13980" y="0"/>
                    <a:pt x="31231" y="0"/>
                  </a:cubicBezTo>
                  <a:cubicBezTo>
                    <a:pt x="48481" y="53"/>
                    <a:pt x="62461" y="14033"/>
                    <a:pt x="62461" y="3123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DFB818A-D7AC-12D6-F4DA-7032590646D3}"/>
                </a:ext>
              </a:extLst>
            </p:cNvPr>
            <p:cNvSpPr/>
            <p:nvPr/>
          </p:nvSpPr>
          <p:spPr>
            <a:xfrm>
              <a:off x="8710217" y="1205530"/>
              <a:ext cx="374129" cy="11186"/>
            </a:xfrm>
            <a:custGeom>
              <a:avLst/>
              <a:gdLst>
                <a:gd name="connsiteX0" fmla="*/ 0 w 374129"/>
                <a:gd name="connsiteY0" fmla="*/ 1846 h 11186"/>
                <a:gd name="connsiteX1" fmla="*/ 374130 w 374129"/>
                <a:gd name="connsiteY1" fmla="*/ 0 h 11186"/>
                <a:gd name="connsiteX2" fmla="*/ 369277 w 374129"/>
                <a:gd name="connsiteY2" fmla="*/ 11078 h 11186"/>
                <a:gd name="connsiteX3" fmla="*/ 0 w 374129"/>
                <a:gd name="connsiteY3" fmla="*/ 1846 h 1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129" h="11186">
                  <a:moveTo>
                    <a:pt x="0" y="1846"/>
                  </a:moveTo>
                  <a:lnTo>
                    <a:pt x="374130" y="0"/>
                  </a:lnTo>
                  <a:lnTo>
                    <a:pt x="369277" y="11078"/>
                  </a:lnTo>
                  <a:cubicBezTo>
                    <a:pt x="369330" y="11078"/>
                    <a:pt x="2426" y="12872"/>
                    <a:pt x="0" y="184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图形 4">
            <a:extLst>
              <a:ext uri="{FF2B5EF4-FFF2-40B4-BE49-F238E27FC236}">
                <a16:creationId xmlns:a16="http://schemas.microsoft.com/office/drawing/2014/main" id="{D21F0B67-D142-CE4A-BA22-9EE9CC5CC73D}"/>
              </a:ext>
            </a:extLst>
          </p:cNvPr>
          <p:cNvGrpSpPr/>
          <p:nvPr/>
        </p:nvGrpSpPr>
        <p:grpSpPr>
          <a:xfrm>
            <a:off x="2329903" y="1652084"/>
            <a:ext cx="763658" cy="995284"/>
            <a:chOff x="3739854" y="2047904"/>
            <a:chExt cx="500211" cy="651931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2BEEF84-3D2B-EBDC-18F8-E4474DE795A4}"/>
                </a:ext>
              </a:extLst>
            </p:cNvPr>
            <p:cNvSpPr/>
            <p:nvPr/>
          </p:nvSpPr>
          <p:spPr>
            <a:xfrm>
              <a:off x="3854067" y="2174619"/>
              <a:ext cx="385999" cy="163431"/>
            </a:xfrm>
            <a:custGeom>
              <a:avLst/>
              <a:gdLst>
                <a:gd name="connsiteX0" fmla="*/ 319688 w 385999"/>
                <a:gd name="connsiteY0" fmla="*/ 0 h 163431"/>
                <a:gd name="connsiteX1" fmla="*/ 0 w 385999"/>
                <a:gd name="connsiteY1" fmla="*/ 0 h 163431"/>
                <a:gd name="connsiteX2" fmla="*/ 203630 w 385999"/>
                <a:gd name="connsiteY2" fmla="*/ 68685 h 163431"/>
                <a:gd name="connsiteX3" fmla="*/ 227316 w 385999"/>
                <a:gd name="connsiteY3" fmla="*/ 163431 h 163431"/>
                <a:gd name="connsiteX4" fmla="*/ 386000 w 385999"/>
                <a:gd name="connsiteY4" fmla="*/ 149188 h 16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999" h="163431">
                  <a:moveTo>
                    <a:pt x="319688" y="0"/>
                  </a:moveTo>
                  <a:lnTo>
                    <a:pt x="0" y="0"/>
                  </a:lnTo>
                  <a:lnTo>
                    <a:pt x="203630" y="68685"/>
                  </a:lnTo>
                  <a:lnTo>
                    <a:pt x="227316" y="163431"/>
                  </a:lnTo>
                  <a:lnTo>
                    <a:pt x="386000" y="14918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018AA2E-1AAD-E07E-0691-0BF60CDFA2E1}"/>
                </a:ext>
              </a:extLst>
            </p:cNvPr>
            <p:cNvSpPr/>
            <p:nvPr/>
          </p:nvSpPr>
          <p:spPr>
            <a:xfrm>
              <a:off x="4031636" y="2354615"/>
              <a:ext cx="208430" cy="341000"/>
            </a:xfrm>
            <a:custGeom>
              <a:avLst/>
              <a:gdLst>
                <a:gd name="connsiteX0" fmla="*/ 49747 w 208430"/>
                <a:gd name="connsiteY0" fmla="*/ 0 h 341000"/>
                <a:gd name="connsiteX1" fmla="*/ 208431 w 208430"/>
                <a:gd name="connsiteY1" fmla="*/ 0 h 341000"/>
                <a:gd name="connsiteX2" fmla="*/ 179996 w 208430"/>
                <a:gd name="connsiteY2" fmla="*/ 338627 h 341000"/>
                <a:gd name="connsiteX3" fmla="*/ 125501 w 208430"/>
                <a:gd name="connsiteY3" fmla="*/ 134997 h 341000"/>
                <a:gd name="connsiteX4" fmla="*/ 111311 w 208430"/>
                <a:gd name="connsiteY4" fmla="*/ 134997 h 341000"/>
                <a:gd name="connsiteX5" fmla="*/ 0 w 208430"/>
                <a:gd name="connsiteY5" fmla="*/ 341001 h 34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430" h="341000">
                  <a:moveTo>
                    <a:pt x="49747" y="0"/>
                  </a:moveTo>
                  <a:lnTo>
                    <a:pt x="208431" y="0"/>
                  </a:lnTo>
                  <a:lnTo>
                    <a:pt x="179996" y="338627"/>
                  </a:lnTo>
                  <a:lnTo>
                    <a:pt x="125501" y="134997"/>
                  </a:lnTo>
                  <a:lnTo>
                    <a:pt x="111311" y="134997"/>
                  </a:lnTo>
                  <a:lnTo>
                    <a:pt x="0" y="34100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C8320F-8F92-D6A1-816E-480A35D2552F}"/>
                </a:ext>
              </a:extLst>
            </p:cNvPr>
            <p:cNvSpPr/>
            <p:nvPr/>
          </p:nvSpPr>
          <p:spPr>
            <a:xfrm>
              <a:off x="4044033" y="2047904"/>
              <a:ext cx="113737" cy="113737"/>
            </a:xfrm>
            <a:custGeom>
              <a:avLst/>
              <a:gdLst>
                <a:gd name="connsiteX0" fmla="*/ 113737 w 113737"/>
                <a:gd name="connsiteY0" fmla="*/ 56869 h 113737"/>
                <a:gd name="connsiteX1" fmla="*/ 56869 w 113737"/>
                <a:gd name="connsiteY1" fmla="*/ 113737 h 113737"/>
                <a:gd name="connsiteX2" fmla="*/ 0 w 113737"/>
                <a:gd name="connsiteY2" fmla="*/ 56869 h 113737"/>
                <a:gd name="connsiteX3" fmla="*/ 56869 w 113737"/>
                <a:gd name="connsiteY3" fmla="*/ 0 h 113737"/>
                <a:gd name="connsiteX4" fmla="*/ 113737 w 113737"/>
                <a:gd name="connsiteY4" fmla="*/ 56869 h 11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37" h="113737">
                  <a:moveTo>
                    <a:pt x="113737" y="56869"/>
                  </a:moveTo>
                  <a:cubicBezTo>
                    <a:pt x="113737" y="88257"/>
                    <a:pt x="88257" y="113737"/>
                    <a:pt x="56869" y="113737"/>
                  </a:cubicBezTo>
                  <a:cubicBezTo>
                    <a:pt x="25480" y="113737"/>
                    <a:pt x="0" y="88257"/>
                    <a:pt x="0" y="56869"/>
                  </a:cubicBezTo>
                  <a:cubicBezTo>
                    <a:pt x="0" y="25480"/>
                    <a:pt x="25480" y="0"/>
                    <a:pt x="56869" y="0"/>
                  </a:cubicBezTo>
                  <a:cubicBezTo>
                    <a:pt x="88310" y="53"/>
                    <a:pt x="113737" y="25480"/>
                    <a:pt x="113737" y="56869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AA0B0E7-9993-377A-E7FA-A218F0F1D364}"/>
                </a:ext>
              </a:extLst>
            </p:cNvPr>
            <p:cNvSpPr/>
            <p:nvPr/>
          </p:nvSpPr>
          <p:spPr>
            <a:xfrm>
              <a:off x="3804161" y="2228797"/>
              <a:ext cx="77178" cy="88468"/>
            </a:xfrm>
            <a:custGeom>
              <a:avLst/>
              <a:gdLst>
                <a:gd name="connsiteX0" fmla="*/ 0 w 77178"/>
                <a:gd name="connsiteY0" fmla="*/ 48270 h 88468"/>
                <a:gd name="connsiteX1" fmla="*/ 28962 w 77178"/>
                <a:gd name="connsiteY1" fmla="*/ 0 h 88468"/>
                <a:gd name="connsiteX2" fmla="*/ 59506 w 77178"/>
                <a:gd name="connsiteY2" fmla="*/ 0 h 88468"/>
                <a:gd name="connsiteX3" fmla="*/ 59506 w 77178"/>
                <a:gd name="connsiteY3" fmla="*/ 19308 h 88468"/>
                <a:gd name="connsiteX4" fmla="*/ 77179 w 77178"/>
                <a:gd name="connsiteY4" fmla="*/ 19308 h 88468"/>
                <a:gd name="connsiteX5" fmla="*/ 65942 w 77178"/>
                <a:gd name="connsiteY5" fmla="*/ 75596 h 88468"/>
                <a:gd name="connsiteX6" fmla="*/ 6436 w 77178"/>
                <a:gd name="connsiteY6" fmla="*/ 88468 h 88468"/>
                <a:gd name="connsiteX7" fmla="*/ 14507 w 77178"/>
                <a:gd name="connsiteY7" fmla="*/ 61142 h 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178" h="88468">
                  <a:moveTo>
                    <a:pt x="0" y="48270"/>
                  </a:moveTo>
                  <a:lnTo>
                    <a:pt x="28962" y="0"/>
                  </a:lnTo>
                  <a:lnTo>
                    <a:pt x="59506" y="0"/>
                  </a:lnTo>
                  <a:lnTo>
                    <a:pt x="59506" y="19308"/>
                  </a:lnTo>
                  <a:lnTo>
                    <a:pt x="77179" y="19308"/>
                  </a:lnTo>
                  <a:lnTo>
                    <a:pt x="65942" y="75596"/>
                  </a:lnTo>
                  <a:lnTo>
                    <a:pt x="6436" y="88468"/>
                  </a:lnTo>
                  <a:lnTo>
                    <a:pt x="14507" y="6114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8D37BD9-4C9E-1CCB-C52D-290E0D2BEB78}"/>
                </a:ext>
              </a:extLst>
            </p:cNvPr>
            <p:cNvSpPr/>
            <p:nvPr/>
          </p:nvSpPr>
          <p:spPr>
            <a:xfrm>
              <a:off x="3749747" y="2376981"/>
              <a:ext cx="220025" cy="322854"/>
            </a:xfrm>
            <a:custGeom>
              <a:avLst/>
              <a:gdLst>
                <a:gd name="connsiteX0" fmla="*/ 25 w 220025"/>
                <a:gd name="connsiteY0" fmla="*/ 9180 h 322854"/>
                <a:gd name="connsiteX1" fmla="*/ 7622 w 220025"/>
                <a:gd name="connsiteY1" fmla="*/ 113053 h 322854"/>
                <a:gd name="connsiteX2" fmla="*/ 19755 w 220025"/>
                <a:gd name="connsiteY2" fmla="*/ 278489 h 322854"/>
                <a:gd name="connsiteX3" fmla="*/ 22551 w 220025"/>
                <a:gd name="connsiteY3" fmla="*/ 316366 h 322854"/>
                <a:gd name="connsiteX4" fmla="*/ 29620 w 220025"/>
                <a:gd name="connsiteY4" fmla="*/ 322855 h 322854"/>
                <a:gd name="connsiteX5" fmla="*/ 171634 w 220025"/>
                <a:gd name="connsiteY5" fmla="*/ 322855 h 322854"/>
                <a:gd name="connsiteX6" fmla="*/ 192049 w 220025"/>
                <a:gd name="connsiteY6" fmla="*/ 322855 h 322854"/>
                <a:gd name="connsiteX7" fmla="*/ 200701 w 220025"/>
                <a:gd name="connsiteY7" fmla="*/ 315733 h 322854"/>
                <a:gd name="connsiteX8" fmla="*/ 207243 w 220025"/>
                <a:gd name="connsiteY8" fmla="*/ 212916 h 322854"/>
                <a:gd name="connsiteX9" fmla="*/ 217635 w 220025"/>
                <a:gd name="connsiteY9" fmla="*/ 49168 h 322854"/>
                <a:gd name="connsiteX10" fmla="*/ 220009 w 220025"/>
                <a:gd name="connsiteY10" fmla="*/ 11818 h 322854"/>
                <a:gd name="connsiteX11" fmla="*/ 212887 w 220025"/>
                <a:gd name="connsiteY11" fmla="*/ 3166 h 322854"/>
                <a:gd name="connsiteX12" fmla="*/ 33735 w 220025"/>
                <a:gd name="connsiteY12" fmla="*/ 370 h 322854"/>
                <a:gd name="connsiteX13" fmla="*/ 8677 w 220025"/>
                <a:gd name="connsiteY13" fmla="*/ 1 h 322854"/>
                <a:gd name="connsiteX14" fmla="*/ 7200 w 220025"/>
                <a:gd name="connsiteY14" fmla="*/ 15775 h 322854"/>
                <a:gd name="connsiteX15" fmla="*/ 186352 w 220025"/>
                <a:gd name="connsiteY15" fmla="*/ 18571 h 322854"/>
                <a:gd name="connsiteX16" fmla="*/ 211410 w 220025"/>
                <a:gd name="connsiteY16" fmla="*/ 18940 h 322854"/>
                <a:gd name="connsiteX17" fmla="*/ 204288 w 220025"/>
                <a:gd name="connsiteY17" fmla="*/ 10288 h 322854"/>
                <a:gd name="connsiteX18" fmla="*/ 197747 w 220025"/>
                <a:gd name="connsiteY18" fmla="*/ 113105 h 322854"/>
                <a:gd name="connsiteX19" fmla="*/ 187354 w 220025"/>
                <a:gd name="connsiteY19" fmla="*/ 276853 h 322854"/>
                <a:gd name="connsiteX20" fmla="*/ 184980 w 220025"/>
                <a:gd name="connsiteY20" fmla="*/ 314203 h 322854"/>
                <a:gd name="connsiteX21" fmla="*/ 193632 w 220025"/>
                <a:gd name="connsiteY21" fmla="*/ 307081 h 322854"/>
                <a:gd name="connsiteX22" fmla="*/ 51619 w 220025"/>
                <a:gd name="connsiteY22" fmla="*/ 307081 h 322854"/>
                <a:gd name="connsiteX23" fmla="*/ 31203 w 220025"/>
                <a:gd name="connsiteY23" fmla="*/ 307081 h 322854"/>
                <a:gd name="connsiteX24" fmla="*/ 38272 w 220025"/>
                <a:gd name="connsiteY24" fmla="*/ 313570 h 322854"/>
                <a:gd name="connsiteX25" fmla="*/ 30675 w 220025"/>
                <a:gd name="connsiteY25" fmla="*/ 209698 h 322854"/>
                <a:gd name="connsiteX26" fmla="*/ 18542 w 220025"/>
                <a:gd name="connsiteY26" fmla="*/ 44262 h 322854"/>
                <a:gd name="connsiteX27" fmla="*/ 15746 w 220025"/>
                <a:gd name="connsiteY27" fmla="*/ 6385 h 322854"/>
                <a:gd name="connsiteX28" fmla="*/ 25 w 220025"/>
                <a:gd name="connsiteY28" fmla="*/ 9180 h 322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0025" h="322854">
                  <a:moveTo>
                    <a:pt x="25" y="9180"/>
                  </a:moveTo>
                  <a:cubicBezTo>
                    <a:pt x="2558" y="43787"/>
                    <a:pt x="5090" y="78393"/>
                    <a:pt x="7622" y="113053"/>
                  </a:cubicBezTo>
                  <a:cubicBezTo>
                    <a:pt x="11684" y="168180"/>
                    <a:pt x="15693" y="223361"/>
                    <a:pt x="19755" y="278489"/>
                  </a:cubicBezTo>
                  <a:cubicBezTo>
                    <a:pt x="20705" y="291097"/>
                    <a:pt x="21602" y="303705"/>
                    <a:pt x="22551" y="316366"/>
                  </a:cubicBezTo>
                  <a:cubicBezTo>
                    <a:pt x="22762" y="319531"/>
                    <a:pt x="26402" y="322855"/>
                    <a:pt x="29620" y="322855"/>
                  </a:cubicBezTo>
                  <a:cubicBezTo>
                    <a:pt x="76941" y="322855"/>
                    <a:pt x="124314" y="322855"/>
                    <a:pt x="171634" y="322855"/>
                  </a:cubicBezTo>
                  <a:cubicBezTo>
                    <a:pt x="178439" y="322855"/>
                    <a:pt x="185244" y="322855"/>
                    <a:pt x="192049" y="322855"/>
                  </a:cubicBezTo>
                  <a:cubicBezTo>
                    <a:pt x="196217" y="322855"/>
                    <a:pt x="200385" y="320323"/>
                    <a:pt x="200701" y="315733"/>
                  </a:cubicBezTo>
                  <a:cubicBezTo>
                    <a:pt x="202864" y="281443"/>
                    <a:pt x="205080" y="247153"/>
                    <a:pt x="207243" y="212916"/>
                  </a:cubicBezTo>
                  <a:cubicBezTo>
                    <a:pt x="210724" y="158316"/>
                    <a:pt x="214153" y="103768"/>
                    <a:pt x="217635" y="49168"/>
                  </a:cubicBezTo>
                  <a:cubicBezTo>
                    <a:pt x="218426" y="36718"/>
                    <a:pt x="219218" y="24268"/>
                    <a:pt x="220009" y="11818"/>
                  </a:cubicBezTo>
                  <a:cubicBezTo>
                    <a:pt x="220273" y="7809"/>
                    <a:pt x="217266" y="3272"/>
                    <a:pt x="212887" y="3166"/>
                  </a:cubicBezTo>
                  <a:cubicBezTo>
                    <a:pt x="153170" y="2217"/>
                    <a:pt x="93453" y="1267"/>
                    <a:pt x="33735" y="370"/>
                  </a:cubicBezTo>
                  <a:cubicBezTo>
                    <a:pt x="25400" y="265"/>
                    <a:pt x="17012" y="107"/>
                    <a:pt x="8677" y="1"/>
                  </a:cubicBezTo>
                  <a:cubicBezTo>
                    <a:pt x="-1452" y="-157"/>
                    <a:pt x="-2982" y="15616"/>
                    <a:pt x="7200" y="15775"/>
                  </a:cubicBezTo>
                  <a:cubicBezTo>
                    <a:pt x="66917" y="16724"/>
                    <a:pt x="126635" y="17674"/>
                    <a:pt x="186352" y="18571"/>
                  </a:cubicBezTo>
                  <a:cubicBezTo>
                    <a:pt x="194687" y="18676"/>
                    <a:pt x="203075" y="18834"/>
                    <a:pt x="211410" y="18940"/>
                  </a:cubicBezTo>
                  <a:cubicBezTo>
                    <a:pt x="209036" y="16038"/>
                    <a:pt x="206662" y="13190"/>
                    <a:pt x="204288" y="10288"/>
                  </a:cubicBezTo>
                  <a:cubicBezTo>
                    <a:pt x="202125" y="44578"/>
                    <a:pt x="199910" y="78868"/>
                    <a:pt x="197747" y="113105"/>
                  </a:cubicBezTo>
                  <a:cubicBezTo>
                    <a:pt x="194265" y="167706"/>
                    <a:pt x="190836" y="222253"/>
                    <a:pt x="187354" y="276853"/>
                  </a:cubicBezTo>
                  <a:cubicBezTo>
                    <a:pt x="186563" y="289303"/>
                    <a:pt x="185772" y="301753"/>
                    <a:pt x="184980" y="314203"/>
                  </a:cubicBezTo>
                  <a:cubicBezTo>
                    <a:pt x="187882" y="311829"/>
                    <a:pt x="190731" y="309455"/>
                    <a:pt x="193632" y="307081"/>
                  </a:cubicBezTo>
                  <a:cubicBezTo>
                    <a:pt x="146312" y="307081"/>
                    <a:pt x="98939" y="307081"/>
                    <a:pt x="51619" y="307081"/>
                  </a:cubicBezTo>
                  <a:cubicBezTo>
                    <a:pt x="44814" y="307081"/>
                    <a:pt x="38008" y="307081"/>
                    <a:pt x="31203" y="307081"/>
                  </a:cubicBezTo>
                  <a:cubicBezTo>
                    <a:pt x="33577" y="309244"/>
                    <a:pt x="35898" y="311407"/>
                    <a:pt x="38272" y="313570"/>
                  </a:cubicBezTo>
                  <a:cubicBezTo>
                    <a:pt x="35740" y="278964"/>
                    <a:pt x="33208" y="244357"/>
                    <a:pt x="30675" y="209698"/>
                  </a:cubicBezTo>
                  <a:cubicBezTo>
                    <a:pt x="26613" y="154570"/>
                    <a:pt x="22604" y="99390"/>
                    <a:pt x="18542" y="44262"/>
                  </a:cubicBezTo>
                  <a:cubicBezTo>
                    <a:pt x="17593" y="31653"/>
                    <a:pt x="16696" y="19045"/>
                    <a:pt x="15746" y="6385"/>
                  </a:cubicBezTo>
                  <a:cubicBezTo>
                    <a:pt x="14849" y="-3691"/>
                    <a:pt x="-713" y="-896"/>
                    <a:pt x="25" y="9180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B630744-4EAA-0625-C082-562554502AB5}"/>
                </a:ext>
              </a:extLst>
            </p:cNvPr>
            <p:cNvSpPr/>
            <p:nvPr/>
          </p:nvSpPr>
          <p:spPr>
            <a:xfrm>
              <a:off x="3739854" y="2367117"/>
              <a:ext cx="234807" cy="17672"/>
            </a:xfrm>
            <a:custGeom>
              <a:avLst/>
              <a:gdLst>
                <a:gd name="connsiteX0" fmla="*/ 0 w 234807"/>
                <a:gd name="connsiteY0" fmla="*/ 0 h 17672"/>
                <a:gd name="connsiteX1" fmla="*/ 234807 w 234807"/>
                <a:gd name="connsiteY1" fmla="*/ 0 h 17672"/>
                <a:gd name="connsiteX2" fmla="*/ 234807 w 234807"/>
                <a:gd name="connsiteY2" fmla="*/ 17673 h 17672"/>
                <a:gd name="connsiteX3" fmla="*/ 0 w 234807"/>
                <a:gd name="connsiteY3" fmla="*/ 17673 h 1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807" h="17672">
                  <a:moveTo>
                    <a:pt x="0" y="0"/>
                  </a:moveTo>
                  <a:lnTo>
                    <a:pt x="234807" y="0"/>
                  </a:lnTo>
                  <a:lnTo>
                    <a:pt x="234807" y="17673"/>
                  </a:lnTo>
                  <a:lnTo>
                    <a:pt x="0" y="1767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9F89A6D-9553-1FB0-F450-11AEBB8A4D76}"/>
                </a:ext>
              </a:extLst>
            </p:cNvPr>
            <p:cNvSpPr/>
            <p:nvPr/>
          </p:nvSpPr>
          <p:spPr>
            <a:xfrm rot="-60510">
              <a:off x="3809435" y="2384659"/>
              <a:ext cx="8492" cy="307171"/>
            </a:xfrm>
            <a:custGeom>
              <a:avLst/>
              <a:gdLst>
                <a:gd name="connsiteX0" fmla="*/ 0 w 8492"/>
                <a:gd name="connsiteY0" fmla="*/ 0 h 307171"/>
                <a:gd name="connsiteX1" fmla="*/ 8493 w 8492"/>
                <a:gd name="connsiteY1" fmla="*/ 0 h 307171"/>
                <a:gd name="connsiteX2" fmla="*/ 8493 w 8492"/>
                <a:gd name="connsiteY2" fmla="*/ 307172 h 307171"/>
                <a:gd name="connsiteX3" fmla="*/ 0 w 8492"/>
                <a:gd name="connsiteY3" fmla="*/ 307172 h 30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2" h="307171">
                  <a:moveTo>
                    <a:pt x="0" y="0"/>
                  </a:moveTo>
                  <a:lnTo>
                    <a:pt x="8493" y="0"/>
                  </a:lnTo>
                  <a:lnTo>
                    <a:pt x="8493" y="307172"/>
                  </a:lnTo>
                  <a:lnTo>
                    <a:pt x="0" y="30717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54471C59-861E-A1F3-89DA-5D7A3AA03F3F}"/>
                </a:ext>
              </a:extLst>
            </p:cNvPr>
            <p:cNvSpPr/>
            <p:nvPr/>
          </p:nvSpPr>
          <p:spPr>
            <a:xfrm>
              <a:off x="3856388" y="2387006"/>
              <a:ext cx="8546" cy="304969"/>
            </a:xfrm>
            <a:custGeom>
              <a:avLst/>
              <a:gdLst>
                <a:gd name="connsiteX0" fmla="*/ 0 w 8546"/>
                <a:gd name="connsiteY0" fmla="*/ 0 h 304969"/>
                <a:gd name="connsiteX1" fmla="*/ 8546 w 8546"/>
                <a:gd name="connsiteY1" fmla="*/ 0 h 304969"/>
                <a:gd name="connsiteX2" fmla="*/ 8546 w 8546"/>
                <a:gd name="connsiteY2" fmla="*/ 304970 h 304969"/>
                <a:gd name="connsiteX3" fmla="*/ 0 w 8546"/>
                <a:gd name="connsiteY3" fmla="*/ 304970 h 30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6" h="304969">
                  <a:moveTo>
                    <a:pt x="0" y="0"/>
                  </a:moveTo>
                  <a:lnTo>
                    <a:pt x="8546" y="0"/>
                  </a:lnTo>
                  <a:lnTo>
                    <a:pt x="8546" y="304970"/>
                  </a:lnTo>
                  <a:lnTo>
                    <a:pt x="0" y="30497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CD2182A-A494-168C-BAD6-46384FA7B3C4}"/>
                </a:ext>
              </a:extLst>
            </p:cNvPr>
            <p:cNvSpPr/>
            <p:nvPr/>
          </p:nvSpPr>
          <p:spPr>
            <a:xfrm rot="-5235963">
              <a:off x="3751907" y="2535127"/>
              <a:ext cx="305298" cy="8546"/>
            </a:xfrm>
            <a:custGeom>
              <a:avLst/>
              <a:gdLst>
                <a:gd name="connsiteX0" fmla="*/ 0 w 305298"/>
                <a:gd name="connsiteY0" fmla="*/ 0 h 8546"/>
                <a:gd name="connsiteX1" fmla="*/ 305298 w 305298"/>
                <a:gd name="connsiteY1" fmla="*/ 0 h 8546"/>
                <a:gd name="connsiteX2" fmla="*/ 305298 w 305298"/>
                <a:gd name="connsiteY2" fmla="*/ 8546 h 8546"/>
                <a:gd name="connsiteX3" fmla="*/ 0 w 305298"/>
                <a:gd name="connsiteY3" fmla="*/ 8546 h 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298" h="8546">
                  <a:moveTo>
                    <a:pt x="0" y="0"/>
                  </a:moveTo>
                  <a:lnTo>
                    <a:pt x="305298" y="0"/>
                  </a:lnTo>
                  <a:lnTo>
                    <a:pt x="305298" y="8546"/>
                  </a:lnTo>
                  <a:lnTo>
                    <a:pt x="0" y="8546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C884625-ED8E-32FC-6E87-FA78573DA060}"/>
                </a:ext>
              </a:extLst>
            </p:cNvPr>
            <p:cNvSpPr/>
            <p:nvPr/>
          </p:nvSpPr>
          <p:spPr>
            <a:xfrm>
              <a:off x="3761220" y="2435275"/>
              <a:ext cx="196666" cy="13768"/>
            </a:xfrm>
            <a:custGeom>
              <a:avLst/>
              <a:gdLst>
                <a:gd name="connsiteX0" fmla="*/ 0 w 196666"/>
                <a:gd name="connsiteY0" fmla="*/ 0 h 13768"/>
                <a:gd name="connsiteX1" fmla="*/ 196666 w 196666"/>
                <a:gd name="connsiteY1" fmla="*/ 0 h 13768"/>
                <a:gd name="connsiteX2" fmla="*/ 196666 w 196666"/>
                <a:gd name="connsiteY2" fmla="*/ 13769 h 13768"/>
                <a:gd name="connsiteX3" fmla="*/ 0 w 196666"/>
                <a:gd name="connsiteY3" fmla="*/ 13769 h 13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66" h="13768">
                  <a:moveTo>
                    <a:pt x="0" y="0"/>
                  </a:moveTo>
                  <a:lnTo>
                    <a:pt x="196666" y="0"/>
                  </a:lnTo>
                  <a:lnTo>
                    <a:pt x="196666" y="13769"/>
                  </a:lnTo>
                  <a:lnTo>
                    <a:pt x="0" y="1376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2047883-5CAC-F022-C959-45E1E37BA925}"/>
                </a:ext>
              </a:extLst>
            </p:cNvPr>
            <p:cNvSpPr/>
            <p:nvPr/>
          </p:nvSpPr>
          <p:spPr>
            <a:xfrm>
              <a:off x="3771032" y="2493674"/>
              <a:ext cx="178571" cy="11711"/>
            </a:xfrm>
            <a:custGeom>
              <a:avLst/>
              <a:gdLst>
                <a:gd name="connsiteX0" fmla="*/ 0 w 178571"/>
                <a:gd name="connsiteY0" fmla="*/ 0 h 11711"/>
                <a:gd name="connsiteX1" fmla="*/ 178572 w 178571"/>
                <a:gd name="connsiteY1" fmla="*/ 0 h 11711"/>
                <a:gd name="connsiteX2" fmla="*/ 178572 w 178571"/>
                <a:gd name="connsiteY2" fmla="*/ 11711 h 11711"/>
                <a:gd name="connsiteX3" fmla="*/ 0 w 178571"/>
                <a:gd name="connsiteY3" fmla="*/ 11711 h 1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71" h="11711">
                  <a:moveTo>
                    <a:pt x="0" y="0"/>
                  </a:moveTo>
                  <a:lnTo>
                    <a:pt x="178572" y="0"/>
                  </a:lnTo>
                  <a:lnTo>
                    <a:pt x="178572" y="11711"/>
                  </a:lnTo>
                  <a:lnTo>
                    <a:pt x="0" y="1171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710F545-3532-62E0-74E6-C5FD7858F851}"/>
                </a:ext>
              </a:extLst>
            </p:cNvPr>
            <p:cNvSpPr/>
            <p:nvPr/>
          </p:nvSpPr>
          <p:spPr>
            <a:xfrm>
              <a:off x="3769502" y="2547852"/>
              <a:ext cx="181262" cy="13821"/>
            </a:xfrm>
            <a:custGeom>
              <a:avLst/>
              <a:gdLst>
                <a:gd name="connsiteX0" fmla="*/ 0 w 181262"/>
                <a:gd name="connsiteY0" fmla="*/ 0 h 13821"/>
                <a:gd name="connsiteX1" fmla="*/ 181262 w 181262"/>
                <a:gd name="connsiteY1" fmla="*/ 0 h 13821"/>
                <a:gd name="connsiteX2" fmla="*/ 181262 w 181262"/>
                <a:gd name="connsiteY2" fmla="*/ 13821 h 13821"/>
                <a:gd name="connsiteX3" fmla="*/ 0 w 181262"/>
                <a:gd name="connsiteY3" fmla="*/ 13821 h 1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262" h="13821">
                  <a:moveTo>
                    <a:pt x="0" y="0"/>
                  </a:moveTo>
                  <a:lnTo>
                    <a:pt x="181262" y="0"/>
                  </a:lnTo>
                  <a:lnTo>
                    <a:pt x="181262" y="13821"/>
                  </a:lnTo>
                  <a:lnTo>
                    <a:pt x="0" y="1382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3ADDE9CE-EBDB-5A86-718A-A430064417BC}"/>
                </a:ext>
              </a:extLst>
            </p:cNvPr>
            <p:cNvSpPr/>
            <p:nvPr/>
          </p:nvSpPr>
          <p:spPr>
            <a:xfrm>
              <a:off x="3773089" y="2596860"/>
              <a:ext cx="174667" cy="11711"/>
            </a:xfrm>
            <a:custGeom>
              <a:avLst/>
              <a:gdLst>
                <a:gd name="connsiteX0" fmla="*/ 0 w 174667"/>
                <a:gd name="connsiteY0" fmla="*/ 0 h 11711"/>
                <a:gd name="connsiteX1" fmla="*/ 174668 w 174667"/>
                <a:gd name="connsiteY1" fmla="*/ 0 h 11711"/>
                <a:gd name="connsiteX2" fmla="*/ 174668 w 174667"/>
                <a:gd name="connsiteY2" fmla="*/ 11711 h 11711"/>
                <a:gd name="connsiteX3" fmla="*/ 0 w 174667"/>
                <a:gd name="connsiteY3" fmla="*/ 11711 h 1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67" h="11711">
                  <a:moveTo>
                    <a:pt x="0" y="0"/>
                  </a:moveTo>
                  <a:lnTo>
                    <a:pt x="174668" y="0"/>
                  </a:lnTo>
                  <a:lnTo>
                    <a:pt x="174668" y="11711"/>
                  </a:lnTo>
                  <a:lnTo>
                    <a:pt x="0" y="1171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108C59AA-CD9A-FD3A-6D92-701C272B3FCB}"/>
                </a:ext>
              </a:extLst>
            </p:cNvPr>
            <p:cNvSpPr/>
            <p:nvPr/>
          </p:nvSpPr>
          <p:spPr>
            <a:xfrm>
              <a:off x="3776360" y="2641754"/>
              <a:ext cx="168337" cy="14718"/>
            </a:xfrm>
            <a:custGeom>
              <a:avLst/>
              <a:gdLst>
                <a:gd name="connsiteX0" fmla="*/ 0 w 168337"/>
                <a:gd name="connsiteY0" fmla="*/ 0 h 14718"/>
                <a:gd name="connsiteX1" fmla="*/ 168338 w 168337"/>
                <a:gd name="connsiteY1" fmla="*/ 0 h 14718"/>
                <a:gd name="connsiteX2" fmla="*/ 168338 w 168337"/>
                <a:gd name="connsiteY2" fmla="*/ 14718 h 14718"/>
                <a:gd name="connsiteX3" fmla="*/ 0 w 168337"/>
                <a:gd name="connsiteY3" fmla="*/ 14718 h 1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37" h="14718">
                  <a:moveTo>
                    <a:pt x="0" y="0"/>
                  </a:moveTo>
                  <a:lnTo>
                    <a:pt x="168338" y="0"/>
                  </a:lnTo>
                  <a:lnTo>
                    <a:pt x="168338" y="14718"/>
                  </a:lnTo>
                  <a:lnTo>
                    <a:pt x="0" y="1471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5" name="图形 4">
            <a:extLst>
              <a:ext uri="{FF2B5EF4-FFF2-40B4-BE49-F238E27FC236}">
                <a16:creationId xmlns:a16="http://schemas.microsoft.com/office/drawing/2014/main" id="{135137CC-4649-5EA2-1914-41F8EC29FBA4}"/>
              </a:ext>
            </a:extLst>
          </p:cNvPr>
          <p:cNvGrpSpPr/>
          <p:nvPr/>
        </p:nvGrpSpPr>
        <p:grpSpPr>
          <a:xfrm>
            <a:off x="4602086" y="1589310"/>
            <a:ext cx="736890" cy="978729"/>
            <a:chOff x="5723768" y="3756706"/>
            <a:chExt cx="660203" cy="876874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953DF1C1-28BF-18E0-F8FF-B14480F78D2D}"/>
                </a:ext>
              </a:extLst>
            </p:cNvPr>
            <p:cNvSpPr/>
            <p:nvPr/>
          </p:nvSpPr>
          <p:spPr>
            <a:xfrm>
              <a:off x="5723768" y="3927312"/>
              <a:ext cx="463020" cy="685535"/>
            </a:xfrm>
            <a:custGeom>
              <a:avLst/>
              <a:gdLst>
                <a:gd name="connsiteX0" fmla="*/ 6383 w 463020"/>
                <a:gd name="connsiteY0" fmla="*/ 0 h 685535"/>
                <a:gd name="connsiteX1" fmla="*/ 260076 w 463020"/>
                <a:gd name="connsiteY1" fmla="*/ 2268 h 685535"/>
                <a:gd name="connsiteX2" fmla="*/ 341265 w 463020"/>
                <a:gd name="connsiteY2" fmla="*/ 111627 h 685535"/>
                <a:gd name="connsiteX3" fmla="*/ 461913 w 463020"/>
                <a:gd name="connsiteY3" fmla="*/ 112735 h 685535"/>
                <a:gd name="connsiteX4" fmla="*/ 463021 w 463020"/>
                <a:gd name="connsiteY4" fmla="*/ 174721 h 685535"/>
                <a:gd name="connsiteX5" fmla="*/ 310826 w 463020"/>
                <a:gd name="connsiteY5" fmla="*/ 174721 h 685535"/>
                <a:gd name="connsiteX6" fmla="*/ 247679 w 463020"/>
                <a:gd name="connsiteY6" fmla="*/ 90156 h 685535"/>
                <a:gd name="connsiteX7" fmla="*/ 240927 w 463020"/>
                <a:gd name="connsiteY7" fmla="*/ 684376 h 685535"/>
                <a:gd name="connsiteX8" fmla="*/ 160846 w 463020"/>
                <a:gd name="connsiteY8" fmla="*/ 683268 h 685535"/>
                <a:gd name="connsiteX9" fmla="*/ 161954 w 463020"/>
                <a:gd name="connsiteY9" fmla="*/ 356299 h 685535"/>
                <a:gd name="connsiteX10" fmla="*/ 142805 w 463020"/>
                <a:gd name="connsiteY10" fmla="*/ 378878 h 685535"/>
                <a:gd name="connsiteX11" fmla="*/ 142805 w 463020"/>
                <a:gd name="connsiteY11" fmla="*/ 685536 h 685535"/>
                <a:gd name="connsiteX12" fmla="*/ 60509 w 463020"/>
                <a:gd name="connsiteY12" fmla="*/ 685536 h 685535"/>
                <a:gd name="connsiteX13" fmla="*/ 69530 w 463020"/>
                <a:gd name="connsiteY13" fmla="*/ 82296 h 685535"/>
                <a:gd name="connsiteX14" fmla="*/ 59875 w 463020"/>
                <a:gd name="connsiteY14" fmla="*/ 82349 h 685535"/>
                <a:gd name="connsiteX15" fmla="*/ 59612 w 463020"/>
                <a:gd name="connsiteY15" fmla="*/ 330503 h 685535"/>
                <a:gd name="connsiteX16" fmla="*/ 0 w 463020"/>
                <a:gd name="connsiteY16" fmla="*/ 332613 h 685535"/>
                <a:gd name="connsiteX17" fmla="*/ 6383 w 463020"/>
                <a:gd name="connsiteY17" fmla="*/ 0 h 68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3020" h="685535">
                  <a:moveTo>
                    <a:pt x="6383" y="0"/>
                  </a:moveTo>
                  <a:lnTo>
                    <a:pt x="260076" y="2268"/>
                  </a:lnTo>
                  <a:lnTo>
                    <a:pt x="341265" y="111627"/>
                  </a:lnTo>
                  <a:lnTo>
                    <a:pt x="461913" y="112735"/>
                  </a:lnTo>
                  <a:lnTo>
                    <a:pt x="463021" y="174721"/>
                  </a:lnTo>
                  <a:lnTo>
                    <a:pt x="310826" y="174721"/>
                  </a:lnTo>
                  <a:lnTo>
                    <a:pt x="247679" y="90156"/>
                  </a:lnTo>
                  <a:lnTo>
                    <a:pt x="240927" y="684376"/>
                  </a:lnTo>
                  <a:lnTo>
                    <a:pt x="160846" y="683268"/>
                  </a:lnTo>
                  <a:lnTo>
                    <a:pt x="161954" y="356299"/>
                  </a:lnTo>
                  <a:cubicBezTo>
                    <a:pt x="161954" y="356299"/>
                    <a:pt x="142805" y="339365"/>
                    <a:pt x="142805" y="378878"/>
                  </a:cubicBezTo>
                  <a:cubicBezTo>
                    <a:pt x="142805" y="418338"/>
                    <a:pt x="142805" y="685536"/>
                    <a:pt x="142805" y="685536"/>
                  </a:cubicBezTo>
                  <a:lnTo>
                    <a:pt x="60509" y="685536"/>
                  </a:lnTo>
                  <a:lnTo>
                    <a:pt x="69530" y="82296"/>
                  </a:lnTo>
                  <a:lnTo>
                    <a:pt x="59875" y="82349"/>
                  </a:lnTo>
                  <a:lnTo>
                    <a:pt x="59612" y="330503"/>
                  </a:lnTo>
                  <a:lnTo>
                    <a:pt x="0" y="332613"/>
                  </a:lnTo>
                  <a:lnTo>
                    <a:pt x="6383" y="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B6A33CC-440F-4263-4C70-002303F3F2DB}"/>
                </a:ext>
              </a:extLst>
            </p:cNvPr>
            <p:cNvSpPr/>
            <p:nvPr/>
          </p:nvSpPr>
          <p:spPr>
            <a:xfrm>
              <a:off x="6192539" y="4114690"/>
              <a:ext cx="94746" cy="85042"/>
            </a:xfrm>
            <a:custGeom>
              <a:avLst/>
              <a:gdLst>
                <a:gd name="connsiteX0" fmla="*/ 2005 w 94746"/>
                <a:gd name="connsiteY0" fmla="*/ 9447 h 85042"/>
                <a:gd name="connsiteX1" fmla="*/ 15246 w 94746"/>
                <a:gd name="connsiteY1" fmla="*/ 30654 h 85042"/>
                <a:gd name="connsiteX2" fmla="*/ 0 w 94746"/>
                <a:gd name="connsiteY2" fmla="*/ 43895 h 85042"/>
                <a:gd name="connsiteX3" fmla="*/ 15246 w 94746"/>
                <a:gd name="connsiteY3" fmla="*/ 69111 h 85042"/>
                <a:gd name="connsiteX4" fmla="*/ 36453 w 94746"/>
                <a:gd name="connsiteY4" fmla="*/ 67793 h 85042"/>
                <a:gd name="connsiteX5" fmla="*/ 36453 w 94746"/>
                <a:gd name="connsiteY5" fmla="*/ 85043 h 85042"/>
                <a:gd name="connsiteX6" fmla="*/ 66259 w 94746"/>
                <a:gd name="connsiteY6" fmla="*/ 84410 h 85042"/>
                <a:gd name="connsiteX7" fmla="*/ 66259 w 94746"/>
                <a:gd name="connsiteY7" fmla="*/ 50595 h 85042"/>
                <a:gd name="connsiteX8" fmla="*/ 82824 w 94746"/>
                <a:gd name="connsiteY8" fmla="*/ 54551 h 85042"/>
                <a:gd name="connsiteX9" fmla="*/ 94746 w 94746"/>
                <a:gd name="connsiteY9" fmla="*/ 42629 h 85042"/>
                <a:gd name="connsiteX10" fmla="*/ 89471 w 94746"/>
                <a:gd name="connsiteY10" fmla="*/ 25378 h 85042"/>
                <a:gd name="connsiteX11" fmla="*/ 60298 w 94746"/>
                <a:gd name="connsiteY11" fmla="*/ 17413 h 85042"/>
                <a:gd name="connsiteX12" fmla="*/ 34448 w 94746"/>
                <a:gd name="connsiteY12" fmla="*/ 1481 h 85042"/>
                <a:gd name="connsiteX13" fmla="*/ 2005 w 94746"/>
                <a:gd name="connsiteY13" fmla="*/ 9447 h 8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746" h="85042">
                  <a:moveTo>
                    <a:pt x="2005" y="9447"/>
                  </a:moveTo>
                  <a:lnTo>
                    <a:pt x="15246" y="30654"/>
                  </a:lnTo>
                  <a:lnTo>
                    <a:pt x="0" y="43895"/>
                  </a:lnTo>
                  <a:lnTo>
                    <a:pt x="15246" y="69111"/>
                  </a:lnTo>
                  <a:lnTo>
                    <a:pt x="36453" y="67793"/>
                  </a:lnTo>
                  <a:lnTo>
                    <a:pt x="36453" y="85043"/>
                  </a:lnTo>
                  <a:lnTo>
                    <a:pt x="66259" y="84410"/>
                  </a:lnTo>
                  <a:lnTo>
                    <a:pt x="66259" y="50595"/>
                  </a:lnTo>
                  <a:lnTo>
                    <a:pt x="82824" y="54551"/>
                  </a:lnTo>
                  <a:lnTo>
                    <a:pt x="94746" y="42629"/>
                  </a:lnTo>
                  <a:cubicBezTo>
                    <a:pt x="94746" y="42629"/>
                    <a:pt x="89471" y="28069"/>
                    <a:pt x="89471" y="25378"/>
                  </a:cubicBezTo>
                  <a:cubicBezTo>
                    <a:pt x="89471" y="22741"/>
                    <a:pt x="64940" y="18732"/>
                    <a:pt x="60298" y="17413"/>
                  </a:cubicBezTo>
                  <a:cubicBezTo>
                    <a:pt x="55655" y="16094"/>
                    <a:pt x="41095" y="6123"/>
                    <a:pt x="34448" y="1481"/>
                  </a:cubicBezTo>
                  <a:cubicBezTo>
                    <a:pt x="27854" y="-3161"/>
                    <a:pt x="-3957" y="4119"/>
                    <a:pt x="2005" y="9447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B88F38FD-F67F-ACAC-F3FD-25C39A905DBB}"/>
                </a:ext>
              </a:extLst>
            </p:cNvPr>
            <p:cNvSpPr/>
            <p:nvPr/>
          </p:nvSpPr>
          <p:spPr>
            <a:xfrm>
              <a:off x="5806012" y="3756706"/>
              <a:ext cx="146233" cy="146233"/>
            </a:xfrm>
            <a:custGeom>
              <a:avLst/>
              <a:gdLst>
                <a:gd name="connsiteX0" fmla="*/ 146234 w 146233"/>
                <a:gd name="connsiteY0" fmla="*/ 73117 h 146233"/>
                <a:gd name="connsiteX1" fmla="*/ 73117 w 146233"/>
                <a:gd name="connsiteY1" fmla="*/ 146234 h 146233"/>
                <a:gd name="connsiteX2" fmla="*/ 0 w 146233"/>
                <a:gd name="connsiteY2" fmla="*/ 73117 h 146233"/>
                <a:gd name="connsiteX3" fmla="*/ 73117 w 146233"/>
                <a:gd name="connsiteY3" fmla="*/ 0 h 146233"/>
                <a:gd name="connsiteX4" fmla="*/ 146234 w 146233"/>
                <a:gd name="connsiteY4" fmla="*/ 73117 h 14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33" h="146233">
                  <a:moveTo>
                    <a:pt x="146234" y="73117"/>
                  </a:moveTo>
                  <a:cubicBezTo>
                    <a:pt x="146234" y="113474"/>
                    <a:pt x="113526" y="146234"/>
                    <a:pt x="73117" y="146234"/>
                  </a:cubicBezTo>
                  <a:cubicBezTo>
                    <a:pt x="32760" y="146234"/>
                    <a:pt x="0" y="113526"/>
                    <a:pt x="0" y="73117"/>
                  </a:cubicBezTo>
                  <a:cubicBezTo>
                    <a:pt x="0" y="32760"/>
                    <a:pt x="32707" y="0"/>
                    <a:pt x="73117" y="0"/>
                  </a:cubicBezTo>
                  <a:cubicBezTo>
                    <a:pt x="113526" y="0"/>
                    <a:pt x="146234" y="32760"/>
                    <a:pt x="146234" y="73117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4AD0DD80-9F2A-9ED9-14BB-7C39CC3BFEE6}"/>
                </a:ext>
              </a:extLst>
            </p:cNvPr>
            <p:cNvSpPr/>
            <p:nvPr/>
          </p:nvSpPr>
          <p:spPr>
            <a:xfrm>
              <a:off x="6120551" y="4264142"/>
              <a:ext cx="263420" cy="369439"/>
            </a:xfrm>
            <a:custGeom>
              <a:avLst/>
              <a:gdLst>
                <a:gd name="connsiteX0" fmla="*/ 85 w 263420"/>
                <a:gd name="connsiteY0" fmla="*/ 26381 h 369439"/>
                <a:gd name="connsiteX1" fmla="*/ 23296 w 263420"/>
                <a:gd name="connsiteY1" fmla="*/ 343062 h 369439"/>
                <a:gd name="connsiteX2" fmla="*/ 49673 w 263420"/>
                <a:gd name="connsiteY2" fmla="*/ 369439 h 369439"/>
                <a:gd name="connsiteX3" fmla="*/ 217114 w 263420"/>
                <a:gd name="connsiteY3" fmla="*/ 369439 h 369439"/>
                <a:gd name="connsiteX4" fmla="*/ 243491 w 263420"/>
                <a:gd name="connsiteY4" fmla="*/ 343062 h 369439"/>
                <a:gd name="connsiteX5" fmla="*/ 263379 w 263420"/>
                <a:gd name="connsiteY5" fmla="*/ 29704 h 369439"/>
                <a:gd name="connsiteX6" fmla="*/ 237002 w 263420"/>
                <a:gd name="connsiteY6" fmla="*/ 3327 h 369439"/>
                <a:gd name="connsiteX7" fmla="*/ 26462 w 263420"/>
                <a:gd name="connsiteY7" fmla="*/ 4 h 369439"/>
                <a:gd name="connsiteX8" fmla="*/ 26462 w 263420"/>
                <a:gd name="connsiteY8" fmla="*/ 52758 h 369439"/>
                <a:gd name="connsiteX9" fmla="*/ 237002 w 263420"/>
                <a:gd name="connsiteY9" fmla="*/ 56081 h 369439"/>
                <a:gd name="connsiteX10" fmla="*/ 210625 w 263420"/>
                <a:gd name="connsiteY10" fmla="*/ 29704 h 369439"/>
                <a:gd name="connsiteX11" fmla="*/ 190737 w 263420"/>
                <a:gd name="connsiteY11" fmla="*/ 343062 h 369439"/>
                <a:gd name="connsiteX12" fmla="*/ 217114 w 263420"/>
                <a:gd name="connsiteY12" fmla="*/ 316685 h 369439"/>
                <a:gd name="connsiteX13" fmla="*/ 49673 w 263420"/>
                <a:gd name="connsiteY13" fmla="*/ 316685 h 369439"/>
                <a:gd name="connsiteX14" fmla="*/ 76050 w 263420"/>
                <a:gd name="connsiteY14" fmla="*/ 343062 h 369439"/>
                <a:gd name="connsiteX15" fmla="*/ 52838 w 263420"/>
                <a:gd name="connsiteY15" fmla="*/ 26381 h 369439"/>
                <a:gd name="connsiteX16" fmla="*/ 85 w 263420"/>
                <a:gd name="connsiteY16" fmla="*/ 26381 h 36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3420" h="369439">
                  <a:moveTo>
                    <a:pt x="85" y="26381"/>
                  </a:moveTo>
                  <a:cubicBezTo>
                    <a:pt x="7840" y="131941"/>
                    <a:pt x="15541" y="237502"/>
                    <a:pt x="23296" y="343062"/>
                  </a:cubicBezTo>
                  <a:cubicBezTo>
                    <a:pt x="24352" y="357306"/>
                    <a:pt x="34533" y="369439"/>
                    <a:pt x="49673" y="369439"/>
                  </a:cubicBezTo>
                  <a:cubicBezTo>
                    <a:pt x="105487" y="369439"/>
                    <a:pt x="161300" y="369439"/>
                    <a:pt x="217114" y="369439"/>
                  </a:cubicBezTo>
                  <a:cubicBezTo>
                    <a:pt x="232043" y="369439"/>
                    <a:pt x="242594" y="357306"/>
                    <a:pt x="243491" y="343062"/>
                  </a:cubicBezTo>
                  <a:cubicBezTo>
                    <a:pt x="250138" y="238609"/>
                    <a:pt x="256732" y="134157"/>
                    <a:pt x="263379" y="29704"/>
                  </a:cubicBezTo>
                  <a:cubicBezTo>
                    <a:pt x="264276" y="15303"/>
                    <a:pt x="250560" y="3538"/>
                    <a:pt x="237002" y="3327"/>
                  </a:cubicBezTo>
                  <a:cubicBezTo>
                    <a:pt x="166840" y="2219"/>
                    <a:pt x="96624" y="1112"/>
                    <a:pt x="26462" y="4"/>
                  </a:cubicBezTo>
                  <a:cubicBezTo>
                    <a:pt x="-7512" y="-523"/>
                    <a:pt x="-7512" y="52230"/>
                    <a:pt x="26462" y="52758"/>
                  </a:cubicBezTo>
                  <a:cubicBezTo>
                    <a:pt x="96624" y="53866"/>
                    <a:pt x="166840" y="54973"/>
                    <a:pt x="237002" y="56081"/>
                  </a:cubicBezTo>
                  <a:cubicBezTo>
                    <a:pt x="228192" y="47271"/>
                    <a:pt x="219435" y="38514"/>
                    <a:pt x="210625" y="29704"/>
                  </a:cubicBezTo>
                  <a:cubicBezTo>
                    <a:pt x="203978" y="134157"/>
                    <a:pt x="197384" y="238609"/>
                    <a:pt x="190737" y="343062"/>
                  </a:cubicBezTo>
                  <a:cubicBezTo>
                    <a:pt x="199547" y="334252"/>
                    <a:pt x="208304" y="325495"/>
                    <a:pt x="217114" y="316685"/>
                  </a:cubicBezTo>
                  <a:cubicBezTo>
                    <a:pt x="161300" y="316685"/>
                    <a:pt x="105487" y="316685"/>
                    <a:pt x="49673" y="316685"/>
                  </a:cubicBezTo>
                  <a:cubicBezTo>
                    <a:pt x="58483" y="325495"/>
                    <a:pt x="67240" y="334252"/>
                    <a:pt x="76050" y="343062"/>
                  </a:cubicBezTo>
                  <a:cubicBezTo>
                    <a:pt x="68295" y="237502"/>
                    <a:pt x="60593" y="131941"/>
                    <a:pt x="52838" y="26381"/>
                  </a:cubicBezTo>
                  <a:cubicBezTo>
                    <a:pt x="50412" y="-7276"/>
                    <a:pt x="-2395" y="-7540"/>
                    <a:pt x="85" y="26381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38269C1-76B3-6B6F-705A-3A44A7CCE144}"/>
                </a:ext>
              </a:extLst>
            </p:cNvPr>
            <p:cNvSpPr/>
            <p:nvPr/>
          </p:nvSpPr>
          <p:spPr>
            <a:xfrm>
              <a:off x="6128812" y="4274696"/>
              <a:ext cx="242034" cy="18252"/>
            </a:xfrm>
            <a:custGeom>
              <a:avLst/>
              <a:gdLst>
                <a:gd name="connsiteX0" fmla="*/ 0 w 242034"/>
                <a:gd name="connsiteY0" fmla="*/ 0 h 18252"/>
                <a:gd name="connsiteX1" fmla="*/ 242035 w 242034"/>
                <a:gd name="connsiteY1" fmla="*/ 0 h 18252"/>
                <a:gd name="connsiteX2" fmla="*/ 242035 w 242034"/>
                <a:gd name="connsiteY2" fmla="*/ 18253 h 18252"/>
                <a:gd name="connsiteX3" fmla="*/ 0 w 242034"/>
                <a:gd name="connsiteY3" fmla="*/ 18253 h 18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034" h="18252">
                  <a:moveTo>
                    <a:pt x="0" y="0"/>
                  </a:moveTo>
                  <a:lnTo>
                    <a:pt x="242035" y="0"/>
                  </a:lnTo>
                  <a:lnTo>
                    <a:pt x="242035" y="18253"/>
                  </a:lnTo>
                  <a:lnTo>
                    <a:pt x="0" y="1825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A06F35A-1BEA-E437-2308-DC5A9D0EAF00}"/>
                </a:ext>
              </a:extLst>
            </p:cNvPr>
            <p:cNvSpPr/>
            <p:nvPr/>
          </p:nvSpPr>
          <p:spPr>
            <a:xfrm rot="-60510">
              <a:off x="6200373" y="4289147"/>
              <a:ext cx="8756" cy="316667"/>
            </a:xfrm>
            <a:custGeom>
              <a:avLst/>
              <a:gdLst>
                <a:gd name="connsiteX0" fmla="*/ 0 w 8756"/>
                <a:gd name="connsiteY0" fmla="*/ 0 h 316667"/>
                <a:gd name="connsiteX1" fmla="*/ 8757 w 8756"/>
                <a:gd name="connsiteY1" fmla="*/ 0 h 316667"/>
                <a:gd name="connsiteX2" fmla="*/ 8757 w 8756"/>
                <a:gd name="connsiteY2" fmla="*/ 316667 h 316667"/>
                <a:gd name="connsiteX3" fmla="*/ 0 w 8756"/>
                <a:gd name="connsiteY3" fmla="*/ 316667 h 31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6" h="316667">
                  <a:moveTo>
                    <a:pt x="0" y="0"/>
                  </a:moveTo>
                  <a:lnTo>
                    <a:pt x="8757" y="0"/>
                  </a:lnTo>
                  <a:lnTo>
                    <a:pt x="8757" y="316667"/>
                  </a:lnTo>
                  <a:lnTo>
                    <a:pt x="0" y="31666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E96B2B15-C85F-6F4B-1367-599A885DA87A}"/>
                </a:ext>
              </a:extLst>
            </p:cNvPr>
            <p:cNvSpPr/>
            <p:nvPr/>
          </p:nvSpPr>
          <p:spPr>
            <a:xfrm>
              <a:off x="6248933" y="4292791"/>
              <a:ext cx="8809" cy="314412"/>
            </a:xfrm>
            <a:custGeom>
              <a:avLst/>
              <a:gdLst>
                <a:gd name="connsiteX0" fmla="*/ 0 w 8809"/>
                <a:gd name="connsiteY0" fmla="*/ 0 h 314412"/>
                <a:gd name="connsiteX1" fmla="*/ 8810 w 8809"/>
                <a:gd name="connsiteY1" fmla="*/ 0 h 314412"/>
                <a:gd name="connsiteX2" fmla="*/ 8810 w 8809"/>
                <a:gd name="connsiteY2" fmla="*/ 314413 h 314412"/>
                <a:gd name="connsiteX3" fmla="*/ 0 w 8809"/>
                <a:gd name="connsiteY3" fmla="*/ 314413 h 31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9" h="314412">
                  <a:moveTo>
                    <a:pt x="0" y="0"/>
                  </a:moveTo>
                  <a:lnTo>
                    <a:pt x="8810" y="0"/>
                  </a:lnTo>
                  <a:lnTo>
                    <a:pt x="8810" y="314413"/>
                  </a:lnTo>
                  <a:lnTo>
                    <a:pt x="0" y="3144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396379C-2073-FD1A-D4CF-807C040595CC}"/>
                </a:ext>
              </a:extLst>
            </p:cNvPr>
            <p:cNvSpPr/>
            <p:nvPr/>
          </p:nvSpPr>
          <p:spPr>
            <a:xfrm rot="-5234917">
              <a:off x="6140749" y="4446658"/>
              <a:ext cx="314714" cy="8809"/>
            </a:xfrm>
            <a:custGeom>
              <a:avLst/>
              <a:gdLst>
                <a:gd name="connsiteX0" fmla="*/ 0 w 314714"/>
                <a:gd name="connsiteY0" fmla="*/ 0 h 8809"/>
                <a:gd name="connsiteX1" fmla="*/ 314714 w 314714"/>
                <a:gd name="connsiteY1" fmla="*/ 0 h 8809"/>
                <a:gd name="connsiteX2" fmla="*/ 314714 w 314714"/>
                <a:gd name="connsiteY2" fmla="*/ 8809 h 8809"/>
                <a:gd name="connsiteX3" fmla="*/ 0 w 314714"/>
                <a:gd name="connsiteY3" fmla="*/ 8809 h 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714" h="8809">
                  <a:moveTo>
                    <a:pt x="0" y="0"/>
                  </a:moveTo>
                  <a:lnTo>
                    <a:pt x="314714" y="0"/>
                  </a:lnTo>
                  <a:lnTo>
                    <a:pt x="314714" y="8809"/>
                  </a:lnTo>
                  <a:lnTo>
                    <a:pt x="0" y="880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CF2ACA9E-2933-3BC4-EB34-AE1BB78BB2AD}"/>
                </a:ext>
              </a:extLst>
            </p:cNvPr>
            <p:cNvSpPr/>
            <p:nvPr/>
          </p:nvSpPr>
          <p:spPr>
            <a:xfrm>
              <a:off x="6150864" y="4344912"/>
              <a:ext cx="202733" cy="14243"/>
            </a:xfrm>
            <a:custGeom>
              <a:avLst/>
              <a:gdLst>
                <a:gd name="connsiteX0" fmla="*/ 0 w 202733"/>
                <a:gd name="connsiteY0" fmla="*/ 0 h 14243"/>
                <a:gd name="connsiteX1" fmla="*/ 202733 w 202733"/>
                <a:gd name="connsiteY1" fmla="*/ 0 h 14243"/>
                <a:gd name="connsiteX2" fmla="*/ 202733 w 202733"/>
                <a:gd name="connsiteY2" fmla="*/ 14244 h 14243"/>
                <a:gd name="connsiteX3" fmla="*/ 0 w 202733"/>
                <a:gd name="connsiteY3" fmla="*/ 14244 h 1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33" h="14243">
                  <a:moveTo>
                    <a:pt x="0" y="0"/>
                  </a:moveTo>
                  <a:lnTo>
                    <a:pt x="202733" y="0"/>
                  </a:lnTo>
                  <a:lnTo>
                    <a:pt x="202733" y="14244"/>
                  </a:lnTo>
                  <a:lnTo>
                    <a:pt x="0" y="1424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82BFFFF2-3B9B-DB3E-5AB6-1AFFB7C5610B}"/>
                </a:ext>
              </a:extLst>
            </p:cNvPr>
            <p:cNvSpPr/>
            <p:nvPr/>
          </p:nvSpPr>
          <p:spPr>
            <a:xfrm>
              <a:off x="6157088" y="4405157"/>
              <a:ext cx="191760" cy="12080"/>
            </a:xfrm>
            <a:custGeom>
              <a:avLst/>
              <a:gdLst>
                <a:gd name="connsiteX0" fmla="*/ 0 w 191760"/>
                <a:gd name="connsiteY0" fmla="*/ 0 h 12080"/>
                <a:gd name="connsiteX1" fmla="*/ 191760 w 191760"/>
                <a:gd name="connsiteY1" fmla="*/ 0 h 12080"/>
                <a:gd name="connsiteX2" fmla="*/ 191760 w 191760"/>
                <a:gd name="connsiteY2" fmla="*/ 12080 h 12080"/>
                <a:gd name="connsiteX3" fmla="*/ 0 w 191760"/>
                <a:gd name="connsiteY3" fmla="*/ 12080 h 1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60" h="12080">
                  <a:moveTo>
                    <a:pt x="0" y="0"/>
                  </a:moveTo>
                  <a:lnTo>
                    <a:pt x="191760" y="0"/>
                  </a:lnTo>
                  <a:lnTo>
                    <a:pt x="191760" y="12080"/>
                  </a:lnTo>
                  <a:lnTo>
                    <a:pt x="0" y="1208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834E4195-7B79-FC0C-3FEA-8F34B4793B0B}"/>
                </a:ext>
              </a:extLst>
            </p:cNvPr>
            <p:cNvSpPr/>
            <p:nvPr/>
          </p:nvSpPr>
          <p:spPr>
            <a:xfrm>
              <a:off x="6159357" y="4461023"/>
              <a:ext cx="186854" cy="14243"/>
            </a:xfrm>
            <a:custGeom>
              <a:avLst/>
              <a:gdLst>
                <a:gd name="connsiteX0" fmla="*/ 0 w 186854"/>
                <a:gd name="connsiteY0" fmla="*/ 0 h 14243"/>
                <a:gd name="connsiteX1" fmla="*/ 186854 w 186854"/>
                <a:gd name="connsiteY1" fmla="*/ 0 h 14243"/>
                <a:gd name="connsiteX2" fmla="*/ 186854 w 186854"/>
                <a:gd name="connsiteY2" fmla="*/ 14244 h 14243"/>
                <a:gd name="connsiteX3" fmla="*/ 0 w 186854"/>
                <a:gd name="connsiteY3" fmla="*/ 14244 h 1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4243">
                  <a:moveTo>
                    <a:pt x="0" y="0"/>
                  </a:moveTo>
                  <a:lnTo>
                    <a:pt x="186854" y="0"/>
                  </a:lnTo>
                  <a:lnTo>
                    <a:pt x="186854" y="14244"/>
                  </a:lnTo>
                  <a:lnTo>
                    <a:pt x="0" y="1424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48A5BE0-A817-03BB-06C0-318A97D87032}"/>
                </a:ext>
              </a:extLst>
            </p:cNvPr>
            <p:cNvSpPr/>
            <p:nvPr/>
          </p:nvSpPr>
          <p:spPr>
            <a:xfrm>
              <a:off x="6163050" y="4511561"/>
              <a:ext cx="180101" cy="12080"/>
            </a:xfrm>
            <a:custGeom>
              <a:avLst/>
              <a:gdLst>
                <a:gd name="connsiteX0" fmla="*/ 0 w 180101"/>
                <a:gd name="connsiteY0" fmla="*/ 0 h 12080"/>
                <a:gd name="connsiteX1" fmla="*/ 180102 w 180101"/>
                <a:gd name="connsiteY1" fmla="*/ 0 h 12080"/>
                <a:gd name="connsiteX2" fmla="*/ 180102 w 180101"/>
                <a:gd name="connsiteY2" fmla="*/ 12081 h 12080"/>
                <a:gd name="connsiteX3" fmla="*/ 0 w 180101"/>
                <a:gd name="connsiteY3" fmla="*/ 12081 h 1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101" h="12080">
                  <a:moveTo>
                    <a:pt x="0" y="0"/>
                  </a:moveTo>
                  <a:lnTo>
                    <a:pt x="180102" y="0"/>
                  </a:lnTo>
                  <a:lnTo>
                    <a:pt x="180102" y="12081"/>
                  </a:lnTo>
                  <a:lnTo>
                    <a:pt x="0" y="120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BEF88FAC-35AC-AB6D-7EA1-5947D43238C0}"/>
                </a:ext>
              </a:extLst>
            </p:cNvPr>
            <p:cNvSpPr/>
            <p:nvPr/>
          </p:nvSpPr>
          <p:spPr>
            <a:xfrm>
              <a:off x="6166426" y="4557826"/>
              <a:ext cx="173560" cy="15193"/>
            </a:xfrm>
            <a:custGeom>
              <a:avLst/>
              <a:gdLst>
                <a:gd name="connsiteX0" fmla="*/ 0 w 173560"/>
                <a:gd name="connsiteY0" fmla="*/ 0 h 15193"/>
                <a:gd name="connsiteX1" fmla="*/ 173560 w 173560"/>
                <a:gd name="connsiteY1" fmla="*/ 0 h 15193"/>
                <a:gd name="connsiteX2" fmla="*/ 173560 w 173560"/>
                <a:gd name="connsiteY2" fmla="*/ 15193 h 15193"/>
                <a:gd name="connsiteX3" fmla="*/ 0 w 173560"/>
                <a:gd name="connsiteY3" fmla="*/ 15193 h 1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560" h="15193">
                  <a:moveTo>
                    <a:pt x="0" y="0"/>
                  </a:moveTo>
                  <a:lnTo>
                    <a:pt x="173560" y="0"/>
                  </a:lnTo>
                  <a:lnTo>
                    <a:pt x="173560" y="15193"/>
                  </a:lnTo>
                  <a:lnTo>
                    <a:pt x="0" y="1519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3601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6A96F30-E08A-6DDA-163E-22AF7D8A9EF9}"/>
              </a:ext>
            </a:extLst>
          </p:cNvPr>
          <p:cNvSpPr>
            <a:spLocks/>
          </p:cNvSpPr>
          <p:nvPr/>
        </p:nvSpPr>
        <p:spPr bwMode="auto">
          <a:xfrm>
            <a:off x="6224099" y="4149314"/>
            <a:ext cx="505162" cy="1790861"/>
          </a:xfrm>
          <a:custGeom>
            <a:avLst/>
            <a:gdLst>
              <a:gd name="T0" fmla="*/ 7 w 133"/>
              <a:gd name="T1" fmla="*/ 1 h 473"/>
              <a:gd name="T2" fmla="*/ 0 w 133"/>
              <a:gd name="T3" fmla="*/ 9 h 473"/>
              <a:gd name="T4" fmla="*/ 5 w 133"/>
              <a:gd name="T5" fmla="*/ 466 h 473"/>
              <a:gd name="T6" fmla="*/ 13 w 133"/>
              <a:gd name="T7" fmla="*/ 473 h 473"/>
              <a:gd name="T8" fmla="*/ 125 w 133"/>
              <a:gd name="T9" fmla="*/ 472 h 473"/>
              <a:gd name="T10" fmla="*/ 133 w 133"/>
              <a:gd name="T11" fmla="*/ 464 h 473"/>
              <a:gd name="T12" fmla="*/ 128 w 133"/>
              <a:gd name="T13" fmla="*/ 7 h 473"/>
              <a:gd name="T14" fmla="*/ 120 w 133"/>
              <a:gd name="T15" fmla="*/ 0 h 473"/>
              <a:gd name="T16" fmla="*/ 7 w 133"/>
              <a:gd name="T17" fmla="*/ 1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473">
                <a:moveTo>
                  <a:pt x="7" y="1"/>
                </a:moveTo>
                <a:cubicBezTo>
                  <a:pt x="3" y="1"/>
                  <a:pt x="0" y="5"/>
                  <a:pt x="0" y="9"/>
                </a:cubicBezTo>
                <a:cubicBezTo>
                  <a:pt x="5" y="466"/>
                  <a:pt x="5" y="466"/>
                  <a:pt x="5" y="466"/>
                </a:cubicBezTo>
                <a:cubicBezTo>
                  <a:pt x="5" y="470"/>
                  <a:pt x="9" y="473"/>
                  <a:pt x="13" y="473"/>
                </a:cubicBezTo>
                <a:cubicBezTo>
                  <a:pt x="125" y="472"/>
                  <a:pt x="125" y="472"/>
                  <a:pt x="125" y="472"/>
                </a:cubicBezTo>
                <a:cubicBezTo>
                  <a:pt x="130" y="472"/>
                  <a:pt x="133" y="468"/>
                  <a:pt x="133" y="464"/>
                </a:cubicBezTo>
                <a:cubicBezTo>
                  <a:pt x="128" y="7"/>
                  <a:pt x="128" y="7"/>
                  <a:pt x="128" y="7"/>
                </a:cubicBezTo>
                <a:cubicBezTo>
                  <a:pt x="127" y="3"/>
                  <a:pt x="124" y="0"/>
                  <a:pt x="120" y="0"/>
                </a:cubicBezTo>
                <a:lnTo>
                  <a:pt x="7" y="1"/>
                </a:lnTo>
                <a:close/>
              </a:path>
            </a:pathLst>
          </a:cu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4DE632B-1E0B-10CB-2B17-8DC88A49CDED}"/>
              </a:ext>
            </a:extLst>
          </p:cNvPr>
          <p:cNvSpPr>
            <a:spLocks/>
          </p:cNvSpPr>
          <p:nvPr/>
        </p:nvSpPr>
        <p:spPr bwMode="auto">
          <a:xfrm>
            <a:off x="6690963" y="2858144"/>
            <a:ext cx="1798155" cy="503338"/>
          </a:xfrm>
          <a:custGeom>
            <a:avLst/>
            <a:gdLst>
              <a:gd name="T0" fmla="*/ 474 w 474"/>
              <a:gd name="T1" fmla="*/ 120 h 133"/>
              <a:gd name="T2" fmla="*/ 466 w 474"/>
              <a:gd name="T3" fmla="*/ 128 h 133"/>
              <a:gd name="T4" fmla="*/ 9 w 474"/>
              <a:gd name="T5" fmla="*/ 133 h 133"/>
              <a:gd name="T6" fmla="*/ 1 w 474"/>
              <a:gd name="T7" fmla="*/ 125 h 133"/>
              <a:gd name="T8" fmla="*/ 0 w 474"/>
              <a:gd name="T9" fmla="*/ 13 h 133"/>
              <a:gd name="T10" fmla="*/ 8 w 474"/>
              <a:gd name="T11" fmla="*/ 5 h 133"/>
              <a:gd name="T12" fmla="*/ 465 w 474"/>
              <a:gd name="T13" fmla="*/ 0 h 133"/>
              <a:gd name="T14" fmla="*/ 472 w 474"/>
              <a:gd name="T15" fmla="*/ 8 h 133"/>
              <a:gd name="T16" fmla="*/ 474 w 474"/>
              <a:gd name="T17" fmla="*/ 12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4" h="133">
                <a:moveTo>
                  <a:pt x="474" y="120"/>
                </a:moveTo>
                <a:cubicBezTo>
                  <a:pt x="474" y="124"/>
                  <a:pt x="470" y="128"/>
                  <a:pt x="466" y="128"/>
                </a:cubicBezTo>
                <a:cubicBezTo>
                  <a:pt x="9" y="133"/>
                  <a:pt x="9" y="133"/>
                  <a:pt x="9" y="133"/>
                </a:cubicBezTo>
                <a:cubicBezTo>
                  <a:pt x="5" y="133"/>
                  <a:pt x="1" y="130"/>
                  <a:pt x="1" y="1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3" y="5"/>
                  <a:pt x="8" y="5"/>
                </a:cubicBezTo>
                <a:cubicBezTo>
                  <a:pt x="465" y="0"/>
                  <a:pt x="465" y="0"/>
                  <a:pt x="465" y="0"/>
                </a:cubicBezTo>
                <a:cubicBezTo>
                  <a:pt x="469" y="0"/>
                  <a:pt x="472" y="3"/>
                  <a:pt x="472" y="8"/>
                </a:cubicBezTo>
                <a:lnTo>
                  <a:pt x="474" y="120"/>
                </a:lnTo>
                <a:close/>
              </a:path>
            </a:pathLst>
          </a:cu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084F8EC-EDFC-89DA-2D48-B33ADF84BD9A}"/>
              </a:ext>
            </a:extLst>
          </p:cNvPr>
          <p:cNvSpPr>
            <a:spLocks/>
          </p:cNvSpPr>
          <p:nvPr/>
        </p:nvSpPr>
        <p:spPr bwMode="auto">
          <a:xfrm>
            <a:off x="5197364" y="1187647"/>
            <a:ext cx="503337" cy="1794508"/>
          </a:xfrm>
          <a:custGeom>
            <a:avLst/>
            <a:gdLst>
              <a:gd name="T0" fmla="*/ 126 w 133"/>
              <a:gd name="T1" fmla="*/ 472 h 474"/>
              <a:gd name="T2" fmla="*/ 133 w 133"/>
              <a:gd name="T3" fmla="*/ 465 h 474"/>
              <a:gd name="T4" fmla="*/ 128 w 133"/>
              <a:gd name="T5" fmla="*/ 8 h 474"/>
              <a:gd name="T6" fmla="*/ 120 w 133"/>
              <a:gd name="T7" fmla="*/ 0 h 474"/>
              <a:gd name="T8" fmla="*/ 8 w 133"/>
              <a:gd name="T9" fmla="*/ 2 h 474"/>
              <a:gd name="T10" fmla="*/ 0 w 133"/>
              <a:gd name="T11" fmla="*/ 9 h 474"/>
              <a:gd name="T12" fmla="*/ 5 w 133"/>
              <a:gd name="T13" fmla="*/ 466 h 474"/>
              <a:gd name="T14" fmla="*/ 13 w 133"/>
              <a:gd name="T15" fmla="*/ 474 h 474"/>
              <a:gd name="T16" fmla="*/ 126 w 133"/>
              <a:gd name="T17" fmla="*/ 47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474">
                <a:moveTo>
                  <a:pt x="126" y="472"/>
                </a:moveTo>
                <a:cubicBezTo>
                  <a:pt x="130" y="472"/>
                  <a:pt x="133" y="469"/>
                  <a:pt x="133" y="465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8" y="2"/>
                  <a:pt x="8" y="2"/>
                  <a:pt x="8" y="2"/>
                </a:cubicBezTo>
                <a:cubicBezTo>
                  <a:pt x="3" y="2"/>
                  <a:pt x="0" y="5"/>
                  <a:pt x="0" y="9"/>
                </a:cubicBezTo>
                <a:cubicBezTo>
                  <a:pt x="5" y="466"/>
                  <a:pt x="5" y="466"/>
                  <a:pt x="5" y="466"/>
                </a:cubicBezTo>
                <a:cubicBezTo>
                  <a:pt x="6" y="470"/>
                  <a:pt x="9" y="474"/>
                  <a:pt x="13" y="474"/>
                </a:cubicBezTo>
                <a:lnTo>
                  <a:pt x="126" y="472"/>
                </a:lnTo>
                <a:close/>
              </a:path>
            </a:pathLst>
          </a:cu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2144300-8DBC-F422-80C7-733B851C55BF}"/>
              </a:ext>
            </a:extLst>
          </p:cNvPr>
          <p:cNvSpPr>
            <a:spLocks/>
          </p:cNvSpPr>
          <p:nvPr/>
        </p:nvSpPr>
        <p:spPr bwMode="auto">
          <a:xfrm>
            <a:off x="3463038" y="3744456"/>
            <a:ext cx="1794508" cy="503338"/>
          </a:xfrm>
          <a:custGeom>
            <a:avLst/>
            <a:gdLst>
              <a:gd name="T0" fmla="*/ 0 w 473"/>
              <a:gd name="T1" fmla="*/ 13 h 133"/>
              <a:gd name="T2" fmla="*/ 7 w 473"/>
              <a:gd name="T3" fmla="*/ 5 h 133"/>
              <a:gd name="T4" fmla="*/ 464 w 473"/>
              <a:gd name="T5" fmla="*/ 0 h 133"/>
              <a:gd name="T6" fmla="*/ 472 w 473"/>
              <a:gd name="T7" fmla="*/ 7 h 133"/>
              <a:gd name="T8" fmla="*/ 473 w 473"/>
              <a:gd name="T9" fmla="*/ 120 h 133"/>
              <a:gd name="T10" fmla="*/ 466 w 473"/>
              <a:gd name="T11" fmla="*/ 127 h 133"/>
              <a:gd name="T12" fmla="*/ 9 w 473"/>
              <a:gd name="T13" fmla="*/ 133 h 133"/>
              <a:gd name="T14" fmla="*/ 1 w 473"/>
              <a:gd name="T15" fmla="*/ 125 h 133"/>
              <a:gd name="T16" fmla="*/ 0 w 473"/>
              <a:gd name="T17" fmla="*/ 1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3" h="133">
                <a:moveTo>
                  <a:pt x="0" y="13"/>
                </a:moveTo>
                <a:cubicBezTo>
                  <a:pt x="0" y="8"/>
                  <a:pt x="3" y="5"/>
                  <a:pt x="7" y="5"/>
                </a:cubicBezTo>
                <a:cubicBezTo>
                  <a:pt x="464" y="0"/>
                  <a:pt x="464" y="0"/>
                  <a:pt x="464" y="0"/>
                </a:cubicBezTo>
                <a:cubicBezTo>
                  <a:pt x="468" y="0"/>
                  <a:pt x="472" y="3"/>
                  <a:pt x="472" y="7"/>
                </a:cubicBezTo>
                <a:cubicBezTo>
                  <a:pt x="473" y="120"/>
                  <a:pt x="473" y="120"/>
                  <a:pt x="473" y="120"/>
                </a:cubicBezTo>
                <a:cubicBezTo>
                  <a:pt x="473" y="124"/>
                  <a:pt x="470" y="127"/>
                  <a:pt x="466" y="127"/>
                </a:cubicBezTo>
                <a:cubicBezTo>
                  <a:pt x="9" y="133"/>
                  <a:pt x="9" y="133"/>
                  <a:pt x="9" y="133"/>
                </a:cubicBezTo>
                <a:cubicBezTo>
                  <a:pt x="4" y="133"/>
                  <a:pt x="1" y="129"/>
                  <a:pt x="1" y="125"/>
                </a:cubicBezTo>
                <a:lnTo>
                  <a:pt x="0" y="13"/>
                </a:lnTo>
                <a:close/>
              </a:path>
            </a:pathLst>
          </a:cu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B32AC84-7067-01DD-41B2-C5F0B8CF3027}"/>
              </a:ext>
            </a:extLst>
          </p:cNvPr>
          <p:cNvSpPr>
            <a:spLocks/>
          </p:cNvSpPr>
          <p:nvPr/>
        </p:nvSpPr>
        <p:spPr bwMode="auto">
          <a:xfrm>
            <a:off x="5724409" y="3498259"/>
            <a:ext cx="1528249" cy="1003028"/>
          </a:xfrm>
          <a:custGeom>
            <a:avLst/>
            <a:gdLst>
              <a:gd name="T0" fmla="*/ 339 w 403"/>
              <a:gd name="T1" fmla="*/ 25 h 265"/>
              <a:gd name="T2" fmla="*/ 333 w 403"/>
              <a:gd name="T3" fmla="*/ 72 h 265"/>
              <a:gd name="T4" fmla="*/ 357 w 403"/>
              <a:gd name="T5" fmla="*/ 114 h 265"/>
              <a:gd name="T6" fmla="*/ 381 w 403"/>
              <a:gd name="T7" fmla="*/ 102 h 265"/>
              <a:gd name="T8" fmla="*/ 403 w 403"/>
              <a:gd name="T9" fmla="*/ 132 h 265"/>
              <a:gd name="T10" fmla="*/ 379 w 403"/>
              <a:gd name="T11" fmla="*/ 170 h 265"/>
              <a:gd name="T12" fmla="*/ 347 w 403"/>
              <a:gd name="T13" fmla="*/ 156 h 265"/>
              <a:gd name="T14" fmla="*/ 330 w 403"/>
              <a:gd name="T15" fmla="*/ 201 h 265"/>
              <a:gd name="T16" fmla="*/ 336 w 403"/>
              <a:gd name="T17" fmla="*/ 254 h 265"/>
              <a:gd name="T18" fmla="*/ 240 w 403"/>
              <a:gd name="T19" fmla="*/ 260 h 265"/>
              <a:gd name="T20" fmla="*/ 220 w 403"/>
              <a:gd name="T21" fmla="*/ 244 h 265"/>
              <a:gd name="T22" fmla="*/ 226 w 403"/>
              <a:gd name="T23" fmla="*/ 211 h 265"/>
              <a:gd name="T24" fmla="*/ 200 w 403"/>
              <a:gd name="T25" fmla="*/ 193 h 265"/>
              <a:gd name="T26" fmla="*/ 171 w 403"/>
              <a:gd name="T27" fmla="*/ 214 h 265"/>
              <a:gd name="T28" fmla="*/ 176 w 403"/>
              <a:gd name="T29" fmla="*/ 253 h 265"/>
              <a:gd name="T30" fmla="*/ 123 w 403"/>
              <a:gd name="T31" fmla="*/ 260 h 265"/>
              <a:gd name="T32" fmla="*/ 64 w 403"/>
              <a:gd name="T33" fmla="*/ 250 h 265"/>
              <a:gd name="T34" fmla="*/ 70 w 403"/>
              <a:gd name="T35" fmla="*/ 181 h 265"/>
              <a:gd name="T36" fmla="*/ 58 w 403"/>
              <a:gd name="T37" fmla="*/ 151 h 265"/>
              <a:gd name="T38" fmla="*/ 24 w 403"/>
              <a:gd name="T39" fmla="*/ 157 h 265"/>
              <a:gd name="T40" fmla="*/ 1 w 403"/>
              <a:gd name="T41" fmla="*/ 127 h 265"/>
              <a:gd name="T42" fmla="*/ 23 w 403"/>
              <a:gd name="T43" fmla="*/ 101 h 265"/>
              <a:gd name="T44" fmla="*/ 58 w 403"/>
              <a:gd name="T45" fmla="*/ 111 h 265"/>
              <a:gd name="T46" fmla="*/ 71 w 403"/>
              <a:gd name="T47" fmla="*/ 60 h 265"/>
              <a:gd name="T48" fmla="*/ 69 w 403"/>
              <a:gd name="T49" fmla="*/ 19 h 265"/>
              <a:gd name="T50" fmla="*/ 177 w 403"/>
              <a:gd name="T51" fmla="*/ 9 h 265"/>
              <a:gd name="T52" fmla="*/ 177 w 403"/>
              <a:gd name="T53" fmla="*/ 32 h 265"/>
              <a:gd name="T54" fmla="*/ 173 w 403"/>
              <a:gd name="T55" fmla="*/ 58 h 265"/>
              <a:gd name="T56" fmla="*/ 206 w 403"/>
              <a:gd name="T57" fmla="*/ 78 h 265"/>
              <a:gd name="T58" fmla="*/ 235 w 403"/>
              <a:gd name="T59" fmla="*/ 54 h 265"/>
              <a:gd name="T60" fmla="*/ 226 w 403"/>
              <a:gd name="T61" fmla="*/ 14 h 265"/>
              <a:gd name="T62" fmla="*/ 279 w 403"/>
              <a:gd name="T63" fmla="*/ 9 h 265"/>
              <a:gd name="T64" fmla="*/ 339 w 403"/>
              <a:gd name="T65" fmla="*/ 2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3" h="265">
                <a:moveTo>
                  <a:pt x="339" y="25"/>
                </a:moveTo>
                <a:cubicBezTo>
                  <a:pt x="339" y="25"/>
                  <a:pt x="333" y="52"/>
                  <a:pt x="333" y="72"/>
                </a:cubicBezTo>
                <a:cubicBezTo>
                  <a:pt x="334" y="91"/>
                  <a:pt x="338" y="118"/>
                  <a:pt x="357" y="114"/>
                </a:cubicBezTo>
                <a:cubicBezTo>
                  <a:pt x="370" y="111"/>
                  <a:pt x="368" y="101"/>
                  <a:pt x="381" y="102"/>
                </a:cubicBezTo>
                <a:cubicBezTo>
                  <a:pt x="394" y="103"/>
                  <a:pt x="403" y="122"/>
                  <a:pt x="403" y="132"/>
                </a:cubicBezTo>
                <a:cubicBezTo>
                  <a:pt x="403" y="156"/>
                  <a:pt x="392" y="171"/>
                  <a:pt x="379" y="170"/>
                </a:cubicBezTo>
                <a:cubicBezTo>
                  <a:pt x="366" y="170"/>
                  <a:pt x="361" y="156"/>
                  <a:pt x="347" y="156"/>
                </a:cubicBezTo>
                <a:cubicBezTo>
                  <a:pt x="333" y="156"/>
                  <a:pt x="329" y="168"/>
                  <a:pt x="330" y="201"/>
                </a:cubicBezTo>
                <a:cubicBezTo>
                  <a:pt x="331" y="235"/>
                  <a:pt x="336" y="254"/>
                  <a:pt x="336" y="254"/>
                </a:cubicBezTo>
                <a:cubicBezTo>
                  <a:pt x="336" y="254"/>
                  <a:pt x="268" y="265"/>
                  <a:pt x="240" y="260"/>
                </a:cubicBezTo>
                <a:cubicBezTo>
                  <a:pt x="224" y="257"/>
                  <a:pt x="220" y="252"/>
                  <a:pt x="220" y="244"/>
                </a:cubicBezTo>
                <a:cubicBezTo>
                  <a:pt x="219" y="235"/>
                  <a:pt x="231" y="226"/>
                  <a:pt x="226" y="211"/>
                </a:cubicBezTo>
                <a:cubicBezTo>
                  <a:pt x="223" y="202"/>
                  <a:pt x="215" y="194"/>
                  <a:pt x="200" y="193"/>
                </a:cubicBezTo>
                <a:cubicBezTo>
                  <a:pt x="185" y="192"/>
                  <a:pt x="171" y="201"/>
                  <a:pt x="171" y="214"/>
                </a:cubicBezTo>
                <a:cubicBezTo>
                  <a:pt x="170" y="237"/>
                  <a:pt x="180" y="244"/>
                  <a:pt x="176" y="253"/>
                </a:cubicBezTo>
                <a:cubicBezTo>
                  <a:pt x="172" y="261"/>
                  <a:pt x="160" y="262"/>
                  <a:pt x="123" y="260"/>
                </a:cubicBezTo>
                <a:cubicBezTo>
                  <a:pt x="80" y="257"/>
                  <a:pt x="64" y="250"/>
                  <a:pt x="64" y="250"/>
                </a:cubicBezTo>
                <a:cubicBezTo>
                  <a:pt x="64" y="250"/>
                  <a:pt x="68" y="207"/>
                  <a:pt x="70" y="181"/>
                </a:cubicBezTo>
                <a:cubicBezTo>
                  <a:pt x="72" y="159"/>
                  <a:pt x="63" y="153"/>
                  <a:pt x="58" y="151"/>
                </a:cubicBezTo>
                <a:cubicBezTo>
                  <a:pt x="52" y="150"/>
                  <a:pt x="35" y="158"/>
                  <a:pt x="24" y="157"/>
                </a:cubicBezTo>
                <a:cubicBezTo>
                  <a:pt x="13" y="156"/>
                  <a:pt x="0" y="147"/>
                  <a:pt x="1" y="127"/>
                </a:cubicBezTo>
                <a:cubicBezTo>
                  <a:pt x="1" y="115"/>
                  <a:pt x="9" y="101"/>
                  <a:pt x="23" y="101"/>
                </a:cubicBezTo>
                <a:cubicBezTo>
                  <a:pt x="42" y="101"/>
                  <a:pt x="47" y="110"/>
                  <a:pt x="58" y="111"/>
                </a:cubicBezTo>
                <a:cubicBezTo>
                  <a:pt x="66" y="111"/>
                  <a:pt x="70" y="86"/>
                  <a:pt x="71" y="60"/>
                </a:cubicBezTo>
                <a:cubicBezTo>
                  <a:pt x="72" y="35"/>
                  <a:pt x="69" y="19"/>
                  <a:pt x="69" y="19"/>
                </a:cubicBezTo>
                <a:cubicBezTo>
                  <a:pt x="69" y="19"/>
                  <a:pt x="161" y="0"/>
                  <a:pt x="177" y="9"/>
                </a:cubicBezTo>
                <a:cubicBezTo>
                  <a:pt x="189" y="16"/>
                  <a:pt x="181" y="25"/>
                  <a:pt x="177" y="32"/>
                </a:cubicBezTo>
                <a:cubicBezTo>
                  <a:pt x="173" y="42"/>
                  <a:pt x="171" y="51"/>
                  <a:pt x="173" y="58"/>
                </a:cubicBezTo>
                <a:cubicBezTo>
                  <a:pt x="178" y="71"/>
                  <a:pt x="192" y="78"/>
                  <a:pt x="206" y="78"/>
                </a:cubicBezTo>
                <a:cubicBezTo>
                  <a:pt x="224" y="78"/>
                  <a:pt x="234" y="66"/>
                  <a:pt x="235" y="54"/>
                </a:cubicBezTo>
                <a:cubicBezTo>
                  <a:pt x="236" y="29"/>
                  <a:pt x="227" y="22"/>
                  <a:pt x="226" y="14"/>
                </a:cubicBezTo>
                <a:cubicBezTo>
                  <a:pt x="226" y="2"/>
                  <a:pt x="254" y="4"/>
                  <a:pt x="279" y="9"/>
                </a:cubicBezTo>
                <a:cubicBezTo>
                  <a:pt x="298" y="13"/>
                  <a:pt x="339" y="25"/>
                  <a:pt x="339" y="25"/>
                </a:cubicBezTo>
                <a:close/>
              </a:path>
            </a:pathLst>
          </a:cu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F5CD4CC-4204-091F-0570-57D52496DD97}"/>
              </a:ext>
            </a:extLst>
          </p:cNvPr>
          <p:cNvSpPr>
            <a:spLocks/>
          </p:cNvSpPr>
          <p:nvPr/>
        </p:nvSpPr>
        <p:spPr bwMode="auto">
          <a:xfrm>
            <a:off x="4885513" y="3337774"/>
            <a:ext cx="1103331" cy="1349528"/>
          </a:xfrm>
          <a:custGeom>
            <a:avLst/>
            <a:gdLst>
              <a:gd name="T0" fmla="*/ 287 w 291"/>
              <a:gd name="T1" fmla="*/ 62 h 356"/>
              <a:gd name="T2" fmla="*/ 218 w 291"/>
              <a:gd name="T3" fmla="*/ 70 h 356"/>
              <a:gd name="T4" fmla="*/ 169 w 291"/>
              <a:gd name="T5" fmla="*/ 52 h 356"/>
              <a:gd name="T6" fmla="*/ 181 w 291"/>
              <a:gd name="T7" fmla="*/ 20 h 356"/>
              <a:gd name="T8" fmla="*/ 147 w 291"/>
              <a:gd name="T9" fmla="*/ 0 h 356"/>
              <a:gd name="T10" fmla="*/ 115 w 291"/>
              <a:gd name="T11" fmla="*/ 24 h 356"/>
              <a:gd name="T12" fmla="*/ 123 w 291"/>
              <a:gd name="T13" fmla="*/ 56 h 356"/>
              <a:gd name="T14" fmla="*/ 68 w 291"/>
              <a:gd name="T15" fmla="*/ 71 h 356"/>
              <a:gd name="T16" fmla="*/ 9 w 291"/>
              <a:gd name="T17" fmla="*/ 61 h 356"/>
              <a:gd name="T18" fmla="*/ 4 w 291"/>
              <a:gd name="T19" fmla="*/ 103 h 356"/>
              <a:gd name="T20" fmla="*/ 9 w 291"/>
              <a:gd name="T21" fmla="*/ 134 h 356"/>
              <a:gd name="T22" fmla="*/ 25 w 291"/>
              <a:gd name="T23" fmla="*/ 147 h 356"/>
              <a:gd name="T24" fmla="*/ 50 w 291"/>
              <a:gd name="T25" fmla="*/ 134 h 356"/>
              <a:gd name="T26" fmla="*/ 74 w 291"/>
              <a:gd name="T27" fmla="*/ 169 h 356"/>
              <a:gd name="T28" fmla="*/ 50 w 291"/>
              <a:gd name="T29" fmla="*/ 207 h 356"/>
              <a:gd name="T30" fmla="*/ 16 w 291"/>
              <a:gd name="T31" fmla="*/ 193 h 356"/>
              <a:gd name="T32" fmla="*/ 1 w 291"/>
              <a:gd name="T33" fmla="*/ 222 h 356"/>
              <a:gd name="T34" fmla="*/ 3 w 291"/>
              <a:gd name="T35" fmla="*/ 268 h 356"/>
              <a:gd name="T36" fmla="*/ 6 w 291"/>
              <a:gd name="T37" fmla="*/ 288 h 356"/>
              <a:gd name="T38" fmla="*/ 83 w 291"/>
              <a:gd name="T39" fmla="*/ 282 h 356"/>
              <a:gd name="T40" fmla="*/ 130 w 291"/>
              <a:gd name="T41" fmla="*/ 301 h 356"/>
              <a:gd name="T42" fmla="*/ 114 w 291"/>
              <a:gd name="T43" fmla="*/ 330 h 356"/>
              <a:gd name="T44" fmla="*/ 148 w 291"/>
              <a:gd name="T45" fmla="*/ 356 h 356"/>
              <a:gd name="T46" fmla="*/ 181 w 291"/>
              <a:gd name="T47" fmla="*/ 332 h 356"/>
              <a:gd name="T48" fmla="*/ 162 w 291"/>
              <a:gd name="T49" fmla="*/ 300 h 356"/>
              <a:gd name="T50" fmla="*/ 184 w 291"/>
              <a:gd name="T51" fmla="*/ 283 h 356"/>
              <a:gd name="T52" fmla="*/ 283 w 291"/>
              <a:gd name="T53" fmla="*/ 292 h 356"/>
              <a:gd name="T54" fmla="*/ 288 w 291"/>
              <a:gd name="T55" fmla="*/ 243 h 356"/>
              <a:gd name="T56" fmla="*/ 276 w 291"/>
              <a:gd name="T57" fmla="*/ 195 h 356"/>
              <a:gd name="T58" fmla="*/ 246 w 291"/>
              <a:gd name="T59" fmla="*/ 201 h 356"/>
              <a:gd name="T60" fmla="*/ 220 w 291"/>
              <a:gd name="T61" fmla="*/ 169 h 356"/>
              <a:gd name="T62" fmla="*/ 244 w 291"/>
              <a:gd name="T63" fmla="*/ 141 h 356"/>
              <a:gd name="T64" fmla="*/ 279 w 291"/>
              <a:gd name="T65" fmla="*/ 150 h 356"/>
              <a:gd name="T66" fmla="*/ 290 w 291"/>
              <a:gd name="T67" fmla="*/ 102 h 356"/>
              <a:gd name="T68" fmla="*/ 287 w 291"/>
              <a:gd name="T69" fmla="*/ 6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1" h="356">
                <a:moveTo>
                  <a:pt x="287" y="62"/>
                </a:moveTo>
                <a:cubicBezTo>
                  <a:pt x="287" y="62"/>
                  <a:pt x="251" y="70"/>
                  <a:pt x="218" y="70"/>
                </a:cubicBezTo>
                <a:cubicBezTo>
                  <a:pt x="190" y="70"/>
                  <a:pt x="169" y="68"/>
                  <a:pt x="169" y="52"/>
                </a:cubicBezTo>
                <a:cubicBezTo>
                  <a:pt x="169" y="35"/>
                  <a:pt x="183" y="35"/>
                  <a:pt x="181" y="20"/>
                </a:cubicBezTo>
                <a:cubicBezTo>
                  <a:pt x="179" y="5"/>
                  <a:pt x="163" y="0"/>
                  <a:pt x="147" y="0"/>
                </a:cubicBezTo>
                <a:cubicBezTo>
                  <a:pt x="131" y="0"/>
                  <a:pt x="115" y="11"/>
                  <a:pt x="115" y="24"/>
                </a:cubicBezTo>
                <a:cubicBezTo>
                  <a:pt x="115" y="37"/>
                  <a:pt x="128" y="47"/>
                  <a:pt x="123" y="56"/>
                </a:cubicBezTo>
                <a:cubicBezTo>
                  <a:pt x="118" y="65"/>
                  <a:pt x="95" y="73"/>
                  <a:pt x="68" y="71"/>
                </a:cubicBezTo>
                <a:cubicBezTo>
                  <a:pt x="42" y="69"/>
                  <a:pt x="9" y="61"/>
                  <a:pt x="9" y="61"/>
                </a:cubicBezTo>
                <a:cubicBezTo>
                  <a:pt x="9" y="61"/>
                  <a:pt x="4" y="90"/>
                  <a:pt x="4" y="103"/>
                </a:cubicBezTo>
                <a:cubicBezTo>
                  <a:pt x="4" y="115"/>
                  <a:pt x="6" y="129"/>
                  <a:pt x="9" y="134"/>
                </a:cubicBezTo>
                <a:cubicBezTo>
                  <a:pt x="11" y="140"/>
                  <a:pt x="16" y="149"/>
                  <a:pt x="25" y="147"/>
                </a:cubicBezTo>
                <a:cubicBezTo>
                  <a:pt x="35" y="145"/>
                  <a:pt x="40" y="133"/>
                  <a:pt x="50" y="134"/>
                </a:cubicBezTo>
                <a:cubicBezTo>
                  <a:pt x="59" y="136"/>
                  <a:pt x="75" y="149"/>
                  <a:pt x="74" y="169"/>
                </a:cubicBezTo>
                <a:cubicBezTo>
                  <a:pt x="72" y="189"/>
                  <a:pt x="65" y="208"/>
                  <a:pt x="50" y="207"/>
                </a:cubicBezTo>
                <a:cubicBezTo>
                  <a:pt x="36" y="206"/>
                  <a:pt x="28" y="194"/>
                  <a:pt x="16" y="193"/>
                </a:cubicBezTo>
                <a:cubicBezTo>
                  <a:pt x="4" y="192"/>
                  <a:pt x="0" y="211"/>
                  <a:pt x="1" y="222"/>
                </a:cubicBezTo>
                <a:cubicBezTo>
                  <a:pt x="1" y="232"/>
                  <a:pt x="1" y="257"/>
                  <a:pt x="3" y="268"/>
                </a:cubicBezTo>
                <a:cubicBezTo>
                  <a:pt x="5" y="280"/>
                  <a:pt x="6" y="288"/>
                  <a:pt x="6" y="288"/>
                </a:cubicBezTo>
                <a:cubicBezTo>
                  <a:pt x="6" y="288"/>
                  <a:pt x="52" y="282"/>
                  <a:pt x="83" y="282"/>
                </a:cubicBezTo>
                <a:cubicBezTo>
                  <a:pt x="113" y="283"/>
                  <a:pt x="129" y="290"/>
                  <a:pt x="130" y="301"/>
                </a:cubicBezTo>
                <a:cubicBezTo>
                  <a:pt x="131" y="313"/>
                  <a:pt x="112" y="317"/>
                  <a:pt x="114" y="330"/>
                </a:cubicBezTo>
                <a:cubicBezTo>
                  <a:pt x="115" y="344"/>
                  <a:pt x="135" y="356"/>
                  <a:pt x="148" y="356"/>
                </a:cubicBezTo>
                <a:cubicBezTo>
                  <a:pt x="161" y="355"/>
                  <a:pt x="181" y="347"/>
                  <a:pt x="181" y="332"/>
                </a:cubicBezTo>
                <a:cubicBezTo>
                  <a:pt x="180" y="316"/>
                  <a:pt x="163" y="310"/>
                  <a:pt x="162" y="300"/>
                </a:cubicBezTo>
                <a:cubicBezTo>
                  <a:pt x="162" y="291"/>
                  <a:pt x="172" y="283"/>
                  <a:pt x="184" y="283"/>
                </a:cubicBezTo>
                <a:cubicBezTo>
                  <a:pt x="195" y="283"/>
                  <a:pt x="283" y="292"/>
                  <a:pt x="283" y="292"/>
                </a:cubicBezTo>
                <a:cubicBezTo>
                  <a:pt x="283" y="292"/>
                  <a:pt x="285" y="268"/>
                  <a:pt x="288" y="243"/>
                </a:cubicBezTo>
                <a:cubicBezTo>
                  <a:pt x="291" y="210"/>
                  <a:pt x="288" y="194"/>
                  <a:pt x="276" y="195"/>
                </a:cubicBezTo>
                <a:cubicBezTo>
                  <a:pt x="270" y="195"/>
                  <a:pt x="259" y="202"/>
                  <a:pt x="246" y="201"/>
                </a:cubicBezTo>
                <a:cubicBezTo>
                  <a:pt x="233" y="201"/>
                  <a:pt x="219" y="190"/>
                  <a:pt x="220" y="169"/>
                </a:cubicBezTo>
                <a:cubicBezTo>
                  <a:pt x="222" y="152"/>
                  <a:pt x="231" y="140"/>
                  <a:pt x="244" y="141"/>
                </a:cubicBezTo>
                <a:cubicBezTo>
                  <a:pt x="257" y="141"/>
                  <a:pt x="271" y="150"/>
                  <a:pt x="279" y="150"/>
                </a:cubicBezTo>
                <a:cubicBezTo>
                  <a:pt x="285" y="150"/>
                  <a:pt x="289" y="114"/>
                  <a:pt x="290" y="102"/>
                </a:cubicBezTo>
                <a:cubicBezTo>
                  <a:pt x="290" y="78"/>
                  <a:pt x="287" y="62"/>
                  <a:pt x="287" y="62"/>
                </a:cubicBezTo>
                <a:close/>
              </a:path>
            </a:pathLst>
          </a:cu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E1587F1-100E-4FF3-83F8-9BB134F3932F}"/>
              </a:ext>
            </a:extLst>
          </p:cNvPr>
          <p:cNvSpPr>
            <a:spLocks/>
          </p:cNvSpPr>
          <p:nvPr/>
        </p:nvSpPr>
        <p:spPr bwMode="auto">
          <a:xfrm>
            <a:off x="4703145" y="2577296"/>
            <a:ext cx="1524602" cy="1034031"/>
          </a:xfrm>
          <a:custGeom>
            <a:avLst/>
            <a:gdLst>
              <a:gd name="T0" fmla="*/ 336 w 402"/>
              <a:gd name="T1" fmla="*/ 19 h 273"/>
              <a:gd name="T2" fmla="*/ 333 w 402"/>
              <a:gd name="T3" fmla="*/ 79 h 273"/>
              <a:gd name="T4" fmla="*/ 357 w 402"/>
              <a:gd name="T5" fmla="*/ 121 h 273"/>
              <a:gd name="T6" fmla="*/ 381 w 402"/>
              <a:gd name="T7" fmla="*/ 109 h 273"/>
              <a:gd name="T8" fmla="*/ 402 w 402"/>
              <a:gd name="T9" fmla="*/ 140 h 273"/>
              <a:gd name="T10" fmla="*/ 379 w 402"/>
              <a:gd name="T11" fmla="*/ 178 h 273"/>
              <a:gd name="T12" fmla="*/ 347 w 402"/>
              <a:gd name="T13" fmla="*/ 164 h 273"/>
              <a:gd name="T14" fmla="*/ 329 w 402"/>
              <a:gd name="T15" fmla="*/ 209 h 273"/>
              <a:gd name="T16" fmla="*/ 335 w 402"/>
              <a:gd name="T17" fmla="*/ 262 h 273"/>
              <a:gd name="T18" fmla="*/ 239 w 402"/>
              <a:gd name="T19" fmla="*/ 267 h 273"/>
              <a:gd name="T20" fmla="*/ 219 w 402"/>
              <a:gd name="T21" fmla="*/ 251 h 273"/>
              <a:gd name="T22" fmla="*/ 231 w 402"/>
              <a:gd name="T23" fmla="*/ 216 h 273"/>
              <a:gd name="T24" fmla="*/ 199 w 402"/>
              <a:gd name="T25" fmla="*/ 198 h 273"/>
              <a:gd name="T26" fmla="*/ 161 w 402"/>
              <a:gd name="T27" fmla="*/ 225 h 273"/>
              <a:gd name="T28" fmla="*/ 169 w 402"/>
              <a:gd name="T29" fmla="*/ 255 h 273"/>
              <a:gd name="T30" fmla="*/ 126 w 402"/>
              <a:gd name="T31" fmla="*/ 271 h 273"/>
              <a:gd name="T32" fmla="*/ 58 w 402"/>
              <a:gd name="T33" fmla="*/ 261 h 273"/>
              <a:gd name="T34" fmla="*/ 69 w 402"/>
              <a:gd name="T35" fmla="*/ 189 h 273"/>
              <a:gd name="T36" fmla="*/ 57 w 402"/>
              <a:gd name="T37" fmla="*/ 159 h 273"/>
              <a:gd name="T38" fmla="*/ 23 w 402"/>
              <a:gd name="T39" fmla="*/ 165 h 273"/>
              <a:gd name="T40" fmla="*/ 0 w 402"/>
              <a:gd name="T41" fmla="*/ 135 h 273"/>
              <a:gd name="T42" fmla="*/ 22 w 402"/>
              <a:gd name="T43" fmla="*/ 109 h 273"/>
              <a:gd name="T44" fmla="*/ 57 w 402"/>
              <a:gd name="T45" fmla="*/ 118 h 273"/>
              <a:gd name="T46" fmla="*/ 70 w 402"/>
              <a:gd name="T47" fmla="*/ 68 h 273"/>
              <a:gd name="T48" fmla="*/ 60 w 402"/>
              <a:gd name="T49" fmla="*/ 15 h 273"/>
              <a:gd name="T50" fmla="*/ 176 w 402"/>
              <a:gd name="T51" fmla="*/ 16 h 273"/>
              <a:gd name="T52" fmla="*/ 177 w 402"/>
              <a:gd name="T53" fmla="*/ 37 h 273"/>
              <a:gd name="T54" fmla="*/ 166 w 402"/>
              <a:gd name="T55" fmla="*/ 57 h 273"/>
              <a:gd name="T56" fmla="*/ 203 w 402"/>
              <a:gd name="T57" fmla="*/ 82 h 273"/>
              <a:gd name="T58" fmla="*/ 236 w 402"/>
              <a:gd name="T59" fmla="*/ 58 h 273"/>
              <a:gd name="T60" fmla="*/ 218 w 402"/>
              <a:gd name="T61" fmla="*/ 21 h 273"/>
              <a:gd name="T62" fmla="*/ 276 w 402"/>
              <a:gd name="T63" fmla="*/ 13 h 273"/>
              <a:gd name="T64" fmla="*/ 336 w 402"/>
              <a:gd name="T65" fmla="*/ 19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2" h="273">
                <a:moveTo>
                  <a:pt x="336" y="19"/>
                </a:moveTo>
                <a:cubicBezTo>
                  <a:pt x="336" y="19"/>
                  <a:pt x="332" y="60"/>
                  <a:pt x="333" y="79"/>
                </a:cubicBezTo>
                <a:cubicBezTo>
                  <a:pt x="333" y="99"/>
                  <a:pt x="338" y="125"/>
                  <a:pt x="357" y="121"/>
                </a:cubicBezTo>
                <a:cubicBezTo>
                  <a:pt x="369" y="119"/>
                  <a:pt x="367" y="109"/>
                  <a:pt x="381" y="109"/>
                </a:cubicBezTo>
                <a:cubicBezTo>
                  <a:pt x="394" y="110"/>
                  <a:pt x="402" y="130"/>
                  <a:pt x="402" y="140"/>
                </a:cubicBezTo>
                <a:cubicBezTo>
                  <a:pt x="402" y="163"/>
                  <a:pt x="392" y="178"/>
                  <a:pt x="379" y="178"/>
                </a:cubicBezTo>
                <a:cubicBezTo>
                  <a:pt x="366" y="177"/>
                  <a:pt x="361" y="164"/>
                  <a:pt x="347" y="164"/>
                </a:cubicBezTo>
                <a:cubicBezTo>
                  <a:pt x="333" y="164"/>
                  <a:pt x="329" y="176"/>
                  <a:pt x="329" y="209"/>
                </a:cubicBezTo>
                <a:cubicBezTo>
                  <a:pt x="330" y="242"/>
                  <a:pt x="335" y="262"/>
                  <a:pt x="335" y="262"/>
                </a:cubicBezTo>
                <a:cubicBezTo>
                  <a:pt x="335" y="262"/>
                  <a:pt x="267" y="273"/>
                  <a:pt x="239" y="267"/>
                </a:cubicBezTo>
                <a:cubicBezTo>
                  <a:pt x="223" y="264"/>
                  <a:pt x="220" y="260"/>
                  <a:pt x="219" y="251"/>
                </a:cubicBezTo>
                <a:cubicBezTo>
                  <a:pt x="218" y="243"/>
                  <a:pt x="236" y="231"/>
                  <a:pt x="231" y="216"/>
                </a:cubicBezTo>
                <a:cubicBezTo>
                  <a:pt x="228" y="207"/>
                  <a:pt x="220" y="200"/>
                  <a:pt x="199" y="198"/>
                </a:cubicBezTo>
                <a:cubicBezTo>
                  <a:pt x="180" y="196"/>
                  <a:pt x="159" y="212"/>
                  <a:pt x="161" y="225"/>
                </a:cubicBezTo>
                <a:cubicBezTo>
                  <a:pt x="162" y="242"/>
                  <a:pt x="173" y="246"/>
                  <a:pt x="169" y="255"/>
                </a:cubicBezTo>
                <a:cubicBezTo>
                  <a:pt x="165" y="263"/>
                  <a:pt x="147" y="270"/>
                  <a:pt x="126" y="271"/>
                </a:cubicBezTo>
                <a:cubicBezTo>
                  <a:pt x="94" y="271"/>
                  <a:pt x="58" y="261"/>
                  <a:pt x="58" y="261"/>
                </a:cubicBezTo>
                <a:cubicBezTo>
                  <a:pt x="58" y="261"/>
                  <a:pt x="67" y="214"/>
                  <a:pt x="69" y="189"/>
                </a:cubicBezTo>
                <a:cubicBezTo>
                  <a:pt x="71" y="167"/>
                  <a:pt x="63" y="160"/>
                  <a:pt x="57" y="159"/>
                </a:cubicBezTo>
                <a:cubicBezTo>
                  <a:pt x="52" y="157"/>
                  <a:pt x="34" y="165"/>
                  <a:pt x="23" y="165"/>
                </a:cubicBezTo>
                <a:cubicBezTo>
                  <a:pt x="13" y="164"/>
                  <a:pt x="0" y="155"/>
                  <a:pt x="0" y="135"/>
                </a:cubicBezTo>
                <a:cubicBezTo>
                  <a:pt x="1" y="122"/>
                  <a:pt x="9" y="109"/>
                  <a:pt x="22" y="109"/>
                </a:cubicBezTo>
                <a:cubicBezTo>
                  <a:pt x="41" y="109"/>
                  <a:pt x="46" y="118"/>
                  <a:pt x="57" y="118"/>
                </a:cubicBezTo>
                <a:cubicBezTo>
                  <a:pt x="65" y="118"/>
                  <a:pt x="69" y="93"/>
                  <a:pt x="70" y="68"/>
                </a:cubicBezTo>
                <a:cubicBezTo>
                  <a:pt x="71" y="42"/>
                  <a:pt x="60" y="15"/>
                  <a:pt x="60" y="15"/>
                </a:cubicBezTo>
                <a:cubicBezTo>
                  <a:pt x="60" y="15"/>
                  <a:pt x="148" y="0"/>
                  <a:pt x="176" y="16"/>
                </a:cubicBezTo>
                <a:cubicBezTo>
                  <a:pt x="188" y="23"/>
                  <a:pt x="181" y="33"/>
                  <a:pt x="177" y="37"/>
                </a:cubicBezTo>
                <a:cubicBezTo>
                  <a:pt x="171" y="42"/>
                  <a:pt x="165" y="49"/>
                  <a:pt x="166" y="57"/>
                </a:cubicBezTo>
                <a:cubicBezTo>
                  <a:pt x="168" y="68"/>
                  <a:pt x="189" y="82"/>
                  <a:pt x="203" y="82"/>
                </a:cubicBezTo>
                <a:cubicBezTo>
                  <a:pt x="221" y="82"/>
                  <a:pt x="236" y="67"/>
                  <a:pt x="236" y="58"/>
                </a:cubicBezTo>
                <a:cubicBezTo>
                  <a:pt x="236" y="36"/>
                  <a:pt x="215" y="36"/>
                  <a:pt x="218" y="21"/>
                </a:cubicBezTo>
                <a:cubicBezTo>
                  <a:pt x="220" y="7"/>
                  <a:pt x="249" y="10"/>
                  <a:pt x="276" y="13"/>
                </a:cubicBezTo>
                <a:cubicBezTo>
                  <a:pt x="307" y="16"/>
                  <a:pt x="336" y="19"/>
                  <a:pt x="336" y="19"/>
                </a:cubicBezTo>
                <a:close/>
              </a:path>
            </a:pathLst>
          </a:cu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8A0D9DF-B603-37DB-0643-67BEF4E4ED57}"/>
              </a:ext>
            </a:extLst>
          </p:cNvPr>
          <p:cNvSpPr>
            <a:spLocks/>
          </p:cNvSpPr>
          <p:nvPr/>
        </p:nvSpPr>
        <p:spPr bwMode="auto">
          <a:xfrm>
            <a:off x="5956018" y="2429578"/>
            <a:ext cx="1110626" cy="1360470"/>
          </a:xfrm>
          <a:custGeom>
            <a:avLst/>
            <a:gdLst>
              <a:gd name="T0" fmla="*/ 281 w 293"/>
              <a:gd name="T1" fmla="*/ 61 h 359"/>
              <a:gd name="T2" fmla="*/ 213 w 293"/>
              <a:gd name="T3" fmla="*/ 69 h 359"/>
              <a:gd name="T4" fmla="*/ 163 w 293"/>
              <a:gd name="T5" fmla="*/ 51 h 359"/>
              <a:gd name="T6" fmla="*/ 170 w 293"/>
              <a:gd name="T7" fmla="*/ 21 h 359"/>
              <a:gd name="T8" fmla="*/ 142 w 293"/>
              <a:gd name="T9" fmla="*/ 0 h 359"/>
              <a:gd name="T10" fmla="*/ 117 w 293"/>
              <a:gd name="T11" fmla="*/ 26 h 359"/>
              <a:gd name="T12" fmla="*/ 123 w 293"/>
              <a:gd name="T13" fmla="*/ 58 h 359"/>
              <a:gd name="T14" fmla="*/ 66 w 293"/>
              <a:gd name="T15" fmla="*/ 67 h 359"/>
              <a:gd name="T16" fmla="*/ 8 w 293"/>
              <a:gd name="T17" fmla="*/ 59 h 359"/>
              <a:gd name="T18" fmla="*/ 4 w 293"/>
              <a:gd name="T19" fmla="*/ 114 h 359"/>
              <a:gd name="T20" fmla="*/ 9 w 293"/>
              <a:gd name="T21" fmla="*/ 146 h 359"/>
              <a:gd name="T22" fmla="*/ 26 w 293"/>
              <a:gd name="T23" fmla="*/ 158 h 359"/>
              <a:gd name="T24" fmla="*/ 50 w 293"/>
              <a:gd name="T25" fmla="*/ 146 h 359"/>
              <a:gd name="T26" fmla="*/ 74 w 293"/>
              <a:gd name="T27" fmla="*/ 181 h 359"/>
              <a:gd name="T28" fmla="*/ 51 w 293"/>
              <a:gd name="T29" fmla="*/ 218 h 359"/>
              <a:gd name="T30" fmla="*/ 16 w 293"/>
              <a:gd name="T31" fmla="*/ 204 h 359"/>
              <a:gd name="T32" fmla="*/ 1 w 293"/>
              <a:gd name="T33" fmla="*/ 233 h 359"/>
              <a:gd name="T34" fmla="*/ 3 w 293"/>
              <a:gd name="T35" fmla="*/ 280 h 359"/>
              <a:gd name="T36" fmla="*/ 7 w 293"/>
              <a:gd name="T37" fmla="*/ 300 h 359"/>
              <a:gd name="T38" fmla="*/ 68 w 293"/>
              <a:gd name="T39" fmla="*/ 288 h 359"/>
              <a:gd name="T40" fmla="*/ 123 w 293"/>
              <a:gd name="T41" fmla="*/ 297 h 359"/>
              <a:gd name="T42" fmla="*/ 113 w 293"/>
              <a:gd name="T43" fmla="*/ 336 h 359"/>
              <a:gd name="T44" fmla="*/ 140 w 293"/>
              <a:gd name="T45" fmla="*/ 358 h 359"/>
              <a:gd name="T46" fmla="*/ 169 w 293"/>
              <a:gd name="T47" fmla="*/ 345 h 359"/>
              <a:gd name="T48" fmla="*/ 163 w 293"/>
              <a:gd name="T49" fmla="*/ 298 h 359"/>
              <a:gd name="T50" fmla="*/ 208 w 293"/>
              <a:gd name="T51" fmla="*/ 287 h 359"/>
              <a:gd name="T52" fmla="*/ 278 w 293"/>
              <a:gd name="T53" fmla="*/ 306 h 359"/>
              <a:gd name="T54" fmla="*/ 288 w 293"/>
              <a:gd name="T55" fmla="*/ 254 h 359"/>
              <a:gd name="T56" fmla="*/ 276 w 293"/>
              <a:gd name="T57" fmla="*/ 206 h 359"/>
              <a:gd name="T58" fmla="*/ 246 w 293"/>
              <a:gd name="T59" fmla="*/ 213 h 359"/>
              <a:gd name="T60" fmla="*/ 221 w 293"/>
              <a:gd name="T61" fmla="*/ 180 h 359"/>
              <a:gd name="T62" fmla="*/ 244 w 293"/>
              <a:gd name="T63" fmla="*/ 152 h 359"/>
              <a:gd name="T64" fmla="*/ 279 w 293"/>
              <a:gd name="T65" fmla="*/ 161 h 359"/>
              <a:gd name="T66" fmla="*/ 290 w 293"/>
              <a:gd name="T67" fmla="*/ 114 h 359"/>
              <a:gd name="T68" fmla="*/ 281 w 293"/>
              <a:gd name="T69" fmla="*/ 61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3" h="359">
                <a:moveTo>
                  <a:pt x="281" y="61"/>
                </a:moveTo>
                <a:cubicBezTo>
                  <a:pt x="281" y="61"/>
                  <a:pt x="241" y="69"/>
                  <a:pt x="213" y="69"/>
                </a:cubicBezTo>
                <a:cubicBezTo>
                  <a:pt x="185" y="70"/>
                  <a:pt x="163" y="67"/>
                  <a:pt x="163" y="51"/>
                </a:cubicBezTo>
                <a:cubicBezTo>
                  <a:pt x="163" y="35"/>
                  <a:pt x="172" y="37"/>
                  <a:pt x="170" y="21"/>
                </a:cubicBezTo>
                <a:cubicBezTo>
                  <a:pt x="167" y="6"/>
                  <a:pt x="159" y="0"/>
                  <a:pt x="142" y="0"/>
                </a:cubicBezTo>
                <a:cubicBezTo>
                  <a:pt x="126" y="0"/>
                  <a:pt x="117" y="13"/>
                  <a:pt x="117" y="26"/>
                </a:cubicBezTo>
                <a:cubicBezTo>
                  <a:pt x="117" y="39"/>
                  <a:pt x="128" y="49"/>
                  <a:pt x="123" y="58"/>
                </a:cubicBezTo>
                <a:cubicBezTo>
                  <a:pt x="118" y="68"/>
                  <a:pt x="93" y="70"/>
                  <a:pt x="66" y="67"/>
                </a:cubicBezTo>
                <a:cubicBezTo>
                  <a:pt x="40" y="65"/>
                  <a:pt x="8" y="59"/>
                  <a:pt x="8" y="59"/>
                </a:cubicBezTo>
                <a:cubicBezTo>
                  <a:pt x="8" y="59"/>
                  <a:pt x="4" y="102"/>
                  <a:pt x="4" y="114"/>
                </a:cubicBezTo>
                <a:cubicBezTo>
                  <a:pt x="4" y="127"/>
                  <a:pt x="6" y="141"/>
                  <a:pt x="9" y="146"/>
                </a:cubicBezTo>
                <a:cubicBezTo>
                  <a:pt x="11" y="151"/>
                  <a:pt x="16" y="161"/>
                  <a:pt x="26" y="158"/>
                </a:cubicBezTo>
                <a:cubicBezTo>
                  <a:pt x="35" y="156"/>
                  <a:pt x="40" y="144"/>
                  <a:pt x="50" y="146"/>
                </a:cubicBezTo>
                <a:cubicBezTo>
                  <a:pt x="59" y="147"/>
                  <a:pt x="76" y="161"/>
                  <a:pt x="74" y="181"/>
                </a:cubicBezTo>
                <a:cubicBezTo>
                  <a:pt x="73" y="200"/>
                  <a:pt x="65" y="220"/>
                  <a:pt x="51" y="218"/>
                </a:cubicBezTo>
                <a:cubicBezTo>
                  <a:pt x="36" y="217"/>
                  <a:pt x="28" y="205"/>
                  <a:pt x="16" y="204"/>
                </a:cubicBezTo>
                <a:cubicBezTo>
                  <a:pt x="4" y="203"/>
                  <a:pt x="0" y="223"/>
                  <a:pt x="1" y="233"/>
                </a:cubicBezTo>
                <a:cubicBezTo>
                  <a:pt x="1" y="244"/>
                  <a:pt x="2" y="268"/>
                  <a:pt x="3" y="280"/>
                </a:cubicBezTo>
                <a:cubicBezTo>
                  <a:pt x="5" y="291"/>
                  <a:pt x="7" y="300"/>
                  <a:pt x="7" y="300"/>
                </a:cubicBezTo>
                <a:cubicBezTo>
                  <a:pt x="7" y="300"/>
                  <a:pt x="28" y="293"/>
                  <a:pt x="68" y="288"/>
                </a:cubicBezTo>
                <a:cubicBezTo>
                  <a:pt x="98" y="285"/>
                  <a:pt x="123" y="285"/>
                  <a:pt x="123" y="297"/>
                </a:cubicBezTo>
                <a:cubicBezTo>
                  <a:pt x="124" y="308"/>
                  <a:pt x="112" y="323"/>
                  <a:pt x="113" y="336"/>
                </a:cubicBezTo>
                <a:cubicBezTo>
                  <a:pt x="115" y="349"/>
                  <a:pt x="127" y="356"/>
                  <a:pt x="140" y="358"/>
                </a:cubicBezTo>
                <a:cubicBezTo>
                  <a:pt x="147" y="359"/>
                  <a:pt x="161" y="358"/>
                  <a:pt x="169" y="345"/>
                </a:cubicBezTo>
                <a:cubicBezTo>
                  <a:pt x="176" y="332"/>
                  <a:pt x="173" y="319"/>
                  <a:pt x="163" y="298"/>
                </a:cubicBezTo>
                <a:cubicBezTo>
                  <a:pt x="158" y="289"/>
                  <a:pt x="179" y="282"/>
                  <a:pt x="208" y="287"/>
                </a:cubicBezTo>
                <a:cubicBezTo>
                  <a:pt x="219" y="289"/>
                  <a:pt x="278" y="306"/>
                  <a:pt x="278" y="306"/>
                </a:cubicBezTo>
                <a:cubicBezTo>
                  <a:pt x="278" y="306"/>
                  <a:pt x="284" y="280"/>
                  <a:pt x="288" y="254"/>
                </a:cubicBezTo>
                <a:cubicBezTo>
                  <a:pt x="293" y="222"/>
                  <a:pt x="288" y="205"/>
                  <a:pt x="276" y="206"/>
                </a:cubicBezTo>
                <a:cubicBezTo>
                  <a:pt x="270" y="207"/>
                  <a:pt x="259" y="213"/>
                  <a:pt x="246" y="213"/>
                </a:cubicBezTo>
                <a:cubicBezTo>
                  <a:pt x="233" y="212"/>
                  <a:pt x="219" y="201"/>
                  <a:pt x="221" y="180"/>
                </a:cubicBezTo>
                <a:cubicBezTo>
                  <a:pt x="222" y="163"/>
                  <a:pt x="231" y="152"/>
                  <a:pt x="244" y="152"/>
                </a:cubicBezTo>
                <a:cubicBezTo>
                  <a:pt x="257" y="153"/>
                  <a:pt x="271" y="161"/>
                  <a:pt x="279" y="161"/>
                </a:cubicBezTo>
                <a:cubicBezTo>
                  <a:pt x="285" y="162"/>
                  <a:pt x="290" y="126"/>
                  <a:pt x="290" y="114"/>
                </a:cubicBezTo>
                <a:cubicBezTo>
                  <a:pt x="290" y="89"/>
                  <a:pt x="281" y="61"/>
                  <a:pt x="281" y="61"/>
                </a:cubicBezTo>
                <a:close/>
              </a:path>
            </a:pathLst>
          </a:cu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AB1053C-00B9-217A-EDB7-5809D1709AF6}"/>
              </a:ext>
            </a:extLst>
          </p:cNvPr>
          <p:cNvSpPr>
            <a:spLocks/>
          </p:cNvSpPr>
          <p:nvPr/>
        </p:nvSpPr>
        <p:spPr bwMode="auto">
          <a:xfrm>
            <a:off x="6404719" y="2965174"/>
            <a:ext cx="213224" cy="289278"/>
          </a:xfrm>
          <a:custGeom>
            <a:avLst/>
            <a:gdLst>
              <a:gd name="connsiteX0" fmla="*/ 53518 w 249238"/>
              <a:gd name="connsiteY0" fmla="*/ 225425 h 338138"/>
              <a:gd name="connsiteX1" fmla="*/ 12700 w 249238"/>
              <a:gd name="connsiteY1" fmla="*/ 271484 h 338138"/>
              <a:gd name="connsiteX2" fmla="*/ 12700 w 249238"/>
              <a:gd name="connsiteY2" fmla="*/ 325438 h 338138"/>
              <a:gd name="connsiteX3" fmla="*/ 23234 w 249238"/>
              <a:gd name="connsiteY3" fmla="*/ 325438 h 338138"/>
              <a:gd name="connsiteX4" fmla="*/ 23234 w 249238"/>
              <a:gd name="connsiteY4" fmla="*/ 289907 h 338138"/>
              <a:gd name="connsiteX5" fmla="*/ 54834 w 249238"/>
              <a:gd name="connsiteY5" fmla="*/ 258324 h 338138"/>
              <a:gd name="connsiteX6" fmla="*/ 85118 w 249238"/>
              <a:gd name="connsiteY6" fmla="*/ 289907 h 338138"/>
              <a:gd name="connsiteX7" fmla="*/ 85118 w 249238"/>
              <a:gd name="connsiteY7" fmla="*/ 325438 h 338138"/>
              <a:gd name="connsiteX8" fmla="*/ 96968 w 249238"/>
              <a:gd name="connsiteY8" fmla="*/ 325438 h 338138"/>
              <a:gd name="connsiteX9" fmla="*/ 96968 w 249238"/>
              <a:gd name="connsiteY9" fmla="*/ 270168 h 338138"/>
              <a:gd name="connsiteX10" fmla="*/ 124619 w 249238"/>
              <a:gd name="connsiteY10" fmla="*/ 241217 h 338138"/>
              <a:gd name="connsiteX11" fmla="*/ 152270 w 249238"/>
              <a:gd name="connsiteY11" fmla="*/ 270168 h 338138"/>
              <a:gd name="connsiteX12" fmla="*/ 152270 w 249238"/>
              <a:gd name="connsiteY12" fmla="*/ 325438 h 338138"/>
              <a:gd name="connsiteX13" fmla="*/ 164120 w 249238"/>
              <a:gd name="connsiteY13" fmla="*/ 325438 h 338138"/>
              <a:gd name="connsiteX14" fmla="*/ 164120 w 249238"/>
              <a:gd name="connsiteY14" fmla="*/ 289907 h 338138"/>
              <a:gd name="connsiteX15" fmla="*/ 194404 w 249238"/>
              <a:gd name="connsiteY15" fmla="*/ 258324 h 338138"/>
              <a:gd name="connsiteX16" fmla="*/ 226004 w 249238"/>
              <a:gd name="connsiteY16" fmla="*/ 289907 h 338138"/>
              <a:gd name="connsiteX17" fmla="*/ 226004 w 249238"/>
              <a:gd name="connsiteY17" fmla="*/ 325438 h 338138"/>
              <a:gd name="connsiteX18" fmla="*/ 236538 w 249238"/>
              <a:gd name="connsiteY18" fmla="*/ 325438 h 338138"/>
              <a:gd name="connsiteX19" fmla="*/ 236538 w 249238"/>
              <a:gd name="connsiteY19" fmla="*/ 271484 h 338138"/>
              <a:gd name="connsiteX20" fmla="*/ 195721 w 249238"/>
              <a:gd name="connsiteY20" fmla="*/ 225425 h 338138"/>
              <a:gd name="connsiteX21" fmla="*/ 53518 w 249238"/>
              <a:gd name="connsiteY21" fmla="*/ 225425 h 338138"/>
              <a:gd name="connsiteX22" fmla="*/ 57150 w 249238"/>
              <a:gd name="connsiteY22" fmla="*/ 168275 h 338138"/>
              <a:gd name="connsiteX23" fmla="*/ 57150 w 249238"/>
              <a:gd name="connsiteY23" fmla="*/ 214313 h 338138"/>
              <a:gd name="connsiteX24" fmla="*/ 74348 w 249238"/>
              <a:gd name="connsiteY24" fmla="*/ 214313 h 338138"/>
              <a:gd name="connsiteX25" fmla="*/ 74348 w 249238"/>
              <a:gd name="connsiteY25" fmla="*/ 196710 h 338138"/>
              <a:gd name="connsiteX26" fmla="*/ 96838 w 249238"/>
              <a:gd name="connsiteY26" fmla="*/ 173691 h 338138"/>
              <a:gd name="connsiteX27" fmla="*/ 119327 w 249238"/>
              <a:gd name="connsiteY27" fmla="*/ 196710 h 338138"/>
              <a:gd name="connsiteX28" fmla="*/ 119327 w 249238"/>
              <a:gd name="connsiteY28" fmla="*/ 214313 h 338138"/>
              <a:gd name="connsiteX29" fmla="*/ 129911 w 249238"/>
              <a:gd name="connsiteY29" fmla="*/ 214313 h 338138"/>
              <a:gd name="connsiteX30" fmla="*/ 129911 w 249238"/>
              <a:gd name="connsiteY30" fmla="*/ 196710 h 338138"/>
              <a:gd name="connsiteX31" fmla="*/ 152400 w 249238"/>
              <a:gd name="connsiteY31" fmla="*/ 173691 h 338138"/>
              <a:gd name="connsiteX32" fmla="*/ 174890 w 249238"/>
              <a:gd name="connsiteY32" fmla="*/ 196710 h 338138"/>
              <a:gd name="connsiteX33" fmla="*/ 174890 w 249238"/>
              <a:gd name="connsiteY33" fmla="*/ 214313 h 338138"/>
              <a:gd name="connsiteX34" fmla="*/ 192088 w 249238"/>
              <a:gd name="connsiteY34" fmla="*/ 214313 h 338138"/>
              <a:gd name="connsiteX35" fmla="*/ 192088 w 249238"/>
              <a:gd name="connsiteY35" fmla="*/ 168275 h 338138"/>
              <a:gd name="connsiteX36" fmla="*/ 124619 w 249238"/>
              <a:gd name="connsiteY36" fmla="*/ 0 h 338138"/>
              <a:gd name="connsiteX37" fmla="*/ 129922 w 249238"/>
              <a:gd name="connsiteY37" fmla="*/ 5283 h 338138"/>
              <a:gd name="connsiteX38" fmla="*/ 129922 w 249238"/>
              <a:gd name="connsiteY38" fmla="*/ 22454 h 338138"/>
              <a:gd name="connsiteX39" fmla="*/ 147157 w 249238"/>
              <a:gd name="connsiteY39" fmla="*/ 22454 h 338138"/>
              <a:gd name="connsiteX40" fmla="*/ 152459 w 249238"/>
              <a:gd name="connsiteY40" fmla="*/ 27738 h 338138"/>
              <a:gd name="connsiteX41" fmla="*/ 147157 w 249238"/>
              <a:gd name="connsiteY41" fmla="*/ 34342 h 338138"/>
              <a:gd name="connsiteX42" fmla="*/ 129922 w 249238"/>
              <a:gd name="connsiteY42" fmla="*/ 34342 h 338138"/>
              <a:gd name="connsiteX43" fmla="*/ 129922 w 249238"/>
              <a:gd name="connsiteY43" fmla="*/ 48871 h 338138"/>
              <a:gd name="connsiteX44" fmla="*/ 156437 w 249238"/>
              <a:gd name="connsiteY44" fmla="*/ 85855 h 338138"/>
              <a:gd name="connsiteX45" fmla="*/ 159088 w 249238"/>
              <a:gd name="connsiteY45" fmla="*/ 89818 h 338138"/>
              <a:gd name="connsiteX46" fmla="*/ 152459 w 249238"/>
              <a:gd name="connsiteY46" fmla="*/ 96422 h 338138"/>
              <a:gd name="connsiteX47" fmla="*/ 152459 w 249238"/>
              <a:gd name="connsiteY47" fmla="*/ 118876 h 338138"/>
              <a:gd name="connsiteX48" fmla="*/ 159088 w 249238"/>
              <a:gd name="connsiteY48" fmla="*/ 118876 h 338138"/>
              <a:gd name="connsiteX49" fmla="*/ 161740 w 249238"/>
              <a:gd name="connsiteY49" fmla="*/ 120197 h 338138"/>
              <a:gd name="connsiteX50" fmla="*/ 206815 w 249238"/>
              <a:gd name="connsiteY50" fmla="*/ 158502 h 338138"/>
              <a:gd name="connsiteX51" fmla="*/ 209466 w 249238"/>
              <a:gd name="connsiteY51" fmla="*/ 163785 h 338138"/>
              <a:gd name="connsiteX52" fmla="*/ 204163 w 249238"/>
              <a:gd name="connsiteY52" fmla="*/ 169069 h 338138"/>
              <a:gd name="connsiteX53" fmla="*/ 204163 w 249238"/>
              <a:gd name="connsiteY53" fmla="*/ 217940 h 338138"/>
              <a:gd name="connsiteX54" fmla="*/ 247912 w 249238"/>
              <a:gd name="connsiteY54" fmla="*/ 266812 h 338138"/>
              <a:gd name="connsiteX55" fmla="*/ 249238 w 249238"/>
              <a:gd name="connsiteY55" fmla="*/ 270775 h 338138"/>
              <a:gd name="connsiteX56" fmla="*/ 249238 w 249238"/>
              <a:gd name="connsiteY56" fmla="*/ 332855 h 338138"/>
              <a:gd name="connsiteX57" fmla="*/ 243935 w 249238"/>
              <a:gd name="connsiteY57" fmla="*/ 338138 h 338138"/>
              <a:gd name="connsiteX58" fmla="*/ 5303 w 249238"/>
              <a:gd name="connsiteY58" fmla="*/ 338138 h 338138"/>
              <a:gd name="connsiteX59" fmla="*/ 0 w 249238"/>
              <a:gd name="connsiteY59" fmla="*/ 332855 h 338138"/>
              <a:gd name="connsiteX60" fmla="*/ 0 w 249238"/>
              <a:gd name="connsiteY60" fmla="*/ 270775 h 338138"/>
              <a:gd name="connsiteX61" fmla="*/ 1326 w 249238"/>
              <a:gd name="connsiteY61" fmla="*/ 266812 h 338138"/>
              <a:gd name="connsiteX62" fmla="*/ 45075 w 249238"/>
              <a:gd name="connsiteY62" fmla="*/ 217940 h 338138"/>
              <a:gd name="connsiteX63" fmla="*/ 45075 w 249238"/>
              <a:gd name="connsiteY63" fmla="*/ 169069 h 338138"/>
              <a:gd name="connsiteX64" fmla="*/ 39772 w 249238"/>
              <a:gd name="connsiteY64" fmla="*/ 165106 h 338138"/>
              <a:gd name="connsiteX65" fmla="*/ 41098 w 249238"/>
              <a:gd name="connsiteY65" fmla="*/ 159823 h 338138"/>
              <a:gd name="connsiteX66" fmla="*/ 87498 w 249238"/>
              <a:gd name="connsiteY66" fmla="*/ 120197 h 338138"/>
              <a:gd name="connsiteX67" fmla="*/ 90150 w 249238"/>
              <a:gd name="connsiteY67" fmla="*/ 118876 h 338138"/>
              <a:gd name="connsiteX68" fmla="*/ 96779 w 249238"/>
              <a:gd name="connsiteY68" fmla="*/ 118876 h 338138"/>
              <a:gd name="connsiteX69" fmla="*/ 96779 w 249238"/>
              <a:gd name="connsiteY69" fmla="*/ 96422 h 338138"/>
              <a:gd name="connsiteX70" fmla="*/ 91476 w 249238"/>
              <a:gd name="connsiteY70" fmla="*/ 92459 h 338138"/>
              <a:gd name="connsiteX71" fmla="*/ 91476 w 249238"/>
              <a:gd name="connsiteY71" fmla="*/ 87176 h 338138"/>
              <a:gd name="connsiteX72" fmla="*/ 119316 w 249238"/>
              <a:gd name="connsiteY72" fmla="*/ 48871 h 338138"/>
              <a:gd name="connsiteX73" fmla="*/ 119316 w 249238"/>
              <a:gd name="connsiteY73" fmla="*/ 34342 h 338138"/>
              <a:gd name="connsiteX74" fmla="*/ 102082 w 249238"/>
              <a:gd name="connsiteY74" fmla="*/ 34342 h 338138"/>
              <a:gd name="connsiteX75" fmla="*/ 96779 w 249238"/>
              <a:gd name="connsiteY75" fmla="*/ 27738 h 338138"/>
              <a:gd name="connsiteX76" fmla="*/ 102082 w 249238"/>
              <a:gd name="connsiteY76" fmla="*/ 22454 h 338138"/>
              <a:gd name="connsiteX77" fmla="*/ 119316 w 249238"/>
              <a:gd name="connsiteY77" fmla="*/ 22454 h 338138"/>
              <a:gd name="connsiteX78" fmla="*/ 119316 w 249238"/>
              <a:gd name="connsiteY78" fmla="*/ 5283 h 338138"/>
              <a:gd name="connsiteX79" fmla="*/ 124619 w 249238"/>
              <a:gd name="connsiteY79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49238" h="338138">
                <a:moveTo>
                  <a:pt x="53518" y="225425"/>
                </a:moveTo>
                <a:cubicBezTo>
                  <a:pt x="53518" y="225425"/>
                  <a:pt x="53518" y="225425"/>
                  <a:pt x="12700" y="271484"/>
                </a:cubicBezTo>
                <a:cubicBezTo>
                  <a:pt x="12700" y="271484"/>
                  <a:pt x="12700" y="271484"/>
                  <a:pt x="12700" y="325438"/>
                </a:cubicBezTo>
                <a:cubicBezTo>
                  <a:pt x="12700" y="325438"/>
                  <a:pt x="12700" y="325438"/>
                  <a:pt x="23234" y="325438"/>
                </a:cubicBezTo>
                <a:cubicBezTo>
                  <a:pt x="23234" y="325438"/>
                  <a:pt x="23234" y="325438"/>
                  <a:pt x="23234" y="289907"/>
                </a:cubicBezTo>
                <a:cubicBezTo>
                  <a:pt x="23234" y="272800"/>
                  <a:pt x="37717" y="258324"/>
                  <a:pt x="54834" y="258324"/>
                </a:cubicBezTo>
                <a:cubicBezTo>
                  <a:pt x="71951" y="258324"/>
                  <a:pt x="85118" y="272800"/>
                  <a:pt x="85118" y="289907"/>
                </a:cubicBezTo>
                <a:cubicBezTo>
                  <a:pt x="85118" y="289907"/>
                  <a:pt x="85118" y="289907"/>
                  <a:pt x="85118" y="325438"/>
                </a:cubicBezTo>
                <a:cubicBezTo>
                  <a:pt x="85118" y="325438"/>
                  <a:pt x="85118" y="325438"/>
                  <a:pt x="96968" y="325438"/>
                </a:cubicBezTo>
                <a:cubicBezTo>
                  <a:pt x="96968" y="325438"/>
                  <a:pt x="96968" y="325438"/>
                  <a:pt x="96968" y="270168"/>
                </a:cubicBezTo>
                <a:cubicBezTo>
                  <a:pt x="96968" y="254376"/>
                  <a:pt x="108819" y="241217"/>
                  <a:pt x="124619" y="241217"/>
                </a:cubicBezTo>
                <a:cubicBezTo>
                  <a:pt x="140419" y="241217"/>
                  <a:pt x="152270" y="254376"/>
                  <a:pt x="152270" y="270168"/>
                </a:cubicBezTo>
                <a:cubicBezTo>
                  <a:pt x="152270" y="270168"/>
                  <a:pt x="152270" y="270168"/>
                  <a:pt x="152270" y="325438"/>
                </a:cubicBezTo>
                <a:cubicBezTo>
                  <a:pt x="152270" y="325438"/>
                  <a:pt x="152270" y="325438"/>
                  <a:pt x="164120" y="325438"/>
                </a:cubicBezTo>
                <a:cubicBezTo>
                  <a:pt x="164120" y="325438"/>
                  <a:pt x="164120" y="325438"/>
                  <a:pt x="164120" y="289907"/>
                </a:cubicBezTo>
                <a:cubicBezTo>
                  <a:pt x="164120" y="272800"/>
                  <a:pt x="177287" y="258324"/>
                  <a:pt x="194404" y="258324"/>
                </a:cubicBezTo>
                <a:cubicBezTo>
                  <a:pt x="211521" y="258324"/>
                  <a:pt x="226004" y="272800"/>
                  <a:pt x="226004" y="289907"/>
                </a:cubicBezTo>
                <a:cubicBezTo>
                  <a:pt x="226004" y="289907"/>
                  <a:pt x="226004" y="289907"/>
                  <a:pt x="226004" y="325438"/>
                </a:cubicBezTo>
                <a:cubicBezTo>
                  <a:pt x="226004" y="325438"/>
                  <a:pt x="226004" y="325438"/>
                  <a:pt x="236538" y="325438"/>
                </a:cubicBezTo>
                <a:lnTo>
                  <a:pt x="236538" y="271484"/>
                </a:lnTo>
                <a:cubicBezTo>
                  <a:pt x="236538" y="271484"/>
                  <a:pt x="236538" y="271484"/>
                  <a:pt x="195721" y="225425"/>
                </a:cubicBezTo>
                <a:cubicBezTo>
                  <a:pt x="195721" y="225425"/>
                  <a:pt x="195721" y="225425"/>
                  <a:pt x="53518" y="225425"/>
                </a:cubicBezTo>
                <a:close/>
                <a:moveTo>
                  <a:pt x="57150" y="168275"/>
                </a:moveTo>
                <a:cubicBezTo>
                  <a:pt x="57150" y="168275"/>
                  <a:pt x="57150" y="168275"/>
                  <a:pt x="57150" y="214313"/>
                </a:cubicBezTo>
                <a:cubicBezTo>
                  <a:pt x="57150" y="214313"/>
                  <a:pt x="57150" y="214313"/>
                  <a:pt x="74348" y="214313"/>
                </a:cubicBezTo>
                <a:cubicBezTo>
                  <a:pt x="74348" y="214313"/>
                  <a:pt x="74348" y="214313"/>
                  <a:pt x="74348" y="196710"/>
                </a:cubicBezTo>
                <a:cubicBezTo>
                  <a:pt x="74348" y="184523"/>
                  <a:pt x="83608" y="173691"/>
                  <a:pt x="96838" y="173691"/>
                </a:cubicBezTo>
                <a:cubicBezTo>
                  <a:pt x="108744" y="173691"/>
                  <a:pt x="119327" y="184523"/>
                  <a:pt x="119327" y="196710"/>
                </a:cubicBezTo>
                <a:cubicBezTo>
                  <a:pt x="119327" y="196710"/>
                  <a:pt x="119327" y="196710"/>
                  <a:pt x="119327" y="214313"/>
                </a:cubicBezTo>
                <a:cubicBezTo>
                  <a:pt x="119327" y="214313"/>
                  <a:pt x="119327" y="214313"/>
                  <a:pt x="129911" y="214313"/>
                </a:cubicBezTo>
                <a:cubicBezTo>
                  <a:pt x="129911" y="214313"/>
                  <a:pt x="129911" y="214313"/>
                  <a:pt x="129911" y="196710"/>
                </a:cubicBezTo>
                <a:cubicBezTo>
                  <a:pt x="129911" y="184523"/>
                  <a:pt x="140494" y="173691"/>
                  <a:pt x="152400" y="173691"/>
                </a:cubicBezTo>
                <a:cubicBezTo>
                  <a:pt x="165630" y="173691"/>
                  <a:pt x="174890" y="184523"/>
                  <a:pt x="174890" y="196710"/>
                </a:cubicBezTo>
                <a:cubicBezTo>
                  <a:pt x="174890" y="196710"/>
                  <a:pt x="174890" y="196710"/>
                  <a:pt x="174890" y="214313"/>
                </a:cubicBezTo>
                <a:cubicBezTo>
                  <a:pt x="174890" y="214313"/>
                  <a:pt x="174890" y="214313"/>
                  <a:pt x="192088" y="214313"/>
                </a:cubicBezTo>
                <a:cubicBezTo>
                  <a:pt x="192088" y="214313"/>
                  <a:pt x="192088" y="214313"/>
                  <a:pt x="192088" y="168275"/>
                </a:cubicBezTo>
                <a:close/>
                <a:moveTo>
                  <a:pt x="124619" y="0"/>
                </a:moveTo>
                <a:cubicBezTo>
                  <a:pt x="127271" y="0"/>
                  <a:pt x="129922" y="2641"/>
                  <a:pt x="129922" y="5283"/>
                </a:cubicBezTo>
                <a:cubicBezTo>
                  <a:pt x="129922" y="5283"/>
                  <a:pt x="129922" y="5283"/>
                  <a:pt x="129922" y="22454"/>
                </a:cubicBezTo>
                <a:cubicBezTo>
                  <a:pt x="129922" y="22454"/>
                  <a:pt x="129922" y="22454"/>
                  <a:pt x="147157" y="22454"/>
                </a:cubicBezTo>
                <a:cubicBezTo>
                  <a:pt x="149808" y="22454"/>
                  <a:pt x="152459" y="25096"/>
                  <a:pt x="152459" y="27738"/>
                </a:cubicBezTo>
                <a:cubicBezTo>
                  <a:pt x="152459" y="31700"/>
                  <a:pt x="149808" y="34342"/>
                  <a:pt x="147157" y="34342"/>
                </a:cubicBezTo>
                <a:cubicBezTo>
                  <a:pt x="147157" y="34342"/>
                  <a:pt x="147157" y="34342"/>
                  <a:pt x="129922" y="34342"/>
                </a:cubicBezTo>
                <a:cubicBezTo>
                  <a:pt x="129922" y="34342"/>
                  <a:pt x="129922" y="34342"/>
                  <a:pt x="129922" y="48871"/>
                </a:cubicBezTo>
                <a:cubicBezTo>
                  <a:pt x="129922" y="48871"/>
                  <a:pt x="129922" y="48871"/>
                  <a:pt x="156437" y="85855"/>
                </a:cubicBezTo>
                <a:cubicBezTo>
                  <a:pt x="157762" y="87176"/>
                  <a:pt x="159088" y="88497"/>
                  <a:pt x="159088" y="89818"/>
                </a:cubicBezTo>
                <a:cubicBezTo>
                  <a:pt x="159088" y="93780"/>
                  <a:pt x="156437" y="96422"/>
                  <a:pt x="152459" y="96422"/>
                </a:cubicBezTo>
                <a:cubicBezTo>
                  <a:pt x="152459" y="96422"/>
                  <a:pt x="152459" y="96422"/>
                  <a:pt x="152459" y="118876"/>
                </a:cubicBezTo>
                <a:cubicBezTo>
                  <a:pt x="152459" y="118876"/>
                  <a:pt x="152459" y="118876"/>
                  <a:pt x="159088" y="118876"/>
                </a:cubicBezTo>
                <a:cubicBezTo>
                  <a:pt x="160414" y="118876"/>
                  <a:pt x="161740" y="118876"/>
                  <a:pt x="161740" y="120197"/>
                </a:cubicBezTo>
                <a:cubicBezTo>
                  <a:pt x="161740" y="120197"/>
                  <a:pt x="161740" y="120197"/>
                  <a:pt x="206815" y="158502"/>
                </a:cubicBezTo>
                <a:cubicBezTo>
                  <a:pt x="208140" y="159823"/>
                  <a:pt x="209466" y="161144"/>
                  <a:pt x="209466" y="163785"/>
                </a:cubicBezTo>
                <a:cubicBezTo>
                  <a:pt x="209466" y="166427"/>
                  <a:pt x="206815" y="169069"/>
                  <a:pt x="204163" y="169069"/>
                </a:cubicBezTo>
                <a:cubicBezTo>
                  <a:pt x="204163" y="169069"/>
                  <a:pt x="204163" y="169069"/>
                  <a:pt x="204163" y="217940"/>
                </a:cubicBezTo>
                <a:cubicBezTo>
                  <a:pt x="204163" y="217940"/>
                  <a:pt x="204163" y="217940"/>
                  <a:pt x="247912" y="266812"/>
                </a:cubicBezTo>
                <a:cubicBezTo>
                  <a:pt x="247912" y="268133"/>
                  <a:pt x="249238" y="269454"/>
                  <a:pt x="249238" y="270775"/>
                </a:cubicBezTo>
                <a:cubicBezTo>
                  <a:pt x="249238" y="270775"/>
                  <a:pt x="249238" y="270775"/>
                  <a:pt x="249238" y="332855"/>
                </a:cubicBezTo>
                <a:cubicBezTo>
                  <a:pt x="249238" y="335497"/>
                  <a:pt x="246587" y="338138"/>
                  <a:pt x="243935" y="338138"/>
                </a:cubicBezTo>
                <a:cubicBezTo>
                  <a:pt x="243935" y="338138"/>
                  <a:pt x="243935" y="338138"/>
                  <a:pt x="5303" y="338138"/>
                </a:cubicBezTo>
                <a:cubicBezTo>
                  <a:pt x="2651" y="338138"/>
                  <a:pt x="0" y="335497"/>
                  <a:pt x="0" y="332855"/>
                </a:cubicBezTo>
                <a:cubicBezTo>
                  <a:pt x="0" y="332855"/>
                  <a:pt x="0" y="332855"/>
                  <a:pt x="0" y="270775"/>
                </a:cubicBezTo>
                <a:cubicBezTo>
                  <a:pt x="0" y="269454"/>
                  <a:pt x="1326" y="268133"/>
                  <a:pt x="1326" y="266812"/>
                </a:cubicBezTo>
                <a:cubicBezTo>
                  <a:pt x="1326" y="266812"/>
                  <a:pt x="1326" y="266812"/>
                  <a:pt x="45075" y="217940"/>
                </a:cubicBezTo>
                <a:cubicBezTo>
                  <a:pt x="45075" y="217940"/>
                  <a:pt x="45075" y="217940"/>
                  <a:pt x="45075" y="169069"/>
                </a:cubicBezTo>
                <a:cubicBezTo>
                  <a:pt x="42424" y="169069"/>
                  <a:pt x="41098" y="167748"/>
                  <a:pt x="39772" y="165106"/>
                </a:cubicBezTo>
                <a:cubicBezTo>
                  <a:pt x="39772" y="163785"/>
                  <a:pt x="39772" y="161144"/>
                  <a:pt x="41098" y="159823"/>
                </a:cubicBezTo>
                <a:cubicBezTo>
                  <a:pt x="41098" y="159823"/>
                  <a:pt x="41098" y="159823"/>
                  <a:pt x="87498" y="120197"/>
                </a:cubicBezTo>
                <a:cubicBezTo>
                  <a:pt x="87498" y="118876"/>
                  <a:pt x="88824" y="118876"/>
                  <a:pt x="90150" y="118876"/>
                </a:cubicBezTo>
                <a:cubicBezTo>
                  <a:pt x="90150" y="118876"/>
                  <a:pt x="90150" y="118876"/>
                  <a:pt x="96779" y="118876"/>
                </a:cubicBezTo>
                <a:cubicBezTo>
                  <a:pt x="96779" y="118876"/>
                  <a:pt x="96779" y="118876"/>
                  <a:pt x="96779" y="96422"/>
                </a:cubicBezTo>
                <a:cubicBezTo>
                  <a:pt x="94127" y="96422"/>
                  <a:pt x="92801" y="95101"/>
                  <a:pt x="91476" y="92459"/>
                </a:cubicBezTo>
                <a:cubicBezTo>
                  <a:pt x="90150" y="91139"/>
                  <a:pt x="90150" y="88497"/>
                  <a:pt x="91476" y="87176"/>
                </a:cubicBezTo>
                <a:cubicBezTo>
                  <a:pt x="91476" y="87176"/>
                  <a:pt x="91476" y="87176"/>
                  <a:pt x="119316" y="48871"/>
                </a:cubicBezTo>
                <a:cubicBezTo>
                  <a:pt x="119316" y="48871"/>
                  <a:pt x="119316" y="48871"/>
                  <a:pt x="119316" y="34342"/>
                </a:cubicBezTo>
                <a:cubicBezTo>
                  <a:pt x="119316" y="34342"/>
                  <a:pt x="119316" y="34342"/>
                  <a:pt x="102082" y="34342"/>
                </a:cubicBezTo>
                <a:cubicBezTo>
                  <a:pt x="99430" y="34342"/>
                  <a:pt x="96779" y="31700"/>
                  <a:pt x="96779" y="27738"/>
                </a:cubicBezTo>
                <a:cubicBezTo>
                  <a:pt x="96779" y="25096"/>
                  <a:pt x="99430" y="22454"/>
                  <a:pt x="102082" y="22454"/>
                </a:cubicBezTo>
                <a:cubicBezTo>
                  <a:pt x="102082" y="22454"/>
                  <a:pt x="102082" y="22454"/>
                  <a:pt x="119316" y="22454"/>
                </a:cubicBezTo>
                <a:cubicBezTo>
                  <a:pt x="119316" y="22454"/>
                  <a:pt x="119316" y="22454"/>
                  <a:pt x="119316" y="5283"/>
                </a:cubicBezTo>
                <a:cubicBezTo>
                  <a:pt x="119316" y="2641"/>
                  <a:pt x="121968" y="0"/>
                  <a:pt x="1246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B2D586A-069E-9015-1894-9579697353CF}"/>
              </a:ext>
            </a:extLst>
          </p:cNvPr>
          <p:cNvSpPr>
            <a:spLocks/>
          </p:cNvSpPr>
          <p:nvPr/>
        </p:nvSpPr>
        <p:spPr bwMode="auto">
          <a:xfrm>
            <a:off x="6332166" y="3843406"/>
            <a:ext cx="312734" cy="312734"/>
          </a:xfrm>
          <a:custGeom>
            <a:avLst/>
            <a:gdLst>
              <a:gd name="connsiteX0" fmla="*/ 163513 w 334963"/>
              <a:gd name="connsiteY0" fmla="*/ 311150 h 334963"/>
              <a:gd name="connsiteX1" fmla="*/ 167481 w 334963"/>
              <a:gd name="connsiteY1" fmla="*/ 311150 h 334963"/>
              <a:gd name="connsiteX2" fmla="*/ 171450 w 334963"/>
              <a:gd name="connsiteY2" fmla="*/ 311150 h 334963"/>
              <a:gd name="connsiteX3" fmla="*/ 156898 w 334963"/>
              <a:gd name="connsiteY3" fmla="*/ 332317 h 334963"/>
              <a:gd name="connsiteX4" fmla="*/ 155575 w 334963"/>
              <a:gd name="connsiteY4" fmla="*/ 334963 h 334963"/>
              <a:gd name="connsiteX5" fmla="*/ 147637 w 334963"/>
              <a:gd name="connsiteY5" fmla="*/ 333640 h 334963"/>
              <a:gd name="connsiteX6" fmla="*/ 163513 w 334963"/>
              <a:gd name="connsiteY6" fmla="*/ 311150 h 334963"/>
              <a:gd name="connsiteX7" fmla="*/ 192088 w 334963"/>
              <a:gd name="connsiteY7" fmla="*/ 309562 h 334963"/>
              <a:gd name="connsiteX8" fmla="*/ 175895 w 334963"/>
              <a:gd name="connsiteY8" fmla="*/ 332289 h 334963"/>
              <a:gd name="connsiteX9" fmla="*/ 174546 w 334963"/>
              <a:gd name="connsiteY9" fmla="*/ 334962 h 334963"/>
              <a:gd name="connsiteX10" fmla="*/ 167799 w 334963"/>
              <a:gd name="connsiteY10" fmla="*/ 334962 h 334963"/>
              <a:gd name="connsiteX11" fmla="*/ 165100 w 334963"/>
              <a:gd name="connsiteY11" fmla="*/ 334962 h 334963"/>
              <a:gd name="connsiteX12" fmla="*/ 182642 w 334963"/>
              <a:gd name="connsiteY12" fmla="*/ 310899 h 334963"/>
              <a:gd name="connsiteX13" fmla="*/ 192088 w 334963"/>
              <a:gd name="connsiteY13" fmla="*/ 309562 h 334963"/>
              <a:gd name="connsiteX14" fmla="*/ 146984 w 334963"/>
              <a:gd name="connsiteY14" fmla="*/ 309562 h 334963"/>
              <a:gd name="connsiteX15" fmla="*/ 153988 w 334963"/>
              <a:gd name="connsiteY15" fmla="*/ 310870 h 334963"/>
              <a:gd name="connsiteX16" fmla="*/ 138580 w 334963"/>
              <a:gd name="connsiteY16" fmla="*/ 331787 h 334963"/>
              <a:gd name="connsiteX17" fmla="*/ 130175 w 334963"/>
              <a:gd name="connsiteY17" fmla="*/ 330480 h 334963"/>
              <a:gd name="connsiteX18" fmla="*/ 131167 w 334963"/>
              <a:gd name="connsiteY18" fmla="*/ 307975 h 334963"/>
              <a:gd name="connsiteX19" fmla="*/ 138112 w 334963"/>
              <a:gd name="connsiteY19" fmla="*/ 309265 h 334963"/>
              <a:gd name="connsiteX20" fmla="*/ 122832 w 334963"/>
              <a:gd name="connsiteY20" fmla="*/ 328613 h 334963"/>
              <a:gd name="connsiteX21" fmla="*/ 115887 w 334963"/>
              <a:gd name="connsiteY21" fmla="*/ 327323 h 334963"/>
              <a:gd name="connsiteX22" fmla="*/ 214313 w 334963"/>
              <a:gd name="connsiteY22" fmla="*/ 304800 h 334963"/>
              <a:gd name="connsiteX23" fmla="*/ 194642 w 334963"/>
              <a:gd name="connsiteY23" fmla="*/ 332076 h 334963"/>
              <a:gd name="connsiteX24" fmla="*/ 193330 w 334963"/>
              <a:gd name="connsiteY24" fmla="*/ 332076 h 334963"/>
              <a:gd name="connsiteX25" fmla="*/ 184150 w 334963"/>
              <a:gd name="connsiteY25" fmla="*/ 333375 h 334963"/>
              <a:gd name="connsiteX26" fmla="*/ 203822 w 334963"/>
              <a:gd name="connsiteY26" fmla="*/ 307397 h 334963"/>
              <a:gd name="connsiteX27" fmla="*/ 214313 w 334963"/>
              <a:gd name="connsiteY27" fmla="*/ 304800 h 334963"/>
              <a:gd name="connsiteX28" fmla="*/ 115358 w 334963"/>
              <a:gd name="connsiteY28" fmla="*/ 301625 h 334963"/>
              <a:gd name="connsiteX29" fmla="*/ 122238 w 334963"/>
              <a:gd name="connsiteY29" fmla="*/ 304239 h 334963"/>
              <a:gd name="connsiteX30" fmla="*/ 108479 w 334963"/>
              <a:gd name="connsiteY30" fmla="*/ 323850 h 334963"/>
              <a:gd name="connsiteX31" fmla="*/ 101600 w 334963"/>
              <a:gd name="connsiteY31" fmla="*/ 321236 h 334963"/>
              <a:gd name="connsiteX32" fmla="*/ 115358 w 334963"/>
              <a:gd name="connsiteY32" fmla="*/ 301625 h 334963"/>
              <a:gd name="connsiteX33" fmla="*/ 167482 w 334963"/>
              <a:gd name="connsiteY33" fmla="*/ 109537 h 334963"/>
              <a:gd name="connsiteX34" fmla="*/ 167482 w 334963"/>
              <a:gd name="connsiteY34" fmla="*/ 139754 h 334963"/>
              <a:gd name="connsiteX35" fmla="*/ 187141 w 334963"/>
              <a:gd name="connsiteY35" fmla="*/ 147637 h 334963"/>
              <a:gd name="connsiteX36" fmla="*/ 200247 w 334963"/>
              <a:gd name="connsiteY36" fmla="*/ 134499 h 334963"/>
              <a:gd name="connsiteX37" fmla="*/ 213353 w 334963"/>
              <a:gd name="connsiteY37" fmla="*/ 167344 h 334963"/>
              <a:gd name="connsiteX38" fmla="*/ 200247 w 334963"/>
              <a:gd name="connsiteY38" fmla="*/ 201502 h 334963"/>
              <a:gd name="connsiteX39" fmla="*/ 185830 w 334963"/>
              <a:gd name="connsiteY39" fmla="*/ 187051 h 334963"/>
              <a:gd name="connsiteX40" fmla="*/ 167482 w 334963"/>
              <a:gd name="connsiteY40" fmla="*/ 193620 h 334963"/>
              <a:gd name="connsiteX41" fmla="*/ 139959 w 334963"/>
              <a:gd name="connsiteY41" fmla="*/ 166030 h 334963"/>
              <a:gd name="connsiteX42" fmla="*/ 111125 w 334963"/>
              <a:gd name="connsiteY42" fmla="*/ 166030 h 334963"/>
              <a:gd name="connsiteX43" fmla="*/ 167482 w 334963"/>
              <a:gd name="connsiteY43" fmla="*/ 223837 h 334963"/>
              <a:gd name="connsiteX44" fmla="*/ 223838 w 334963"/>
              <a:gd name="connsiteY44" fmla="*/ 166030 h 334963"/>
              <a:gd name="connsiteX45" fmla="*/ 167482 w 334963"/>
              <a:gd name="connsiteY45" fmla="*/ 109537 h 334963"/>
              <a:gd name="connsiteX46" fmla="*/ 167728 w 334963"/>
              <a:gd name="connsiteY46" fmla="*/ 87312 h 334963"/>
              <a:gd name="connsiteX47" fmla="*/ 167728 w 334963"/>
              <a:gd name="connsiteY47" fmla="*/ 92576 h 334963"/>
              <a:gd name="connsiteX48" fmla="*/ 241300 w 334963"/>
              <a:gd name="connsiteY48" fmla="*/ 166280 h 334963"/>
              <a:gd name="connsiteX49" fmla="*/ 167728 w 334963"/>
              <a:gd name="connsiteY49" fmla="*/ 241300 h 334963"/>
              <a:gd name="connsiteX50" fmla="*/ 92841 w 334963"/>
              <a:gd name="connsiteY50" fmla="*/ 166280 h 334963"/>
              <a:gd name="connsiteX51" fmla="*/ 88900 w 334963"/>
              <a:gd name="connsiteY51" fmla="*/ 166280 h 334963"/>
              <a:gd name="connsiteX52" fmla="*/ 167728 w 334963"/>
              <a:gd name="connsiteY52" fmla="*/ 87312 h 334963"/>
              <a:gd name="connsiteX53" fmla="*/ 168275 w 334963"/>
              <a:gd name="connsiteY53" fmla="*/ 71437 h 334963"/>
              <a:gd name="connsiteX54" fmla="*/ 263525 w 334963"/>
              <a:gd name="connsiteY54" fmla="*/ 166030 h 334963"/>
              <a:gd name="connsiteX55" fmla="*/ 168275 w 334963"/>
              <a:gd name="connsiteY55" fmla="*/ 261937 h 334963"/>
              <a:gd name="connsiteX56" fmla="*/ 168275 w 334963"/>
              <a:gd name="connsiteY56" fmla="*/ 256682 h 334963"/>
              <a:gd name="connsiteX57" fmla="*/ 258234 w 334963"/>
              <a:gd name="connsiteY57" fmla="*/ 166030 h 334963"/>
              <a:gd name="connsiteX58" fmla="*/ 168275 w 334963"/>
              <a:gd name="connsiteY58" fmla="*/ 76692 h 334963"/>
              <a:gd name="connsiteX59" fmla="*/ 168275 w 334963"/>
              <a:gd name="connsiteY59" fmla="*/ 71437 h 334963"/>
              <a:gd name="connsiteX60" fmla="*/ 170114 w 334963"/>
              <a:gd name="connsiteY60" fmla="*/ 61912 h 334963"/>
              <a:gd name="connsiteX61" fmla="*/ 164849 w 334963"/>
              <a:gd name="connsiteY61" fmla="*/ 64548 h 334963"/>
              <a:gd name="connsiteX62" fmla="*/ 114832 w 334963"/>
              <a:gd name="connsiteY62" fmla="*/ 80363 h 334963"/>
              <a:gd name="connsiteX63" fmla="*/ 109568 w 334963"/>
              <a:gd name="connsiteY63" fmla="*/ 81681 h 334963"/>
              <a:gd name="connsiteX64" fmla="*/ 108251 w 334963"/>
              <a:gd name="connsiteY64" fmla="*/ 80363 h 334963"/>
              <a:gd name="connsiteX65" fmla="*/ 79294 w 334963"/>
              <a:gd name="connsiteY65" fmla="*/ 110675 h 334963"/>
              <a:gd name="connsiteX66" fmla="*/ 77978 w 334963"/>
              <a:gd name="connsiteY66" fmla="*/ 117265 h 334963"/>
              <a:gd name="connsiteX67" fmla="*/ 66132 w 334963"/>
              <a:gd name="connsiteY67" fmla="*/ 166028 h 334963"/>
              <a:gd name="connsiteX68" fmla="*/ 66132 w 334963"/>
              <a:gd name="connsiteY68" fmla="*/ 168664 h 334963"/>
              <a:gd name="connsiteX69" fmla="*/ 63500 w 334963"/>
              <a:gd name="connsiteY69" fmla="*/ 175253 h 334963"/>
              <a:gd name="connsiteX70" fmla="*/ 75346 w 334963"/>
              <a:gd name="connsiteY70" fmla="*/ 214791 h 334963"/>
              <a:gd name="connsiteX71" fmla="*/ 80611 w 334963"/>
              <a:gd name="connsiteY71" fmla="*/ 218745 h 334963"/>
              <a:gd name="connsiteX72" fmla="*/ 117465 w 334963"/>
              <a:gd name="connsiteY72" fmla="*/ 255647 h 334963"/>
              <a:gd name="connsiteX73" fmla="*/ 121413 w 334963"/>
              <a:gd name="connsiteY73" fmla="*/ 260918 h 334963"/>
              <a:gd name="connsiteX74" fmla="*/ 162217 w 334963"/>
              <a:gd name="connsiteY74" fmla="*/ 271462 h 334963"/>
              <a:gd name="connsiteX75" fmla="*/ 168798 w 334963"/>
              <a:gd name="connsiteY75" fmla="*/ 268826 h 334963"/>
              <a:gd name="connsiteX76" fmla="*/ 218814 w 334963"/>
              <a:gd name="connsiteY76" fmla="*/ 254329 h 334963"/>
              <a:gd name="connsiteX77" fmla="*/ 225395 w 334963"/>
              <a:gd name="connsiteY77" fmla="*/ 253011 h 334963"/>
              <a:gd name="connsiteX78" fmla="*/ 254352 w 334963"/>
              <a:gd name="connsiteY78" fmla="*/ 224016 h 334963"/>
              <a:gd name="connsiteX79" fmla="*/ 255669 w 334963"/>
              <a:gd name="connsiteY79" fmla="*/ 217427 h 334963"/>
              <a:gd name="connsiteX80" fmla="*/ 268831 w 334963"/>
              <a:gd name="connsiteY80" fmla="*/ 166028 h 334963"/>
              <a:gd name="connsiteX81" fmla="*/ 271463 w 334963"/>
              <a:gd name="connsiteY81" fmla="*/ 160756 h 334963"/>
              <a:gd name="connsiteX82" fmla="*/ 170114 w 334963"/>
              <a:gd name="connsiteY82" fmla="*/ 61912 h 334963"/>
              <a:gd name="connsiteX83" fmla="*/ 163539 w 334963"/>
              <a:gd name="connsiteY83" fmla="*/ 47625 h 334963"/>
              <a:gd name="connsiteX84" fmla="*/ 170109 w 334963"/>
              <a:gd name="connsiteY84" fmla="*/ 51572 h 334963"/>
              <a:gd name="connsiteX85" fmla="*/ 283122 w 334963"/>
              <a:gd name="connsiteY85" fmla="*/ 159451 h 334963"/>
              <a:gd name="connsiteX86" fmla="*/ 285750 w 334963"/>
              <a:gd name="connsiteY86" fmla="*/ 166029 h 334963"/>
              <a:gd name="connsiteX87" fmla="*/ 269981 w 334963"/>
              <a:gd name="connsiteY87" fmla="*/ 225232 h 334963"/>
              <a:gd name="connsiteX88" fmla="*/ 264725 w 334963"/>
              <a:gd name="connsiteY88" fmla="*/ 229179 h 334963"/>
              <a:gd name="connsiteX89" fmla="*/ 231872 w 334963"/>
              <a:gd name="connsiteY89" fmla="*/ 263384 h 334963"/>
              <a:gd name="connsiteX90" fmla="*/ 227930 w 334963"/>
              <a:gd name="connsiteY90" fmla="*/ 268647 h 334963"/>
              <a:gd name="connsiteX91" fmla="*/ 168795 w 334963"/>
              <a:gd name="connsiteY91" fmla="*/ 285750 h 334963"/>
              <a:gd name="connsiteX92" fmla="*/ 162225 w 334963"/>
              <a:gd name="connsiteY92" fmla="*/ 281803 h 334963"/>
              <a:gd name="connsiteX93" fmla="*/ 116231 w 334963"/>
              <a:gd name="connsiteY93" fmla="*/ 271278 h 334963"/>
              <a:gd name="connsiteX94" fmla="*/ 113603 w 334963"/>
              <a:gd name="connsiteY94" fmla="*/ 271278 h 334963"/>
              <a:gd name="connsiteX95" fmla="*/ 109660 w 334963"/>
              <a:gd name="connsiteY95" fmla="*/ 269962 h 334963"/>
              <a:gd name="connsiteX96" fmla="*/ 66295 w 334963"/>
              <a:gd name="connsiteY96" fmla="*/ 227863 h 334963"/>
              <a:gd name="connsiteX97" fmla="*/ 64981 w 334963"/>
              <a:gd name="connsiteY97" fmla="*/ 219969 h 334963"/>
              <a:gd name="connsiteX98" fmla="*/ 51840 w 334963"/>
              <a:gd name="connsiteY98" fmla="*/ 175239 h 334963"/>
              <a:gd name="connsiteX99" fmla="*/ 49212 w 334963"/>
              <a:gd name="connsiteY99" fmla="*/ 168661 h 334963"/>
              <a:gd name="connsiteX100" fmla="*/ 49212 w 334963"/>
              <a:gd name="connsiteY100" fmla="*/ 166029 h 334963"/>
              <a:gd name="connsiteX101" fmla="*/ 63667 w 334963"/>
              <a:gd name="connsiteY101" fmla="*/ 109458 h 334963"/>
              <a:gd name="connsiteX102" fmla="*/ 68923 w 334963"/>
              <a:gd name="connsiteY102" fmla="*/ 105511 h 334963"/>
              <a:gd name="connsiteX103" fmla="*/ 101776 w 334963"/>
              <a:gd name="connsiteY103" fmla="*/ 71306 h 334963"/>
              <a:gd name="connsiteX104" fmla="*/ 105718 w 334963"/>
              <a:gd name="connsiteY104" fmla="*/ 64728 h 334963"/>
              <a:gd name="connsiteX105" fmla="*/ 163539 w 334963"/>
              <a:gd name="connsiteY105" fmla="*/ 47625 h 334963"/>
              <a:gd name="connsiteX106" fmla="*/ 167482 w 334963"/>
              <a:gd name="connsiteY106" fmla="*/ 0 h 334963"/>
              <a:gd name="connsiteX107" fmla="*/ 334963 w 334963"/>
              <a:gd name="connsiteY107" fmla="*/ 167210 h 334963"/>
              <a:gd name="connsiteX108" fmla="*/ 276938 w 334963"/>
              <a:gd name="connsiteY108" fmla="*/ 294922 h 334963"/>
              <a:gd name="connsiteX109" fmla="*/ 274301 w 334963"/>
              <a:gd name="connsiteY109" fmla="*/ 296239 h 334963"/>
              <a:gd name="connsiteX110" fmla="*/ 272982 w 334963"/>
              <a:gd name="connsiteY110" fmla="*/ 298872 h 334963"/>
              <a:gd name="connsiteX111" fmla="*/ 255838 w 334963"/>
              <a:gd name="connsiteY111" fmla="*/ 310722 h 334963"/>
              <a:gd name="connsiteX112" fmla="*/ 261113 w 334963"/>
              <a:gd name="connsiteY112" fmla="*/ 302822 h 334963"/>
              <a:gd name="connsiteX113" fmla="*/ 261113 w 334963"/>
              <a:gd name="connsiteY113" fmla="*/ 296239 h 334963"/>
              <a:gd name="connsiteX114" fmla="*/ 255838 w 334963"/>
              <a:gd name="connsiteY114" fmla="*/ 296239 h 334963"/>
              <a:gd name="connsiteX115" fmla="*/ 240013 w 334963"/>
              <a:gd name="connsiteY115" fmla="*/ 319939 h 334963"/>
              <a:gd name="connsiteX116" fmla="*/ 228144 w 334963"/>
              <a:gd name="connsiteY116" fmla="*/ 323889 h 334963"/>
              <a:gd name="connsiteX117" fmla="*/ 242651 w 334963"/>
              <a:gd name="connsiteY117" fmla="*/ 302822 h 334963"/>
              <a:gd name="connsiteX118" fmla="*/ 242651 w 334963"/>
              <a:gd name="connsiteY118" fmla="*/ 296239 h 334963"/>
              <a:gd name="connsiteX119" fmla="*/ 237376 w 334963"/>
              <a:gd name="connsiteY119" fmla="*/ 296239 h 334963"/>
              <a:gd name="connsiteX120" fmla="*/ 214957 w 334963"/>
              <a:gd name="connsiteY120" fmla="*/ 329155 h 334963"/>
              <a:gd name="connsiteX121" fmla="*/ 204407 w 334963"/>
              <a:gd name="connsiteY121" fmla="*/ 331788 h 334963"/>
              <a:gd name="connsiteX122" fmla="*/ 224188 w 334963"/>
              <a:gd name="connsiteY122" fmla="*/ 302822 h 334963"/>
              <a:gd name="connsiteX123" fmla="*/ 225507 w 334963"/>
              <a:gd name="connsiteY123" fmla="*/ 300189 h 334963"/>
              <a:gd name="connsiteX124" fmla="*/ 312544 w 334963"/>
              <a:gd name="connsiteY124" fmla="*/ 167210 h 334963"/>
              <a:gd name="connsiteX125" fmla="*/ 167482 w 334963"/>
              <a:gd name="connsiteY125" fmla="*/ 22382 h 334963"/>
              <a:gd name="connsiteX126" fmla="*/ 22419 w 334963"/>
              <a:gd name="connsiteY126" fmla="*/ 167210 h 334963"/>
              <a:gd name="connsiteX127" fmla="*/ 108137 w 334963"/>
              <a:gd name="connsiteY127" fmla="*/ 300189 h 334963"/>
              <a:gd name="connsiteX128" fmla="*/ 93631 w 334963"/>
              <a:gd name="connsiteY128" fmla="*/ 318622 h 334963"/>
              <a:gd name="connsiteX129" fmla="*/ 88356 w 334963"/>
              <a:gd name="connsiteY129" fmla="*/ 315989 h 334963"/>
              <a:gd name="connsiteX130" fmla="*/ 96269 w 334963"/>
              <a:gd name="connsiteY130" fmla="*/ 302822 h 334963"/>
              <a:gd name="connsiteX131" fmla="*/ 96269 w 334963"/>
              <a:gd name="connsiteY131" fmla="*/ 296239 h 334963"/>
              <a:gd name="connsiteX132" fmla="*/ 90994 w 334963"/>
              <a:gd name="connsiteY132" fmla="*/ 296239 h 334963"/>
              <a:gd name="connsiteX133" fmla="*/ 80444 w 334963"/>
              <a:gd name="connsiteY133" fmla="*/ 312039 h 334963"/>
              <a:gd name="connsiteX134" fmla="*/ 75169 w 334963"/>
              <a:gd name="connsiteY134" fmla="*/ 308089 h 334963"/>
              <a:gd name="connsiteX135" fmla="*/ 79125 w 334963"/>
              <a:gd name="connsiteY135" fmla="*/ 302822 h 334963"/>
              <a:gd name="connsiteX136" fmla="*/ 77806 w 334963"/>
              <a:gd name="connsiteY136" fmla="*/ 296239 h 334963"/>
              <a:gd name="connsiteX137" fmla="*/ 73850 w 334963"/>
              <a:gd name="connsiteY137" fmla="*/ 296239 h 334963"/>
              <a:gd name="connsiteX138" fmla="*/ 68575 w 334963"/>
              <a:gd name="connsiteY138" fmla="*/ 302822 h 334963"/>
              <a:gd name="connsiteX139" fmla="*/ 60662 w 334963"/>
              <a:gd name="connsiteY139" fmla="*/ 297556 h 334963"/>
              <a:gd name="connsiteX140" fmla="*/ 60662 w 334963"/>
              <a:gd name="connsiteY140" fmla="*/ 296239 h 334963"/>
              <a:gd name="connsiteX141" fmla="*/ 58025 w 334963"/>
              <a:gd name="connsiteY141" fmla="*/ 294922 h 334963"/>
              <a:gd name="connsiteX142" fmla="*/ 0 w 334963"/>
              <a:gd name="connsiteY142" fmla="*/ 167210 h 334963"/>
              <a:gd name="connsiteX143" fmla="*/ 167482 w 334963"/>
              <a:gd name="connsiteY143" fmla="*/ 0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334963" h="334963">
                <a:moveTo>
                  <a:pt x="163513" y="311150"/>
                </a:moveTo>
                <a:cubicBezTo>
                  <a:pt x="164836" y="311150"/>
                  <a:pt x="166158" y="311150"/>
                  <a:pt x="167481" y="311150"/>
                </a:cubicBezTo>
                <a:cubicBezTo>
                  <a:pt x="168804" y="311150"/>
                  <a:pt x="170127" y="311150"/>
                  <a:pt x="171450" y="311150"/>
                </a:cubicBezTo>
                <a:cubicBezTo>
                  <a:pt x="171450" y="311150"/>
                  <a:pt x="171450" y="311150"/>
                  <a:pt x="156898" y="332317"/>
                </a:cubicBezTo>
                <a:cubicBezTo>
                  <a:pt x="155575" y="332317"/>
                  <a:pt x="155575" y="333640"/>
                  <a:pt x="155575" y="334963"/>
                </a:cubicBezTo>
                <a:cubicBezTo>
                  <a:pt x="152929" y="333640"/>
                  <a:pt x="150283" y="333640"/>
                  <a:pt x="147637" y="333640"/>
                </a:cubicBezTo>
                <a:cubicBezTo>
                  <a:pt x="147637" y="333640"/>
                  <a:pt x="147637" y="333640"/>
                  <a:pt x="163513" y="311150"/>
                </a:cubicBezTo>
                <a:close/>
                <a:moveTo>
                  <a:pt x="192088" y="309562"/>
                </a:moveTo>
                <a:cubicBezTo>
                  <a:pt x="192088" y="309562"/>
                  <a:pt x="192088" y="309562"/>
                  <a:pt x="175895" y="332289"/>
                </a:cubicBezTo>
                <a:cubicBezTo>
                  <a:pt x="174546" y="332289"/>
                  <a:pt x="174546" y="333625"/>
                  <a:pt x="174546" y="334962"/>
                </a:cubicBezTo>
                <a:cubicBezTo>
                  <a:pt x="171847" y="334962"/>
                  <a:pt x="170498" y="334962"/>
                  <a:pt x="167799" y="334962"/>
                </a:cubicBezTo>
                <a:cubicBezTo>
                  <a:pt x="166450" y="334962"/>
                  <a:pt x="166450" y="334962"/>
                  <a:pt x="165100" y="334962"/>
                </a:cubicBezTo>
                <a:cubicBezTo>
                  <a:pt x="165100" y="334962"/>
                  <a:pt x="165100" y="334962"/>
                  <a:pt x="182642" y="310899"/>
                </a:cubicBezTo>
                <a:cubicBezTo>
                  <a:pt x="185341" y="310899"/>
                  <a:pt x="188040" y="309562"/>
                  <a:pt x="192088" y="309562"/>
                </a:cubicBezTo>
                <a:close/>
                <a:moveTo>
                  <a:pt x="146984" y="309562"/>
                </a:moveTo>
                <a:cubicBezTo>
                  <a:pt x="148385" y="310870"/>
                  <a:pt x="151187" y="310870"/>
                  <a:pt x="153988" y="310870"/>
                </a:cubicBezTo>
                <a:cubicBezTo>
                  <a:pt x="153988" y="310870"/>
                  <a:pt x="153988" y="310870"/>
                  <a:pt x="138580" y="331787"/>
                </a:cubicBezTo>
                <a:cubicBezTo>
                  <a:pt x="135778" y="331787"/>
                  <a:pt x="132977" y="330480"/>
                  <a:pt x="130175" y="330480"/>
                </a:cubicBezTo>
                <a:close/>
                <a:moveTo>
                  <a:pt x="131167" y="307975"/>
                </a:moveTo>
                <a:cubicBezTo>
                  <a:pt x="132556" y="307975"/>
                  <a:pt x="135334" y="309265"/>
                  <a:pt x="138112" y="309265"/>
                </a:cubicBezTo>
                <a:cubicBezTo>
                  <a:pt x="138112" y="309265"/>
                  <a:pt x="138112" y="309265"/>
                  <a:pt x="122832" y="328613"/>
                </a:cubicBezTo>
                <a:cubicBezTo>
                  <a:pt x="120054" y="328613"/>
                  <a:pt x="118665" y="327323"/>
                  <a:pt x="115887" y="327323"/>
                </a:cubicBezTo>
                <a:close/>
                <a:moveTo>
                  <a:pt x="214313" y="304800"/>
                </a:moveTo>
                <a:cubicBezTo>
                  <a:pt x="214313" y="304800"/>
                  <a:pt x="214313" y="304800"/>
                  <a:pt x="194642" y="332076"/>
                </a:cubicBezTo>
                <a:cubicBezTo>
                  <a:pt x="193330" y="332076"/>
                  <a:pt x="193330" y="332076"/>
                  <a:pt x="193330" y="332076"/>
                </a:cubicBezTo>
                <a:cubicBezTo>
                  <a:pt x="190707" y="333375"/>
                  <a:pt x="188085" y="333375"/>
                  <a:pt x="184150" y="333375"/>
                </a:cubicBezTo>
                <a:cubicBezTo>
                  <a:pt x="184150" y="333375"/>
                  <a:pt x="184150" y="333375"/>
                  <a:pt x="203822" y="307397"/>
                </a:cubicBezTo>
                <a:cubicBezTo>
                  <a:pt x="206445" y="307397"/>
                  <a:pt x="210379" y="306099"/>
                  <a:pt x="214313" y="304800"/>
                </a:cubicBezTo>
                <a:close/>
                <a:moveTo>
                  <a:pt x="115358" y="301625"/>
                </a:moveTo>
                <a:cubicBezTo>
                  <a:pt x="118110" y="302932"/>
                  <a:pt x="120862" y="302932"/>
                  <a:pt x="122238" y="304239"/>
                </a:cubicBezTo>
                <a:cubicBezTo>
                  <a:pt x="122238" y="304239"/>
                  <a:pt x="122238" y="304239"/>
                  <a:pt x="108479" y="323850"/>
                </a:cubicBezTo>
                <a:cubicBezTo>
                  <a:pt x="105727" y="322543"/>
                  <a:pt x="102976" y="321236"/>
                  <a:pt x="101600" y="321236"/>
                </a:cubicBezTo>
                <a:cubicBezTo>
                  <a:pt x="101600" y="321236"/>
                  <a:pt x="101600" y="321236"/>
                  <a:pt x="115358" y="301625"/>
                </a:cubicBezTo>
                <a:close/>
                <a:moveTo>
                  <a:pt x="167482" y="109537"/>
                </a:moveTo>
                <a:cubicBezTo>
                  <a:pt x="167482" y="109537"/>
                  <a:pt x="167482" y="109537"/>
                  <a:pt x="167482" y="139754"/>
                </a:cubicBezTo>
                <a:cubicBezTo>
                  <a:pt x="175345" y="139754"/>
                  <a:pt x="181899" y="142382"/>
                  <a:pt x="187141" y="147637"/>
                </a:cubicBezTo>
                <a:cubicBezTo>
                  <a:pt x="187141" y="147637"/>
                  <a:pt x="187141" y="147637"/>
                  <a:pt x="200247" y="134499"/>
                </a:cubicBezTo>
                <a:cubicBezTo>
                  <a:pt x="209421" y="143695"/>
                  <a:pt x="213353" y="155520"/>
                  <a:pt x="213353" y="167344"/>
                </a:cubicBezTo>
                <a:cubicBezTo>
                  <a:pt x="213353" y="179168"/>
                  <a:pt x="209421" y="192306"/>
                  <a:pt x="200247" y="201502"/>
                </a:cubicBezTo>
                <a:cubicBezTo>
                  <a:pt x="200247" y="201502"/>
                  <a:pt x="200247" y="201502"/>
                  <a:pt x="185830" y="187051"/>
                </a:cubicBezTo>
                <a:cubicBezTo>
                  <a:pt x="180588" y="190992"/>
                  <a:pt x="174035" y="193620"/>
                  <a:pt x="167482" y="193620"/>
                </a:cubicBezTo>
                <a:cubicBezTo>
                  <a:pt x="153065" y="193620"/>
                  <a:pt x="139959" y="181795"/>
                  <a:pt x="139959" y="166030"/>
                </a:cubicBezTo>
                <a:lnTo>
                  <a:pt x="111125" y="166030"/>
                </a:lnTo>
                <a:cubicBezTo>
                  <a:pt x="111125" y="197561"/>
                  <a:pt x="136027" y="223837"/>
                  <a:pt x="167482" y="223837"/>
                </a:cubicBezTo>
                <a:cubicBezTo>
                  <a:pt x="198937" y="223837"/>
                  <a:pt x="223838" y="197561"/>
                  <a:pt x="223838" y="166030"/>
                </a:cubicBezTo>
                <a:cubicBezTo>
                  <a:pt x="223838" y="135813"/>
                  <a:pt x="198937" y="109537"/>
                  <a:pt x="167482" y="109537"/>
                </a:cubicBezTo>
                <a:close/>
                <a:moveTo>
                  <a:pt x="167728" y="87312"/>
                </a:moveTo>
                <a:cubicBezTo>
                  <a:pt x="167728" y="87312"/>
                  <a:pt x="167728" y="87312"/>
                  <a:pt x="167728" y="92576"/>
                </a:cubicBezTo>
                <a:cubicBezTo>
                  <a:pt x="208455" y="92576"/>
                  <a:pt x="241300" y="125480"/>
                  <a:pt x="241300" y="166280"/>
                </a:cubicBezTo>
                <a:cubicBezTo>
                  <a:pt x="241300" y="208396"/>
                  <a:pt x="208455" y="241300"/>
                  <a:pt x="167728" y="241300"/>
                </a:cubicBezTo>
                <a:cubicBezTo>
                  <a:pt x="127000" y="241300"/>
                  <a:pt x="92841" y="208396"/>
                  <a:pt x="92841" y="166280"/>
                </a:cubicBezTo>
                <a:cubicBezTo>
                  <a:pt x="92841" y="166280"/>
                  <a:pt x="92841" y="166280"/>
                  <a:pt x="88900" y="166280"/>
                </a:cubicBezTo>
                <a:cubicBezTo>
                  <a:pt x="88900" y="122847"/>
                  <a:pt x="124372" y="87312"/>
                  <a:pt x="167728" y="87312"/>
                </a:cubicBezTo>
                <a:close/>
                <a:moveTo>
                  <a:pt x="168275" y="71437"/>
                </a:moveTo>
                <a:cubicBezTo>
                  <a:pt x="221192" y="71437"/>
                  <a:pt x="263525" y="114792"/>
                  <a:pt x="263525" y="166030"/>
                </a:cubicBezTo>
                <a:cubicBezTo>
                  <a:pt x="263525" y="218582"/>
                  <a:pt x="221192" y="261937"/>
                  <a:pt x="168275" y="261937"/>
                </a:cubicBezTo>
                <a:cubicBezTo>
                  <a:pt x="168275" y="261937"/>
                  <a:pt x="168275" y="261937"/>
                  <a:pt x="168275" y="256682"/>
                </a:cubicBezTo>
                <a:cubicBezTo>
                  <a:pt x="218546" y="256682"/>
                  <a:pt x="258234" y="215954"/>
                  <a:pt x="258234" y="166030"/>
                </a:cubicBezTo>
                <a:cubicBezTo>
                  <a:pt x="258234" y="117420"/>
                  <a:pt x="218546" y="76692"/>
                  <a:pt x="168275" y="76692"/>
                </a:cubicBezTo>
                <a:cubicBezTo>
                  <a:pt x="168275" y="76692"/>
                  <a:pt x="168275" y="76692"/>
                  <a:pt x="168275" y="71437"/>
                </a:cubicBezTo>
                <a:close/>
                <a:moveTo>
                  <a:pt x="170114" y="61912"/>
                </a:moveTo>
                <a:cubicBezTo>
                  <a:pt x="168798" y="63230"/>
                  <a:pt x="167482" y="64548"/>
                  <a:pt x="164849" y="64548"/>
                </a:cubicBezTo>
                <a:cubicBezTo>
                  <a:pt x="146422" y="65866"/>
                  <a:pt x="129311" y="71137"/>
                  <a:pt x="114832" y="80363"/>
                </a:cubicBezTo>
                <a:cubicBezTo>
                  <a:pt x="113516" y="80363"/>
                  <a:pt x="110884" y="81681"/>
                  <a:pt x="109568" y="81681"/>
                </a:cubicBezTo>
                <a:cubicBezTo>
                  <a:pt x="109568" y="81681"/>
                  <a:pt x="108251" y="81681"/>
                  <a:pt x="108251" y="80363"/>
                </a:cubicBezTo>
                <a:cubicBezTo>
                  <a:pt x="96405" y="89588"/>
                  <a:pt x="87192" y="98814"/>
                  <a:pt x="79294" y="110675"/>
                </a:cubicBezTo>
                <a:cubicBezTo>
                  <a:pt x="79294" y="113311"/>
                  <a:pt x="79294" y="115947"/>
                  <a:pt x="77978" y="117265"/>
                </a:cubicBezTo>
                <a:cubicBezTo>
                  <a:pt x="70081" y="133080"/>
                  <a:pt x="66132" y="148895"/>
                  <a:pt x="66132" y="166028"/>
                </a:cubicBezTo>
                <a:cubicBezTo>
                  <a:pt x="66132" y="166028"/>
                  <a:pt x="66132" y="166028"/>
                  <a:pt x="66132" y="168664"/>
                </a:cubicBezTo>
                <a:cubicBezTo>
                  <a:pt x="66132" y="171299"/>
                  <a:pt x="64816" y="172617"/>
                  <a:pt x="63500" y="175253"/>
                </a:cubicBezTo>
                <a:cubicBezTo>
                  <a:pt x="64816" y="189750"/>
                  <a:pt x="68765" y="202930"/>
                  <a:pt x="75346" y="214791"/>
                </a:cubicBezTo>
                <a:cubicBezTo>
                  <a:pt x="76662" y="216109"/>
                  <a:pt x="79294" y="217427"/>
                  <a:pt x="80611" y="218745"/>
                </a:cubicBezTo>
                <a:cubicBezTo>
                  <a:pt x="89824" y="234560"/>
                  <a:pt x="102986" y="246421"/>
                  <a:pt x="117465" y="255647"/>
                </a:cubicBezTo>
                <a:cubicBezTo>
                  <a:pt x="120097" y="256965"/>
                  <a:pt x="121413" y="258283"/>
                  <a:pt x="121413" y="260918"/>
                </a:cubicBezTo>
                <a:cubicBezTo>
                  <a:pt x="134576" y="266190"/>
                  <a:pt x="147738" y="270144"/>
                  <a:pt x="162217" y="271462"/>
                </a:cubicBezTo>
                <a:cubicBezTo>
                  <a:pt x="163533" y="268826"/>
                  <a:pt x="166166" y="268826"/>
                  <a:pt x="168798" y="268826"/>
                </a:cubicBezTo>
                <a:cubicBezTo>
                  <a:pt x="185909" y="267508"/>
                  <a:pt x="203020" y="263554"/>
                  <a:pt x="218814" y="254329"/>
                </a:cubicBezTo>
                <a:cubicBezTo>
                  <a:pt x="221447" y="253011"/>
                  <a:pt x="222763" y="253011"/>
                  <a:pt x="225395" y="253011"/>
                </a:cubicBezTo>
                <a:cubicBezTo>
                  <a:pt x="237241" y="245103"/>
                  <a:pt x="246455" y="235878"/>
                  <a:pt x="254352" y="224016"/>
                </a:cubicBezTo>
                <a:cubicBezTo>
                  <a:pt x="254352" y="221381"/>
                  <a:pt x="254352" y="218745"/>
                  <a:pt x="255669" y="217427"/>
                </a:cubicBezTo>
                <a:cubicBezTo>
                  <a:pt x="264882" y="201612"/>
                  <a:pt x="268831" y="184479"/>
                  <a:pt x="268831" y="166028"/>
                </a:cubicBezTo>
                <a:cubicBezTo>
                  <a:pt x="268831" y="164710"/>
                  <a:pt x="270147" y="162074"/>
                  <a:pt x="271463" y="160756"/>
                </a:cubicBezTo>
                <a:cubicBezTo>
                  <a:pt x="268831" y="106721"/>
                  <a:pt x="224079" y="63230"/>
                  <a:pt x="170114" y="61912"/>
                </a:cubicBezTo>
                <a:close/>
                <a:moveTo>
                  <a:pt x="163539" y="47625"/>
                </a:moveTo>
                <a:cubicBezTo>
                  <a:pt x="166167" y="47625"/>
                  <a:pt x="168795" y="48940"/>
                  <a:pt x="170109" y="51572"/>
                </a:cubicBezTo>
                <a:cubicBezTo>
                  <a:pt x="230558" y="52887"/>
                  <a:pt x="279180" y="100249"/>
                  <a:pt x="283122" y="159451"/>
                </a:cubicBezTo>
                <a:cubicBezTo>
                  <a:pt x="284436" y="162083"/>
                  <a:pt x="285750" y="163398"/>
                  <a:pt x="285750" y="166029"/>
                </a:cubicBezTo>
                <a:cubicBezTo>
                  <a:pt x="285750" y="187079"/>
                  <a:pt x="280494" y="208129"/>
                  <a:pt x="269981" y="225232"/>
                </a:cubicBezTo>
                <a:cubicBezTo>
                  <a:pt x="268667" y="227863"/>
                  <a:pt x="267353" y="229179"/>
                  <a:pt x="264725" y="229179"/>
                </a:cubicBezTo>
                <a:cubicBezTo>
                  <a:pt x="255526" y="242335"/>
                  <a:pt x="245013" y="254175"/>
                  <a:pt x="231872" y="263384"/>
                </a:cubicBezTo>
                <a:cubicBezTo>
                  <a:pt x="230558" y="266016"/>
                  <a:pt x="229244" y="267331"/>
                  <a:pt x="227930" y="268647"/>
                </a:cubicBezTo>
                <a:cubicBezTo>
                  <a:pt x="209532" y="279172"/>
                  <a:pt x="189821" y="285750"/>
                  <a:pt x="168795" y="285750"/>
                </a:cubicBezTo>
                <a:cubicBezTo>
                  <a:pt x="166167" y="285750"/>
                  <a:pt x="163539" y="284434"/>
                  <a:pt x="162225" y="281803"/>
                </a:cubicBezTo>
                <a:cubicBezTo>
                  <a:pt x="146456" y="281803"/>
                  <a:pt x="130686" y="277856"/>
                  <a:pt x="116231" y="271278"/>
                </a:cubicBezTo>
                <a:cubicBezTo>
                  <a:pt x="116231" y="271278"/>
                  <a:pt x="114917" y="271278"/>
                  <a:pt x="113603" y="271278"/>
                </a:cubicBezTo>
                <a:cubicBezTo>
                  <a:pt x="112289" y="271278"/>
                  <a:pt x="110974" y="271278"/>
                  <a:pt x="109660" y="269962"/>
                </a:cubicBezTo>
                <a:cubicBezTo>
                  <a:pt x="91263" y="259438"/>
                  <a:pt x="76808" y="244966"/>
                  <a:pt x="66295" y="227863"/>
                </a:cubicBezTo>
                <a:cubicBezTo>
                  <a:pt x="64981" y="225232"/>
                  <a:pt x="63667" y="222601"/>
                  <a:pt x="64981" y="219969"/>
                </a:cubicBezTo>
                <a:cubicBezTo>
                  <a:pt x="58410" y="206813"/>
                  <a:pt x="53154" y="191026"/>
                  <a:pt x="51840" y="175239"/>
                </a:cubicBezTo>
                <a:cubicBezTo>
                  <a:pt x="50526" y="173923"/>
                  <a:pt x="49212" y="171292"/>
                  <a:pt x="49212" y="168661"/>
                </a:cubicBezTo>
                <a:cubicBezTo>
                  <a:pt x="49212" y="168661"/>
                  <a:pt x="49212" y="168661"/>
                  <a:pt x="49212" y="166029"/>
                </a:cubicBezTo>
                <a:cubicBezTo>
                  <a:pt x="49212" y="146295"/>
                  <a:pt x="54468" y="126561"/>
                  <a:pt x="63667" y="109458"/>
                </a:cubicBezTo>
                <a:cubicBezTo>
                  <a:pt x="64981" y="106827"/>
                  <a:pt x="67609" y="105511"/>
                  <a:pt x="68923" y="105511"/>
                </a:cubicBezTo>
                <a:cubicBezTo>
                  <a:pt x="78122" y="92355"/>
                  <a:pt x="88635" y="80515"/>
                  <a:pt x="101776" y="71306"/>
                </a:cubicBezTo>
                <a:cubicBezTo>
                  <a:pt x="101776" y="68674"/>
                  <a:pt x="103090" y="67359"/>
                  <a:pt x="105718" y="64728"/>
                </a:cubicBezTo>
                <a:cubicBezTo>
                  <a:pt x="122801" y="54203"/>
                  <a:pt x="143827" y="48940"/>
                  <a:pt x="163539" y="47625"/>
                </a:cubicBezTo>
                <a:close/>
                <a:moveTo>
                  <a:pt x="167482" y="0"/>
                </a:moveTo>
                <a:cubicBezTo>
                  <a:pt x="259794" y="0"/>
                  <a:pt x="334963" y="75047"/>
                  <a:pt x="334963" y="167210"/>
                </a:cubicBezTo>
                <a:cubicBezTo>
                  <a:pt x="334963" y="218559"/>
                  <a:pt x="312544" y="264640"/>
                  <a:pt x="276938" y="294922"/>
                </a:cubicBezTo>
                <a:cubicBezTo>
                  <a:pt x="275619" y="294922"/>
                  <a:pt x="275619" y="294922"/>
                  <a:pt x="274301" y="296239"/>
                </a:cubicBezTo>
                <a:cubicBezTo>
                  <a:pt x="274301" y="296239"/>
                  <a:pt x="274301" y="296239"/>
                  <a:pt x="272982" y="298872"/>
                </a:cubicBezTo>
                <a:cubicBezTo>
                  <a:pt x="267707" y="302822"/>
                  <a:pt x="262432" y="306772"/>
                  <a:pt x="255838" y="310722"/>
                </a:cubicBezTo>
                <a:cubicBezTo>
                  <a:pt x="255838" y="310722"/>
                  <a:pt x="255838" y="310722"/>
                  <a:pt x="261113" y="302822"/>
                </a:cubicBezTo>
                <a:cubicBezTo>
                  <a:pt x="262432" y="301506"/>
                  <a:pt x="262432" y="297556"/>
                  <a:pt x="261113" y="296239"/>
                </a:cubicBezTo>
                <a:cubicBezTo>
                  <a:pt x="259794" y="294922"/>
                  <a:pt x="257157" y="294922"/>
                  <a:pt x="255838" y="296239"/>
                </a:cubicBezTo>
                <a:cubicBezTo>
                  <a:pt x="255838" y="296239"/>
                  <a:pt x="255838" y="296239"/>
                  <a:pt x="240013" y="319939"/>
                </a:cubicBezTo>
                <a:cubicBezTo>
                  <a:pt x="236057" y="321255"/>
                  <a:pt x="232101" y="322572"/>
                  <a:pt x="228144" y="323889"/>
                </a:cubicBezTo>
                <a:cubicBezTo>
                  <a:pt x="228144" y="323889"/>
                  <a:pt x="228144" y="323889"/>
                  <a:pt x="242651" y="302822"/>
                </a:cubicBezTo>
                <a:cubicBezTo>
                  <a:pt x="243969" y="301506"/>
                  <a:pt x="243969" y="297556"/>
                  <a:pt x="242651" y="296239"/>
                </a:cubicBezTo>
                <a:cubicBezTo>
                  <a:pt x="241332" y="294922"/>
                  <a:pt x="238694" y="294922"/>
                  <a:pt x="237376" y="296239"/>
                </a:cubicBezTo>
                <a:cubicBezTo>
                  <a:pt x="237376" y="296239"/>
                  <a:pt x="237376" y="296239"/>
                  <a:pt x="214957" y="329155"/>
                </a:cubicBezTo>
                <a:cubicBezTo>
                  <a:pt x="211001" y="330472"/>
                  <a:pt x="207044" y="330472"/>
                  <a:pt x="204407" y="331788"/>
                </a:cubicBezTo>
                <a:cubicBezTo>
                  <a:pt x="204407" y="331788"/>
                  <a:pt x="204407" y="331788"/>
                  <a:pt x="224188" y="302822"/>
                </a:cubicBezTo>
                <a:cubicBezTo>
                  <a:pt x="225507" y="302822"/>
                  <a:pt x="225507" y="301506"/>
                  <a:pt x="225507" y="300189"/>
                </a:cubicBezTo>
                <a:cubicBezTo>
                  <a:pt x="276938" y="277806"/>
                  <a:pt x="312544" y="226458"/>
                  <a:pt x="312544" y="167210"/>
                </a:cubicBezTo>
                <a:cubicBezTo>
                  <a:pt x="312544" y="88213"/>
                  <a:pt x="247926" y="22382"/>
                  <a:pt x="167482" y="22382"/>
                </a:cubicBezTo>
                <a:cubicBezTo>
                  <a:pt x="87037" y="22382"/>
                  <a:pt x="22419" y="88213"/>
                  <a:pt x="22419" y="167210"/>
                </a:cubicBezTo>
                <a:cubicBezTo>
                  <a:pt x="22419" y="226458"/>
                  <a:pt x="56706" y="276490"/>
                  <a:pt x="108137" y="300189"/>
                </a:cubicBezTo>
                <a:cubicBezTo>
                  <a:pt x="108137" y="300189"/>
                  <a:pt x="108137" y="300189"/>
                  <a:pt x="93631" y="318622"/>
                </a:cubicBezTo>
                <a:cubicBezTo>
                  <a:pt x="92312" y="317305"/>
                  <a:pt x="89675" y="315989"/>
                  <a:pt x="88356" y="315989"/>
                </a:cubicBezTo>
                <a:cubicBezTo>
                  <a:pt x="88356" y="315989"/>
                  <a:pt x="88356" y="315989"/>
                  <a:pt x="96269" y="302822"/>
                </a:cubicBezTo>
                <a:cubicBezTo>
                  <a:pt x="97587" y="301506"/>
                  <a:pt x="97587" y="297556"/>
                  <a:pt x="96269" y="296239"/>
                </a:cubicBezTo>
                <a:cubicBezTo>
                  <a:pt x="94950" y="294922"/>
                  <a:pt x="92312" y="294922"/>
                  <a:pt x="90994" y="296239"/>
                </a:cubicBezTo>
                <a:cubicBezTo>
                  <a:pt x="90994" y="296239"/>
                  <a:pt x="90994" y="296239"/>
                  <a:pt x="80444" y="312039"/>
                </a:cubicBezTo>
                <a:cubicBezTo>
                  <a:pt x="79125" y="310722"/>
                  <a:pt x="76487" y="309405"/>
                  <a:pt x="75169" y="308089"/>
                </a:cubicBezTo>
                <a:cubicBezTo>
                  <a:pt x="75169" y="308089"/>
                  <a:pt x="75169" y="308089"/>
                  <a:pt x="79125" y="302822"/>
                </a:cubicBezTo>
                <a:cubicBezTo>
                  <a:pt x="80444" y="301506"/>
                  <a:pt x="79125" y="297556"/>
                  <a:pt x="77806" y="296239"/>
                </a:cubicBezTo>
                <a:cubicBezTo>
                  <a:pt x="76487" y="294922"/>
                  <a:pt x="75169" y="294922"/>
                  <a:pt x="73850" y="296239"/>
                </a:cubicBezTo>
                <a:cubicBezTo>
                  <a:pt x="73850" y="296239"/>
                  <a:pt x="73850" y="296239"/>
                  <a:pt x="68575" y="302822"/>
                </a:cubicBezTo>
                <a:cubicBezTo>
                  <a:pt x="65937" y="301506"/>
                  <a:pt x="63300" y="298872"/>
                  <a:pt x="60662" y="297556"/>
                </a:cubicBezTo>
                <a:cubicBezTo>
                  <a:pt x="60662" y="296239"/>
                  <a:pt x="60662" y="296239"/>
                  <a:pt x="60662" y="296239"/>
                </a:cubicBezTo>
                <a:cubicBezTo>
                  <a:pt x="59344" y="294922"/>
                  <a:pt x="59344" y="294922"/>
                  <a:pt x="58025" y="294922"/>
                </a:cubicBezTo>
                <a:cubicBezTo>
                  <a:pt x="22419" y="264640"/>
                  <a:pt x="0" y="218559"/>
                  <a:pt x="0" y="167210"/>
                </a:cubicBezTo>
                <a:cubicBezTo>
                  <a:pt x="0" y="75047"/>
                  <a:pt x="75169" y="0"/>
                  <a:pt x="167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DB2EB68-CA45-05DD-CA92-97259D04EA9C}"/>
              </a:ext>
            </a:extLst>
          </p:cNvPr>
          <p:cNvSpPr>
            <a:spLocks/>
          </p:cNvSpPr>
          <p:nvPr/>
        </p:nvSpPr>
        <p:spPr bwMode="auto">
          <a:xfrm>
            <a:off x="5289063" y="3865119"/>
            <a:ext cx="296230" cy="294838"/>
          </a:xfrm>
          <a:custGeom>
            <a:avLst/>
            <a:gdLst>
              <a:gd name="connsiteX0" fmla="*/ 210684 w 338138"/>
              <a:gd name="connsiteY0" fmla="*/ 177800 h 336550"/>
              <a:gd name="connsiteX1" fmla="*/ 207963 w 338138"/>
              <a:gd name="connsiteY1" fmla="*/ 181928 h 336550"/>
              <a:gd name="connsiteX2" fmla="*/ 207963 w 338138"/>
              <a:gd name="connsiteY2" fmla="*/ 195686 h 336550"/>
              <a:gd name="connsiteX3" fmla="*/ 210684 w 338138"/>
              <a:gd name="connsiteY3" fmla="*/ 198438 h 336550"/>
              <a:gd name="connsiteX4" fmla="*/ 243342 w 338138"/>
              <a:gd name="connsiteY4" fmla="*/ 198438 h 336550"/>
              <a:gd name="connsiteX5" fmla="*/ 246063 w 338138"/>
              <a:gd name="connsiteY5" fmla="*/ 195686 h 336550"/>
              <a:gd name="connsiteX6" fmla="*/ 246063 w 338138"/>
              <a:gd name="connsiteY6" fmla="*/ 181928 h 336550"/>
              <a:gd name="connsiteX7" fmla="*/ 243342 w 338138"/>
              <a:gd name="connsiteY7" fmla="*/ 177800 h 336550"/>
              <a:gd name="connsiteX8" fmla="*/ 210684 w 338138"/>
              <a:gd name="connsiteY8" fmla="*/ 177800 h 336550"/>
              <a:gd name="connsiteX9" fmla="*/ 94796 w 338138"/>
              <a:gd name="connsiteY9" fmla="*/ 177800 h 336550"/>
              <a:gd name="connsiteX10" fmla="*/ 92075 w 338138"/>
              <a:gd name="connsiteY10" fmla="*/ 181928 h 336550"/>
              <a:gd name="connsiteX11" fmla="*/ 92075 w 338138"/>
              <a:gd name="connsiteY11" fmla="*/ 195686 h 336550"/>
              <a:gd name="connsiteX12" fmla="*/ 94796 w 338138"/>
              <a:gd name="connsiteY12" fmla="*/ 198438 h 336550"/>
              <a:gd name="connsiteX13" fmla="*/ 127454 w 338138"/>
              <a:gd name="connsiteY13" fmla="*/ 198438 h 336550"/>
              <a:gd name="connsiteX14" fmla="*/ 130175 w 338138"/>
              <a:gd name="connsiteY14" fmla="*/ 195686 h 336550"/>
              <a:gd name="connsiteX15" fmla="*/ 130175 w 338138"/>
              <a:gd name="connsiteY15" fmla="*/ 181928 h 336550"/>
              <a:gd name="connsiteX16" fmla="*/ 127454 w 338138"/>
              <a:gd name="connsiteY16" fmla="*/ 177800 h 336550"/>
              <a:gd name="connsiteX17" fmla="*/ 94796 w 338138"/>
              <a:gd name="connsiteY17" fmla="*/ 177800 h 336550"/>
              <a:gd name="connsiteX18" fmla="*/ 120651 w 338138"/>
              <a:gd name="connsiteY18" fmla="*/ 107950 h 336550"/>
              <a:gd name="connsiteX19" fmla="*/ 106363 w 338138"/>
              <a:gd name="connsiteY19" fmla="*/ 144463 h 336550"/>
              <a:gd name="connsiteX20" fmla="*/ 231776 w 338138"/>
              <a:gd name="connsiteY20" fmla="*/ 144463 h 336550"/>
              <a:gd name="connsiteX21" fmla="*/ 217488 w 338138"/>
              <a:gd name="connsiteY21" fmla="*/ 107950 h 336550"/>
              <a:gd name="connsiteX22" fmla="*/ 117596 w 338138"/>
              <a:gd name="connsiteY22" fmla="*/ 88900 h 336550"/>
              <a:gd name="connsiteX23" fmla="*/ 220543 w 338138"/>
              <a:gd name="connsiteY23" fmla="*/ 88900 h 336550"/>
              <a:gd name="connsiteX24" fmla="*/ 240341 w 338138"/>
              <a:gd name="connsiteY24" fmla="*/ 102065 h 336550"/>
              <a:gd name="connsiteX25" fmla="*/ 256179 w 338138"/>
              <a:gd name="connsiteY25" fmla="*/ 138925 h 336550"/>
              <a:gd name="connsiteX26" fmla="*/ 258819 w 338138"/>
              <a:gd name="connsiteY26" fmla="*/ 133660 h 336550"/>
              <a:gd name="connsiteX27" fmla="*/ 261459 w 338138"/>
              <a:gd name="connsiteY27" fmla="*/ 131027 h 336550"/>
              <a:gd name="connsiteX28" fmla="*/ 279936 w 338138"/>
              <a:gd name="connsiteY28" fmla="*/ 131027 h 336550"/>
              <a:gd name="connsiteX29" fmla="*/ 282576 w 338138"/>
              <a:gd name="connsiteY29" fmla="*/ 134976 h 336550"/>
              <a:gd name="connsiteX30" fmla="*/ 282576 w 338138"/>
              <a:gd name="connsiteY30" fmla="*/ 149457 h 336550"/>
              <a:gd name="connsiteX31" fmla="*/ 279936 w 338138"/>
              <a:gd name="connsiteY31" fmla="*/ 152090 h 336550"/>
              <a:gd name="connsiteX32" fmla="*/ 262778 w 338138"/>
              <a:gd name="connsiteY32" fmla="*/ 152090 h 336550"/>
              <a:gd name="connsiteX33" fmla="*/ 270697 w 338138"/>
              <a:gd name="connsiteY33" fmla="*/ 169204 h 336550"/>
              <a:gd name="connsiteX34" fmla="*/ 273337 w 338138"/>
              <a:gd name="connsiteY34" fmla="*/ 178420 h 336550"/>
              <a:gd name="connsiteX35" fmla="*/ 273337 w 338138"/>
              <a:gd name="connsiteY35" fmla="*/ 211331 h 336550"/>
              <a:gd name="connsiteX36" fmla="*/ 257499 w 338138"/>
              <a:gd name="connsiteY36" fmla="*/ 231078 h 336550"/>
              <a:gd name="connsiteX37" fmla="*/ 257499 w 338138"/>
              <a:gd name="connsiteY37" fmla="*/ 244243 h 336550"/>
              <a:gd name="connsiteX38" fmla="*/ 250900 w 338138"/>
              <a:gd name="connsiteY38" fmla="*/ 250825 h 336550"/>
              <a:gd name="connsiteX39" fmla="*/ 229782 w 338138"/>
              <a:gd name="connsiteY39" fmla="*/ 250825 h 336550"/>
              <a:gd name="connsiteX40" fmla="*/ 223183 w 338138"/>
              <a:gd name="connsiteY40" fmla="*/ 244243 h 336550"/>
              <a:gd name="connsiteX41" fmla="*/ 223183 w 338138"/>
              <a:gd name="connsiteY41" fmla="*/ 232395 h 336550"/>
              <a:gd name="connsiteX42" fmla="*/ 114956 w 338138"/>
              <a:gd name="connsiteY42" fmla="*/ 232395 h 336550"/>
              <a:gd name="connsiteX43" fmla="*/ 114956 w 338138"/>
              <a:gd name="connsiteY43" fmla="*/ 244243 h 336550"/>
              <a:gd name="connsiteX44" fmla="*/ 108357 w 338138"/>
              <a:gd name="connsiteY44" fmla="*/ 250825 h 336550"/>
              <a:gd name="connsiteX45" fmla="*/ 87239 w 338138"/>
              <a:gd name="connsiteY45" fmla="*/ 250825 h 336550"/>
              <a:gd name="connsiteX46" fmla="*/ 80640 w 338138"/>
              <a:gd name="connsiteY46" fmla="*/ 244243 h 336550"/>
              <a:gd name="connsiteX47" fmla="*/ 80640 w 338138"/>
              <a:gd name="connsiteY47" fmla="*/ 231078 h 336550"/>
              <a:gd name="connsiteX48" fmla="*/ 64802 w 338138"/>
              <a:gd name="connsiteY48" fmla="*/ 211331 h 336550"/>
              <a:gd name="connsiteX49" fmla="*/ 64802 w 338138"/>
              <a:gd name="connsiteY49" fmla="*/ 178420 h 336550"/>
              <a:gd name="connsiteX50" fmla="*/ 67442 w 338138"/>
              <a:gd name="connsiteY50" fmla="*/ 169204 h 336550"/>
              <a:gd name="connsiteX51" fmla="*/ 75361 w 338138"/>
              <a:gd name="connsiteY51" fmla="*/ 152090 h 336550"/>
              <a:gd name="connsiteX52" fmla="*/ 58203 w 338138"/>
              <a:gd name="connsiteY52" fmla="*/ 152090 h 336550"/>
              <a:gd name="connsiteX53" fmla="*/ 55563 w 338138"/>
              <a:gd name="connsiteY53" fmla="*/ 149457 h 336550"/>
              <a:gd name="connsiteX54" fmla="*/ 55563 w 338138"/>
              <a:gd name="connsiteY54" fmla="*/ 134976 h 336550"/>
              <a:gd name="connsiteX55" fmla="*/ 58203 w 338138"/>
              <a:gd name="connsiteY55" fmla="*/ 131027 h 336550"/>
              <a:gd name="connsiteX56" fmla="*/ 76680 w 338138"/>
              <a:gd name="connsiteY56" fmla="*/ 131027 h 336550"/>
              <a:gd name="connsiteX57" fmla="*/ 79320 w 338138"/>
              <a:gd name="connsiteY57" fmla="*/ 133660 h 336550"/>
              <a:gd name="connsiteX58" fmla="*/ 81960 w 338138"/>
              <a:gd name="connsiteY58" fmla="*/ 138925 h 336550"/>
              <a:gd name="connsiteX59" fmla="*/ 97798 w 338138"/>
              <a:gd name="connsiteY59" fmla="*/ 102065 h 336550"/>
              <a:gd name="connsiteX60" fmla="*/ 117596 w 338138"/>
              <a:gd name="connsiteY60" fmla="*/ 88900 h 336550"/>
              <a:gd name="connsiteX61" fmla="*/ 69393 w 338138"/>
              <a:gd name="connsiteY61" fmla="*/ 12700 h 336550"/>
              <a:gd name="connsiteX62" fmla="*/ 12700 w 338138"/>
              <a:gd name="connsiteY62" fmla="*/ 69392 h 336550"/>
              <a:gd name="connsiteX63" fmla="*/ 12700 w 338138"/>
              <a:gd name="connsiteY63" fmla="*/ 267158 h 336550"/>
              <a:gd name="connsiteX64" fmla="*/ 69393 w 338138"/>
              <a:gd name="connsiteY64" fmla="*/ 323850 h 336550"/>
              <a:gd name="connsiteX65" fmla="*/ 267157 w 338138"/>
              <a:gd name="connsiteY65" fmla="*/ 323850 h 336550"/>
              <a:gd name="connsiteX66" fmla="*/ 323850 w 338138"/>
              <a:gd name="connsiteY66" fmla="*/ 267158 h 336550"/>
              <a:gd name="connsiteX67" fmla="*/ 323850 w 338138"/>
              <a:gd name="connsiteY67" fmla="*/ 69392 h 336550"/>
              <a:gd name="connsiteX68" fmla="*/ 267157 w 338138"/>
              <a:gd name="connsiteY68" fmla="*/ 12700 h 336550"/>
              <a:gd name="connsiteX69" fmla="*/ 69393 w 338138"/>
              <a:gd name="connsiteY69" fmla="*/ 12700 h 336550"/>
              <a:gd name="connsiteX70" fmla="*/ 70005 w 338138"/>
              <a:gd name="connsiteY70" fmla="*/ 0 h 336550"/>
              <a:gd name="connsiteX71" fmla="*/ 268133 w 338138"/>
              <a:gd name="connsiteY71" fmla="*/ 0 h 336550"/>
              <a:gd name="connsiteX72" fmla="*/ 338138 w 338138"/>
              <a:gd name="connsiteY72" fmla="*/ 69676 h 336550"/>
              <a:gd name="connsiteX73" fmla="*/ 338138 w 338138"/>
              <a:gd name="connsiteY73" fmla="*/ 266874 h 336550"/>
              <a:gd name="connsiteX74" fmla="*/ 268133 w 338138"/>
              <a:gd name="connsiteY74" fmla="*/ 336550 h 336550"/>
              <a:gd name="connsiteX75" fmla="*/ 70005 w 338138"/>
              <a:gd name="connsiteY75" fmla="*/ 336550 h 336550"/>
              <a:gd name="connsiteX76" fmla="*/ 0 w 338138"/>
              <a:gd name="connsiteY76" fmla="*/ 266874 h 336550"/>
              <a:gd name="connsiteX77" fmla="*/ 0 w 338138"/>
              <a:gd name="connsiteY77" fmla="*/ 69676 h 336550"/>
              <a:gd name="connsiteX78" fmla="*/ 70005 w 338138"/>
              <a:gd name="connsiteY7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8138" h="336550">
                <a:moveTo>
                  <a:pt x="210684" y="177800"/>
                </a:moveTo>
                <a:cubicBezTo>
                  <a:pt x="209324" y="177800"/>
                  <a:pt x="207963" y="179176"/>
                  <a:pt x="207963" y="181928"/>
                </a:cubicBezTo>
                <a:cubicBezTo>
                  <a:pt x="207963" y="181928"/>
                  <a:pt x="207963" y="181928"/>
                  <a:pt x="207963" y="195686"/>
                </a:cubicBezTo>
                <a:cubicBezTo>
                  <a:pt x="207963" y="197062"/>
                  <a:pt x="209324" y="198438"/>
                  <a:pt x="210684" y="198438"/>
                </a:cubicBezTo>
                <a:cubicBezTo>
                  <a:pt x="210684" y="198438"/>
                  <a:pt x="210684" y="198438"/>
                  <a:pt x="243342" y="198438"/>
                </a:cubicBezTo>
                <a:cubicBezTo>
                  <a:pt x="244702" y="198438"/>
                  <a:pt x="246063" y="197062"/>
                  <a:pt x="246063" y="195686"/>
                </a:cubicBezTo>
                <a:lnTo>
                  <a:pt x="246063" y="181928"/>
                </a:lnTo>
                <a:cubicBezTo>
                  <a:pt x="246063" y="179176"/>
                  <a:pt x="244702" y="177800"/>
                  <a:pt x="243342" y="177800"/>
                </a:cubicBezTo>
                <a:cubicBezTo>
                  <a:pt x="243342" y="177800"/>
                  <a:pt x="243342" y="177800"/>
                  <a:pt x="210684" y="177800"/>
                </a:cubicBezTo>
                <a:close/>
                <a:moveTo>
                  <a:pt x="94796" y="177800"/>
                </a:moveTo>
                <a:cubicBezTo>
                  <a:pt x="93436" y="177800"/>
                  <a:pt x="92075" y="179176"/>
                  <a:pt x="92075" y="181928"/>
                </a:cubicBezTo>
                <a:cubicBezTo>
                  <a:pt x="92075" y="181928"/>
                  <a:pt x="92075" y="181928"/>
                  <a:pt x="92075" y="195686"/>
                </a:cubicBezTo>
                <a:cubicBezTo>
                  <a:pt x="92075" y="197062"/>
                  <a:pt x="93436" y="198438"/>
                  <a:pt x="94796" y="198438"/>
                </a:cubicBezTo>
                <a:cubicBezTo>
                  <a:pt x="94796" y="198438"/>
                  <a:pt x="94796" y="198438"/>
                  <a:pt x="127454" y="198438"/>
                </a:cubicBezTo>
                <a:cubicBezTo>
                  <a:pt x="128814" y="198438"/>
                  <a:pt x="130175" y="197062"/>
                  <a:pt x="130175" y="195686"/>
                </a:cubicBezTo>
                <a:lnTo>
                  <a:pt x="130175" y="181928"/>
                </a:lnTo>
                <a:cubicBezTo>
                  <a:pt x="130175" y="179176"/>
                  <a:pt x="128814" y="177800"/>
                  <a:pt x="127454" y="177800"/>
                </a:cubicBezTo>
                <a:cubicBezTo>
                  <a:pt x="127454" y="177800"/>
                  <a:pt x="127454" y="177800"/>
                  <a:pt x="94796" y="177800"/>
                </a:cubicBezTo>
                <a:close/>
                <a:moveTo>
                  <a:pt x="120651" y="107950"/>
                </a:moveTo>
                <a:lnTo>
                  <a:pt x="106363" y="144463"/>
                </a:lnTo>
                <a:lnTo>
                  <a:pt x="231776" y="144463"/>
                </a:lnTo>
                <a:lnTo>
                  <a:pt x="217488" y="107950"/>
                </a:lnTo>
                <a:close/>
                <a:moveTo>
                  <a:pt x="117596" y="88900"/>
                </a:moveTo>
                <a:cubicBezTo>
                  <a:pt x="117596" y="88900"/>
                  <a:pt x="117596" y="88900"/>
                  <a:pt x="220543" y="88900"/>
                </a:cubicBezTo>
                <a:cubicBezTo>
                  <a:pt x="229782" y="88900"/>
                  <a:pt x="237701" y="94166"/>
                  <a:pt x="240341" y="102065"/>
                </a:cubicBezTo>
                <a:cubicBezTo>
                  <a:pt x="240341" y="102065"/>
                  <a:pt x="240341" y="102065"/>
                  <a:pt x="256179" y="138925"/>
                </a:cubicBezTo>
                <a:cubicBezTo>
                  <a:pt x="256179" y="138925"/>
                  <a:pt x="256179" y="138925"/>
                  <a:pt x="258819" y="133660"/>
                </a:cubicBezTo>
                <a:cubicBezTo>
                  <a:pt x="258819" y="132343"/>
                  <a:pt x="260139" y="131027"/>
                  <a:pt x="261459" y="131027"/>
                </a:cubicBezTo>
                <a:cubicBezTo>
                  <a:pt x="261459" y="131027"/>
                  <a:pt x="261459" y="131027"/>
                  <a:pt x="279936" y="131027"/>
                </a:cubicBezTo>
                <a:cubicBezTo>
                  <a:pt x="281256" y="131027"/>
                  <a:pt x="282576" y="132343"/>
                  <a:pt x="282576" y="134976"/>
                </a:cubicBezTo>
                <a:cubicBezTo>
                  <a:pt x="282576" y="134976"/>
                  <a:pt x="282576" y="134976"/>
                  <a:pt x="282576" y="149457"/>
                </a:cubicBezTo>
                <a:cubicBezTo>
                  <a:pt x="282576" y="150774"/>
                  <a:pt x="281256" y="152090"/>
                  <a:pt x="279936" y="152090"/>
                </a:cubicBezTo>
                <a:cubicBezTo>
                  <a:pt x="279936" y="152090"/>
                  <a:pt x="279936" y="152090"/>
                  <a:pt x="262778" y="152090"/>
                </a:cubicBezTo>
                <a:cubicBezTo>
                  <a:pt x="262778" y="152090"/>
                  <a:pt x="262778" y="152090"/>
                  <a:pt x="270697" y="169204"/>
                </a:cubicBezTo>
                <a:cubicBezTo>
                  <a:pt x="273337" y="171837"/>
                  <a:pt x="273337" y="175786"/>
                  <a:pt x="273337" y="178420"/>
                </a:cubicBezTo>
                <a:cubicBezTo>
                  <a:pt x="273337" y="178420"/>
                  <a:pt x="273337" y="178420"/>
                  <a:pt x="273337" y="211331"/>
                </a:cubicBezTo>
                <a:cubicBezTo>
                  <a:pt x="273337" y="220546"/>
                  <a:pt x="266738" y="229762"/>
                  <a:pt x="257499" y="231078"/>
                </a:cubicBezTo>
                <a:cubicBezTo>
                  <a:pt x="257499" y="231078"/>
                  <a:pt x="257499" y="231078"/>
                  <a:pt x="257499" y="244243"/>
                </a:cubicBezTo>
                <a:cubicBezTo>
                  <a:pt x="257499" y="248192"/>
                  <a:pt x="254859" y="250825"/>
                  <a:pt x="250900" y="250825"/>
                </a:cubicBezTo>
                <a:cubicBezTo>
                  <a:pt x="250900" y="250825"/>
                  <a:pt x="250900" y="250825"/>
                  <a:pt x="229782" y="250825"/>
                </a:cubicBezTo>
                <a:cubicBezTo>
                  <a:pt x="225823" y="250825"/>
                  <a:pt x="223183" y="248192"/>
                  <a:pt x="223183" y="244243"/>
                </a:cubicBezTo>
                <a:cubicBezTo>
                  <a:pt x="223183" y="244243"/>
                  <a:pt x="223183" y="244243"/>
                  <a:pt x="223183" y="232395"/>
                </a:cubicBezTo>
                <a:cubicBezTo>
                  <a:pt x="223183" y="232395"/>
                  <a:pt x="223183" y="232395"/>
                  <a:pt x="114956" y="232395"/>
                </a:cubicBezTo>
                <a:cubicBezTo>
                  <a:pt x="114956" y="232395"/>
                  <a:pt x="114956" y="232395"/>
                  <a:pt x="114956" y="244243"/>
                </a:cubicBezTo>
                <a:cubicBezTo>
                  <a:pt x="114956" y="248192"/>
                  <a:pt x="112316" y="250825"/>
                  <a:pt x="108357" y="250825"/>
                </a:cubicBezTo>
                <a:cubicBezTo>
                  <a:pt x="108357" y="250825"/>
                  <a:pt x="108357" y="250825"/>
                  <a:pt x="87239" y="250825"/>
                </a:cubicBezTo>
                <a:cubicBezTo>
                  <a:pt x="83280" y="250825"/>
                  <a:pt x="80640" y="248192"/>
                  <a:pt x="80640" y="244243"/>
                </a:cubicBezTo>
                <a:cubicBezTo>
                  <a:pt x="80640" y="244243"/>
                  <a:pt x="80640" y="244243"/>
                  <a:pt x="80640" y="231078"/>
                </a:cubicBezTo>
                <a:cubicBezTo>
                  <a:pt x="71401" y="229762"/>
                  <a:pt x="64802" y="220546"/>
                  <a:pt x="64802" y="211331"/>
                </a:cubicBezTo>
                <a:cubicBezTo>
                  <a:pt x="64802" y="211331"/>
                  <a:pt x="64802" y="211331"/>
                  <a:pt x="64802" y="178420"/>
                </a:cubicBezTo>
                <a:cubicBezTo>
                  <a:pt x="64802" y="175786"/>
                  <a:pt x="64802" y="171837"/>
                  <a:pt x="67442" y="169204"/>
                </a:cubicBezTo>
                <a:cubicBezTo>
                  <a:pt x="67442" y="169204"/>
                  <a:pt x="67442" y="169204"/>
                  <a:pt x="75361" y="152090"/>
                </a:cubicBezTo>
                <a:cubicBezTo>
                  <a:pt x="75361" y="152090"/>
                  <a:pt x="75361" y="152090"/>
                  <a:pt x="58203" y="152090"/>
                </a:cubicBezTo>
                <a:cubicBezTo>
                  <a:pt x="56883" y="152090"/>
                  <a:pt x="55563" y="150774"/>
                  <a:pt x="55563" y="149457"/>
                </a:cubicBezTo>
                <a:cubicBezTo>
                  <a:pt x="55563" y="149457"/>
                  <a:pt x="55563" y="149457"/>
                  <a:pt x="55563" y="134976"/>
                </a:cubicBezTo>
                <a:cubicBezTo>
                  <a:pt x="55563" y="132343"/>
                  <a:pt x="56883" y="131027"/>
                  <a:pt x="58203" y="131027"/>
                </a:cubicBezTo>
                <a:cubicBezTo>
                  <a:pt x="58203" y="131027"/>
                  <a:pt x="58203" y="131027"/>
                  <a:pt x="76680" y="131027"/>
                </a:cubicBezTo>
                <a:cubicBezTo>
                  <a:pt x="78000" y="131027"/>
                  <a:pt x="79320" y="132343"/>
                  <a:pt x="79320" y="133660"/>
                </a:cubicBezTo>
                <a:cubicBezTo>
                  <a:pt x="79320" y="133660"/>
                  <a:pt x="79320" y="133660"/>
                  <a:pt x="81960" y="138925"/>
                </a:cubicBezTo>
                <a:cubicBezTo>
                  <a:pt x="81960" y="138925"/>
                  <a:pt x="81960" y="138925"/>
                  <a:pt x="97798" y="102065"/>
                </a:cubicBezTo>
                <a:cubicBezTo>
                  <a:pt x="100438" y="94166"/>
                  <a:pt x="108357" y="88900"/>
                  <a:pt x="117596" y="88900"/>
                </a:cubicBezTo>
                <a:close/>
                <a:moveTo>
                  <a:pt x="69393" y="12700"/>
                </a:moveTo>
                <a:cubicBezTo>
                  <a:pt x="37750" y="12700"/>
                  <a:pt x="12700" y="37750"/>
                  <a:pt x="12700" y="69392"/>
                </a:cubicBezTo>
                <a:cubicBezTo>
                  <a:pt x="12700" y="69392"/>
                  <a:pt x="12700" y="69392"/>
                  <a:pt x="12700" y="267158"/>
                </a:cubicBezTo>
                <a:cubicBezTo>
                  <a:pt x="12700" y="298800"/>
                  <a:pt x="37750" y="323850"/>
                  <a:pt x="69393" y="323850"/>
                </a:cubicBezTo>
                <a:cubicBezTo>
                  <a:pt x="69393" y="323850"/>
                  <a:pt x="69393" y="323850"/>
                  <a:pt x="267157" y="323850"/>
                </a:cubicBezTo>
                <a:cubicBezTo>
                  <a:pt x="298800" y="323850"/>
                  <a:pt x="323850" y="298800"/>
                  <a:pt x="323850" y="267158"/>
                </a:cubicBezTo>
                <a:lnTo>
                  <a:pt x="323850" y="69392"/>
                </a:lnTo>
                <a:cubicBezTo>
                  <a:pt x="323850" y="37750"/>
                  <a:pt x="298800" y="12700"/>
                  <a:pt x="267157" y="12700"/>
                </a:cubicBezTo>
                <a:cubicBezTo>
                  <a:pt x="267157" y="12700"/>
                  <a:pt x="267157" y="12700"/>
                  <a:pt x="69393" y="12700"/>
                </a:cubicBezTo>
                <a:close/>
                <a:moveTo>
                  <a:pt x="70005" y="0"/>
                </a:moveTo>
                <a:cubicBezTo>
                  <a:pt x="70005" y="0"/>
                  <a:pt x="70005" y="0"/>
                  <a:pt x="268133" y="0"/>
                </a:cubicBezTo>
                <a:cubicBezTo>
                  <a:pt x="306438" y="0"/>
                  <a:pt x="338138" y="31551"/>
                  <a:pt x="338138" y="69676"/>
                </a:cubicBezTo>
                <a:cubicBezTo>
                  <a:pt x="338138" y="69676"/>
                  <a:pt x="338138" y="69676"/>
                  <a:pt x="338138" y="266874"/>
                </a:cubicBezTo>
                <a:cubicBezTo>
                  <a:pt x="338138" y="304999"/>
                  <a:pt x="306438" y="336550"/>
                  <a:pt x="268133" y="336550"/>
                </a:cubicBezTo>
                <a:cubicBezTo>
                  <a:pt x="268133" y="336550"/>
                  <a:pt x="268133" y="336550"/>
                  <a:pt x="70005" y="336550"/>
                </a:cubicBezTo>
                <a:cubicBezTo>
                  <a:pt x="31700" y="336550"/>
                  <a:pt x="0" y="304999"/>
                  <a:pt x="0" y="266874"/>
                </a:cubicBezTo>
                <a:cubicBezTo>
                  <a:pt x="0" y="266874"/>
                  <a:pt x="0" y="266874"/>
                  <a:pt x="0" y="69676"/>
                </a:cubicBezTo>
                <a:cubicBezTo>
                  <a:pt x="0" y="31551"/>
                  <a:pt x="31700" y="0"/>
                  <a:pt x="70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3445D2C-68BF-1AA6-04FD-E1DCBB92BC56}"/>
              </a:ext>
            </a:extLst>
          </p:cNvPr>
          <p:cNvSpPr txBox="1"/>
          <p:nvPr/>
        </p:nvSpPr>
        <p:spPr>
          <a:xfrm>
            <a:off x="7232961" y="2970095"/>
            <a:ext cx="15558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D5B2B6D-B144-5818-69DD-937D6D530D0B}"/>
              </a:ext>
            </a:extLst>
          </p:cNvPr>
          <p:cNvSpPr txBox="1"/>
          <p:nvPr/>
        </p:nvSpPr>
        <p:spPr>
          <a:xfrm>
            <a:off x="3555402" y="3841537"/>
            <a:ext cx="15558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38B6284-DA63-51FD-020D-DB0ADDFB77E4}"/>
              </a:ext>
            </a:extLst>
          </p:cNvPr>
          <p:cNvSpPr/>
          <p:nvPr/>
        </p:nvSpPr>
        <p:spPr>
          <a:xfrm>
            <a:off x="5343519" y="2985554"/>
            <a:ext cx="221462" cy="219091"/>
          </a:xfrm>
          <a:custGeom>
            <a:avLst/>
            <a:gdLst>
              <a:gd name="connsiteX0" fmla="*/ 608568 w 608568"/>
              <a:gd name="connsiteY0" fmla="*/ 416966 h 602054"/>
              <a:gd name="connsiteX1" fmla="*/ 0 w 608568"/>
              <a:gd name="connsiteY1" fmla="*/ 0 h 602054"/>
              <a:gd name="connsiteX2" fmla="*/ 298640 w 608568"/>
              <a:gd name="connsiteY2" fmla="*/ 597279 h 602054"/>
              <a:gd name="connsiteX3" fmla="*/ 507123 w 608568"/>
              <a:gd name="connsiteY3" fmla="*/ 495886 h 602054"/>
              <a:gd name="connsiteX4" fmla="*/ 180313 w 608568"/>
              <a:gd name="connsiteY4" fmla="*/ 242298 h 602054"/>
              <a:gd name="connsiteX5" fmla="*/ 597279 w 608568"/>
              <a:gd name="connsiteY5" fmla="*/ 416966 h 602054"/>
              <a:gd name="connsiteX6" fmla="*/ 608568 w 608568"/>
              <a:gd name="connsiteY6" fmla="*/ 416966 h 60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568" h="602054">
                <a:moveTo>
                  <a:pt x="608568" y="416966"/>
                </a:moveTo>
                <a:cubicBezTo>
                  <a:pt x="574753" y="135208"/>
                  <a:pt x="185957" y="152142"/>
                  <a:pt x="0" y="0"/>
                </a:cubicBezTo>
                <a:cubicBezTo>
                  <a:pt x="33815" y="219772"/>
                  <a:pt x="5645" y="546583"/>
                  <a:pt x="298640" y="597279"/>
                </a:cubicBezTo>
                <a:cubicBezTo>
                  <a:pt x="377507" y="608568"/>
                  <a:pt x="614160" y="608568"/>
                  <a:pt x="507123" y="495886"/>
                </a:cubicBezTo>
                <a:cubicBezTo>
                  <a:pt x="416966" y="400085"/>
                  <a:pt x="214128" y="394441"/>
                  <a:pt x="180313" y="242298"/>
                </a:cubicBezTo>
                <a:cubicBezTo>
                  <a:pt x="298640" y="321165"/>
                  <a:pt x="445137" y="416966"/>
                  <a:pt x="597279" y="416966"/>
                </a:cubicBezTo>
                <a:lnTo>
                  <a:pt x="608568" y="416966"/>
                </a:lnTo>
                <a:close/>
              </a:path>
            </a:pathLst>
          </a:custGeom>
          <a:solidFill>
            <a:schemeClr val="bg1"/>
          </a:solidFill>
          <a:ln w="52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9F94BE4-92C8-FBDE-6C64-9D62F7DFB781}"/>
              </a:ext>
            </a:extLst>
          </p:cNvPr>
          <p:cNvGrpSpPr/>
          <p:nvPr/>
        </p:nvGrpSpPr>
        <p:grpSpPr>
          <a:xfrm>
            <a:off x="5840956" y="1267909"/>
            <a:ext cx="3281361" cy="816522"/>
            <a:chOff x="-328895" y="1906534"/>
            <a:chExt cx="3281361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14FDD18-14C0-EE2F-B197-D32CDA76DE08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02CD5A8-6AEA-E0A9-233A-48B8218F963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DC430C-DD43-D7CC-33D8-9CB05E094629}"/>
              </a:ext>
            </a:extLst>
          </p:cNvPr>
          <p:cNvGrpSpPr/>
          <p:nvPr/>
        </p:nvGrpSpPr>
        <p:grpSpPr>
          <a:xfrm>
            <a:off x="107724" y="3579313"/>
            <a:ext cx="3281361" cy="816522"/>
            <a:chOff x="-316195" y="1906534"/>
            <a:chExt cx="3281361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FFC9AE-7919-8F02-B5BA-0A868D4050D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CB87C7F-806C-099A-85D0-B2766F44AE1F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0B125C5-DC0B-03C3-EF07-7828EFE9C380}"/>
              </a:ext>
            </a:extLst>
          </p:cNvPr>
          <p:cNvGrpSpPr/>
          <p:nvPr/>
        </p:nvGrpSpPr>
        <p:grpSpPr>
          <a:xfrm>
            <a:off x="8562138" y="2763607"/>
            <a:ext cx="3281361" cy="816522"/>
            <a:chOff x="-328895" y="1906534"/>
            <a:chExt cx="3281361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35F63EB-F37E-5896-DEE5-40767609B64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40CEB4-AEAD-1807-BF3E-2EDF9E1483C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CACF9BF-CFE7-5F4C-0ACE-0AA71D94EE9F}"/>
              </a:ext>
            </a:extLst>
          </p:cNvPr>
          <p:cNvGrpSpPr/>
          <p:nvPr/>
        </p:nvGrpSpPr>
        <p:grpSpPr>
          <a:xfrm>
            <a:off x="2825110" y="5123653"/>
            <a:ext cx="3281361" cy="816522"/>
            <a:chOff x="-316195" y="1906534"/>
            <a:chExt cx="3281361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EE241FE-E461-9144-1CA1-6AD70B97AFCD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C5D81C-1972-1817-4B99-8EF5321B0C15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2201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06C4EE7-ECED-710A-A40C-24C945276F44}"/>
              </a:ext>
            </a:extLst>
          </p:cNvPr>
          <p:cNvGrpSpPr/>
          <p:nvPr/>
        </p:nvGrpSpPr>
        <p:grpSpPr>
          <a:xfrm flipH="1">
            <a:off x="7763919" y="3222382"/>
            <a:ext cx="1227449" cy="264382"/>
            <a:chOff x="2546345" y="1459073"/>
            <a:chExt cx="1285390" cy="221445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F137B74F-04A3-C1E2-4E87-1D83D21DF9D7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51342311-15D6-33B8-FF3E-2ACFAE3203BA}"/>
                </a:ext>
              </a:extLst>
            </p:cNvPr>
            <p:cNvCxnSpPr/>
            <p:nvPr/>
          </p:nvCxnSpPr>
          <p:spPr>
            <a:xfrm flipH="1" flipV="1">
              <a:off x="2546345" y="1459073"/>
              <a:ext cx="1046336" cy="0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0453C42-6CD0-87FC-F008-4DFFD302DC18}"/>
              </a:ext>
            </a:extLst>
          </p:cNvPr>
          <p:cNvGrpSpPr/>
          <p:nvPr/>
        </p:nvGrpSpPr>
        <p:grpSpPr>
          <a:xfrm>
            <a:off x="2919900" y="3222382"/>
            <a:ext cx="1227449" cy="264382"/>
            <a:chOff x="2546345" y="1459073"/>
            <a:chExt cx="1285390" cy="22144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A579DCA-A5C6-9E69-5B08-A48C4DBBA217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BA2E0ED-6782-3C6C-39E2-8C961C5BFD8A}"/>
                </a:ext>
              </a:extLst>
            </p:cNvPr>
            <p:cNvCxnSpPr/>
            <p:nvPr/>
          </p:nvCxnSpPr>
          <p:spPr>
            <a:xfrm flipH="1" flipV="1">
              <a:off x="2546345" y="1459073"/>
              <a:ext cx="1046336" cy="0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5A1B6B-8930-5271-0F75-042086E1339F}"/>
              </a:ext>
            </a:extLst>
          </p:cNvPr>
          <p:cNvGrpSpPr/>
          <p:nvPr/>
        </p:nvGrpSpPr>
        <p:grpSpPr>
          <a:xfrm flipH="1">
            <a:off x="7763919" y="4737326"/>
            <a:ext cx="1227449" cy="264382"/>
            <a:chOff x="2546345" y="1459073"/>
            <a:chExt cx="1285390" cy="221445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D7499E1-D5EC-97E3-EC87-56DA78D550BF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BC97204-AB82-C958-FE6D-F0A7CBE8EEB3}"/>
                </a:ext>
              </a:extLst>
            </p:cNvPr>
            <p:cNvCxnSpPr/>
            <p:nvPr/>
          </p:nvCxnSpPr>
          <p:spPr>
            <a:xfrm flipH="1" flipV="1">
              <a:off x="2546345" y="1459073"/>
              <a:ext cx="1046336" cy="0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BA983E5-26B6-8215-F95C-528AAF1CD7B5}"/>
              </a:ext>
            </a:extLst>
          </p:cNvPr>
          <p:cNvGrpSpPr/>
          <p:nvPr/>
        </p:nvGrpSpPr>
        <p:grpSpPr>
          <a:xfrm>
            <a:off x="2919900" y="4737324"/>
            <a:ext cx="1227450" cy="264385"/>
            <a:chOff x="2546344" y="1459071"/>
            <a:chExt cx="1285391" cy="221447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C5C7423-C644-056E-27E4-545E3D38454D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FF0FF99-B0B6-AE3E-9726-014420379CE5}"/>
                </a:ext>
              </a:extLst>
            </p:cNvPr>
            <p:cNvCxnSpPr/>
            <p:nvPr/>
          </p:nvCxnSpPr>
          <p:spPr>
            <a:xfrm flipH="1" flipV="1">
              <a:off x="2546344" y="1459071"/>
              <a:ext cx="1046335" cy="0"/>
            </a:xfrm>
            <a:prstGeom prst="line">
              <a:avLst/>
            </a:prstGeom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 descr="D:\51PPT模板网\51pptmoban.com\图片002.jpg">
            <a:extLst>
              <a:ext uri="{FF2B5EF4-FFF2-40B4-BE49-F238E27FC236}">
                <a16:creationId xmlns:a16="http://schemas.microsoft.com/office/drawing/2014/main" id="{E1B1B5FF-2F3F-7AC0-DA58-D95C6F055A7F}"/>
              </a:ext>
            </a:extLst>
          </p:cNvPr>
          <p:cNvGrpSpPr/>
          <p:nvPr/>
        </p:nvGrpSpPr>
        <p:grpSpPr>
          <a:xfrm>
            <a:off x="4077964" y="931038"/>
            <a:ext cx="4125153" cy="5381273"/>
            <a:chOff x="3893457" y="432966"/>
            <a:chExt cx="4513410" cy="5887755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D3DADA3-C52B-37C2-38FB-24BCB19103B0}"/>
                </a:ext>
              </a:extLst>
            </p:cNvPr>
            <p:cNvSpPr/>
            <p:nvPr/>
          </p:nvSpPr>
          <p:spPr>
            <a:xfrm>
              <a:off x="3893457" y="5785358"/>
              <a:ext cx="4513410" cy="535363"/>
            </a:xfrm>
            <a:custGeom>
              <a:avLst/>
              <a:gdLst>
                <a:gd name="connsiteX0" fmla="*/ 4513411 w 4513410"/>
                <a:gd name="connsiteY0" fmla="*/ 267682 h 535363"/>
                <a:gd name="connsiteX1" fmla="*/ 2256624 w 4513410"/>
                <a:gd name="connsiteY1" fmla="*/ 535364 h 535363"/>
                <a:gd name="connsiteX2" fmla="*/ 0 w 4513410"/>
                <a:gd name="connsiteY2" fmla="*/ 267682 h 535363"/>
                <a:gd name="connsiteX3" fmla="*/ 2256624 w 4513410"/>
                <a:gd name="connsiteY3" fmla="*/ 0 h 535363"/>
                <a:gd name="connsiteX4" fmla="*/ 4513411 w 4513410"/>
                <a:gd name="connsiteY4" fmla="*/ 267682 h 53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3410" h="535363">
                  <a:moveTo>
                    <a:pt x="4513411" y="267682"/>
                  </a:moveTo>
                  <a:cubicBezTo>
                    <a:pt x="4513411" y="415438"/>
                    <a:pt x="3502955" y="535364"/>
                    <a:pt x="2256624" y="535364"/>
                  </a:cubicBezTo>
                  <a:cubicBezTo>
                    <a:pt x="1010211" y="535364"/>
                    <a:pt x="0" y="415430"/>
                    <a:pt x="0" y="267682"/>
                  </a:cubicBezTo>
                  <a:cubicBezTo>
                    <a:pt x="0" y="120007"/>
                    <a:pt x="1010292" y="0"/>
                    <a:pt x="2256624" y="0"/>
                  </a:cubicBezTo>
                  <a:cubicBezTo>
                    <a:pt x="3502955" y="0"/>
                    <a:pt x="4513411" y="120007"/>
                    <a:pt x="4513411" y="267682"/>
                  </a:cubicBezTo>
                  <a:close/>
                </a:path>
              </a:pathLst>
            </a:custGeom>
            <a:solidFill>
              <a:srgbClr val="A1A1A1"/>
            </a:solidFill>
            <a:ln w="8132" cap="flat">
              <a:noFill/>
              <a:prstDash val="solid"/>
              <a:miter/>
            </a:ln>
            <a:effectLst>
              <a:softEdge rad="19050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1DC673B-DA55-8B20-5370-3E091F4473D6}"/>
                </a:ext>
              </a:extLst>
            </p:cNvPr>
            <p:cNvSpPr/>
            <p:nvPr/>
          </p:nvSpPr>
          <p:spPr>
            <a:xfrm>
              <a:off x="3895705" y="432998"/>
              <a:ext cx="2132337" cy="1816978"/>
            </a:xfrm>
            <a:custGeom>
              <a:avLst/>
              <a:gdLst>
                <a:gd name="connsiteX0" fmla="*/ 41 w 2132337"/>
                <a:gd name="connsiteY0" fmla="*/ 0 h 1816978"/>
                <a:gd name="connsiteX1" fmla="*/ 362708 w 2132337"/>
                <a:gd name="connsiteY1" fmla="*/ 239525 h 1816978"/>
                <a:gd name="connsiteX2" fmla="*/ 1650579 w 2132337"/>
                <a:gd name="connsiteY2" fmla="*/ 512395 h 1816978"/>
                <a:gd name="connsiteX3" fmla="*/ 2123170 w 2132337"/>
                <a:gd name="connsiteY3" fmla="*/ 1361012 h 1816978"/>
                <a:gd name="connsiteX4" fmla="*/ 1923465 w 2132337"/>
                <a:gd name="connsiteY4" fmla="*/ 1540737 h 1816978"/>
                <a:gd name="connsiteX5" fmla="*/ 1597376 w 2132337"/>
                <a:gd name="connsiteY5" fmla="*/ 1816979 h 1816978"/>
                <a:gd name="connsiteX6" fmla="*/ 0 w 2132337"/>
                <a:gd name="connsiteY6" fmla="*/ 16 h 181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337" h="1816978">
                  <a:moveTo>
                    <a:pt x="41" y="0"/>
                  </a:moveTo>
                  <a:cubicBezTo>
                    <a:pt x="41" y="0"/>
                    <a:pt x="103212" y="166359"/>
                    <a:pt x="362708" y="239525"/>
                  </a:cubicBezTo>
                  <a:cubicBezTo>
                    <a:pt x="622351" y="312780"/>
                    <a:pt x="1164817" y="262860"/>
                    <a:pt x="1650579" y="512395"/>
                  </a:cubicBezTo>
                  <a:cubicBezTo>
                    <a:pt x="2136422" y="761971"/>
                    <a:pt x="2153094" y="1211333"/>
                    <a:pt x="2123170" y="1361012"/>
                  </a:cubicBezTo>
                  <a:cubicBezTo>
                    <a:pt x="2093189" y="1510837"/>
                    <a:pt x="1923465" y="1540737"/>
                    <a:pt x="1923465" y="1540737"/>
                  </a:cubicBezTo>
                  <a:cubicBezTo>
                    <a:pt x="1923465" y="1540737"/>
                    <a:pt x="1986710" y="1793636"/>
                    <a:pt x="1597376" y="1816979"/>
                  </a:cubicBezTo>
                  <a:cubicBezTo>
                    <a:pt x="216328" y="1693845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94C122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25090B2-CF88-C89E-B71D-162122103F85}"/>
                </a:ext>
              </a:extLst>
            </p:cNvPr>
            <p:cNvSpPr/>
            <p:nvPr/>
          </p:nvSpPr>
          <p:spPr>
            <a:xfrm>
              <a:off x="4344929" y="691314"/>
              <a:ext cx="1682986" cy="1209418"/>
            </a:xfrm>
            <a:custGeom>
              <a:avLst/>
              <a:gdLst>
                <a:gd name="connsiteX0" fmla="*/ 1201290 w 1682986"/>
                <a:gd name="connsiteY0" fmla="*/ 254064 h 1209418"/>
                <a:gd name="connsiteX1" fmla="*/ 0 w 1682986"/>
                <a:gd name="connsiteY1" fmla="*/ 0 h 1209418"/>
                <a:gd name="connsiteX2" fmla="*/ 1216277 w 1682986"/>
                <a:gd name="connsiteY2" fmla="*/ 376359 h 1209418"/>
                <a:gd name="connsiteX3" fmla="*/ 1615409 w 1682986"/>
                <a:gd name="connsiteY3" fmla="*/ 1209419 h 1209418"/>
                <a:gd name="connsiteX4" fmla="*/ 1673816 w 1682986"/>
                <a:gd name="connsiteY4" fmla="*/ 1102656 h 1209418"/>
                <a:gd name="connsiteX5" fmla="*/ 1201282 w 1682986"/>
                <a:gd name="connsiteY5" fmla="*/ 254121 h 120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986" h="1209418">
                  <a:moveTo>
                    <a:pt x="1201290" y="254064"/>
                  </a:moveTo>
                  <a:cubicBezTo>
                    <a:pt x="764325" y="29574"/>
                    <a:pt x="281569" y="47428"/>
                    <a:pt x="0" y="0"/>
                  </a:cubicBezTo>
                  <a:cubicBezTo>
                    <a:pt x="263756" y="88079"/>
                    <a:pt x="779499" y="90987"/>
                    <a:pt x="1216277" y="376359"/>
                  </a:cubicBezTo>
                  <a:cubicBezTo>
                    <a:pt x="1610677" y="633990"/>
                    <a:pt x="1643297" y="1019114"/>
                    <a:pt x="1615409" y="1209419"/>
                  </a:cubicBezTo>
                  <a:cubicBezTo>
                    <a:pt x="1642051" y="1183339"/>
                    <a:pt x="1664555" y="1148707"/>
                    <a:pt x="1673816" y="1102656"/>
                  </a:cubicBezTo>
                  <a:cubicBezTo>
                    <a:pt x="1703732" y="952863"/>
                    <a:pt x="1687141" y="503672"/>
                    <a:pt x="1201282" y="254121"/>
                  </a:cubicBezTo>
                  <a:close/>
                </a:path>
              </a:pathLst>
            </a:custGeom>
            <a:gradFill>
              <a:gsLst>
                <a:gs pos="10670">
                  <a:srgbClr val="B3CE4E"/>
                </a:gs>
                <a:gs pos="43260">
                  <a:srgbClr val="D9E28B"/>
                </a:gs>
                <a:gs pos="90450">
                  <a:srgbClr val="95C123"/>
                </a:gs>
              </a:gsLst>
              <a:lin ang="20700000" scaled="1"/>
            </a:gra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71E29D1-9ACE-82C7-E248-20940BB482B2}"/>
                </a:ext>
              </a:extLst>
            </p:cNvPr>
            <p:cNvSpPr/>
            <p:nvPr/>
          </p:nvSpPr>
          <p:spPr>
            <a:xfrm>
              <a:off x="3895762" y="432966"/>
              <a:ext cx="1883538" cy="1816799"/>
            </a:xfrm>
            <a:custGeom>
              <a:avLst/>
              <a:gdLst>
                <a:gd name="connsiteX0" fmla="*/ 1698593 w 1883538"/>
                <a:gd name="connsiteY0" fmla="*/ 1686335 h 1816799"/>
                <a:gd name="connsiteX1" fmla="*/ 6247 w 1883538"/>
                <a:gd name="connsiteY1" fmla="*/ 9139 h 1816799"/>
                <a:gd name="connsiteX2" fmla="*/ 0 w 1883538"/>
                <a:gd name="connsiteY2" fmla="*/ 0 h 1816799"/>
                <a:gd name="connsiteX3" fmla="*/ 1597213 w 1883538"/>
                <a:gd name="connsiteY3" fmla="*/ 1816800 h 1816799"/>
                <a:gd name="connsiteX4" fmla="*/ 1883539 w 1883538"/>
                <a:gd name="connsiteY4" fmla="*/ 1705427 h 1816799"/>
                <a:gd name="connsiteX5" fmla="*/ 1881193 w 1883538"/>
                <a:gd name="connsiteY5" fmla="*/ 1673328 h 1816799"/>
                <a:gd name="connsiteX6" fmla="*/ 1698560 w 1883538"/>
                <a:gd name="connsiteY6" fmla="*/ 1686286 h 181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3538" h="1816799">
                  <a:moveTo>
                    <a:pt x="1698593" y="1686335"/>
                  </a:moveTo>
                  <a:cubicBezTo>
                    <a:pt x="444035" y="1648795"/>
                    <a:pt x="66519" y="269938"/>
                    <a:pt x="6247" y="9139"/>
                  </a:cubicBezTo>
                  <a:cubicBezTo>
                    <a:pt x="2118" y="3331"/>
                    <a:pt x="0" y="0"/>
                    <a:pt x="0" y="0"/>
                  </a:cubicBezTo>
                  <a:cubicBezTo>
                    <a:pt x="0" y="0"/>
                    <a:pt x="216247" y="1796356"/>
                    <a:pt x="1597213" y="1816800"/>
                  </a:cubicBezTo>
                  <a:cubicBezTo>
                    <a:pt x="1757008" y="1807205"/>
                    <a:pt x="1840599" y="1759036"/>
                    <a:pt x="1883539" y="1705427"/>
                  </a:cubicBezTo>
                  <a:cubicBezTo>
                    <a:pt x="1882896" y="1694920"/>
                    <a:pt x="1882130" y="1684168"/>
                    <a:pt x="1881193" y="1673328"/>
                  </a:cubicBezTo>
                  <a:cubicBezTo>
                    <a:pt x="1820571" y="1676740"/>
                    <a:pt x="1756145" y="1679477"/>
                    <a:pt x="1698560" y="1686286"/>
                  </a:cubicBezTo>
                  <a:close/>
                </a:path>
              </a:pathLst>
            </a:custGeom>
            <a:gradFill>
              <a:gsLst>
                <a:gs pos="8990">
                  <a:srgbClr val="B3CE4E"/>
                </a:gs>
                <a:gs pos="30900">
                  <a:srgbClr val="D9E28B"/>
                </a:gs>
                <a:gs pos="67420">
                  <a:srgbClr val="95C123"/>
                </a:gs>
              </a:gsLst>
              <a:lin ang="0" scaled="1"/>
            </a:gra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5AE7B73-B556-CA36-C672-5FC3DC74DBD0}"/>
                </a:ext>
              </a:extLst>
            </p:cNvPr>
            <p:cNvSpPr/>
            <p:nvPr/>
          </p:nvSpPr>
          <p:spPr>
            <a:xfrm>
              <a:off x="6233856" y="1183778"/>
              <a:ext cx="1452188" cy="1237290"/>
            </a:xfrm>
            <a:custGeom>
              <a:avLst/>
              <a:gdLst>
                <a:gd name="connsiteX0" fmla="*/ 1452189 w 1452188"/>
                <a:gd name="connsiteY0" fmla="*/ 0 h 1237290"/>
                <a:gd name="connsiteX1" fmla="*/ 1205106 w 1452188"/>
                <a:gd name="connsiteY1" fmla="*/ 163199 h 1237290"/>
                <a:gd name="connsiteX2" fmla="*/ 328064 w 1452188"/>
                <a:gd name="connsiteY2" fmla="*/ 348992 h 1237290"/>
                <a:gd name="connsiteX3" fmla="*/ 6226 w 1452188"/>
                <a:gd name="connsiteY3" fmla="*/ 926881 h 1237290"/>
                <a:gd name="connsiteX4" fmla="*/ 142270 w 1452188"/>
                <a:gd name="connsiteY4" fmla="*/ 1049299 h 1237290"/>
                <a:gd name="connsiteX5" fmla="*/ 364357 w 1452188"/>
                <a:gd name="connsiteY5" fmla="*/ 1237291 h 1237290"/>
                <a:gd name="connsiteX6" fmla="*/ 1452189 w 1452188"/>
                <a:gd name="connsiteY6" fmla="*/ 0 h 123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2188" h="1237290">
                  <a:moveTo>
                    <a:pt x="1452189" y="0"/>
                  </a:moveTo>
                  <a:cubicBezTo>
                    <a:pt x="1452189" y="0"/>
                    <a:pt x="1381882" y="113287"/>
                    <a:pt x="1205106" y="163199"/>
                  </a:cubicBezTo>
                  <a:cubicBezTo>
                    <a:pt x="1028459" y="213030"/>
                    <a:pt x="658991" y="179065"/>
                    <a:pt x="328064" y="348992"/>
                  </a:cubicBezTo>
                  <a:cubicBezTo>
                    <a:pt x="-2733" y="519041"/>
                    <a:pt x="-14120" y="824972"/>
                    <a:pt x="6226" y="926881"/>
                  </a:cubicBezTo>
                  <a:cubicBezTo>
                    <a:pt x="26743" y="1028871"/>
                    <a:pt x="142270" y="1049299"/>
                    <a:pt x="142270" y="1049299"/>
                  </a:cubicBezTo>
                  <a:cubicBezTo>
                    <a:pt x="142270" y="1049299"/>
                    <a:pt x="99168" y="1221474"/>
                    <a:pt x="364357" y="1237291"/>
                  </a:cubicBezTo>
                  <a:cubicBezTo>
                    <a:pt x="1304848" y="1153447"/>
                    <a:pt x="1452189" y="0"/>
                    <a:pt x="1452189" y="0"/>
                  </a:cubicBezTo>
                  <a:close/>
                </a:path>
              </a:pathLst>
            </a:custGeom>
            <a:solidFill>
              <a:srgbClr val="94C122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95F4C4-C473-18EC-FA9E-3C30D604F01F}"/>
                </a:ext>
              </a:extLst>
            </p:cNvPr>
            <p:cNvSpPr/>
            <p:nvPr/>
          </p:nvSpPr>
          <p:spPr>
            <a:xfrm>
              <a:off x="6233934" y="1359789"/>
              <a:ext cx="1146107" cy="823562"/>
            </a:xfrm>
            <a:custGeom>
              <a:avLst/>
              <a:gdLst>
                <a:gd name="connsiteX0" fmla="*/ 328035 w 1146107"/>
                <a:gd name="connsiteY0" fmla="*/ 172998 h 823562"/>
                <a:gd name="connsiteX1" fmla="*/ 1146108 w 1146107"/>
                <a:gd name="connsiteY1" fmla="*/ 0 h 823562"/>
                <a:gd name="connsiteX2" fmla="*/ 317772 w 1146107"/>
                <a:gd name="connsiteY2" fmla="*/ 256304 h 823562"/>
                <a:gd name="connsiteX3" fmla="*/ 46067 w 1146107"/>
                <a:gd name="connsiteY3" fmla="*/ 823563 h 823562"/>
                <a:gd name="connsiteX4" fmla="*/ 6197 w 1146107"/>
                <a:gd name="connsiteY4" fmla="*/ 750805 h 823562"/>
                <a:gd name="connsiteX5" fmla="*/ 328027 w 1146107"/>
                <a:gd name="connsiteY5" fmla="*/ 172998 h 82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6107" h="823562">
                  <a:moveTo>
                    <a:pt x="328035" y="172998"/>
                  </a:moveTo>
                  <a:cubicBezTo>
                    <a:pt x="625616" y="20134"/>
                    <a:pt x="954426" y="32221"/>
                    <a:pt x="1146108" y="0"/>
                  </a:cubicBezTo>
                  <a:cubicBezTo>
                    <a:pt x="966545" y="59963"/>
                    <a:pt x="615313" y="61958"/>
                    <a:pt x="317772" y="256304"/>
                  </a:cubicBezTo>
                  <a:cubicBezTo>
                    <a:pt x="49300" y="431712"/>
                    <a:pt x="27122" y="693953"/>
                    <a:pt x="46067" y="823563"/>
                  </a:cubicBezTo>
                  <a:cubicBezTo>
                    <a:pt x="27879" y="805791"/>
                    <a:pt x="12558" y="782203"/>
                    <a:pt x="6197" y="750805"/>
                  </a:cubicBezTo>
                  <a:cubicBezTo>
                    <a:pt x="-14067" y="648896"/>
                    <a:pt x="-2770" y="342924"/>
                    <a:pt x="328027" y="172998"/>
                  </a:cubicBezTo>
                  <a:close/>
                </a:path>
              </a:pathLst>
            </a:custGeom>
            <a:gradFill>
              <a:gsLst>
                <a:gs pos="10670">
                  <a:srgbClr val="B3CE4E"/>
                </a:gs>
                <a:gs pos="43260">
                  <a:srgbClr val="D9E28B"/>
                </a:gs>
                <a:gs pos="90450">
                  <a:srgbClr val="95C123"/>
                </a:gs>
              </a:gsLst>
              <a:lin ang="11699837" scaled="1"/>
            </a:gra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EEB0C4B-1A5A-0E59-7878-FB37B40F8C16}"/>
                </a:ext>
              </a:extLst>
            </p:cNvPr>
            <p:cNvSpPr/>
            <p:nvPr/>
          </p:nvSpPr>
          <p:spPr>
            <a:xfrm>
              <a:off x="6403289" y="1183795"/>
              <a:ext cx="1282714" cy="1237290"/>
            </a:xfrm>
            <a:custGeom>
              <a:avLst/>
              <a:gdLst>
                <a:gd name="connsiteX0" fmla="*/ 125912 w 1282714"/>
                <a:gd name="connsiteY0" fmla="*/ 1148463 h 1237290"/>
                <a:gd name="connsiteX1" fmla="*/ 1278447 w 1282714"/>
                <a:gd name="connsiteY1" fmla="*/ 6231 h 1237290"/>
                <a:gd name="connsiteX2" fmla="*/ 1282715 w 1282714"/>
                <a:gd name="connsiteY2" fmla="*/ 0 h 1237290"/>
                <a:gd name="connsiteX3" fmla="*/ 195005 w 1282714"/>
                <a:gd name="connsiteY3" fmla="*/ 1237291 h 1237290"/>
                <a:gd name="connsiteX4" fmla="*/ 0 w 1282714"/>
                <a:gd name="connsiteY4" fmla="*/ 1161421 h 1237290"/>
                <a:gd name="connsiteX5" fmla="*/ 1580 w 1282714"/>
                <a:gd name="connsiteY5" fmla="*/ 1139577 h 1237290"/>
                <a:gd name="connsiteX6" fmla="*/ 125912 w 1282714"/>
                <a:gd name="connsiteY6" fmla="*/ 1148463 h 123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2714" h="1237290">
                  <a:moveTo>
                    <a:pt x="125912" y="1148463"/>
                  </a:moveTo>
                  <a:cubicBezTo>
                    <a:pt x="980319" y="1122798"/>
                    <a:pt x="1237413" y="183879"/>
                    <a:pt x="1278447" y="6231"/>
                  </a:cubicBezTo>
                  <a:cubicBezTo>
                    <a:pt x="1281224" y="2289"/>
                    <a:pt x="1282715" y="0"/>
                    <a:pt x="1282715" y="0"/>
                  </a:cubicBezTo>
                  <a:cubicBezTo>
                    <a:pt x="1282715" y="0"/>
                    <a:pt x="1135423" y="1223290"/>
                    <a:pt x="195005" y="1237291"/>
                  </a:cubicBezTo>
                  <a:cubicBezTo>
                    <a:pt x="86173" y="1230775"/>
                    <a:pt x="29199" y="1197886"/>
                    <a:pt x="0" y="1161421"/>
                  </a:cubicBezTo>
                  <a:cubicBezTo>
                    <a:pt x="424" y="1154278"/>
                    <a:pt x="1042" y="1146972"/>
                    <a:pt x="1580" y="1139577"/>
                  </a:cubicBezTo>
                  <a:cubicBezTo>
                    <a:pt x="42891" y="1141906"/>
                    <a:pt x="86792" y="1143731"/>
                    <a:pt x="125912" y="1148463"/>
                  </a:cubicBezTo>
                  <a:close/>
                </a:path>
              </a:pathLst>
            </a:custGeom>
            <a:gradFill>
              <a:gsLst>
                <a:gs pos="8990">
                  <a:srgbClr val="B3CE4E"/>
                </a:gs>
                <a:gs pos="30900">
                  <a:srgbClr val="D9E28B"/>
                </a:gs>
                <a:gs pos="67420">
                  <a:srgbClr val="95C123"/>
                </a:gs>
              </a:gsLst>
              <a:lin ang="10800000" scaled="1"/>
            </a:gra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A36EA1D-317D-2CBE-C254-00EB44CFFE05}"/>
                </a:ext>
              </a:extLst>
            </p:cNvPr>
            <p:cNvSpPr/>
            <p:nvPr/>
          </p:nvSpPr>
          <p:spPr>
            <a:xfrm>
              <a:off x="4595172" y="2896063"/>
              <a:ext cx="3106299" cy="3174570"/>
            </a:xfrm>
            <a:custGeom>
              <a:avLst/>
              <a:gdLst>
                <a:gd name="connsiteX0" fmla="*/ 3106266 w 3106299"/>
                <a:gd name="connsiteY0" fmla="*/ 3174570 h 3174570"/>
                <a:gd name="connsiteX1" fmla="*/ 3106266 w 3106299"/>
                <a:gd name="connsiteY1" fmla="*/ 1342783 h 3174570"/>
                <a:gd name="connsiteX2" fmla="*/ 1912144 w 3106299"/>
                <a:gd name="connsiteY2" fmla="*/ 148661 h 3174570"/>
                <a:gd name="connsiteX3" fmla="*/ 1553084 w 3106299"/>
                <a:gd name="connsiteY3" fmla="*/ 0 h 3174570"/>
                <a:gd name="connsiteX4" fmla="*/ 1194041 w 3106299"/>
                <a:gd name="connsiteY4" fmla="*/ 148661 h 3174570"/>
                <a:gd name="connsiteX5" fmla="*/ 0 w 3106299"/>
                <a:gd name="connsiteY5" fmla="*/ 1342783 h 3174570"/>
                <a:gd name="connsiteX6" fmla="*/ 0 w 3106299"/>
                <a:gd name="connsiteY6" fmla="*/ 3174570 h 3174570"/>
                <a:gd name="connsiteX7" fmla="*/ 3106299 w 3106299"/>
                <a:gd name="connsiteY7" fmla="*/ 3174570 h 317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6299" h="3174570">
                  <a:moveTo>
                    <a:pt x="3106266" y="3174570"/>
                  </a:moveTo>
                  <a:lnTo>
                    <a:pt x="3106266" y="1342783"/>
                  </a:lnTo>
                  <a:lnTo>
                    <a:pt x="1912144" y="148661"/>
                  </a:lnTo>
                  <a:cubicBezTo>
                    <a:pt x="1816262" y="52820"/>
                    <a:pt x="1688648" y="0"/>
                    <a:pt x="1553084" y="0"/>
                  </a:cubicBezTo>
                  <a:cubicBezTo>
                    <a:pt x="1417480" y="0"/>
                    <a:pt x="1289972" y="52820"/>
                    <a:pt x="1194041" y="148661"/>
                  </a:cubicBezTo>
                  <a:lnTo>
                    <a:pt x="0" y="1342783"/>
                  </a:lnTo>
                  <a:lnTo>
                    <a:pt x="0" y="3174570"/>
                  </a:lnTo>
                  <a:lnTo>
                    <a:pt x="3106299" y="3174570"/>
                  </a:lnTo>
                  <a:close/>
                </a:path>
              </a:pathLst>
            </a:custGeom>
            <a:gradFill>
              <a:gsLst>
                <a:gs pos="0">
                  <a:srgbClr val="E6C28E"/>
                </a:gs>
                <a:gs pos="7690">
                  <a:srgbClr val="FDD59B"/>
                </a:gs>
                <a:gs pos="64840">
                  <a:srgbClr val="E8BD8B"/>
                </a:gs>
              </a:gsLst>
              <a:lin ang="16200000" scaled="1"/>
            </a:gra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3D76718-E540-0D64-C7EB-1D4EC005D3B5}"/>
                </a:ext>
              </a:extLst>
            </p:cNvPr>
            <p:cNvSpPr/>
            <p:nvPr/>
          </p:nvSpPr>
          <p:spPr>
            <a:xfrm>
              <a:off x="5528707" y="5816756"/>
              <a:ext cx="1239245" cy="126979"/>
            </a:xfrm>
            <a:custGeom>
              <a:avLst/>
              <a:gdLst>
                <a:gd name="connsiteX0" fmla="*/ 0 w 1239245"/>
                <a:gd name="connsiteY0" fmla="*/ 0 h 126979"/>
                <a:gd name="connsiteX1" fmla="*/ 1239245 w 1239245"/>
                <a:gd name="connsiteY1" fmla="*/ 0 h 126979"/>
                <a:gd name="connsiteX2" fmla="*/ 1239245 w 1239245"/>
                <a:gd name="connsiteY2" fmla="*/ 126979 h 126979"/>
                <a:gd name="connsiteX3" fmla="*/ 0 w 1239245"/>
                <a:gd name="connsiteY3" fmla="*/ 126979 h 12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245" h="126979">
                  <a:moveTo>
                    <a:pt x="0" y="0"/>
                  </a:moveTo>
                  <a:lnTo>
                    <a:pt x="1239245" y="0"/>
                  </a:lnTo>
                  <a:lnTo>
                    <a:pt x="1239245" y="126979"/>
                  </a:lnTo>
                  <a:lnTo>
                    <a:pt x="0" y="126979"/>
                  </a:lnTo>
                  <a:close/>
                </a:path>
              </a:pathLst>
            </a:custGeom>
            <a:solidFill>
              <a:srgbClr val="E3E3E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6A75889-22BF-1BBE-7894-1F327FC94389}"/>
                </a:ext>
              </a:extLst>
            </p:cNvPr>
            <p:cNvSpPr/>
            <p:nvPr/>
          </p:nvSpPr>
          <p:spPr>
            <a:xfrm>
              <a:off x="5421520" y="5943735"/>
              <a:ext cx="1453618" cy="126913"/>
            </a:xfrm>
            <a:custGeom>
              <a:avLst/>
              <a:gdLst>
                <a:gd name="connsiteX0" fmla="*/ 0 w 1453618"/>
                <a:gd name="connsiteY0" fmla="*/ 0 h 126913"/>
                <a:gd name="connsiteX1" fmla="*/ 1453619 w 1453618"/>
                <a:gd name="connsiteY1" fmla="*/ 0 h 126913"/>
                <a:gd name="connsiteX2" fmla="*/ 1453619 w 1453618"/>
                <a:gd name="connsiteY2" fmla="*/ 126913 h 126913"/>
                <a:gd name="connsiteX3" fmla="*/ 0 w 1453618"/>
                <a:gd name="connsiteY3" fmla="*/ 126913 h 12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3618" h="126913">
                  <a:moveTo>
                    <a:pt x="0" y="0"/>
                  </a:moveTo>
                  <a:lnTo>
                    <a:pt x="1453619" y="0"/>
                  </a:lnTo>
                  <a:lnTo>
                    <a:pt x="1453619" y="126913"/>
                  </a:lnTo>
                  <a:lnTo>
                    <a:pt x="0" y="126913"/>
                  </a:lnTo>
                  <a:close/>
                </a:path>
              </a:pathLst>
            </a:custGeom>
            <a:solidFill>
              <a:srgbClr val="D0D0D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3B76B80-DF15-55C9-F71F-9861FD7C23DB}"/>
                </a:ext>
              </a:extLst>
            </p:cNvPr>
            <p:cNvSpPr/>
            <p:nvPr/>
          </p:nvSpPr>
          <p:spPr>
            <a:xfrm>
              <a:off x="5585884" y="4322983"/>
              <a:ext cx="1124809" cy="1493773"/>
            </a:xfrm>
            <a:custGeom>
              <a:avLst/>
              <a:gdLst>
                <a:gd name="connsiteX0" fmla="*/ 0 w 1124809"/>
                <a:gd name="connsiteY0" fmla="*/ 0 h 1493773"/>
                <a:gd name="connsiteX1" fmla="*/ 1124810 w 1124809"/>
                <a:gd name="connsiteY1" fmla="*/ 0 h 1493773"/>
                <a:gd name="connsiteX2" fmla="*/ 1124810 w 1124809"/>
                <a:gd name="connsiteY2" fmla="*/ 1493773 h 1493773"/>
                <a:gd name="connsiteX3" fmla="*/ 0 w 1124809"/>
                <a:gd name="connsiteY3" fmla="*/ 1493773 h 149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809" h="1493773">
                  <a:moveTo>
                    <a:pt x="0" y="0"/>
                  </a:moveTo>
                  <a:lnTo>
                    <a:pt x="1124810" y="0"/>
                  </a:lnTo>
                  <a:lnTo>
                    <a:pt x="1124810" y="1493773"/>
                  </a:lnTo>
                  <a:lnTo>
                    <a:pt x="0" y="1493773"/>
                  </a:lnTo>
                  <a:close/>
                </a:path>
              </a:pathLst>
            </a:custGeom>
            <a:solidFill>
              <a:srgbClr val="FFFFFF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047DFE1-910D-9342-319C-9A65CEBB2233}"/>
                </a:ext>
              </a:extLst>
            </p:cNvPr>
            <p:cNvSpPr/>
            <p:nvPr/>
          </p:nvSpPr>
          <p:spPr>
            <a:xfrm>
              <a:off x="5715633" y="4453545"/>
              <a:ext cx="865476" cy="1363129"/>
            </a:xfrm>
            <a:custGeom>
              <a:avLst/>
              <a:gdLst>
                <a:gd name="connsiteX0" fmla="*/ 0 w 865476"/>
                <a:gd name="connsiteY0" fmla="*/ 0 h 1363129"/>
                <a:gd name="connsiteX1" fmla="*/ 0 w 865476"/>
                <a:gd name="connsiteY1" fmla="*/ 1363130 h 1363129"/>
                <a:gd name="connsiteX2" fmla="*/ 865476 w 865476"/>
                <a:gd name="connsiteY2" fmla="*/ 1363130 h 1363129"/>
                <a:gd name="connsiteX3" fmla="*/ 865476 w 865476"/>
                <a:gd name="connsiteY3" fmla="*/ 0 h 1363129"/>
                <a:gd name="connsiteX4" fmla="*/ 0 w 865476"/>
                <a:gd name="connsiteY4" fmla="*/ 0 h 1363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476" h="1363129">
                  <a:moveTo>
                    <a:pt x="0" y="0"/>
                  </a:moveTo>
                  <a:lnTo>
                    <a:pt x="0" y="1363130"/>
                  </a:lnTo>
                  <a:lnTo>
                    <a:pt x="865476" y="1363130"/>
                  </a:lnTo>
                  <a:lnTo>
                    <a:pt x="8654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C11F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AA35EA5-4B68-CC26-E963-D9CC8B8286A8}"/>
                </a:ext>
              </a:extLst>
            </p:cNvPr>
            <p:cNvSpPr/>
            <p:nvPr/>
          </p:nvSpPr>
          <p:spPr>
            <a:xfrm>
              <a:off x="5889037" y="5045272"/>
              <a:ext cx="47525" cy="222168"/>
            </a:xfrm>
            <a:custGeom>
              <a:avLst/>
              <a:gdLst>
                <a:gd name="connsiteX0" fmla="*/ 0 w 47525"/>
                <a:gd name="connsiteY0" fmla="*/ 0 h 222168"/>
                <a:gd name="connsiteX1" fmla="*/ 47525 w 47525"/>
                <a:gd name="connsiteY1" fmla="*/ 0 h 222168"/>
                <a:gd name="connsiteX2" fmla="*/ 47525 w 47525"/>
                <a:gd name="connsiteY2" fmla="*/ 222168 h 222168"/>
                <a:gd name="connsiteX3" fmla="*/ 0 w 47525"/>
                <a:gd name="connsiteY3" fmla="*/ 222168 h 22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25" h="222168">
                  <a:moveTo>
                    <a:pt x="0" y="0"/>
                  </a:moveTo>
                  <a:lnTo>
                    <a:pt x="47525" y="0"/>
                  </a:lnTo>
                  <a:lnTo>
                    <a:pt x="47525" y="222168"/>
                  </a:lnTo>
                  <a:lnTo>
                    <a:pt x="0" y="222168"/>
                  </a:lnTo>
                  <a:close/>
                </a:path>
              </a:pathLst>
            </a:custGeom>
            <a:solidFill>
              <a:srgbClr val="D0D0D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7C6F190-3367-2A34-DD58-50984B718A44}"/>
                </a:ext>
              </a:extLst>
            </p:cNvPr>
            <p:cNvSpPr/>
            <p:nvPr/>
          </p:nvSpPr>
          <p:spPr>
            <a:xfrm>
              <a:off x="4136875" y="1256056"/>
              <a:ext cx="4023088" cy="3403066"/>
            </a:xfrm>
            <a:custGeom>
              <a:avLst/>
              <a:gdLst>
                <a:gd name="connsiteX0" fmla="*/ 2135135 w 4023088"/>
                <a:gd name="connsiteY0" fmla="*/ 1219258 h 3403066"/>
                <a:gd name="connsiteX1" fmla="*/ 2270592 w 4023088"/>
                <a:gd name="connsiteY1" fmla="*/ 1000535 h 3403066"/>
                <a:gd name="connsiteX2" fmla="*/ 2817669 w 4023088"/>
                <a:gd name="connsiteY2" fmla="*/ 552753 h 3403066"/>
                <a:gd name="connsiteX3" fmla="*/ 2171974 w 4023088"/>
                <a:gd name="connsiteY3" fmla="*/ 953572 h 3403066"/>
                <a:gd name="connsiteX4" fmla="*/ 2067076 w 4023088"/>
                <a:gd name="connsiteY4" fmla="*/ 1151199 h 3403066"/>
                <a:gd name="connsiteX5" fmla="*/ 2011454 w 4023088"/>
                <a:gd name="connsiteY5" fmla="*/ 1095635 h 3403066"/>
                <a:gd name="connsiteX6" fmla="*/ 1960525 w 4023088"/>
                <a:gd name="connsiteY6" fmla="*/ 1146589 h 3403066"/>
                <a:gd name="connsiteX7" fmla="*/ 1783683 w 4023088"/>
                <a:gd name="connsiteY7" fmla="*/ 699972 h 3403066"/>
                <a:gd name="connsiteX8" fmla="*/ 698131 w 4023088"/>
                <a:gd name="connsiteY8" fmla="*/ 0 h 3403066"/>
                <a:gd name="connsiteX9" fmla="*/ 1637075 w 4023088"/>
                <a:gd name="connsiteY9" fmla="*/ 764838 h 3403066"/>
                <a:gd name="connsiteX10" fmla="*/ 1877495 w 4023088"/>
                <a:gd name="connsiteY10" fmla="*/ 1229692 h 3403066"/>
                <a:gd name="connsiteX11" fmla="*/ 1060156 w 4023088"/>
                <a:gd name="connsiteY11" fmla="*/ 2047031 h 3403066"/>
                <a:gd name="connsiteX12" fmla="*/ 1060156 w 4023088"/>
                <a:gd name="connsiteY12" fmla="*/ 1555650 h 3403066"/>
                <a:gd name="connsiteX13" fmla="*/ 534590 w 4023088"/>
                <a:gd name="connsiteY13" fmla="*/ 1555650 h 3403066"/>
                <a:gd name="connsiteX14" fmla="*/ 534590 w 4023088"/>
                <a:gd name="connsiteY14" fmla="*/ 2572622 h 3403066"/>
                <a:gd name="connsiteX15" fmla="*/ 0 w 4023088"/>
                <a:gd name="connsiteY15" fmla="*/ 3107244 h 3403066"/>
                <a:gd name="connsiteX16" fmla="*/ 295814 w 4023088"/>
                <a:gd name="connsiteY16" fmla="*/ 3403067 h 3403066"/>
                <a:gd name="connsiteX17" fmla="*/ 2011536 w 4023088"/>
                <a:gd name="connsiteY17" fmla="*/ 1687345 h 3403066"/>
                <a:gd name="connsiteX18" fmla="*/ 3727258 w 4023088"/>
                <a:gd name="connsiteY18" fmla="*/ 3403067 h 3403066"/>
                <a:gd name="connsiteX19" fmla="*/ 4023088 w 4023088"/>
                <a:gd name="connsiteY19" fmla="*/ 3107244 h 3403066"/>
                <a:gd name="connsiteX20" fmla="*/ 2135184 w 4023088"/>
                <a:gd name="connsiteY20" fmla="*/ 1219258 h 340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23088" h="3403066">
                  <a:moveTo>
                    <a:pt x="2135135" y="1219258"/>
                  </a:moveTo>
                  <a:cubicBezTo>
                    <a:pt x="2167193" y="1145262"/>
                    <a:pt x="2210377" y="1069514"/>
                    <a:pt x="2270592" y="1000535"/>
                  </a:cubicBezTo>
                  <a:cubicBezTo>
                    <a:pt x="2492264" y="746268"/>
                    <a:pt x="2817669" y="552753"/>
                    <a:pt x="2817669" y="552753"/>
                  </a:cubicBezTo>
                  <a:cubicBezTo>
                    <a:pt x="2817669" y="552753"/>
                    <a:pt x="2377323" y="718160"/>
                    <a:pt x="2171974" y="953572"/>
                  </a:cubicBezTo>
                  <a:cubicBezTo>
                    <a:pt x="2121354" y="1011588"/>
                    <a:pt x="2088424" y="1080436"/>
                    <a:pt x="2067076" y="1151199"/>
                  </a:cubicBezTo>
                  <a:lnTo>
                    <a:pt x="2011454" y="1095635"/>
                  </a:lnTo>
                  <a:lnTo>
                    <a:pt x="1960525" y="1146589"/>
                  </a:lnTo>
                  <a:cubicBezTo>
                    <a:pt x="1940879" y="993644"/>
                    <a:pt x="1891798" y="831113"/>
                    <a:pt x="1783683" y="699972"/>
                  </a:cubicBezTo>
                  <a:cubicBezTo>
                    <a:pt x="1491827" y="345962"/>
                    <a:pt x="698131" y="0"/>
                    <a:pt x="698131" y="0"/>
                  </a:cubicBezTo>
                  <a:cubicBezTo>
                    <a:pt x="698131" y="0"/>
                    <a:pt x="1321989" y="382460"/>
                    <a:pt x="1637075" y="764838"/>
                  </a:cubicBezTo>
                  <a:cubicBezTo>
                    <a:pt x="1760934" y="915168"/>
                    <a:pt x="1833912" y="1082106"/>
                    <a:pt x="1877495" y="1229692"/>
                  </a:cubicBezTo>
                  <a:lnTo>
                    <a:pt x="1060156" y="2047031"/>
                  </a:lnTo>
                  <a:lnTo>
                    <a:pt x="1060156" y="1555650"/>
                  </a:lnTo>
                  <a:lnTo>
                    <a:pt x="534590" y="1555650"/>
                  </a:lnTo>
                  <a:lnTo>
                    <a:pt x="534590" y="2572622"/>
                  </a:lnTo>
                  <a:lnTo>
                    <a:pt x="0" y="3107244"/>
                  </a:lnTo>
                  <a:lnTo>
                    <a:pt x="295814" y="3403067"/>
                  </a:lnTo>
                  <a:lnTo>
                    <a:pt x="2011536" y="1687345"/>
                  </a:lnTo>
                  <a:lnTo>
                    <a:pt x="3727258" y="3403067"/>
                  </a:lnTo>
                  <a:lnTo>
                    <a:pt x="4023088" y="3107244"/>
                  </a:lnTo>
                  <a:lnTo>
                    <a:pt x="2135184" y="1219258"/>
                  </a:lnTo>
                  <a:close/>
                </a:path>
              </a:pathLst>
            </a:custGeom>
            <a:solidFill>
              <a:srgbClr val="43291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807F8F3-612C-BD4A-AB41-8E51C72E0940}"/>
                </a:ext>
              </a:extLst>
            </p:cNvPr>
            <p:cNvSpPr/>
            <p:nvPr/>
          </p:nvSpPr>
          <p:spPr>
            <a:xfrm>
              <a:off x="4734026" y="2871262"/>
              <a:ext cx="321951" cy="506750"/>
            </a:xfrm>
            <a:custGeom>
              <a:avLst/>
              <a:gdLst>
                <a:gd name="connsiteX0" fmla="*/ 95360 w 321951"/>
                <a:gd name="connsiteY0" fmla="*/ 89406 h 506750"/>
                <a:gd name="connsiteX1" fmla="*/ 321951 w 321951"/>
                <a:gd name="connsiteY1" fmla="*/ 89406 h 506750"/>
                <a:gd name="connsiteX2" fmla="*/ 321951 w 321951"/>
                <a:gd name="connsiteY2" fmla="*/ 0 h 506750"/>
                <a:gd name="connsiteX3" fmla="*/ 0 w 321951"/>
                <a:gd name="connsiteY3" fmla="*/ 0 h 506750"/>
                <a:gd name="connsiteX4" fmla="*/ 0 w 321951"/>
                <a:gd name="connsiteY4" fmla="*/ 506751 h 506750"/>
                <a:gd name="connsiteX5" fmla="*/ 95360 w 321951"/>
                <a:gd name="connsiteY5" fmla="*/ 506751 h 50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951" h="506750">
                  <a:moveTo>
                    <a:pt x="95360" y="89406"/>
                  </a:moveTo>
                  <a:lnTo>
                    <a:pt x="321951" y="89406"/>
                  </a:lnTo>
                  <a:lnTo>
                    <a:pt x="321951" y="0"/>
                  </a:lnTo>
                  <a:lnTo>
                    <a:pt x="0" y="0"/>
                  </a:lnTo>
                  <a:lnTo>
                    <a:pt x="0" y="506751"/>
                  </a:lnTo>
                  <a:lnTo>
                    <a:pt x="95360" y="506751"/>
                  </a:lnTo>
                  <a:close/>
                </a:path>
              </a:pathLst>
            </a:custGeom>
            <a:gradFill>
              <a:gsLst>
                <a:gs pos="36520">
                  <a:srgbClr val="9F834A"/>
                </a:gs>
                <a:gs pos="51740">
                  <a:srgbClr val="92753D"/>
                </a:gs>
                <a:gs pos="80590">
                  <a:srgbClr val="735420"/>
                </a:gs>
                <a:gs pos="95510">
                  <a:srgbClr val="624314"/>
                </a:gs>
              </a:gsLst>
              <a:lin ang="3900104" scaled="1"/>
            </a:gra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F998776-E1A5-6F83-1AD4-715DB471BAE3}"/>
              </a:ext>
            </a:extLst>
          </p:cNvPr>
          <p:cNvGrpSpPr/>
          <p:nvPr/>
        </p:nvGrpSpPr>
        <p:grpSpPr>
          <a:xfrm>
            <a:off x="8029710" y="2868153"/>
            <a:ext cx="3281361" cy="903606"/>
            <a:chOff x="-328895" y="1819450"/>
            <a:chExt cx="3281361" cy="90360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E85467F-AA10-1F9C-4523-C92E448D596C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018165D-A4EA-3FBA-F104-ACC96B906843}"/>
                </a:ext>
              </a:extLst>
            </p:cNvPr>
            <p:cNvSpPr txBox="1"/>
            <p:nvPr/>
          </p:nvSpPr>
          <p:spPr>
            <a:xfrm>
              <a:off x="-328895" y="1819450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0F42DC2-13C3-28A1-0B98-A4A081149CDD}"/>
              </a:ext>
            </a:extLst>
          </p:cNvPr>
          <p:cNvGrpSpPr/>
          <p:nvPr/>
        </p:nvGrpSpPr>
        <p:grpSpPr>
          <a:xfrm>
            <a:off x="848853" y="2868153"/>
            <a:ext cx="3281361" cy="903606"/>
            <a:chOff x="-316195" y="1819450"/>
            <a:chExt cx="3281361" cy="903606"/>
          </a:xfrm>
        </p:grpSpPr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482D9DFF-169A-6625-1830-AFC72E8682EF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CF03108C-D93D-B538-2C46-2DE3D10400B6}"/>
                </a:ext>
              </a:extLst>
            </p:cNvPr>
            <p:cNvSpPr txBox="1"/>
            <p:nvPr/>
          </p:nvSpPr>
          <p:spPr>
            <a:xfrm>
              <a:off x="1383734" y="1819450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ED7D5265-80DF-C92B-ABE2-0084136FA573}"/>
              </a:ext>
            </a:extLst>
          </p:cNvPr>
          <p:cNvGrpSpPr/>
          <p:nvPr/>
        </p:nvGrpSpPr>
        <p:grpSpPr>
          <a:xfrm>
            <a:off x="8029710" y="4376598"/>
            <a:ext cx="3281361" cy="903606"/>
            <a:chOff x="-328895" y="1819450"/>
            <a:chExt cx="3281361" cy="903606"/>
          </a:xfrm>
        </p:grpSpPr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B9E4FA7C-0AF1-B140-297F-9EFF1DC7FD4A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9F8BD3AA-FD14-A809-4695-9266698DA859}"/>
                </a:ext>
              </a:extLst>
            </p:cNvPr>
            <p:cNvSpPr txBox="1"/>
            <p:nvPr/>
          </p:nvSpPr>
          <p:spPr>
            <a:xfrm>
              <a:off x="-328895" y="1819450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8E647D86-8102-AEA9-2CB5-36A47BDF9C15}"/>
              </a:ext>
            </a:extLst>
          </p:cNvPr>
          <p:cNvGrpSpPr/>
          <p:nvPr/>
        </p:nvGrpSpPr>
        <p:grpSpPr>
          <a:xfrm>
            <a:off x="848853" y="4376598"/>
            <a:ext cx="3281361" cy="903606"/>
            <a:chOff x="-316195" y="1819450"/>
            <a:chExt cx="3281361" cy="903606"/>
          </a:xfrm>
        </p:grpSpPr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B48C16C8-30A0-553C-949A-9ADA7F943E50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1DC130CE-BE58-6AD8-8A84-919469DD7DDC}"/>
                </a:ext>
              </a:extLst>
            </p:cNvPr>
            <p:cNvSpPr txBox="1"/>
            <p:nvPr/>
          </p:nvSpPr>
          <p:spPr>
            <a:xfrm>
              <a:off x="1383734" y="1819450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1060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图形 338">
            <a:extLst>
              <a:ext uri="{FF2B5EF4-FFF2-40B4-BE49-F238E27FC236}">
                <a16:creationId xmlns:a16="http://schemas.microsoft.com/office/drawing/2014/main" id="{9D3F46C1-47CF-8D7C-D579-87392EC05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57970" y="5510330"/>
            <a:ext cx="5584030" cy="1359076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239F23-D420-BC3D-C87C-6EFAF90DFFC2}"/>
              </a:ext>
            </a:extLst>
          </p:cNvPr>
          <p:cNvGrpSpPr/>
          <p:nvPr/>
        </p:nvGrpSpPr>
        <p:grpSpPr>
          <a:xfrm>
            <a:off x="3512682" y="6046048"/>
            <a:ext cx="9143775" cy="1486951"/>
            <a:chOff x="3512682" y="6046048"/>
            <a:chExt cx="9143775" cy="1486951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D03DB6-A023-6C34-2110-E6FB584967FD}"/>
                </a:ext>
              </a:extLst>
            </p:cNvPr>
            <p:cNvSpPr/>
            <p:nvPr/>
          </p:nvSpPr>
          <p:spPr>
            <a:xfrm>
              <a:off x="3512682" y="6317478"/>
              <a:ext cx="9143775" cy="1215521"/>
            </a:xfrm>
            <a:custGeom>
              <a:avLst/>
              <a:gdLst>
                <a:gd name="connsiteX0" fmla="*/ 5499434 w 9143775"/>
                <a:gd name="connsiteY0" fmla="*/ 0 h 1215521"/>
                <a:gd name="connsiteX1" fmla="*/ 8666933 w 9143775"/>
                <a:gd name="connsiteY1" fmla="*/ 334411 h 1215521"/>
                <a:gd name="connsiteX2" fmla="*/ 8717418 w 9143775"/>
                <a:gd name="connsiteY2" fmla="*/ 347199 h 1215521"/>
                <a:gd name="connsiteX3" fmla="*/ 8767903 w 9143775"/>
                <a:gd name="connsiteY3" fmla="*/ 334411 h 1215521"/>
                <a:gd name="connsiteX4" fmla="*/ 9127302 w 9143775"/>
                <a:gd name="connsiteY4" fmla="*/ 258811 h 1215521"/>
                <a:gd name="connsiteX5" fmla="*/ 9143775 w 9143775"/>
                <a:gd name="connsiteY5" fmla="*/ 255856 h 1215521"/>
                <a:gd name="connsiteX6" fmla="*/ 9143775 w 9143775"/>
                <a:gd name="connsiteY6" fmla="*/ 1215521 h 1215521"/>
                <a:gd name="connsiteX7" fmla="*/ 0 w 9143775"/>
                <a:gd name="connsiteY7" fmla="*/ 1215521 h 1215521"/>
                <a:gd name="connsiteX8" fmla="*/ 371672 w 9143775"/>
                <a:gd name="connsiteY8" fmla="*/ 1008285 h 1215521"/>
                <a:gd name="connsiteX9" fmla="*/ 5499434 w 9143775"/>
                <a:gd name="connsiteY9" fmla="*/ 0 h 121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3775" h="1215521">
                  <a:moveTo>
                    <a:pt x="5499434" y="0"/>
                  </a:moveTo>
                  <a:cubicBezTo>
                    <a:pt x="6646323" y="0"/>
                    <a:pt x="7725352" y="121142"/>
                    <a:pt x="8666933" y="334411"/>
                  </a:cubicBezTo>
                  <a:lnTo>
                    <a:pt x="8717418" y="347199"/>
                  </a:lnTo>
                  <a:lnTo>
                    <a:pt x="8767903" y="334411"/>
                  </a:lnTo>
                  <a:cubicBezTo>
                    <a:pt x="8885601" y="307753"/>
                    <a:pt x="9005446" y="282534"/>
                    <a:pt x="9127302" y="258811"/>
                  </a:cubicBezTo>
                  <a:lnTo>
                    <a:pt x="9143775" y="255856"/>
                  </a:lnTo>
                  <a:lnTo>
                    <a:pt x="9143775" y="1215521"/>
                  </a:lnTo>
                  <a:lnTo>
                    <a:pt x="0" y="1215521"/>
                  </a:lnTo>
                  <a:lnTo>
                    <a:pt x="371672" y="1008285"/>
                  </a:lnTo>
                  <a:cubicBezTo>
                    <a:pt x="1590500" y="392500"/>
                    <a:pt x="3435034" y="0"/>
                    <a:pt x="5499434" y="0"/>
                  </a:cubicBezTo>
                  <a:close/>
                </a:path>
              </a:pathLst>
            </a:custGeom>
            <a:noFill/>
            <a:ln w="127000">
              <a:solidFill>
                <a:srgbClr val="63AF2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DCE78A-0F08-8446-7711-0B7B796A1138}"/>
                </a:ext>
              </a:extLst>
            </p:cNvPr>
            <p:cNvSpPr/>
            <p:nvPr/>
          </p:nvSpPr>
          <p:spPr>
            <a:xfrm>
              <a:off x="4905082" y="6046048"/>
              <a:ext cx="7751375" cy="1472505"/>
            </a:xfrm>
            <a:custGeom>
              <a:avLst/>
              <a:gdLst>
                <a:gd name="connsiteX0" fmla="*/ 5869130 w 7751375"/>
                <a:gd name="connsiteY0" fmla="*/ 0 h 1472505"/>
                <a:gd name="connsiteX1" fmla="*/ 7529870 w 7751375"/>
                <a:gd name="connsiteY1" fmla="*/ 87230 h 1472505"/>
                <a:gd name="connsiteX2" fmla="*/ 7751375 w 7751375"/>
                <a:gd name="connsiteY2" fmla="*/ 114075 h 1472505"/>
                <a:gd name="connsiteX3" fmla="*/ 7751375 w 7751375"/>
                <a:gd name="connsiteY3" fmla="*/ 1472505 h 1472505"/>
                <a:gd name="connsiteX4" fmla="*/ 0 w 7751375"/>
                <a:gd name="connsiteY4" fmla="*/ 1472505 h 1472505"/>
                <a:gd name="connsiteX5" fmla="*/ 25967 w 7751375"/>
                <a:gd name="connsiteY5" fmla="*/ 1450030 h 1472505"/>
                <a:gd name="connsiteX6" fmla="*/ 5869130 w 7751375"/>
                <a:gd name="connsiteY6" fmla="*/ 0 h 147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1375" h="1472505">
                  <a:moveTo>
                    <a:pt x="5869130" y="0"/>
                  </a:moveTo>
                  <a:cubicBezTo>
                    <a:pt x="6442575" y="0"/>
                    <a:pt x="6999054" y="30286"/>
                    <a:pt x="7529870" y="87230"/>
                  </a:cubicBezTo>
                  <a:lnTo>
                    <a:pt x="7751375" y="114075"/>
                  </a:lnTo>
                  <a:lnTo>
                    <a:pt x="7751375" y="1472505"/>
                  </a:lnTo>
                  <a:lnTo>
                    <a:pt x="0" y="1472505"/>
                  </a:lnTo>
                  <a:lnTo>
                    <a:pt x="25967" y="1450030"/>
                  </a:lnTo>
                  <a:cubicBezTo>
                    <a:pt x="1151261" y="586327"/>
                    <a:pt x="3345975" y="0"/>
                    <a:pt x="5869130" y="0"/>
                  </a:cubicBezTo>
                  <a:close/>
                </a:path>
              </a:pathLst>
            </a:custGeom>
            <a:noFill/>
            <a:ln>
              <a:solidFill>
                <a:srgbClr val="63AF2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2859FE9-8F8B-CFA5-FD7E-B7C3CF3D1509}"/>
              </a:ext>
            </a:extLst>
          </p:cNvPr>
          <p:cNvGrpSpPr/>
          <p:nvPr/>
        </p:nvGrpSpPr>
        <p:grpSpPr>
          <a:xfrm>
            <a:off x="1630893" y="-2719870"/>
            <a:ext cx="8804878" cy="8684974"/>
            <a:chOff x="975401" y="-3366435"/>
            <a:chExt cx="10115862" cy="9978104"/>
          </a:xfrm>
        </p:grpSpPr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615267C9-CB6B-B1B1-F961-650A0C8670D9}"/>
                </a:ext>
              </a:extLst>
            </p:cNvPr>
            <p:cNvSpPr/>
            <p:nvPr/>
          </p:nvSpPr>
          <p:spPr>
            <a:xfrm>
              <a:off x="1113157" y="-3366435"/>
              <a:ext cx="9978106" cy="9978104"/>
            </a:xfrm>
            <a:prstGeom prst="ellipse">
              <a:avLst/>
            </a:prstGeom>
            <a:solidFill>
              <a:srgbClr val="63AF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图形 193">
              <a:extLst>
                <a:ext uri="{FF2B5EF4-FFF2-40B4-BE49-F238E27FC236}">
                  <a16:creationId xmlns:a16="http://schemas.microsoft.com/office/drawing/2014/main" id="{ACA1EE46-6BB0-F055-184B-23AB4828903E}"/>
                </a:ext>
              </a:extLst>
            </p:cNvPr>
            <p:cNvSpPr/>
            <p:nvPr/>
          </p:nvSpPr>
          <p:spPr>
            <a:xfrm rot="11700000">
              <a:off x="975401" y="257777"/>
              <a:ext cx="9634155" cy="6332746"/>
            </a:xfrm>
            <a:custGeom>
              <a:avLst/>
              <a:gdLst>
                <a:gd name="connsiteX0" fmla="*/ 2149481 w 6178099"/>
                <a:gd name="connsiteY0" fmla="*/ 177893 h 4061001"/>
                <a:gd name="connsiteX1" fmla="*/ 2546 w 6178099"/>
                <a:gd name="connsiteY1" fmla="*/ 3079018 h 4061001"/>
                <a:gd name="connsiteX2" fmla="*/ 115351 w 6178099"/>
                <a:gd name="connsiteY2" fmla="*/ 4060474 h 4061001"/>
                <a:gd name="connsiteX3" fmla="*/ 125497 w 6178099"/>
                <a:gd name="connsiteY3" fmla="*/ 4057025 h 4061001"/>
                <a:gd name="connsiteX4" fmla="*/ 16912 w 6178099"/>
                <a:gd name="connsiteY4" fmla="*/ 3088904 h 4061001"/>
                <a:gd name="connsiteX5" fmla="*/ 34291 w 6178099"/>
                <a:gd name="connsiteY5" fmla="*/ 2871744 h 4061001"/>
                <a:gd name="connsiteX6" fmla="*/ 788616 w 6178099"/>
                <a:gd name="connsiteY6" fmla="*/ 2948039 h 4061001"/>
                <a:gd name="connsiteX7" fmla="*/ 943378 w 6178099"/>
                <a:gd name="connsiteY7" fmla="*/ 3779143 h 4061001"/>
                <a:gd name="connsiteX8" fmla="*/ 950703 w 6178099"/>
                <a:gd name="connsiteY8" fmla="*/ 3776657 h 4061001"/>
                <a:gd name="connsiteX9" fmla="*/ 799160 w 6178099"/>
                <a:gd name="connsiteY9" fmla="*/ 2948544 h 4061001"/>
                <a:gd name="connsiteX10" fmla="*/ 1433754 w 6178099"/>
                <a:gd name="connsiteY10" fmla="*/ 2944486 h 4061001"/>
                <a:gd name="connsiteX11" fmla="*/ 1857873 w 6178099"/>
                <a:gd name="connsiteY11" fmla="*/ 2907577 h 4061001"/>
                <a:gd name="connsiteX12" fmla="*/ 1999120 w 6178099"/>
                <a:gd name="connsiteY12" fmla="*/ 3420422 h 4061001"/>
                <a:gd name="connsiteX13" fmla="*/ 2003349 w 6178099"/>
                <a:gd name="connsiteY13" fmla="*/ 3418993 h 4061001"/>
                <a:gd name="connsiteX14" fmla="*/ 1862674 w 6178099"/>
                <a:gd name="connsiteY14" fmla="*/ 2906901 h 4061001"/>
                <a:gd name="connsiteX15" fmla="*/ 3136167 w 6178099"/>
                <a:gd name="connsiteY15" fmla="*/ 2622875 h 4061001"/>
                <a:gd name="connsiteX16" fmla="*/ 3350736 w 6178099"/>
                <a:gd name="connsiteY16" fmla="*/ 3232151 h 4061001"/>
                <a:gd name="connsiteX17" fmla="*/ 3146311 w 6178099"/>
                <a:gd name="connsiteY17" fmla="*/ 2619427 h 4061001"/>
                <a:gd name="connsiteX18" fmla="*/ 4281977 w 6178099"/>
                <a:gd name="connsiteY18" fmla="*/ 2115659 h 4061001"/>
                <a:gd name="connsiteX19" fmla="*/ 4470486 w 6178099"/>
                <a:gd name="connsiteY19" fmla="*/ 2580688 h 4061001"/>
                <a:gd name="connsiteX20" fmla="*/ 4474715 w 6178099"/>
                <a:gd name="connsiteY20" fmla="*/ 2579250 h 4061001"/>
                <a:gd name="connsiteX21" fmla="*/ 4286206 w 6178099"/>
                <a:gd name="connsiteY21" fmla="*/ 2113278 h 4061001"/>
                <a:gd name="connsiteX22" fmla="*/ 5107775 w 6178099"/>
                <a:gd name="connsiteY22" fmla="*/ 1563133 h 4061001"/>
                <a:gd name="connsiteX23" fmla="*/ 5450694 w 6178099"/>
                <a:gd name="connsiteY23" fmla="*/ 2247628 h 4061001"/>
                <a:gd name="connsiteX24" fmla="*/ 5458581 w 6178099"/>
                <a:gd name="connsiteY24" fmla="*/ 2244942 h 4061001"/>
                <a:gd name="connsiteX25" fmla="*/ 5115919 w 6178099"/>
                <a:gd name="connsiteY25" fmla="*/ 1556589 h 4061001"/>
                <a:gd name="connsiteX26" fmla="*/ 5618372 w 6178099"/>
                <a:gd name="connsiteY26" fmla="*/ 1117391 h 4061001"/>
                <a:gd name="connsiteX27" fmla="*/ 6167670 w 6178099"/>
                <a:gd name="connsiteY27" fmla="*/ 2004007 h 4061001"/>
                <a:gd name="connsiteX28" fmla="*/ 6178099 w 6178099"/>
                <a:gd name="connsiteY28" fmla="*/ 2000464 h 4061001"/>
                <a:gd name="connsiteX29" fmla="*/ 3333077 w 6178099"/>
                <a:gd name="connsiteY29" fmla="*/ 2023 h 4061001"/>
                <a:gd name="connsiteX30" fmla="*/ 2388711 w 6178099"/>
                <a:gd name="connsiteY30" fmla="*/ 104731 h 4061001"/>
                <a:gd name="connsiteX31" fmla="*/ 2312207 w 6178099"/>
                <a:gd name="connsiteY31" fmla="*/ 124753 h 4061001"/>
                <a:gd name="connsiteX32" fmla="*/ 2254609 w 6178099"/>
                <a:gd name="connsiteY32" fmla="*/ 142127 h 4061001"/>
                <a:gd name="connsiteX33" fmla="*/ 2250189 w 6178099"/>
                <a:gd name="connsiteY33" fmla="*/ 143936 h 4061001"/>
                <a:gd name="connsiteX34" fmla="*/ 2210079 w 6178099"/>
                <a:gd name="connsiteY34" fmla="*/ 157252 h 4061001"/>
                <a:gd name="connsiteX35" fmla="*/ 2202278 w 6178099"/>
                <a:gd name="connsiteY35" fmla="*/ 160214 h 4061001"/>
                <a:gd name="connsiteX36" fmla="*/ 2149481 w 6178099"/>
                <a:gd name="connsiteY36" fmla="*/ 177845 h 4061001"/>
                <a:gd name="connsiteX37" fmla="*/ 2256152 w 6178099"/>
                <a:gd name="connsiteY37" fmla="*/ 197610 h 4061001"/>
                <a:gd name="connsiteX38" fmla="*/ 2279174 w 6178099"/>
                <a:gd name="connsiteY38" fmla="*/ 190418 h 4061001"/>
                <a:gd name="connsiteX39" fmla="*/ 2408657 w 6178099"/>
                <a:gd name="connsiteY39" fmla="*/ 557616 h 4061001"/>
                <a:gd name="connsiteX40" fmla="*/ 1832385 w 6178099"/>
                <a:gd name="connsiteY40" fmla="*/ 700930 h 4061001"/>
                <a:gd name="connsiteX41" fmla="*/ 2256152 w 6178099"/>
                <a:gd name="connsiteY41" fmla="*/ 197619 h 4061001"/>
                <a:gd name="connsiteX42" fmla="*/ 2330199 w 6178099"/>
                <a:gd name="connsiteY42" fmla="*/ 174969 h 4061001"/>
                <a:gd name="connsiteX43" fmla="*/ 2344296 w 6178099"/>
                <a:gd name="connsiteY43" fmla="*/ 171121 h 4061001"/>
                <a:gd name="connsiteX44" fmla="*/ 2792543 w 6178099"/>
                <a:gd name="connsiteY44" fmla="*/ 236671 h 4061001"/>
                <a:gd name="connsiteX45" fmla="*/ 2969031 w 6178099"/>
                <a:gd name="connsiteY45" fmla="*/ 333265 h 4061001"/>
                <a:gd name="connsiteX46" fmla="*/ 2475646 w 6178099"/>
                <a:gd name="connsiteY46" fmla="*/ 535490 h 4061001"/>
                <a:gd name="connsiteX47" fmla="*/ 2453005 w 6178099"/>
                <a:gd name="connsiteY47" fmla="*/ 542863 h 4061001"/>
                <a:gd name="connsiteX48" fmla="*/ 2330199 w 6178099"/>
                <a:gd name="connsiteY48" fmla="*/ 174969 h 4061001"/>
                <a:gd name="connsiteX49" fmla="*/ 2036410 w 6178099"/>
                <a:gd name="connsiteY49" fmla="*/ 286421 h 4061001"/>
                <a:gd name="connsiteX50" fmla="*/ 1799085 w 6178099"/>
                <a:gd name="connsiteY50" fmla="*/ 706578 h 4061001"/>
                <a:gd name="connsiteX51" fmla="*/ 1431592 w 6178099"/>
                <a:gd name="connsiteY51" fmla="*/ 752850 h 4061001"/>
                <a:gd name="connsiteX52" fmla="*/ 2036410 w 6178099"/>
                <a:gd name="connsiteY52" fmla="*/ 286421 h 4061001"/>
                <a:gd name="connsiteX53" fmla="*/ 2571991 w 6178099"/>
                <a:gd name="connsiteY53" fmla="*/ 122353 h 4061001"/>
                <a:gd name="connsiteX54" fmla="*/ 3121717 w 6178099"/>
                <a:gd name="connsiteY54" fmla="*/ 124810 h 4061001"/>
                <a:gd name="connsiteX55" fmla="*/ 3296329 w 6178099"/>
                <a:gd name="connsiteY55" fmla="*/ 157595 h 4061001"/>
                <a:gd name="connsiteX56" fmla="*/ 2999807 w 6178099"/>
                <a:gd name="connsiteY56" fmla="*/ 318387 h 4061001"/>
                <a:gd name="connsiteX57" fmla="*/ 2778712 w 6178099"/>
                <a:gd name="connsiteY57" fmla="*/ 190428 h 4061001"/>
                <a:gd name="connsiteX58" fmla="*/ 2571991 w 6178099"/>
                <a:gd name="connsiteY58" fmla="*/ 122343 h 4061001"/>
                <a:gd name="connsiteX59" fmla="*/ 1719980 w 6178099"/>
                <a:gd name="connsiteY59" fmla="*/ 421904 h 4061001"/>
                <a:gd name="connsiteX60" fmla="*/ 1372508 w 6178099"/>
                <a:gd name="connsiteY60" fmla="*/ 757508 h 4061001"/>
                <a:gd name="connsiteX61" fmla="*/ 1198715 w 6178099"/>
                <a:gd name="connsiteY61" fmla="*/ 765957 h 4061001"/>
                <a:gd name="connsiteX62" fmla="*/ 1719980 w 6178099"/>
                <a:gd name="connsiteY62" fmla="*/ 421904 h 4061001"/>
                <a:gd name="connsiteX63" fmla="*/ 2941371 w 6178099"/>
                <a:gd name="connsiteY63" fmla="*/ 60345 h 4061001"/>
                <a:gd name="connsiteX64" fmla="*/ 3344650 w 6178099"/>
                <a:gd name="connsiteY64" fmla="*/ 49058 h 4061001"/>
                <a:gd name="connsiteX65" fmla="*/ 3460560 w 6178099"/>
                <a:gd name="connsiteY65" fmla="*/ 55259 h 4061001"/>
                <a:gd name="connsiteX66" fmla="*/ 3346231 w 6178099"/>
                <a:gd name="connsiteY66" fmla="*/ 127744 h 4061001"/>
                <a:gd name="connsiteX67" fmla="*/ 3109030 w 6178099"/>
                <a:gd name="connsiteY67" fmla="*/ 78194 h 4061001"/>
                <a:gd name="connsiteX68" fmla="*/ 2941371 w 6178099"/>
                <a:gd name="connsiteY68" fmla="*/ 60345 h 4061001"/>
                <a:gd name="connsiteX69" fmla="*/ 1148099 w 6178099"/>
                <a:gd name="connsiteY69" fmla="*/ 807667 h 4061001"/>
                <a:gd name="connsiteX70" fmla="*/ 1338656 w 6178099"/>
                <a:gd name="connsiteY70" fmla="*/ 800438 h 4061001"/>
                <a:gd name="connsiteX71" fmla="*/ 1032627 w 6178099"/>
                <a:gd name="connsiteY71" fmla="*/ 1318130 h 4061001"/>
                <a:gd name="connsiteX72" fmla="*/ 681479 w 6178099"/>
                <a:gd name="connsiteY72" fmla="*/ 1292213 h 4061001"/>
                <a:gd name="connsiteX73" fmla="*/ 1148080 w 6178099"/>
                <a:gd name="connsiteY73" fmla="*/ 807667 h 4061001"/>
                <a:gd name="connsiteX74" fmla="*/ 3527063 w 6178099"/>
                <a:gd name="connsiteY74" fmla="*/ 60621 h 4061001"/>
                <a:gd name="connsiteX75" fmla="*/ 4289501 w 6178099"/>
                <a:gd name="connsiteY75" fmla="*/ 224680 h 4061001"/>
                <a:gd name="connsiteX76" fmla="*/ 4024306 w 6178099"/>
                <a:gd name="connsiteY76" fmla="*/ 427657 h 4061001"/>
                <a:gd name="connsiteX77" fmla="*/ 3399981 w 6178099"/>
                <a:gd name="connsiteY77" fmla="*/ 142774 h 4061001"/>
                <a:gd name="connsiteX78" fmla="*/ 3527063 w 6178099"/>
                <a:gd name="connsiteY78" fmla="*/ 60612 h 4061001"/>
                <a:gd name="connsiteX79" fmla="*/ 1393749 w 6178099"/>
                <a:gd name="connsiteY79" fmla="*/ 797103 h 4061001"/>
                <a:gd name="connsiteX80" fmla="*/ 1394025 w 6178099"/>
                <a:gd name="connsiteY80" fmla="*/ 797008 h 4061001"/>
                <a:gd name="connsiteX81" fmla="*/ 1785331 w 6178099"/>
                <a:gd name="connsiteY81" fmla="*/ 750507 h 4061001"/>
                <a:gd name="connsiteX82" fmla="*/ 1692110 w 6178099"/>
                <a:gd name="connsiteY82" fmla="*/ 1297747 h 4061001"/>
                <a:gd name="connsiteX83" fmla="*/ 1065622 w 6178099"/>
                <a:gd name="connsiteY83" fmla="*/ 1319159 h 4061001"/>
                <a:gd name="connsiteX84" fmla="*/ 1393739 w 6178099"/>
                <a:gd name="connsiteY84" fmla="*/ 797103 h 4061001"/>
                <a:gd name="connsiteX85" fmla="*/ 3353413 w 6178099"/>
                <a:gd name="connsiteY85" fmla="*/ 171473 h 4061001"/>
                <a:gd name="connsiteX86" fmla="*/ 3999684 w 6178099"/>
                <a:gd name="connsiteY86" fmla="*/ 445117 h 4061001"/>
                <a:gd name="connsiteX87" fmla="*/ 3473866 w 6178099"/>
                <a:gd name="connsiteY87" fmla="*/ 765566 h 4061001"/>
                <a:gd name="connsiteX88" fmla="*/ 3037212 w 6178099"/>
                <a:gd name="connsiteY88" fmla="*/ 345552 h 4061001"/>
                <a:gd name="connsiteX89" fmla="*/ 3353413 w 6178099"/>
                <a:gd name="connsiteY89" fmla="*/ 171473 h 4061001"/>
                <a:gd name="connsiteX90" fmla="*/ 1816754 w 6178099"/>
                <a:gd name="connsiteY90" fmla="*/ 745135 h 4061001"/>
                <a:gd name="connsiteX91" fmla="*/ 2421887 w 6178099"/>
                <a:gd name="connsiteY91" fmla="*/ 596107 h 4061001"/>
                <a:gd name="connsiteX92" fmla="*/ 2606015 w 6178099"/>
                <a:gd name="connsiteY92" fmla="*/ 1118591 h 4061001"/>
                <a:gd name="connsiteX93" fmla="*/ 2149939 w 6178099"/>
                <a:gd name="connsiteY93" fmla="*/ 1230786 h 4061001"/>
                <a:gd name="connsiteX94" fmla="*/ 1708760 w 6178099"/>
                <a:gd name="connsiteY94" fmla="*/ 1296128 h 4061001"/>
                <a:gd name="connsiteX95" fmla="*/ 1816735 w 6178099"/>
                <a:gd name="connsiteY95" fmla="*/ 745135 h 4061001"/>
                <a:gd name="connsiteX96" fmla="*/ 3008513 w 6178099"/>
                <a:gd name="connsiteY96" fmla="*/ 359373 h 4061001"/>
                <a:gd name="connsiteX97" fmla="*/ 3459445 w 6178099"/>
                <a:gd name="connsiteY97" fmla="*/ 773282 h 4061001"/>
                <a:gd name="connsiteX98" fmla="*/ 2641333 w 6178099"/>
                <a:gd name="connsiteY98" fmla="*/ 1107847 h 4061001"/>
                <a:gd name="connsiteX99" fmla="*/ 2465654 w 6178099"/>
                <a:gd name="connsiteY99" fmla="*/ 581543 h 4061001"/>
                <a:gd name="connsiteX100" fmla="*/ 2488010 w 6178099"/>
                <a:gd name="connsiteY100" fmla="*/ 574266 h 4061001"/>
                <a:gd name="connsiteX101" fmla="*/ 3008522 w 6178099"/>
                <a:gd name="connsiteY101" fmla="*/ 359363 h 4061001"/>
                <a:gd name="connsiteX102" fmla="*/ 665648 w 6178099"/>
                <a:gd name="connsiteY102" fmla="*/ 1312635 h 4061001"/>
                <a:gd name="connsiteX103" fmla="*/ 1024150 w 6178099"/>
                <a:gd name="connsiteY103" fmla="*/ 1337000 h 4061001"/>
                <a:gd name="connsiteX104" fmla="*/ 815067 w 6178099"/>
                <a:gd name="connsiteY104" fmla="*/ 2082674 h 4061001"/>
                <a:gd name="connsiteX105" fmla="*/ 253725 w 6178099"/>
                <a:gd name="connsiteY105" fmla="*/ 2023809 h 4061001"/>
                <a:gd name="connsiteX106" fmla="*/ 665648 w 6178099"/>
                <a:gd name="connsiteY106" fmla="*/ 1312635 h 4061001"/>
                <a:gd name="connsiteX107" fmla="*/ 4308675 w 6178099"/>
                <a:gd name="connsiteY107" fmla="*/ 231347 h 4061001"/>
                <a:gd name="connsiteX108" fmla="*/ 4962100 w 6178099"/>
                <a:gd name="connsiteY108" fmla="*/ 552873 h 4061001"/>
                <a:gd name="connsiteX109" fmla="*/ 4585986 w 6178099"/>
                <a:gd name="connsiteY109" fmla="*/ 880933 h 4061001"/>
                <a:gd name="connsiteX110" fmla="*/ 4037841 w 6178099"/>
                <a:gd name="connsiteY110" fmla="*/ 436239 h 4061001"/>
                <a:gd name="connsiteX111" fmla="*/ 4308675 w 6178099"/>
                <a:gd name="connsiteY111" fmla="*/ 231357 h 4061001"/>
                <a:gd name="connsiteX112" fmla="*/ 1056849 w 6178099"/>
                <a:gd name="connsiteY112" fmla="*/ 1337866 h 4061001"/>
                <a:gd name="connsiteX113" fmla="*/ 1691043 w 6178099"/>
                <a:gd name="connsiteY113" fmla="*/ 1313206 h 4061001"/>
                <a:gd name="connsiteX114" fmla="*/ 1710798 w 6178099"/>
                <a:gd name="connsiteY114" fmla="*/ 2058776 h 4061001"/>
                <a:gd name="connsiteX115" fmla="*/ 833383 w 6178099"/>
                <a:gd name="connsiteY115" fmla="*/ 2083721 h 4061001"/>
                <a:gd name="connsiteX116" fmla="*/ 1056849 w 6178099"/>
                <a:gd name="connsiteY116" fmla="*/ 1337866 h 4061001"/>
                <a:gd name="connsiteX117" fmla="*/ 4013505 w 6178099"/>
                <a:gd name="connsiteY117" fmla="*/ 453346 h 4061001"/>
                <a:gd name="connsiteX118" fmla="*/ 4572146 w 6178099"/>
                <a:gd name="connsiteY118" fmla="*/ 891953 h 4061001"/>
                <a:gd name="connsiteX119" fmla="*/ 3891356 w 6178099"/>
                <a:gd name="connsiteY119" fmla="*/ 1353068 h 4061001"/>
                <a:gd name="connsiteX120" fmla="*/ 3482315 w 6178099"/>
                <a:gd name="connsiteY120" fmla="*/ 775615 h 4061001"/>
                <a:gd name="connsiteX121" fmla="*/ 4013495 w 6178099"/>
                <a:gd name="connsiteY121" fmla="*/ 453346 h 4061001"/>
                <a:gd name="connsiteX122" fmla="*/ 1707693 w 6178099"/>
                <a:gd name="connsiteY122" fmla="*/ 1311320 h 4061001"/>
                <a:gd name="connsiteX123" fmla="*/ 2135689 w 6178099"/>
                <a:gd name="connsiteY123" fmla="*/ 1246998 h 4061001"/>
                <a:gd name="connsiteX124" fmla="*/ 2610177 w 6178099"/>
                <a:gd name="connsiteY124" fmla="*/ 1129774 h 4061001"/>
                <a:gd name="connsiteX125" fmla="*/ 2851255 w 6178099"/>
                <a:gd name="connsiteY125" fmla="*/ 1814307 h 4061001"/>
                <a:gd name="connsiteX126" fmla="*/ 2465683 w 6178099"/>
                <a:gd name="connsiteY126" fmla="*/ 1924873 h 4061001"/>
                <a:gd name="connsiteX127" fmla="*/ 1719532 w 6178099"/>
                <a:gd name="connsiteY127" fmla="*/ 2057690 h 4061001"/>
                <a:gd name="connsiteX128" fmla="*/ 1707683 w 6178099"/>
                <a:gd name="connsiteY128" fmla="*/ 1311320 h 4061001"/>
                <a:gd name="connsiteX129" fmla="*/ 3468094 w 6178099"/>
                <a:gd name="connsiteY129" fmla="*/ 782930 h 4061001"/>
                <a:gd name="connsiteX130" fmla="*/ 3883898 w 6178099"/>
                <a:gd name="connsiteY130" fmla="*/ 1357164 h 4061001"/>
                <a:gd name="connsiteX131" fmla="*/ 2874724 w 6178099"/>
                <a:gd name="connsiteY131" fmla="*/ 1806630 h 4061001"/>
                <a:gd name="connsiteX132" fmla="*/ 2645201 w 6178099"/>
                <a:gd name="connsiteY132" fmla="*/ 1119134 h 4061001"/>
                <a:gd name="connsiteX133" fmla="*/ 3468113 w 6178099"/>
                <a:gd name="connsiteY133" fmla="*/ 782930 h 4061001"/>
                <a:gd name="connsiteX134" fmla="*/ 242552 w 6178099"/>
                <a:gd name="connsiteY134" fmla="*/ 2051861 h 4061001"/>
                <a:gd name="connsiteX135" fmla="*/ 811314 w 6178099"/>
                <a:gd name="connsiteY135" fmla="*/ 2107582 h 4061001"/>
                <a:gd name="connsiteX136" fmla="*/ 779739 w 6178099"/>
                <a:gd name="connsiteY136" fmla="*/ 2814956 h 4061001"/>
                <a:gd name="connsiteX137" fmla="*/ 786987 w 6178099"/>
                <a:gd name="connsiteY137" fmla="*/ 2927865 h 4061001"/>
                <a:gd name="connsiteX138" fmla="*/ 36969 w 6178099"/>
                <a:gd name="connsiteY138" fmla="*/ 2846645 h 4061001"/>
                <a:gd name="connsiteX139" fmla="*/ 242556 w 6178099"/>
                <a:gd name="connsiteY139" fmla="*/ 2051851 h 4061001"/>
                <a:gd name="connsiteX140" fmla="*/ 4979807 w 6178099"/>
                <a:gd name="connsiteY140" fmla="*/ 564151 h 4061001"/>
                <a:gd name="connsiteX141" fmla="*/ 5596027 w 6178099"/>
                <a:gd name="connsiteY141" fmla="*/ 1092598 h 4061001"/>
                <a:gd name="connsiteX142" fmla="*/ 5100727 w 6178099"/>
                <a:gd name="connsiteY142" fmla="*/ 1532510 h 4061001"/>
                <a:gd name="connsiteX143" fmla="*/ 4598711 w 6178099"/>
                <a:gd name="connsiteY143" fmla="*/ 893268 h 4061001"/>
                <a:gd name="connsiteX144" fmla="*/ 4979807 w 6178099"/>
                <a:gd name="connsiteY144" fmla="*/ 564151 h 4061001"/>
                <a:gd name="connsiteX145" fmla="*/ 829478 w 6178099"/>
                <a:gd name="connsiteY145" fmla="*/ 2108249 h 4061001"/>
                <a:gd name="connsiteX146" fmla="*/ 1712693 w 6178099"/>
                <a:gd name="connsiteY146" fmla="*/ 2077245 h 4061001"/>
                <a:gd name="connsiteX147" fmla="*/ 1769243 w 6178099"/>
                <a:gd name="connsiteY147" fmla="*/ 2478657 h 4061001"/>
                <a:gd name="connsiteX148" fmla="*/ 1853997 w 6178099"/>
                <a:gd name="connsiteY148" fmla="*/ 2891861 h 4061001"/>
                <a:gd name="connsiteX149" fmla="*/ 1455280 w 6178099"/>
                <a:gd name="connsiteY149" fmla="*/ 2925798 h 4061001"/>
                <a:gd name="connsiteX150" fmla="*/ 797808 w 6178099"/>
                <a:gd name="connsiteY150" fmla="*/ 2928189 h 4061001"/>
                <a:gd name="connsiteX151" fmla="*/ 791569 w 6178099"/>
                <a:gd name="connsiteY151" fmla="*/ 2825624 h 4061001"/>
                <a:gd name="connsiteX152" fmla="*/ 829488 w 6178099"/>
                <a:gd name="connsiteY152" fmla="*/ 2108239 h 4061001"/>
                <a:gd name="connsiteX153" fmla="*/ 4584910 w 6178099"/>
                <a:gd name="connsiteY153" fmla="*/ 904479 h 4061001"/>
                <a:gd name="connsiteX154" fmla="*/ 5092545 w 6178099"/>
                <a:gd name="connsiteY154" fmla="*/ 1538977 h 4061001"/>
                <a:gd name="connsiteX155" fmla="*/ 4277214 w 6178099"/>
                <a:gd name="connsiteY155" fmla="*/ 2093589 h 4061001"/>
                <a:gd name="connsiteX156" fmla="*/ 3898548 w 6178099"/>
                <a:gd name="connsiteY156" fmla="*/ 1364975 h 4061001"/>
                <a:gd name="connsiteX157" fmla="*/ 4584910 w 6178099"/>
                <a:gd name="connsiteY157" fmla="*/ 904470 h 4061001"/>
                <a:gd name="connsiteX158" fmla="*/ 1721114 w 6178099"/>
                <a:gd name="connsiteY158" fmla="*/ 2076245 h 4061001"/>
                <a:gd name="connsiteX159" fmla="*/ 2449938 w 6178099"/>
                <a:gd name="connsiteY159" fmla="*/ 1944285 h 4061001"/>
                <a:gd name="connsiteX160" fmla="*/ 2855617 w 6178099"/>
                <a:gd name="connsiteY160" fmla="*/ 1827185 h 4061001"/>
                <a:gd name="connsiteX161" fmla="*/ 3130585 w 6178099"/>
                <a:gd name="connsiteY161" fmla="*/ 2607711 h 4061001"/>
                <a:gd name="connsiteX162" fmla="*/ 1858797 w 6178099"/>
                <a:gd name="connsiteY162" fmla="*/ 2891156 h 4061001"/>
                <a:gd name="connsiteX163" fmla="*/ 1777692 w 6178099"/>
                <a:gd name="connsiteY163" fmla="*/ 2490544 h 4061001"/>
                <a:gd name="connsiteX164" fmla="*/ 1721171 w 6178099"/>
                <a:gd name="connsiteY164" fmla="*/ 2076245 h 4061001"/>
                <a:gd name="connsiteX165" fmla="*/ 3891109 w 6178099"/>
                <a:gd name="connsiteY165" fmla="*/ 1369089 h 4061001"/>
                <a:gd name="connsiteX166" fmla="*/ 4272957 w 6178099"/>
                <a:gd name="connsiteY166" fmla="*/ 2095999 h 4061001"/>
                <a:gd name="connsiteX167" fmla="*/ 3141015 w 6178099"/>
                <a:gd name="connsiteY167" fmla="*/ 2604168 h 4061001"/>
                <a:gd name="connsiteX168" fmla="*/ 2879125 w 6178099"/>
                <a:gd name="connsiteY168" fmla="*/ 1819517 h 4061001"/>
                <a:gd name="connsiteX169" fmla="*/ 3891156 w 6178099"/>
                <a:gd name="connsiteY169" fmla="*/ 1369089 h 406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178099" h="4061001">
                  <a:moveTo>
                    <a:pt x="2149481" y="177893"/>
                  </a:moveTo>
                  <a:cubicBezTo>
                    <a:pt x="942759" y="599412"/>
                    <a:pt x="56172" y="1724372"/>
                    <a:pt x="2546" y="3079018"/>
                  </a:cubicBezTo>
                  <a:cubicBezTo>
                    <a:pt x="-10914" y="3419155"/>
                    <a:pt x="29321" y="3749054"/>
                    <a:pt x="115351" y="4060474"/>
                  </a:cubicBezTo>
                  <a:lnTo>
                    <a:pt x="125497" y="4057025"/>
                  </a:lnTo>
                  <a:cubicBezTo>
                    <a:pt x="40606" y="3750140"/>
                    <a:pt x="1891" y="3424680"/>
                    <a:pt x="16912" y="3088904"/>
                  </a:cubicBezTo>
                  <a:cubicBezTo>
                    <a:pt x="20181" y="3015800"/>
                    <a:pt x="26120" y="2943439"/>
                    <a:pt x="34291" y="2871744"/>
                  </a:cubicBezTo>
                  <a:cubicBezTo>
                    <a:pt x="281675" y="2911549"/>
                    <a:pt x="533384" y="2937019"/>
                    <a:pt x="788616" y="2948039"/>
                  </a:cubicBezTo>
                  <a:cubicBezTo>
                    <a:pt x="811933" y="3232103"/>
                    <a:pt x="865035" y="3511043"/>
                    <a:pt x="943378" y="3779143"/>
                  </a:cubicBezTo>
                  <a:lnTo>
                    <a:pt x="950703" y="3776657"/>
                  </a:lnTo>
                  <a:cubicBezTo>
                    <a:pt x="872617" y="3509719"/>
                    <a:pt x="820715" y="3231865"/>
                    <a:pt x="799160" y="2948544"/>
                  </a:cubicBezTo>
                  <a:cubicBezTo>
                    <a:pt x="1008501" y="2957240"/>
                    <a:pt x="1220251" y="2956136"/>
                    <a:pt x="1433754" y="2944486"/>
                  </a:cubicBezTo>
                  <a:cubicBezTo>
                    <a:pt x="1576553" y="2936704"/>
                    <a:pt x="1717846" y="2924284"/>
                    <a:pt x="1857873" y="2907577"/>
                  </a:cubicBezTo>
                  <a:cubicBezTo>
                    <a:pt x="1898974" y="3080255"/>
                    <a:pt x="1946218" y="3251687"/>
                    <a:pt x="1999120" y="3420422"/>
                  </a:cubicBezTo>
                  <a:lnTo>
                    <a:pt x="2003349" y="3418993"/>
                  </a:lnTo>
                  <a:cubicBezTo>
                    <a:pt x="1950523" y="3250592"/>
                    <a:pt x="1903355" y="3079332"/>
                    <a:pt x="1862674" y="2906901"/>
                  </a:cubicBezTo>
                  <a:cubicBezTo>
                    <a:pt x="2302939" y="2854037"/>
                    <a:pt x="2728840" y="2757863"/>
                    <a:pt x="3136167" y="2622875"/>
                  </a:cubicBezTo>
                  <a:lnTo>
                    <a:pt x="3350736" y="3232151"/>
                  </a:lnTo>
                  <a:lnTo>
                    <a:pt x="3146311" y="2619427"/>
                  </a:lnTo>
                  <a:cubicBezTo>
                    <a:pt x="3543789" y="2486982"/>
                    <a:pt x="3923675" y="2317722"/>
                    <a:pt x="4281977" y="2115659"/>
                  </a:cubicBezTo>
                  <a:cubicBezTo>
                    <a:pt x="4349061" y="2266182"/>
                    <a:pt x="4412184" y="2421611"/>
                    <a:pt x="4470486" y="2580688"/>
                  </a:cubicBezTo>
                  <a:lnTo>
                    <a:pt x="4474715" y="2579250"/>
                  </a:lnTo>
                  <a:cubicBezTo>
                    <a:pt x="4416308" y="2419935"/>
                    <a:pt x="4353109" y="2264220"/>
                    <a:pt x="4286206" y="2113278"/>
                  </a:cubicBezTo>
                  <a:cubicBezTo>
                    <a:pt x="4574661" y="1950324"/>
                    <a:pt x="4849229" y="1766244"/>
                    <a:pt x="5107775" y="1563133"/>
                  </a:cubicBezTo>
                  <a:cubicBezTo>
                    <a:pt x="5241230" y="1776245"/>
                    <a:pt x="5356759" y="2006007"/>
                    <a:pt x="5450694" y="2247628"/>
                  </a:cubicBezTo>
                  <a:lnTo>
                    <a:pt x="5458581" y="2244942"/>
                  </a:lnTo>
                  <a:cubicBezTo>
                    <a:pt x="5364169" y="2002264"/>
                    <a:pt x="5248840" y="1771254"/>
                    <a:pt x="5115919" y="1556589"/>
                  </a:cubicBezTo>
                  <a:cubicBezTo>
                    <a:pt x="5290912" y="1418667"/>
                    <a:pt x="5458676" y="1272020"/>
                    <a:pt x="5618372" y="1117391"/>
                  </a:cubicBezTo>
                  <a:cubicBezTo>
                    <a:pt x="5848591" y="1378652"/>
                    <a:pt x="6035272" y="1677842"/>
                    <a:pt x="6167670" y="2004007"/>
                  </a:cubicBezTo>
                  <a:lnTo>
                    <a:pt x="6178099" y="2000464"/>
                  </a:lnTo>
                  <a:cubicBezTo>
                    <a:pt x="5718861" y="870132"/>
                    <a:pt x="4631525" y="53363"/>
                    <a:pt x="3333077" y="2023"/>
                  </a:cubicBezTo>
                  <a:cubicBezTo>
                    <a:pt x="3006379" y="-10902"/>
                    <a:pt x="2689263" y="25578"/>
                    <a:pt x="2388711" y="104731"/>
                  </a:cubicBezTo>
                  <a:cubicBezTo>
                    <a:pt x="2362975" y="110856"/>
                    <a:pt x="2337514" y="117523"/>
                    <a:pt x="2312207" y="124753"/>
                  </a:cubicBezTo>
                  <a:cubicBezTo>
                    <a:pt x="2292623" y="129458"/>
                    <a:pt x="2273383" y="135307"/>
                    <a:pt x="2254609" y="142127"/>
                  </a:cubicBezTo>
                  <a:cubicBezTo>
                    <a:pt x="2253104" y="142670"/>
                    <a:pt x="2251685" y="143384"/>
                    <a:pt x="2250189" y="143936"/>
                  </a:cubicBezTo>
                  <a:cubicBezTo>
                    <a:pt x="2236807" y="148308"/>
                    <a:pt x="2223338" y="152585"/>
                    <a:pt x="2210079" y="157252"/>
                  </a:cubicBezTo>
                  <a:cubicBezTo>
                    <a:pt x="2207460" y="158176"/>
                    <a:pt x="2204898" y="159281"/>
                    <a:pt x="2202278" y="160214"/>
                  </a:cubicBezTo>
                  <a:cubicBezTo>
                    <a:pt x="2184667" y="166024"/>
                    <a:pt x="2166960" y="171740"/>
                    <a:pt x="2149481" y="177845"/>
                  </a:cubicBezTo>
                  <a:close/>
                  <a:moveTo>
                    <a:pt x="2256152" y="197610"/>
                  </a:moveTo>
                  <a:cubicBezTo>
                    <a:pt x="2263829" y="195181"/>
                    <a:pt x="2271478" y="192790"/>
                    <a:pt x="2279174" y="190418"/>
                  </a:cubicBezTo>
                  <a:lnTo>
                    <a:pt x="2408657" y="557616"/>
                  </a:lnTo>
                  <a:cubicBezTo>
                    <a:pt x="2217671" y="619120"/>
                    <a:pt x="2025209" y="666678"/>
                    <a:pt x="1832385" y="700930"/>
                  </a:cubicBezTo>
                  <a:cubicBezTo>
                    <a:pt x="1928320" y="444555"/>
                    <a:pt x="2072529" y="270628"/>
                    <a:pt x="2256152" y="197619"/>
                  </a:cubicBezTo>
                  <a:close/>
                  <a:moveTo>
                    <a:pt x="2330199" y="174969"/>
                  </a:moveTo>
                  <a:cubicBezTo>
                    <a:pt x="2334867" y="173607"/>
                    <a:pt x="2339610" y="172454"/>
                    <a:pt x="2344296" y="171121"/>
                  </a:cubicBezTo>
                  <a:cubicBezTo>
                    <a:pt x="2477056" y="143155"/>
                    <a:pt x="2627246" y="162806"/>
                    <a:pt x="2792543" y="236671"/>
                  </a:cubicBezTo>
                  <a:cubicBezTo>
                    <a:pt x="2851150" y="262856"/>
                    <a:pt x="2910005" y="295326"/>
                    <a:pt x="2969031" y="333265"/>
                  </a:cubicBezTo>
                  <a:cubicBezTo>
                    <a:pt x="2810612" y="409722"/>
                    <a:pt x="2646124" y="477559"/>
                    <a:pt x="2475646" y="535490"/>
                  </a:cubicBezTo>
                  <a:cubicBezTo>
                    <a:pt x="2468112" y="538052"/>
                    <a:pt x="2460549" y="540348"/>
                    <a:pt x="2453005" y="542863"/>
                  </a:cubicBezTo>
                  <a:lnTo>
                    <a:pt x="2330199" y="174969"/>
                  </a:lnTo>
                  <a:close/>
                  <a:moveTo>
                    <a:pt x="2036410" y="286421"/>
                  </a:moveTo>
                  <a:cubicBezTo>
                    <a:pt x="1937722" y="387252"/>
                    <a:pt x="1857711" y="529013"/>
                    <a:pt x="1799085" y="706578"/>
                  </a:cubicBezTo>
                  <a:cubicBezTo>
                    <a:pt x="1676651" y="727343"/>
                    <a:pt x="1553959" y="742678"/>
                    <a:pt x="1431592" y="752850"/>
                  </a:cubicBezTo>
                  <a:cubicBezTo>
                    <a:pt x="1605623" y="555102"/>
                    <a:pt x="1809487" y="397092"/>
                    <a:pt x="2036410" y="286421"/>
                  </a:cubicBezTo>
                  <a:close/>
                  <a:moveTo>
                    <a:pt x="2571991" y="122353"/>
                  </a:moveTo>
                  <a:cubicBezTo>
                    <a:pt x="2747585" y="97445"/>
                    <a:pt x="2931512" y="97445"/>
                    <a:pt x="3121717" y="124810"/>
                  </a:cubicBezTo>
                  <a:cubicBezTo>
                    <a:pt x="3180334" y="133240"/>
                    <a:pt x="3238503" y="144317"/>
                    <a:pt x="3296329" y="157595"/>
                  </a:cubicBezTo>
                  <a:cubicBezTo>
                    <a:pt x="3200156" y="214640"/>
                    <a:pt x="3101276" y="268428"/>
                    <a:pt x="2999807" y="318387"/>
                  </a:cubicBezTo>
                  <a:cubicBezTo>
                    <a:pt x="2925931" y="266742"/>
                    <a:pt x="2851979" y="223832"/>
                    <a:pt x="2778712" y="190428"/>
                  </a:cubicBezTo>
                  <a:cubicBezTo>
                    <a:pt x="2706894" y="157672"/>
                    <a:pt x="2637923" y="135135"/>
                    <a:pt x="2571991" y="122343"/>
                  </a:cubicBezTo>
                  <a:close/>
                  <a:moveTo>
                    <a:pt x="1719980" y="421904"/>
                  </a:moveTo>
                  <a:cubicBezTo>
                    <a:pt x="1593555" y="517373"/>
                    <a:pt x="1477074" y="629787"/>
                    <a:pt x="1372508" y="757508"/>
                  </a:cubicBezTo>
                  <a:cubicBezTo>
                    <a:pt x="1314472" y="761547"/>
                    <a:pt x="1256608" y="764261"/>
                    <a:pt x="1198715" y="765957"/>
                  </a:cubicBezTo>
                  <a:cubicBezTo>
                    <a:pt x="1360354" y="635321"/>
                    <a:pt x="1534928" y="519878"/>
                    <a:pt x="1719980" y="421904"/>
                  </a:cubicBezTo>
                  <a:close/>
                  <a:moveTo>
                    <a:pt x="2941371" y="60345"/>
                  </a:moveTo>
                  <a:cubicBezTo>
                    <a:pt x="3073854" y="48496"/>
                    <a:pt x="3208404" y="44362"/>
                    <a:pt x="3344650" y="49058"/>
                  </a:cubicBezTo>
                  <a:cubicBezTo>
                    <a:pt x="3383445" y="50401"/>
                    <a:pt x="3422145" y="52573"/>
                    <a:pt x="3460560" y="55259"/>
                  </a:cubicBezTo>
                  <a:cubicBezTo>
                    <a:pt x="3422907" y="79938"/>
                    <a:pt x="3384779" y="104170"/>
                    <a:pt x="3346231" y="127744"/>
                  </a:cubicBezTo>
                  <a:cubicBezTo>
                    <a:pt x="3267974" y="106836"/>
                    <a:pt x="3188764" y="90167"/>
                    <a:pt x="3109030" y="78194"/>
                  </a:cubicBezTo>
                  <a:cubicBezTo>
                    <a:pt x="3052566" y="69718"/>
                    <a:pt x="2996663" y="64021"/>
                    <a:pt x="2941371" y="60345"/>
                  </a:cubicBezTo>
                  <a:close/>
                  <a:moveTo>
                    <a:pt x="1148099" y="807667"/>
                  </a:moveTo>
                  <a:cubicBezTo>
                    <a:pt x="1211497" y="806638"/>
                    <a:pt x="1275039" y="804266"/>
                    <a:pt x="1338656" y="800438"/>
                  </a:cubicBezTo>
                  <a:cubicBezTo>
                    <a:pt x="1219536" y="953561"/>
                    <a:pt x="1116647" y="1127116"/>
                    <a:pt x="1032627" y="1318130"/>
                  </a:cubicBezTo>
                  <a:cubicBezTo>
                    <a:pt x="914813" y="1313730"/>
                    <a:pt x="797684" y="1305043"/>
                    <a:pt x="681479" y="1292213"/>
                  </a:cubicBezTo>
                  <a:cubicBezTo>
                    <a:pt x="819668" y="1114953"/>
                    <a:pt x="976173" y="952456"/>
                    <a:pt x="1148080" y="807667"/>
                  </a:cubicBezTo>
                  <a:close/>
                  <a:moveTo>
                    <a:pt x="3527063" y="60621"/>
                  </a:moveTo>
                  <a:cubicBezTo>
                    <a:pt x="3792715" y="84672"/>
                    <a:pt x="4048004" y="140631"/>
                    <a:pt x="4289501" y="224680"/>
                  </a:cubicBezTo>
                  <a:cubicBezTo>
                    <a:pt x="4203653" y="295127"/>
                    <a:pt x="4115203" y="363011"/>
                    <a:pt x="4024306" y="427657"/>
                  </a:cubicBezTo>
                  <a:cubicBezTo>
                    <a:pt x="3825386" y="303013"/>
                    <a:pt x="3616084" y="206296"/>
                    <a:pt x="3399981" y="142774"/>
                  </a:cubicBezTo>
                  <a:cubicBezTo>
                    <a:pt x="3442891" y="116028"/>
                    <a:pt x="3485296" y="88691"/>
                    <a:pt x="3527063" y="60612"/>
                  </a:cubicBezTo>
                  <a:close/>
                  <a:moveTo>
                    <a:pt x="1393749" y="797103"/>
                  </a:moveTo>
                  <a:cubicBezTo>
                    <a:pt x="1393796" y="797027"/>
                    <a:pt x="1393968" y="797075"/>
                    <a:pt x="1394025" y="797008"/>
                  </a:cubicBezTo>
                  <a:cubicBezTo>
                    <a:pt x="1524260" y="787512"/>
                    <a:pt x="1654781" y="772005"/>
                    <a:pt x="1785331" y="750507"/>
                  </a:cubicBezTo>
                  <a:cubicBezTo>
                    <a:pt x="1737906" y="908079"/>
                    <a:pt x="1706312" y="1091645"/>
                    <a:pt x="1692110" y="1297747"/>
                  </a:cubicBezTo>
                  <a:cubicBezTo>
                    <a:pt x="1481826" y="1318540"/>
                    <a:pt x="1272658" y="1325493"/>
                    <a:pt x="1065622" y="1319159"/>
                  </a:cubicBezTo>
                  <a:cubicBezTo>
                    <a:pt x="1155938" y="1125316"/>
                    <a:pt x="1266161" y="950189"/>
                    <a:pt x="1393739" y="797103"/>
                  </a:cubicBezTo>
                  <a:close/>
                  <a:moveTo>
                    <a:pt x="3353413" y="171473"/>
                  </a:moveTo>
                  <a:cubicBezTo>
                    <a:pt x="3577203" y="229147"/>
                    <a:pt x="3794011" y="322063"/>
                    <a:pt x="3999684" y="445117"/>
                  </a:cubicBezTo>
                  <a:cubicBezTo>
                    <a:pt x="3832482" y="562465"/>
                    <a:pt x="3656898" y="669383"/>
                    <a:pt x="3473866" y="765566"/>
                  </a:cubicBezTo>
                  <a:cubicBezTo>
                    <a:pt x="3330629" y="596078"/>
                    <a:pt x="3184011" y="453946"/>
                    <a:pt x="3037212" y="345552"/>
                  </a:cubicBezTo>
                  <a:cubicBezTo>
                    <a:pt x="3145663" y="291545"/>
                    <a:pt x="3251153" y="233433"/>
                    <a:pt x="3353413" y="171473"/>
                  </a:cubicBezTo>
                  <a:close/>
                  <a:moveTo>
                    <a:pt x="1816754" y="745135"/>
                  </a:moveTo>
                  <a:cubicBezTo>
                    <a:pt x="2018979" y="710312"/>
                    <a:pt x="2221119" y="660848"/>
                    <a:pt x="2421887" y="596107"/>
                  </a:cubicBezTo>
                  <a:lnTo>
                    <a:pt x="2606015" y="1118591"/>
                  </a:lnTo>
                  <a:cubicBezTo>
                    <a:pt x="2457368" y="1162768"/>
                    <a:pt x="2305329" y="1200440"/>
                    <a:pt x="2149939" y="1230786"/>
                  </a:cubicBezTo>
                  <a:cubicBezTo>
                    <a:pt x="2002625" y="1259571"/>
                    <a:pt x="1855368" y="1281116"/>
                    <a:pt x="1708760" y="1296128"/>
                  </a:cubicBezTo>
                  <a:cubicBezTo>
                    <a:pt x="1726533" y="1086778"/>
                    <a:pt x="1763319" y="901888"/>
                    <a:pt x="1816735" y="745135"/>
                  </a:cubicBezTo>
                  <a:close/>
                  <a:moveTo>
                    <a:pt x="3008513" y="359373"/>
                  </a:moveTo>
                  <a:cubicBezTo>
                    <a:pt x="3159998" y="463109"/>
                    <a:pt x="3311531" y="603470"/>
                    <a:pt x="3459445" y="773282"/>
                  </a:cubicBezTo>
                  <a:cubicBezTo>
                    <a:pt x="3201099" y="907898"/>
                    <a:pt x="2927855" y="1020293"/>
                    <a:pt x="2641333" y="1107847"/>
                  </a:cubicBezTo>
                  <a:lnTo>
                    <a:pt x="2465654" y="581543"/>
                  </a:lnTo>
                  <a:cubicBezTo>
                    <a:pt x="2473103" y="579057"/>
                    <a:pt x="2480561" y="576800"/>
                    <a:pt x="2488010" y="574266"/>
                  </a:cubicBezTo>
                  <a:cubicBezTo>
                    <a:pt x="2668318" y="513002"/>
                    <a:pt x="2841854" y="440878"/>
                    <a:pt x="3008522" y="359363"/>
                  </a:cubicBezTo>
                  <a:close/>
                  <a:moveTo>
                    <a:pt x="665648" y="1312635"/>
                  </a:moveTo>
                  <a:cubicBezTo>
                    <a:pt x="784235" y="1325122"/>
                    <a:pt x="903849" y="1333171"/>
                    <a:pt x="1024150" y="1337000"/>
                  </a:cubicBezTo>
                  <a:cubicBezTo>
                    <a:pt x="926738" y="1563181"/>
                    <a:pt x="855843" y="1813402"/>
                    <a:pt x="815067" y="2082674"/>
                  </a:cubicBezTo>
                  <a:cubicBezTo>
                    <a:pt x="626215" y="2072511"/>
                    <a:pt x="438910" y="2052689"/>
                    <a:pt x="253725" y="2023809"/>
                  </a:cubicBezTo>
                  <a:cubicBezTo>
                    <a:pt x="360081" y="1768073"/>
                    <a:pt x="499308" y="1529576"/>
                    <a:pt x="665648" y="1312635"/>
                  </a:cubicBezTo>
                  <a:close/>
                  <a:moveTo>
                    <a:pt x="4308675" y="231347"/>
                  </a:moveTo>
                  <a:cubicBezTo>
                    <a:pt x="4540742" y="313796"/>
                    <a:pt x="4759570" y="422266"/>
                    <a:pt x="4962100" y="552873"/>
                  </a:cubicBezTo>
                  <a:cubicBezTo>
                    <a:pt x="4842066" y="667516"/>
                    <a:pt x="4716507" y="776958"/>
                    <a:pt x="4585986" y="880933"/>
                  </a:cubicBezTo>
                  <a:cubicBezTo>
                    <a:pt x="4415727" y="709121"/>
                    <a:pt x="4231885" y="559369"/>
                    <a:pt x="4037841" y="436239"/>
                  </a:cubicBezTo>
                  <a:cubicBezTo>
                    <a:pt x="4130577" y="370840"/>
                    <a:pt x="4221083" y="302642"/>
                    <a:pt x="4308675" y="231357"/>
                  </a:cubicBezTo>
                  <a:close/>
                  <a:moveTo>
                    <a:pt x="1056849" y="1337866"/>
                  </a:moveTo>
                  <a:cubicBezTo>
                    <a:pt x="1266333" y="1343153"/>
                    <a:pt x="1478083" y="1335276"/>
                    <a:pt x="1691043" y="1313206"/>
                  </a:cubicBezTo>
                  <a:cubicBezTo>
                    <a:pt x="1676641" y="1537034"/>
                    <a:pt x="1682613" y="1786970"/>
                    <a:pt x="1710798" y="2058776"/>
                  </a:cubicBezTo>
                  <a:cubicBezTo>
                    <a:pt x="1416247" y="2090475"/>
                    <a:pt x="1123096" y="2098361"/>
                    <a:pt x="833383" y="2083721"/>
                  </a:cubicBezTo>
                  <a:cubicBezTo>
                    <a:pt x="877856" y="1813697"/>
                    <a:pt x="953922" y="1563399"/>
                    <a:pt x="1056849" y="1337866"/>
                  </a:cubicBezTo>
                  <a:close/>
                  <a:moveTo>
                    <a:pt x="4013505" y="453346"/>
                  </a:moveTo>
                  <a:cubicBezTo>
                    <a:pt x="4211520" y="573380"/>
                    <a:pt x="4398829" y="721294"/>
                    <a:pt x="4572146" y="891953"/>
                  </a:cubicBezTo>
                  <a:cubicBezTo>
                    <a:pt x="4358424" y="1061098"/>
                    <a:pt x="4131243" y="1215556"/>
                    <a:pt x="3891356" y="1353068"/>
                  </a:cubicBezTo>
                  <a:cubicBezTo>
                    <a:pt x="3760854" y="1138384"/>
                    <a:pt x="3623342" y="943713"/>
                    <a:pt x="3482315" y="775615"/>
                  </a:cubicBezTo>
                  <a:cubicBezTo>
                    <a:pt x="3667214" y="678955"/>
                    <a:pt x="3844388" y="571075"/>
                    <a:pt x="4013495" y="453346"/>
                  </a:cubicBezTo>
                  <a:close/>
                  <a:moveTo>
                    <a:pt x="1707693" y="1311320"/>
                  </a:moveTo>
                  <a:cubicBezTo>
                    <a:pt x="1849911" y="1296090"/>
                    <a:pt x="1992690" y="1274935"/>
                    <a:pt x="2135689" y="1246998"/>
                  </a:cubicBezTo>
                  <a:cubicBezTo>
                    <a:pt x="2297443" y="1215394"/>
                    <a:pt x="2455510" y="1176027"/>
                    <a:pt x="2610177" y="1129774"/>
                  </a:cubicBezTo>
                  <a:lnTo>
                    <a:pt x="2851255" y="1814307"/>
                  </a:lnTo>
                  <a:cubicBezTo>
                    <a:pt x="2725039" y="1855407"/>
                    <a:pt x="2596547" y="1892345"/>
                    <a:pt x="2465683" y="1924873"/>
                  </a:cubicBezTo>
                  <a:cubicBezTo>
                    <a:pt x="2217033" y="1986681"/>
                    <a:pt x="1967697" y="2030582"/>
                    <a:pt x="1719532" y="2057690"/>
                  </a:cubicBezTo>
                  <a:cubicBezTo>
                    <a:pt x="1693205" y="1784770"/>
                    <a:pt x="1689805" y="1534434"/>
                    <a:pt x="1707683" y="1311320"/>
                  </a:cubicBezTo>
                  <a:close/>
                  <a:moveTo>
                    <a:pt x="3468094" y="782930"/>
                  </a:moveTo>
                  <a:cubicBezTo>
                    <a:pt x="3611531" y="948856"/>
                    <a:pt x="3751415" y="1142556"/>
                    <a:pt x="3883898" y="1357164"/>
                  </a:cubicBezTo>
                  <a:cubicBezTo>
                    <a:pt x="3568287" y="1537463"/>
                    <a:pt x="3231074" y="1688825"/>
                    <a:pt x="2874724" y="1806630"/>
                  </a:cubicBezTo>
                  <a:lnTo>
                    <a:pt x="2645201" y="1119134"/>
                  </a:lnTo>
                  <a:cubicBezTo>
                    <a:pt x="2933036" y="1030752"/>
                    <a:pt x="3208042" y="917804"/>
                    <a:pt x="3468113" y="782930"/>
                  </a:cubicBezTo>
                  <a:close/>
                  <a:moveTo>
                    <a:pt x="242552" y="2051861"/>
                  </a:moveTo>
                  <a:cubicBezTo>
                    <a:pt x="430100" y="2079769"/>
                    <a:pt x="619957" y="2098676"/>
                    <a:pt x="811314" y="2107582"/>
                  </a:cubicBezTo>
                  <a:cubicBezTo>
                    <a:pt x="779139" y="2331352"/>
                    <a:pt x="767728" y="2568058"/>
                    <a:pt x="779739" y="2814956"/>
                  </a:cubicBezTo>
                  <a:cubicBezTo>
                    <a:pt x="781577" y="2852722"/>
                    <a:pt x="784092" y="2890261"/>
                    <a:pt x="786987" y="2927865"/>
                  </a:cubicBezTo>
                  <a:cubicBezTo>
                    <a:pt x="533317" y="2915445"/>
                    <a:pt x="282941" y="2888051"/>
                    <a:pt x="36969" y="2846645"/>
                  </a:cubicBezTo>
                  <a:cubicBezTo>
                    <a:pt x="70894" y="2568858"/>
                    <a:pt x="141210" y="2302320"/>
                    <a:pt x="242556" y="2051851"/>
                  </a:cubicBezTo>
                  <a:close/>
                  <a:moveTo>
                    <a:pt x="4979807" y="564151"/>
                  </a:moveTo>
                  <a:cubicBezTo>
                    <a:pt x="5208140" y="713550"/>
                    <a:pt x="5415061" y="891573"/>
                    <a:pt x="5596027" y="1092598"/>
                  </a:cubicBezTo>
                  <a:cubicBezTo>
                    <a:pt x="5438721" y="1247503"/>
                    <a:pt x="5273291" y="1394216"/>
                    <a:pt x="5100727" y="1532510"/>
                  </a:cubicBezTo>
                  <a:cubicBezTo>
                    <a:pt x="4952898" y="1297461"/>
                    <a:pt x="4784049" y="1082206"/>
                    <a:pt x="4598711" y="893268"/>
                  </a:cubicBezTo>
                  <a:cubicBezTo>
                    <a:pt x="4730899" y="788988"/>
                    <a:pt x="4858096" y="679070"/>
                    <a:pt x="4979807" y="564151"/>
                  </a:cubicBezTo>
                  <a:close/>
                  <a:moveTo>
                    <a:pt x="829478" y="2108249"/>
                  </a:moveTo>
                  <a:cubicBezTo>
                    <a:pt x="1120953" y="2120869"/>
                    <a:pt x="1416113" y="2110916"/>
                    <a:pt x="1712693" y="2077245"/>
                  </a:cubicBezTo>
                  <a:cubicBezTo>
                    <a:pt x="1726514" y="2206356"/>
                    <a:pt x="1745231" y="2340287"/>
                    <a:pt x="1769243" y="2478657"/>
                  </a:cubicBezTo>
                  <a:cubicBezTo>
                    <a:pt x="1793180" y="2616607"/>
                    <a:pt x="1821659" y="2754634"/>
                    <a:pt x="1853997" y="2891861"/>
                  </a:cubicBezTo>
                  <a:cubicBezTo>
                    <a:pt x="1722380" y="2907234"/>
                    <a:pt x="1589430" y="2918473"/>
                    <a:pt x="1455280" y="2925798"/>
                  </a:cubicBezTo>
                  <a:cubicBezTo>
                    <a:pt x="1234005" y="2937866"/>
                    <a:pt x="1014711" y="2938447"/>
                    <a:pt x="797808" y="2928189"/>
                  </a:cubicBezTo>
                  <a:cubicBezTo>
                    <a:pt x="795398" y="2894099"/>
                    <a:pt x="793093" y="2859866"/>
                    <a:pt x="791569" y="2825624"/>
                  </a:cubicBezTo>
                  <a:cubicBezTo>
                    <a:pt x="780386" y="2574935"/>
                    <a:pt x="793931" y="2334782"/>
                    <a:pt x="829488" y="2108239"/>
                  </a:cubicBezTo>
                  <a:close/>
                  <a:moveTo>
                    <a:pt x="4584910" y="904479"/>
                  </a:moveTo>
                  <a:cubicBezTo>
                    <a:pt x="4772638" y="1091274"/>
                    <a:pt x="4943545" y="1304796"/>
                    <a:pt x="5092545" y="1538977"/>
                  </a:cubicBezTo>
                  <a:cubicBezTo>
                    <a:pt x="4836160" y="1743765"/>
                    <a:pt x="4563831" y="1929379"/>
                    <a:pt x="4277214" y="2093589"/>
                  </a:cubicBezTo>
                  <a:cubicBezTo>
                    <a:pt x="4161104" y="1833662"/>
                    <a:pt x="4033745" y="1588593"/>
                    <a:pt x="3898548" y="1364975"/>
                  </a:cubicBezTo>
                  <a:cubicBezTo>
                    <a:pt x="4140035" y="1227281"/>
                    <a:pt x="4369302" y="1073443"/>
                    <a:pt x="4584910" y="904470"/>
                  </a:cubicBezTo>
                  <a:close/>
                  <a:moveTo>
                    <a:pt x="1721114" y="2076245"/>
                  </a:moveTo>
                  <a:cubicBezTo>
                    <a:pt x="1963553" y="2048346"/>
                    <a:pt x="2206784" y="2004731"/>
                    <a:pt x="2449938" y="1944285"/>
                  </a:cubicBezTo>
                  <a:cubicBezTo>
                    <a:pt x="2587689" y="1910043"/>
                    <a:pt x="2722867" y="1870714"/>
                    <a:pt x="2855617" y="1827185"/>
                  </a:cubicBezTo>
                  <a:lnTo>
                    <a:pt x="3130585" y="2607711"/>
                  </a:lnTo>
                  <a:cubicBezTo>
                    <a:pt x="2724220" y="2743328"/>
                    <a:pt x="2298853" y="2839416"/>
                    <a:pt x="1858797" y="2891156"/>
                  </a:cubicBezTo>
                  <a:cubicBezTo>
                    <a:pt x="1827727" y="2758101"/>
                    <a:pt x="1800590" y="2624361"/>
                    <a:pt x="1777692" y="2490544"/>
                  </a:cubicBezTo>
                  <a:cubicBezTo>
                    <a:pt x="1753213" y="2347469"/>
                    <a:pt x="1734468" y="2209252"/>
                    <a:pt x="1721171" y="2076245"/>
                  </a:cubicBezTo>
                  <a:close/>
                  <a:moveTo>
                    <a:pt x="3891109" y="1369089"/>
                  </a:moveTo>
                  <a:cubicBezTo>
                    <a:pt x="4027640" y="1591517"/>
                    <a:pt x="4156189" y="1836138"/>
                    <a:pt x="4272957" y="2095999"/>
                  </a:cubicBezTo>
                  <a:cubicBezTo>
                    <a:pt x="3916197" y="2300063"/>
                    <a:pt x="3537702" y="2471018"/>
                    <a:pt x="3141015" y="2604168"/>
                  </a:cubicBezTo>
                  <a:lnTo>
                    <a:pt x="2879125" y="1819517"/>
                  </a:lnTo>
                  <a:cubicBezTo>
                    <a:pt x="3235960" y="1700807"/>
                    <a:pt x="3574183" y="1549178"/>
                    <a:pt x="3891156" y="1369089"/>
                  </a:cubicBezTo>
                  <a:close/>
                </a:path>
              </a:pathLst>
            </a:custGeom>
            <a:solidFill>
              <a:srgbClr val="34931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346413-2FB3-FAFC-D029-EFF363199B5D}"/>
              </a:ext>
            </a:extLst>
          </p:cNvPr>
          <p:cNvSpPr/>
          <p:nvPr/>
        </p:nvSpPr>
        <p:spPr>
          <a:xfrm>
            <a:off x="-157985" y="749147"/>
            <a:ext cx="4451377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92BE9846-EF46-6430-224B-7E5E44AAE3A2}"/>
              </a:ext>
            </a:extLst>
          </p:cNvPr>
          <p:cNvSpPr/>
          <p:nvPr/>
        </p:nvSpPr>
        <p:spPr>
          <a:xfrm flipH="1">
            <a:off x="7884979" y="749147"/>
            <a:ext cx="4451378" cy="4924770"/>
          </a:xfrm>
          <a:custGeom>
            <a:avLst/>
            <a:gdLst>
              <a:gd name="connsiteX0" fmla="*/ 2871073 w 5739073"/>
              <a:gd name="connsiteY0" fmla="*/ 5211761 h 6349409"/>
              <a:gd name="connsiteX1" fmla="*/ 2898431 w 5739073"/>
              <a:gd name="connsiteY1" fmla="*/ 5238515 h 6349409"/>
              <a:gd name="connsiteX2" fmla="*/ 3174659 w 5739073"/>
              <a:gd name="connsiteY2" fmla="*/ 5483203 h 6349409"/>
              <a:gd name="connsiteX3" fmla="*/ 3411057 w 5739073"/>
              <a:gd name="connsiteY3" fmla="*/ 5619022 h 6349409"/>
              <a:gd name="connsiteX4" fmla="*/ 3817530 w 5739073"/>
              <a:gd name="connsiteY4" fmla="*/ 5742087 h 6349409"/>
              <a:gd name="connsiteX5" fmla="*/ 4214548 w 5739073"/>
              <a:gd name="connsiteY5" fmla="*/ 5850673 h 6349409"/>
              <a:gd name="connsiteX6" fmla="*/ 4696996 w 5739073"/>
              <a:gd name="connsiteY6" fmla="*/ 5961843 h 6349409"/>
              <a:gd name="connsiteX7" fmla="*/ 5111952 w 5739073"/>
              <a:gd name="connsiteY7" fmla="*/ 5997292 h 6349409"/>
              <a:gd name="connsiteX8" fmla="*/ 5197935 w 5739073"/>
              <a:gd name="connsiteY8" fmla="*/ 6002589 h 6349409"/>
              <a:gd name="connsiteX9" fmla="*/ 5226607 w 5739073"/>
              <a:gd name="connsiteY9" fmla="*/ 6041072 h 6349409"/>
              <a:gd name="connsiteX10" fmla="*/ 5231057 w 5739073"/>
              <a:gd name="connsiteY10" fmla="*/ 6283441 h 6349409"/>
              <a:gd name="connsiteX11" fmla="*/ 5156872 w 5739073"/>
              <a:gd name="connsiteY11" fmla="*/ 6339783 h 6349409"/>
              <a:gd name="connsiteX12" fmla="*/ 5149448 w 5739073"/>
              <a:gd name="connsiteY12" fmla="*/ 6344785 h 6349409"/>
              <a:gd name="connsiteX13" fmla="*/ 5079456 w 5739073"/>
              <a:gd name="connsiteY13" fmla="*/ 6325113 h 6349409"/>
              <a:gd name="connsiteX14" fmla="*/ 5079456 w 5739073"/>
              <a:gd name="connsiteY14" fmla="*/ 6325105 h 6349409"/>
              <a:gd name="connsiteX15" fmla="*/ 4981966 w 5739073"/>
              <a:gd name="connsiteY15" fmla="*/ 6285667 h 6349409"/>
              <a:gd name="connsiteX16" fmla="*/ 4612005 w 5739073"/>
              <a:gd name="connsiteY16" fmla="*/ 6207228 h 6349409"/>
              <a:gd name="connsiteX17" fmla="*/ 4502017 w 5739073"/>
              <a:gd name="connsiteY17" fmla="*/ 6186614 h 6349409"/>
              <a:gd name="connsiteX18" fmla="*/ 4432026 w 5739073"/>
              <a:gd name="connsiteY18" fmla="*/ 6171965 h 6349409"/>
              <a:gd name="connsiteX19" fmla="*/ 4409527 w 5739073"/>
              <a:gd name="connsiteY19" fmla="*/ 6167360 h 6349409"/>
              <a:gd name="connsiteX20" fmla="*/ 4164553 w 5739073"/>
              <a:gd name="connsiteY20" fmla="*/ 6097655 h 6349409"/>
              <a:gd name="connsiteX21" fmla="*/ 3950008 w 5739073"/>
              <a:gd name="connsiteY21" fmla="*/ 6024717 h 6349409"/>
              <a:gd name="connsiteX22" fmla="*/ 3762096 w 5739073"/>
              <a:gd name="connsiteY22" fmla="*/ 5948534 h 6349409"/>
              <a:gd name="connsiteX23" fmla="*/ 3559618 w 5739073"/>
              <a:gd name="connsiteY23" fmla="*/ 5857400 h 6349409"/>
              <a:gd name="connsiteX24" fmla="*/ 3372138 w 5739073"/>
              <a:gd name="connsiteY24" fmla="*/ 5782278 h 6349409"/>
              <a:gd name="connsiteX25" fmla="*/ 3309644 w 5739073"/>
              <a:gd name="connsiteY25" fmla="*/ 5760089 h 6349409"/>
              <a:gd name="connsiteX26" fmla="*/ 3229653 w 5739073"/>
              <a:gd name="connsiteY26" fmla="*/ 5731469 h 6349409"/>
              <a:gd name="connsiteX27" fmla="*/ 3068420 w 5739073"/>
              <a:gd name="connsiteY27" fmla="*/ 5650881 h 6349409"/>
              <a:gd name="connsiteX28" fmla="*/ 3039650 w 5739073"/>
              <a:gd name="connsiteY28" fmla="*/ 5625311 h 6349409"/>
              <a:gd name="connsiteX29" fmla="*/ 3024102 w 5739073"/>
              <a:gd name="connsiteY29" fmla="*/ 5605732 h 6349409"/>
              <a:gd name="connsiteX30" fmla="*/ 2955681 w 5739073"/>
              <a:gd name="connsiteY30" fmla="*/ 5474803 h 6349409"/>
              <a:gd name="connsiteX31" fmla="*/ 2871073 w 5739073"/>
              <a:gd name="connsiteY31" fmla="*/ 5211761 h 6349409"/>
              <a:gd name="connsiteX32" fmla="*/ 1776195 w 5739073"/>
              <a:gd name="connsiteY32" fmla="*/ 4009833 h 6349409"/>
              <a:gd name="connsiteX33" fmla="*/ 1797728 w 5739073"/>
              <a:gd name="connsiteY33" fmla="*/ 4044838 h 6349409"/>
              <a:gd name="connsiteX34" fmla="*/ 1988163 w 5739073"/>
              <a:gd name="connsiteY34" fmla="*/ 4254210 h 6349409"/>
              <a:gd name="connsiteX35" fmla="*/ 2227260 w 5739073"/>
              <a:gd name="connsiteY35" fmla="*/ 4377436 h 6349409"/>
              <a:gd name="connsiteX36" fmla="*/ 2672409 w 5739073"/>
              <a:gd name="connsiteY36" fmla="*/ 4647551 h 6349409"/>
              <a:gd name="connsiteX37" fmla="*/ 3009708 w 5739073"/>
              <a:gd name="connsiteY37" fmla="*/ 4862477 h 6349409"/>
              <a:gd name="connsiteX38" fmla="*/ 3262150 w 5739073"/>
              <a:gd name="connsiteY38" fmla="*/ 5037914 h 6349409"/>
              <a:gd name="connsiteX39" fmla="*/ 3402389 w 5739073"/>
              <a:gd name="connsiteY39" fmla="*/ 5137234 h 6349409"/>
              <a:gd name="connsiteX40" fmla="*/ 3917080 w 5739073"/>
              <a:gd name="connsiteY40" fmla="*/ 5154107 h 6349409"/>
              <a:gd name="connsiteX41" fmla="*/ 4477020 w 5739073"/>
              <a:gd name="connsiteY41" fmla="*/ 5264544 h 6349409"/>
              <a:gd name="connsiteX42" fmla="*/ 4634503 w 5739073"/>
              <a:gd name="connsiteY42" fmla="*/ 5322864 h 6349409"/>
              <a:gd name="connsiteX43" fmla="*/ 4756990 w 5739073"/>
              <a:gd name="connsiteY43" fmla="*/ 5367181 h 6349409"/>
              <a:gd name="connsiteX44" fmla="*/ 4964468 w 5739073"/>
              <a:gd name="connsiteY44" fmla="*/ 5422926 h 6349409"/>
              <a:gd name="connsiteX45" fmla="*/ 5131950 w 5739073"/>
              <a:gd name="connsiteY45" fmla="*/ 5447336 h 6349409"/>
              <a:gd name="connsiteX46" fmla="*/ 5179445 w 5739073"/>
              <a:gd name="connsiteY46" fmla="*/ 5452296 h 6349409"/>
              <a:gd name="connsiteX47" fmla="*/ 5246938 w 5739073"/>
              <a:gd name="connsiteY47" fmla="*/ 5462236 h 6349409"/>
              <a:gd name="connsiteX48" fmla="*/ 5511909 w 5739073"/>
              <a:gd name="connsiteY48" fmla="*/ 5540822 h 6349409"/>
              <a:gd name="connsiteX49" fmla="*/ 5713887 w 5739073"/>
              <a:gd name="connsiteY49" fmla="*/ 5778410 h 6349409"/>
              <a:gd name="connsiteX50" fmla="*/ 5720029 w 5739073"/>
              <a:gd name="connsiteY50" fmla="*/ 5986743 h 6349409"/>
              <a:gd name="connsiteX51" fmla="*/ 5642696 w 5739073"/>
              <a:gd name="connsiteY51" fmla="*/ 6059355 h 6349409"/>
              <a:gd name="connsiteX52" fmla="*/ 5553484 w 5739073"/>
              <a:gd name="connsiteY52" fmla="*/ 6031827 h 6349409"/>
              <a:gd name="connsiteX53" fmla="*/ 5553484 w 5739073"/>
              <a:gd name="connsiteY53" fmla="*/ 6031825 h 6349409"/>
              <a:gd name="connsiteX54" fmla="*/ 5336928 w 5739073"/>
              <a:gd name="connsiteY54" fmla="*/ 5982854 h 6349409"/>
              <a:gd name="connsiteX55" fmla="*/ 5099453 w 5739073"/>
              <a:gd name="connsiteY55" fmla="*/ 5959791 h 6349409"/>
              <a:gd name="connsiteX56" fmla="*/ 4483597 w 5739073"/>
              <a:gd name="connsiteY56" fmla="*/ 5877494 h 6349409"/>
              <a:gd name="connsiteX57" fmla="*/ 4274541 w 5739073"/>
              <a:gd name="connsiteY57" fmla="*/ 5827215 h 6349409"/>
              <a:gd name="connsiteX58" fmla="*/ 3949576 w 5739073"/>
              <a:gd name="connsiteY58" fmla="*/ 5735538 h 6349409"/>
              <a:gd name="connsiteX59" fmla="*/ 3692104 w 5739073"/>
              <a:gd name="connsiteY59" fmla="*/ 5665335 h 6349409"/>
              <a:gd name="connsiteX60" fmla="*/ 3277148 w 5739073"/>
              <a:gd name="connsiteY60" fmla="*/ 5490701 h 6349409"/>
              <a:gd name="connsiteX61" fmla="*/ 2858122 w 5739073"/>
              <a:gd name="connsiteY61" fmla="*/ 5117766 h 6349409"/>
              <a:gd name="connsiteX62" fmla="*/ 2784312 w 5739073"/>
              <a:gd name="connsiteY62" fmla="*/ 5027313 h 6349409"/>
              <a:gd name="connsiteX63" fmla="*/ 2744878 w 5739073"/>
              <a:gd name="connsiteY63" fmla="*/ 4982313 h 6349409"/>
              <a:gd name="connsiteX64" fmla="*/ 2544737 w 5739073"/>
              <a:gd name="connsiteY64" fmla="*/ 4787220 h 6349409"/>
              <a:gd name="connsiteX65" fmla="*/ 2229760 w 5739073"/>
              <a:gd name="connsiteY65" fmla="*/ 4561002 h 6349409"/>
              <a:gd name="connsiteX66" fmla="*/ 2115188 w 5739073"/>
              <a:gd name="connsiteY66" fmla="*/ 4485796 h 6349409"/>
              <a:gd name="connsiteX67" fmla="*/ 1782796 w 5739073"/>
              <a:gd name="connsiteY67" fmla="*/ 4035987 h 6349409"/>
              <a:gd name="connsiteX68" fmla="*/ 1776195 w 5739073"/>
              <a:gd name="connsiteY68" fmla="*/ 4009833 h 6349409"/>
              <a:gd name="connsiteX69" fmla="*/ 0 w 5739073"/>
              <a:gd name="connsiteY69" fmla="*/ 0 h 6349409"/>
              <a:gd name="connsiteX70" fmla="*/ 18748 w 5739073"/>
              <a:gd name="connsiteY70" fmla="*/ 2881 h 6349409"/>
              <a:gd name="connsiteX71" fmla="*/ 284970 w 5739073"/>
              <a:gd name="connsiteY71" fmla="*/ 57280 h 6349409"/>
              <a:gd name="connsiteX72" fmla="*/ 354962 w 5739073"/>
              <a:gd name="connsiteY72" fmla="*/ 74045 h 6349409"/>
              <a:gd name="connsiteX73" fmla="*/ 1476773 w 5739073"/>
              <a:gd name="connsiteY73" fmla="*/ 452675 h 6349409"/>
              <a:gd name="connsiteX74" fmla="*/ 1854038 w 5739073"/>
              <a:gd name="connsiteY74" fmla="*/ 639455 h 6349409"/>
              <a:gd name="connsiteX75" fmla="*/ 2489475 w 5739073"/>
              <a:gd name="connsiteY75" fmla="*/ 1094759 h 6349409"/>
              <a:gd name="connsiteX76" fmla="*/ 2747384 w 5739073"/>
              <a:gd name="connsiteY76" fmla="*/ 1509249 h 6349409"/>
              <a:gd name="connsiteX77" fmla="*/ 2819715 w 5739073"/>
              <a:gd name="connsiteY77" fmla="*/ 1704898 h 6349409"/>
              <a:gd name="connsiteX78" fmla="*/ 2849509 w 5739073"/>
              <a:gd name="connsiteY78" fmla="*/ 1744897 h 6349409"/>
              <a:gd name="connsiteX79" fmla="*/ 2877083 w 5739073"/>
              <a:gd name="connsiteY79" fmla="*/ 1777396 h 6349409"/>
              <a:gd name="connsiteX80" fmla="*/ 3160780 w 5739073"/>
              <a:gd name="connsiteY80" fmla="*/ 2077388 h 6349409"/>
              <a:gd name="connsiteX81" fmla="*/ 3277828 w 5739073"/>
              <a:gd name="connsiteY81" fmla="*/ 2198384 h 6349409"/>
              <a:gd name="connsiteX82" fmla="*/ 3604894 w 5739073"/>
              <a:gd name="connsiteY82" fmla="*/ 2449878 h 6349409"/>
              <a:gd name="connsiteX83" fmla="*/ 4141690 w 5739073"/>
              <a:gd name="connsiteY83" fmla="*/ 2900160 h 6349409"/>
              <a:gd name="connsiteX84" fmla="*/ 4295924 w 5739073"/>
              <a:gd name="connsiteY84" fmla="*/ 3122935 h 6349409"/>
              <a:gd name="connsiteX85" fmla="*/ 4282656 w 5739073"/>
              <a:gd name="connsiteY85" fmla="*/ 3323572 h 6349409"/>
              <a:gd name="connsiteX86" fmla="*/ 4195559 w 5739073"/>
              <a:gd name="connsiteY86" fmla="*/ 3438902 h 6349409"/>
              <a:gd name="connsiteX87" fmla="*/ 4104562 w 5739073"/>
              <a:gd name="connsiteY87" fmla="*/ 3494735 h 6349409"/>
              <a:gd name="connsiteX88" fmla="*/ 4047068 w 5739073"/>
              <a:gd name="connsiteY88" fmla="*/ 3522841 h 6349409"/>
              <a:gd name="connsiteX89" fmla="*/ 3925551 w 5739073"/>
              <a:gd name="connsiteY89" fmla="*/ 3559364 h 6349409"/>
              <a:gd name="connsiteX90" fmla="*/ 3629129 w 5739073"/>
              <a:gd name="connsiteY90" fmla="*/ 3464656 h 6349409"/>
              <a:gd name="connsiteX91" fmla="*/ 3252153 w 5739073"/>
              <a:gd name="connsiteY91" fmla="*/ 3240226 h 6349409"/>
              <a:gd name="connsiteX92" fmla="*/ 2931502 w 5739073"/>
              <a:gd name="connsiteY92" fmla="*/ 2947365 h 6349409"/>
              <a:gd name="connsiteX93" fmla="*/ 2904686 w 5739073"/>
              <a:gd name="connsiteY93" fmla="*/ 2914867 h 6349409"/>
              <a:gd name="connsiteX94" fmla="*/ 2864810 w 5739073"/>
              <a:gd name="connsiteY94" fmla="*/ 2867368 h 6349409"/>
              <a:gd name="connsiteX95" fmla="*/ 2694712 w 5739073"/>
              <a:gd name="connsiteY95" fmla="*/ 2696624 h 6349409"/>
              <a:gd name="connsiteX96" fmla="*/ 2534729 w 5739073"/>
              <a:gd name="connsiteY96" fmla="*/ 2612469 h 6349409"/>
              <a:gd name="connsiteX97" fmla="*/ 2392245 w 5739073"/>
              <a:gd name="connsiteY97" fmla="*/ 2548950 h 6349409"/>
              <a:gd name="connsiteX98" fmla="*/ 2119774 w 5739073"/>
              <a:gd name="connsiteY98" fmla="*/ 2439130 h 6349409"/>
              <a:gd name="connsiteX99" fmla="*/ 2056030 w 5739073"/>
              <a:gd name="connsiteY99" fmla="*/ 2417336 h 6349409"/>
              <a:gd name="connsiteX100" fmla="*/ 2049781 w 5739073"/>
              <a:gd name="connsiteY100" fmla="*/ 2417867 h 6349409"/>
              <a:gd name="connsiteX101" fmla="*/ 2288757 w 5739073"/>
              <a:gd name="connsiteY101" fmla="*/ 2529619 h 6349409"/>
              <a:gd name="connsiteX102" fmla="*/ 2393746 w 5739073"/>
              <a:gd name="connsiteY102" fmla="*/ 2574672 h 6349409"/>
              <a:gd name="connsiteX103" fmla="*/ 2452238 w 5739073"/>
              <a:gd name="connsiteY103" fmla="*/ 2598791 h 6349409"/>
              <a:gd name="connsiteX104" fmla="*/ 2738215 w 5739073"/>
              <a:gd name="connsiteY104" fmla="*/ 2771896 h 6349409"/>
              <a:gd name="connsiteX105" fmla="*/ 2777493 w 5739073"/>
              <a:gd name="connsiteY105" fmla="*/ 2808849 h 6349409"/>
              <a:gd name="connsiteX106" fmla="*/ 2791518 w 5739073"/>
              <a:gd name="connsiteY106" fmla="*/ 2942564 h 6349409"/>
              <a:gd name="connsiteX107" fmla="*/ 2807703 w 5739073"/>
              <a:gd name="connsiteY107" fmla="*/ 3086831 h 6349409"/>
              <a:gd name="connsiteX108" fmla="*/ 2812325 w 5739073"/>
              <a:gd name="connsiteY108" fmla="*/ 3122382 h 6349409"/>
              <a:gd name="connsiteX109" fmla="*/ 2821242 w 5739073"/>
              <a:gd name="connsiteY109" fmla="*/ 3205235 h 6349409"/>
              <a:gd name="connsiteX110" fmla="*/ 2814306 w 5739073"/>
              <a:gd name="connsiteY110" fmla="*/ 3375269 h 6349409"/>
              <a:gd name="connsiteX111" fmla="*/ 2865114 w 5739073"/>
              <a:gd name="connsiteY111" fmla="*/ 3505661 h 6349409"/>
              <a:gd name="connsiteX112" fmla="*/ 2949868 w 5739073"/>
              <a:gd name="connsiteY112" fmla="*/ 3617228 h 6349409"/>
              <a:gd name="connsiteX113" fmla="*/ 2965728 w 5739073"/>
              <a:gd name="connsiteY113" fmla="*/ 3653257 h 6349409"/>
              <a:gd name="connsiteX114" fmla="*/ 3002419 w 5739073"/>
              <a:gd name="connsiteY114" fmla="*/ 3695757 h 6349409"/>
              <a:gd name="connsiteX115" fmla="*/ 3117278 w 5739073"/>
              <a:gd name="connsiteY115" fmla="*/ 3822363 h 6349409"/>
              <a:gd name="connsiteX116" fmla="*/ 3157308 w 5739073"/>
              <a:gd name="connsiteY116" fmla="*/ 3899861 h 6349409"/>
              <a:gd name="connsiteX117" fmla="*/ 3193654 w 5739073"/>
              <a:gd name="connsiteY117" fmla="*/ 3967802 h 6349409"/>
              <a:gd name="connsiteX118" fmla="*/ 3527123 w 5739073"/>
              <a:gd name="connsiteY118" fmla="*/ 4267568 h 6349409"/>
              <a:gd name="connsiteX119" fmla="*/ 3829591 w 5739073"/>
              <a:gd name="connsiteY119" fmla="*/ 4486737 h 6349409"/>
              <a:gd name="connsiteX120" fmla="*/ 4477022 w 5739073"/>
              <a:gd name="connsiteY120" fmla="*/ 4637676 h 6349409"/>
              <a:gd name="connsiteX121" fmla="*/ 4644504 w 5739073"/>
              <a:gd name="connsiteY121" fmla="*/ 4682398 h 6349409"/>
              <a:gd name="connsiteX122" fmla="*/ 4705932 w 5739073"/>
              <a:gd name="connsiteY122" fmla="*/ 4688285 h 6349409"/>
              <a:gd name="connsiteX123" fmla="*/ 4830918 w 5739073"/>
              <a:gd name="connsiteY123" fmla="*/ 4689112 h 6349409"/>
              <a:gd name="connsiteX124" fmla="*/ 5374426 w 5739073"/>
              <a:gd name="connsiteY124" fmla="*/ 4750915 h 6349409"/>
              <a:gd name="connsiteX125" fmla="*/ 5561193 w 5739073"/>
              <a:gd name="connsiteY125" fmla="*/ 4962335 h 6349409"/>
              <a:gd name="connsiteX126" fmla="*/ 5533797 w 5739073"/>
              <a:gd name="connsiteY126" fmla="*/ 5142288 h 6349409"/>
              <a:gd name="connsiteX127" fmla="*/ 5476069 w 5739073"/>
              <a:gd name="connsiteY127" fmla="*/ 5154773 h 6349409"/>
              <a:gd name="connsiteX128" fmla="*/ 5264438 w 5739073"/>
              <a:gd name="connsiteY128" fmla="*/ 5133860 h 6349409"/>
              <a:gd name="connsiteX129" fmla="*/ 4939472 w 5739073"/>
              <a:gd name="connsiteY129" fmla="*/ 5159387 h 6349409"/>
              <a:gd name="connsiteX130" fmla="*/ 4809486 w 5739073"/>
              <a:gd name="connsiteY130" fmla="*/ 5172675 h 6349409"/>
              <a:gd name="connsiteX131" fmla="*/ 4537753 w 5739073"/>
              <a:gd name="connsiteY131" fmla="*/ 5176401 h 6349409"/>
              <a:gd name="connsiteX132" fmla="*/ 4537751 w 5739073"/>
              <a:gd name="connsiteY132" fmla="*/ 5176379 h 6349409"/>
              <a:gd name="connsiteX133" fmla="*/ 4469426 w 5739073"/>
              <a:gd name="connsiteY133" fmla="*/ 5174312 h 6349409"/>
              <a:gd name="connsiteX134" fmla="*/ 4364655 w 5739073"/>
              <a:gd name="connsiteY134" fmla="*/ 5166777 h 6349409"/>
              <a:gd name="connsiteX135" fmla="*/ 4309661 w 5739073"/>
              <a:gd name="connsiteY135" fmla="*/ 5157736 h 6349409"/>
              <a:gd name="connsiteX136" fmla="*/ 4260393 w 5739073"/>
              <a:gd name="connsiteY136" fmla="*/ 5147771 h 6349409"/>
              <a:gd name="connsiteX137" fmla="*/ 4229652 w 5739073"/>
              <a:gd name="connsiteY137" fmla="*/ 5142149 h 6349409"/>
              <a:gd name="connsiteX138" fmla="*/ 4204375 w 5739073"/>
              <a:gd name="connsiteY138" fmla="*/ 5137200 h 6349409"/>
              <a:gd name="connsiteX139" fmla="*/ 4019064 w 5739073"/>
              <a:gd name="connsiteY139" fmla="*/ 5110272 h 6349409"/>
              <a:gd name="connsiteX140" fmla="*/ 3687104 w 5739073"/>
              <a:gd name="connsiteY140" fmla="*/ 5112582 h 6349409"/>
              <a:gd name="connsiteX141" fmla="*/ 3422132 w 5739073"/>
              <a:gd name="connsiteY141" fmla="*/ 5067951 h 6349409"/>
              <a:gd name="connsiteX142" fmla="*/ 3228292 w 5739073"/>
              <a:gd name="connsiteY142" fmla="*/ 4935266 h 6349409"/>
              <a:gd name="connsiteX143" fmla="*/ 2922186 w 5739073"/>
              <a:gd name="connsiteY143" fmla="*/ 4734757 h 6349409"/>
              <a:gd name="connsiteX144" fmla="*/ 2689711 w 5739073"/>
              <a:gd name="connsiteY144" fmla="*/ 4595588 h 6349409"/>
              <a:gd name="connsiteX145" fmla="*/ 2204762 w 5739073"/>
              <a:gd name="connsiteY145" fmla="*/ 4302178 h 6349409"/>
              <a:gd name="connsiteX146" fmla="*/ 1997285 w 5739073"/>
              <a:gd name="connsiteY146" fmla="*/ 4185427 h 6349409"/>
              <a:gd name="connsiteX147" fmla="*/ 1857608 w 5739073"/>
              <a:gd name="connsiteY147" fmla="*/ 4039486 h 6349409"/>
              <a:gd name="connsiteX148" fmla="*/ 1712746 w 5739073"/>
              <a:gd name="connsiteY148" fmla="*/ 3772347 h 6349409"/>
              <a:gd name="connsiteX149" fmla="*/ 1619841 w 5739073"/>
              <a:gd name="connsiteY149" fmla="*/ 3569852 h 6349409"/>
              <a:gd name="connsiteX150" fmla="*/ 1568446 w 5739073"/>
              <a:gd name="connsiteY150" fmla="*/ 3449855 h 6349409"/>
              <a:gd name="connsiteX151" fmla="*/ 1527583 w 5739073"/>
              <a:gd name="connsiteY151" fmla="*/ 3349858 h 6349409"/>
              <a:gd name="connsiteX152" fmla="*/ 1499654 w 5739073"/>
              <a:gd name="connsiteY152" fmla="*/ 3277360 h 6349409"/>
              <a:gd name="connsiteX153" fmla="*/ 1472670 w 5739073"/>
              <a:gd name="connsiteY153" fmla="*/ 3197363 h 6349409"/>
              <a:gd name="connsiteX154" fmla="*/ 1383279 w 5739073"/>
              <a:gd name="connsiteY154" fmla="*/ 2929869 h 6349409"/>
              <a:gd name="connsiteX155" fmla="*/ 1369808 w 5739073"/>
              <a:gd name="connsiteY155" fmla="*/ 2894870 h 6349409"/>
              <a:gd name="connsiteX156" fmla="*/ 1277356 w 5739073"/>
              <a:gd name="connsiteY156" fmla="*/ 2719328 h 6349409"/>
              <a:gd name="connsiteX157" fmla="*/ 994892 w 5739073"/>
              <a:gd name="connsiteY157" fmla="*/ 2419385 h 6349409"/>
              <a:gd name="connsiteX158" fmla="*/ 624931 w 5739073"/>
              <a:gd name="connsiteY158" fmla="*/ 2149115 h 6349409"/>
              <a:gd name="connsiteX159" fmla="*/ 542440 w 5739073"/>
              <a:gd name="connsiteY159" fmla="*/ 2091604 h 6349409"/>
              <a:gd name="connsiteX160" fmla="*/ 125329 w 5739073"/>
              <a:gd name="connsiteY160" fmla="*/ 1807627 h 6349409"/>
              <a:gd name="connsiteX161" fmla="*/ 13185 w 5739073"/>
              <a:gd name="connsiteY161" fmla="*/ 1732400 h 6349409"/>
              <a:gd name="connsiteX162" fmla="*/ 6912 w 5739073"/>
              <a:gd name="connsiteY162" fmla="*/ 1702400 h 6349409"/>
              <a:gd name="connsiteX163" fmla="*/ 319 w 5739073"/>
              <a:gd name="connsiteY163" fmla="*/ 836201 h 6349409"/>
              <a:gd name="connsiteX164" fmla="*/ 0 w 5739073"/>
              <a:gd name="connsiteY164" fmla="*/ 0 h 634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5739073" h="6349409">
                <a:moveTo>
                  <a:pt x="2871073" y="5211761"/>
                </a:moveTo>
                <a:cubicBezTo>
                  <a:pt x="2872196" y="5210640"/>
                  <a:pt x="2884507" y="5222678"/>
                  <a:pt x="2898431" y="5238515"/>
                </a:cubicBezTo>
                <a:cubicBezTo>
                  <a:pt x="2983846" y="5335657"/>
                  <a:pt x="3074992" y="5416396"/>
                  <a:pt x="3174659" y="5483203"/>
                </a:cubicBezTo>
                <a:cubicBezTo>
                  <a:pt x="3224947" y="5516912"/>
                  <a:pt x="3368891" y="5599612"/>
                  <a:pt x="3411057" y="5619022"/>
                </a:cubicBezTo>
                <a:cubicBezTo>
                  <a:pt x="3470249" y="5646270"/>
                  <a:pt x="3571351" y="5676880"/>
                  <a:pt x="3817530" y="5742087"/>
                </a:cubicBezTo>
                <a:lnTo>
                  <a:pt x="4214548" y="5850673"/>
                </a:lnTo>
                <a:cubicBezTo>
                  <a:pt x="4471481" y="5924314"/>
                  <a:pt x="4538418" y="5939738"/>
                  <a:pt x="4696996" y="5961843"/>
                </a:cubicBezTo>
                <a:cubicBezTo>
                  <a:pt x="4830336" y="5980428"/>
                  <a:pt x="4952112" y="5990831"/>
                  <a:pt x="5111952" y="5997292"/>
                </a:cubicBezTo>
                <a:cubicBezTo>
                  <a:pt x="5153198" y="5998957"/>
                  <a:pt x="5191890" y="6001344"/>
                  <a:pt x="5197935" y="6002589"/>
                </a:cubicBezTo>
                <a:cubicBezTo>
                  <a:pt x="5205719" y="6004195"/>
                  <a:pt x="5214085" y="6015421"/>
                  <a:pt x="5226607" y="6041072"/>
                </a:cubicBezTo>
                <a:cubicBezTo>
                  <a:pt x="5272868" y="6135836"/>
                  <a:pt x="5274403" y="6219405"/>
                  <a:pt x="5231057" y="6283441"/>
                </a:cubicBezTo>
                <a:cubicBezTo>
                  <a:pt x="5213958" y="6308702"/>
                  <a:pt x="5173035" y="6339783"/>
                  <a:pt x="5156872" y="6339783"/>
                </a:cubicBezTo>
                <a:cubicBezTo>
                  <a:pt x="5152788" y="6339783"/>
                  <a:pt x="5149448" y="6342033"/>
                  <a:pt x="5149448" y="6344785"/>
                </a:cubicBezTo>
                <a:cubicBezTo>
                  <a:pt x="5149448" y="6354476"/>
                  <a:pt x="5131411" y="6349403"/>
                  <a:pt x="5079456" y="6325113"/>
                </a:cubicBezTo>
                <a:lnTo>
                  <a:pt x="5079456" y="6325105"/>
                </a:lnTo>
                <a:cubicBezTo>
                  <a:pt x="5050584" y="6311605"/>
                  <a:pt x="5006713" y="6293858"/>
                  <a:pt x="4981966" y="6285667"/>
                </a:cubicBezTo>
                <a:cubicBezTo>
                  <a:pt x="4945723" y="6273672"/>
                  <a:pt x="4699259" y="6221417"/>
                  <a:pt x="4612005" y="6207228"/>
                </a:cubicBezTo>
                <a:cubicBezTo>
                  <a:pt x="4568488" y="6200152"/>
                  <a:pt x="4559944" y="6198551"/>
                  <a:pt x="4502017" y="6186614"/>
                </a:cubicBezTo>
                <a:lnTo>
                  <a:pt x="4432026" y="6171965"/>
                </a:lnTo>
                <a:cubicBezTo>
                  <a:pt x="4426526" y="6170708"/>
                  <a:pt x="4416402" y="6168635"/>
                  <a:pt x="4409527" y="6167360"/>
                </a:cubicBezTo>
                <a:cubicBezTo>
                  <a:pt x="4362484" y="6158618"/>
                  <a:pt x="4216507" y="6117083"/>
                  <a:pt x="4164553" y="6097655"/>
                </a:cubicBezTo>
                <a:cubicBezTo>
                  <a:pt x="4098751" y="6073050"/>
                  <a:pt x="4012099" y="6043591"/>
                  <a:pt x="3950008" y="6024717"/>
                </a:cubicBezTo>
                <a:cubicBezTo>
                  <a:pt x="3906520" y="6011498"/>
                  <a:pt x="3845512" y="5986763"/>
                  <a:pt x="3762096" y="5948534"/>
                </a:cubicBezTo>
                <a:lnTo>
                  <a:pt x="3559618" y="5857400"/>
                </a:lnTo>
                <a:cubicBezTo>
                  <a:pt x="3504412" y="5833259"/>
                  <a:pt x="3397665" y="5790487"/>
                  <a:pt x="3372138" y="5782278"/>
                </a:cubicBezTo>
                <a:cubicBezTo>
                  <a:pt x="3361139" y="5778741"/>
                  <a:pt x="3333017" y="5768755"/>
                  <a:pt x="3309644" y="5760089"/>
                </a:cubicBezTo>
                <a:cubicBezTo>
                  <a:pt x="3286272" y="5751423"/>
                  <a:pt x="3250276" y="5738544"/>
                  <a:pt x="3229653" y="5731469"/>
                </a:cubicBezTo>
                <a:cubicBezTo>
                  <a:pt x="3156892" y="5706511"/>
                  <a:pt x="3108469" y="5682308"/>
                  <a:pt x="3068420" y="5650881"/>
                </a:cubicBezTo>
                <a:cubicBezTo>
                  <a:pt x="3052609" y="5638474"/>
                  <a:pt x="3039663" y="5626967"/>
                  <a:pt x="3039650" y="5625311"/>
                </a:cubicBezTo>
                <a:cubicBezTo>
                  <a:pt x="3039635" y="5623651"/>
                  <a:pt x="3032641" y="5614843"/>
                  <a:pt x="3024102" y="5605732"/>
                </a:cubicBezTo>
                <a:cubicBezTo>
                  <a:pt x="3007213" y="5587710"/>
                  <a:pt x="2979119" y="5533949"/>
                  <a:pt x="2955681" y="5474803"/>
                </a:cubicBezTo>
                <a:cubicBezTo>
                  <a:pt x="2927881" y="5404646"/>
                  <a:pt x="2867113" y="5215722"/>
                  <a:pt x="2871073" y="5211761"/>
                </a:cubicBezTo>
                <a:close/>
                <a:moveTo>
                  <a:pt x="1776195" y="4009833"/>
                </a:moveTo>
                <a:cubicBezTo>
                  <a:pt x="1778803" y="4011379"/>
                  <a:pt x="1786100" y="4023118"/>
                  <a:pt x="1797728" y="4044838"/>
                </a:cubicBezTo>
                <a:cubicBezTo>
                  <a:pt x="1842094" y="4127706"/>
                  <a:pt x="1909666" y="4201998"/>
                  <a:pt x="1988163" y="4254210"/>
                </a:cubicBezTo>
                <a:cubicBezTo>
                  <a:pt x="2034760" y="4285204"/>
                  <a:pt x="2124268" y="4331335"/>
                  <a:pt x="2227260" y="4377436"/>
                </a:cubicBezTo>
                <a:cubicBezTo>
                  <a:pt x="2429036" y="4467754"/>
                  <a:pt x="2511107" y="4517556"/>
                  <a:pt x="2672409" y="4647551"/>
                </a:cubicBezTo>
                <a:cubicBezTo>
                  <a:pt x="2789207" y="4741679"/>
                  <a:pt x="2860422" y="4787057"/>
                  <a:pt x="3009708" y="4862477"/>
                </a:cubicBezTo>
                <a:cubicBezTo>
                  <a:pt x="3132460" y="4924492"/>
                  <a:pt x="3189537" y="4964158"/>
                  <a:pt x="3262150" y="5037914"/>
                </a:cubicBezTo>
                <a:cubicBezTo>
                  <a:pt x="3329458" y="5106282"/>
                  <a:pt x="3348169" y="5119533"/>
                  <a:pt x="3402389" y="5137234"/>
                </a:cubicBezTo>
                <a:cubicBezTo>
                  <a:pt x="3468523" y="5158824"/>
                  <a:pt x="3457326" y="5158458"/>
                  <a:pt x="3917080" y="5154107"/>
                </a:cubicBezTo>
                <a:cubicBezTo>
                  <a:pt x="4179197" y="5151627"/>
                  <a:pt x="4187221" y="5153209"/>
                  <a:pt x="4477020" y="5264544"/>
                </a:cubicBezTo>
                <a:cubicBezTo>
                  <a:pt x="4521016" y="5281447"/>
                  <a:pt x="4591883" y="5307690"/>
                  <a:pt x="4634503" y="5322864"/>
                </a:cubicBezTo>
                <a:lnTo>
                  <a:pt x="4756990" y="5367181"/>
                </a:lnTo>
                <a:cubicBezTo>
                  <a:pt x="4818202" y="5389940"/>
                  <a:pt x="4891707" y="5409689"/>
                  <a:pt x="4964468" y="5422926"/>
                </a:cubicBezTo>
                <a:cubicBezTo>
                  <a:pt x="5059189" y="5440158"/>
                  <a:pt x="5075130" y="5442481"/>
                  <a:pt x="5131950" y="5447336"/>
                </a:cubicBezTo>
                <a:cubicBezTo>
                  <a:pt x="5151198" y="5448984"/>
                  <a:pt x="5172571" y="5451210"/>
                  <a:pt x="5179445" y="5452296"/>
                </a:cubicBezTo>
                <a:cubicBezTo>
                  <a:pt x="5186319" y="5453378"/>
                  <a:pt x="5216691" y="5457848"/>
                  <a:pt x="5246938" y="5462236"/>
                </a:cubicBezTo>
                <a:cubicBezTo>
                  <a:pt x="5347187" y="5476769"/>
                  <a:pt x="5436521" y="5503264"/>
                  <a:pt x="5511909" y="5540822"/>
                </a:cubicBezTo>
                <a:cubicBezTo>
                  <a:pt x="5611232" y="5590303"/>
                  <a:pt x="5671612" y="5661329"/>
                  <a:pt x="5713887" y="5778410"/>
                </a:cubicBezTo>
                <a:cubicBezTo>
                  <a:pt x="5745335" y="5865503"/>
                  <a:pt x="5747277" y="5931390"/>
                  <a:pt x="5720029" y="5986743"/>
                </a:cubicBezTo>
                <a:cubicBezTo>
                  <a:pt x="5702113" y="6023140"/>
                  <a:pt x="5662690" y="6060157"/>
                  <a:pt x="5642696" y="6059355"/>
                </a:cubicBezTo>
                <a:cubicBezTo>
                  <a:pt x="5636756" y="6059119"/>
                  <a:pt x="5596611" y="6046730"/>
                  <a:pt x="5553484" y="6031827"/>
                </a:cubicBezTo>
                <a:lnTo>
                  <a:pt x="5553484" y="6031825"/>
                </a:lnTo>
                <a:cubicBezTo>
                  <a:pt x="5481754" y="6007038"/>
                  <a:pt x="5414987" y="5991940"/>
                  <a:pt x="5336928" y="5982854"/>
                </a:cubicBezTo>
                <a:cubicBezTo>
                  <a:pt x="5272472" y="5975352"/>
                  <a:pt x="5165241" y="5964937"/>
                  <a:pt x="5099453" y="5959791"/>
                </a:cubicBezTo>
                <a:cubicBezTo>
                  <a:pt x="4811537" y="5937269"/>
                  <a:pt x="4612566" y="5910681"/>
                  <a:pt x="4483597" y="5877494"/>
                </a:cubicBezTo>
                <a:cubicBezTo>
                  <a:pt x="4435985" y="5865242"/>
                  <a:pt x="4341909" y="5842616"/>
                  <a:pt x="4274541" y="5827215"/>
                </a:cubicBezTo>
                <a:cubicBezTo>
                  <a:pt x="4148280" y="5798350"/>
                  <a:pt x="4107679" y="5786896"/>
                  <a:pt x="3949576" y="5735538"/>
                </a:cubicBezTo>
                <a:cubicBezTo>
                  <a:pt x="3839450" y="5699764"/>
                  <a:pt x="3785762" y="5685126"/>
                  <a:pt x="3692104" y="5665335"/>
                </a:cubicBezTo>
                <a:cubicBezTo>
                  <a:pt x="3542838" y="5633793"/>
                  <a:pt x="3445597" y="5592869"/>
                  <a:pt x="3277148" y="5490701"/>
                </a:cubicBezTo>
                <a:cubicBezTo>
                  <a:pt x="3093388" y="5379245"/>
                  <a:pt x="3004992" y="5300572"/>
                  <a:pt x="2858122" y="5117766"/>
                </a:cubicBezTo>
                <a:cubicBezTo>
                  <a:pt x="2824781" y="5076266"/>
                  <a:pt x="2791566" y="5035562"/>
                  <a:pt x="2784312" y="5027313"/>
                </a:cubicBezTo>
                <a:lnTo>
                  <a:pt x="2744878" y="4982313"/>
                </a:lnTo>
                <a:cubicBezTo>
                  <a:pt x="2703383" y="4934881"/>
                  <a:pt x="2596673" y="4830862"/>
                  <a:pt x="2544737" y="4787220"/>
                </a:cubicBezTo>
                <a:cubicBezTo>
                  <a:pt x="2416283" y="4679279"/>
                  <a:pt x="2368579" y="4645018"/>
                  <a:pt x="2229760" y="4561002"/>
                </a:cubicBezTo>
                <a:cubicBezTo>
                  <a:pt x="2187139" y="4535207"/>
                  <a:pt x="2135582" y="4501365"/>
                  <a:pt x="2115188" y="4485796"/>
                </a:cubicBezTo>
                <a:cubicBezTo>
                  <a:pt x="1997394" y="4395875"/>
                  <a:pt x="1835440" y="4176711"/>
                  <a:pt x="1782796" y="4035987"/>
                </a:cubicBezTo>
                <a:cubicBezTo>
                  <a:pt x="1775669" y="4016935"/>
                  <a:pt x="1773588" y="4008287"/>
                  <a:pt x="1776195" y="4009833"/>
                </a:cubicBezTo>
                <a:close/>
                <a:moveTo>
                  <a:pt x="0" y="0"/>
                </a:moveTo>
                <a:lnTo>
                  <a:pt x="18748" y="2881"/>
                </a:lnTo>
                <a:cubicBezTo>
                  <a:pt x="36058" y="5544"/>
                  <a:pt x="267995" y="52937"/>
                  <a:pt x="284970" y="57280"/>
                </a:cubicBezTo>
                <a:cubicBezTo>
                  <a:pt x="289094" y="58337"/>
                  <a:pt x="320591" y="65879"/>
                  <a:pt x="354962" y="74045"/>
                </a:cubicBezTo>
                <a:cubicBezTo>
                  <a:pt x="727685" y="162595"/>
                  <a:pt x="1111725" y="292215"/>
                  <a:pt x="1476773" y="452675"/>
                </a:cubicBezTo>
                <a:cubicBezTo>
                  <a:pt x="1547148" y="483609"/>
                  <a:pt x="1768331" y="593114"/>
                  <a:pt x="1854038" y="639455"/>
                </a:cubicBezTo>
                <a:cubicBezTo>
                  <a:pt x="2111270" y="778538"/>
                  <a:pt x="2325743" y="932211"/>
                  <a:pt x="2489475" y="1094759"/>
                </a:cubicBezTo>
                <a:cubicBezTo>
                  <a:pt x="2657022" y="1261097"/>
                  <a:pt x="2739390" y="1393472"/>
                  <a:pt x="2747384" y="1509249"/>
                </a:cubicBezTo>
                <a:cubicBezTo>
                  <a:pt x="2753165" y="1592977"/>
                  <a:pt x="2768191" y="1633620"/>
                  <a:pt x="2819715" y="1704898"/>
                </a:cubicBezTo>
                <a:cubicBezTo>
                  <a:pt x="2834624" y="1725522"/>
                  <a:pt x="2848031" y="1743522"/>
                  <a:pt x="2849509" y="1744897"/>
                </a:cubicBezTo>
                <a:cubicBezTo>
                  <a:pt x="2850986" y="1746272"/>
                  <a:pt x="2863395" y="1760896"/>
                  <a:pt x="2877083" y="1777396"/>
                </a:cubicBezTo>
                <a:cubicBezTo>
                  <a:pt x="2919226" y="1828197"/>
                  <a:pt x="2963318" y="1874821"/>
                  <a:pt x="3160780" y="2077388"/>
                </a:cubicBezTo>
                <a:lnTo>
                  <a:pt x="3277828" y="2198384"/>
                </a:lnTo>
                <a:cubicBezTo>
                  <a:pt x="3303294" y="2225310"/>
                  <a:pt x="3429699" y="2322507"/>
                  <a:pt x="3604894" y="2449878"/>
                </a:cubicBezTo>
                <a:cubicBezTo>
                  <a:pt x="3906965" y="2669492"/>
                  <a:pt x="4022883" y="2766727"/>
                  <a:pt x="4141690" y="2900160"/>
                </a:cubicBezTo>
                <a:cubicBezTo>
                  <a:pt x="4241492" y="3012247"/>
                  <a:pt x="4272113" y="3056475"/>
                  <a:pt x="4295924" y="3122935"/>
                </a:cubicBezTo>
                <a:cubicBezTo>
                  <a:pt x="4321436" y="3194145"/>
                  <a:pt x="4317435" y="3254639"/>
                  <a:pt x="4282656" y="3323572"/>
                </a:cubicBezTo>
                <a:cubicBezTo>
                  <a:pt x="4263887" y="3360773"/>
                  <a:pt x="4224284" y="3413213"/>
                  <a:pt x="4195559" y="3438902"/>
                </a:cubicBezTo>
                <a:cubicBezTo>
                  <a:pt x="4174871" y="3457403"/>
                  <a:pt x="4131147" y="3484231"/>
                  <a:pt x="4104562" y="3494735"/>
                </a:cubicBezTo>
                <a:cubicBezTo>
                  <a:pt x="4094938" y="3498538"/>
                  <a:pt x="4069065" y="3511186"/>
                  <a:pt x="4047068" y="3522841"/>
                </a:cubicBezTo>
                <a:cubicBezTo>
                  <a:pt x="3998501" y="3548575"/>
                  <a:pt x="3967123" y="3558005"/>
                  <a:pt x="3925551" y="3559364"/>
                </a:cubicBezTo>
                <a:cubicBezTo>
                  <a:pt x="3854404" y="3561691"/>
                  <a:pt x="3767783" y="3534013"/>
                  <a:pt x="3629129" y="3464656"/>
                </a:cubicBezTo>
                <a:cubicBezTo>
                  <a:pt x="3479307" y="3389712"/>
                  <a:pt x="3374094" y="3327074"/>
                  <a:pt x="3252153" y="3240226"/>
                </a:cubicBezTo>
                <a:cubicBezTo>
                  <a:pt x="3137061" y="3158254"/>
                  <a:pt x="2999038" y="3032194"/>
                  <a:pt x="2931502" y="2947365"/>
                </a:cubicBezTo>
                <a:cubicBezTo>
                  <a:pt x="2918365" y="2930866"/>
                  <a:pt x="2906298" y="2916241"/>
                  <a:pt x="2904686" y="2914867"/>
                </a:cubicBezTo>
                <a:cubicBezTo>
                  <a:pt x="2903074" y="2913491"/>
                  <a:pt x="2885130" y="2892117"/>
                  <a:pt x="2864810" y="2867368"/>
                </a:cubicBezTo>
                <a:cubicBezTo>
                  <a:pt x="2817938" y="2810277"/>
                  <a:pt x="2730464" y="2722471"/>
                  <a:pt x="2694712" y="2696624"/>
                </a:cubicBezTo>
                <a:cubicBezTo>
                  <a:pt x="2653819" y="2667059"/>
                  <a:pt x="2620537" y="2649553"/>
                  <a:pt x="2534729" y="2612469"/>
                </a:cubicBezTo>
                <a:cubicBezTo>
                  <a:pt x="2492109" y="2594049"/>
                  <a:pt x="2427991" y="2565466"/>
                  <a:pt x="2392245" y="2548950"/>
                </a:cubicBezTo>
                <a:cubicBezTo>
                  <a:pt x="2312521" y="2512116"/>
                  <a:pt x="2196535" y="2465367"/>
                  <a:pt x="2119774" y="2439130"/>
                </a:cubicBezTo>
                <a:lnTo>
                  <a:pt x="2056030" y="2417336"/>
                </a:lnTo>
                <a:cubicBezTo>
                  <a:pt x="2052593" y="2416155"/>
                  <a:pt x="2049781" y="2416385"/>
                  <a:pt x="2049781" y="2417867"/>
                </a:cubicBezTo>
                <a:cubicBezTo>
                  <a:pt x="2049781" y="2422929"/>
                  <a:pt x="2212640" y="2499084"/>
                  <a:pt x="2288757" y="2529619"/>
                </a:cubicBezTo>
                <a:cubicBezTo>
                  <a:pt x="2330829" y="2546496"/>
                  <a:pt x="2378074" y="2566769"/>
                  <a:pt x="2393746" y="2574672"/>
                </a:cubicBezTo>
                <a:cubicBezTo>
                  <a:pt x="2409419" y="2582572"/>
                  <a:pt x="2435740" y="2593427"/>
                  <a:pt x="2452238" y="2598791"/>
                </a:cubicBezTo>
                <a:cubicBezTo>
                  <a:pt x="2533938" y="2625355"/>
                  <a:pt x="2669987" y="2707708"/>
                  <a:pt x="2738215" y="2771896"/>
                </a:cubicBezTo>
                <a:lnTo>
                  <a:pt x="2777493" y="2808849"/>
                </a:lnTo>
                <a:lnTo>
                  <a:pt x="2791518" y="2942564"/>
                </a:lnTo>
                <a:cubicBezTo>
                  <a:pt x="2799232" y="3016107"/>
                  <a:pt x="2806515" y="3081028"/>
                  <a:pt x="2807703" y="3086831"/>
                </a:cubicBezTo>
                <a:cubicBezTo>
                  <a:pt x="2808891" y="3092636"/>
                  <a:pt x="2810971" y="3108632"/>
                  <a:pt x="2812325" y="3122382"/>
                </a:cubicBezTo>
                <a:cubicBezTo>
                  <a:pt x="2813679" y="3136131"/>
                  <a:pt x="2817692" y="3173415"/>
                  <a:pt x="2821242" y="3205235"/>
                </a:cubicBezTo>
                <a:cubicBezTo>
                  <a:pt x="2829614" y="3280266"/>
                  <a:pt x="2827892" y="3322487"/>
                  <a:pt x="2814306" y="3375269"/>
                </a:cubicBezTo>
                <a:cubicBezTo>
                  <a:pt x="2797509" y="3440532"/>
                  <a:pt x="2804709" y="3459008"/>
                  <a:pt x="2865114" y="3505661"/>
                </a:cubicBezTo>
                <a:cubicBezTo>
                  <a:pt x="2884786" y="3520853"/>
                  <a:pt x="2938333" y="3591341"/>
                  <a:pt x="2949868" y="3617228"/>
                </a:cubicBezTo>
                <a:cubicBezTo>
                  <a:pt x="2954804" y="3628305"/>
                  <a:pt x="2961941" y="3644519"/>
                  <a:pt x="2965728" y="3653257"/>
                </a:cubicBezTo>
                <a:cubicBezTo>
                  <a:pt x="2969515" y="3661998"/>
                  <a:pt x="2986026" y="3681122"/>
                  <a:pt x="3002419" y="3695757"/>
                </a:cubicBezTo>
                <a:cubicBezTo>
                  <a:pt x="3052156" y="3740161"/>
                  <a:pt x="3082528" y="3773639"/>
                  <a:pt x="3117278" y="3822363"/>
                </a:cubicBezTo>
                <a:cubicBezTo>
                  <a:pt x="3146225" y="3862949"/>
                  <a:pt x="3152875" y="3875826"/>
                  <a:pt x="3157308" y="3899861"/>
                </a:cubicBezTo>
                <a:cubicBezTo>
                  <a:pt x="3162376" y="3927344"/>
                  <a:pt x="3178890" y="3958212"/>
                  <a:pt x="3193654" y="3967802"/>
                </a:cubicBezTo>
                <a:cubicBezTo>
                  <a:pt x="3248816" y="4003631"/>
                  <a:pt x="3337756" y="4083582"/>
                  <a:pt x="3527123" y="4267568"/>
                </a:cubicBezTo>
                <a:cubicBezTo>
                  <a:pt x="3754713" y="4488691"/>
                  <a:pt x="3747109" y="4483181"/>
                  <a:pt x="3829591" y="4486737"/>
                </a:cubicBezTo>
                <a:cubicBezTo>
                  <a:pt x="3986280" y="4493490"/>
                  <a:pt x="4282555" y="4562562"/>
                  <a:pt x="4477022" y="4637676"/>
                </a:cubicBezTo>
                <a:cubicBezTo>
                  <a:pt x="4580530" y="4677657"/>
                  <a:pt x="4584581" y="4678738"/>
                  <a:pt x="4644504" y="4682398"/>
                </a:cubicBezTo>
                <a:cubicBezTo>
                  <a:pt x="4676126" y="4684329"/>
                  <a:pt x="4703768" y="4686980"/>
                  <a:pt x="4705932" y="4688285"/>
                </a:cubicBezTo>
                <a:cubicBezTo>
                  <a:pt x="4708095" y="4689590"/>
                  <a:pt x="4764339" y="4689962"/>
                  <a:pt x="4830918" y="4689112"/>
                </a:cubicBezTo>
                <a:cubicBezTo>
                  <a:pt x="5180372" y="4684641"/>
                  <a:pt x="5259197" y="4693605"/>
                  <a:pt x="5374426" y="4750915"/>
                </a:cubicBezTo>
                <a:cubicBezTo>
                  <a:pt x="5447133" y="4787076"/>
                  <a:pt x="5523584" y="4873619"/>
                  <a:pt x="5561193" y="4962335"/>
                </a:cubicBezTo>
                <a:cubicBezTo>
                  <a:pt x="5589540" y="5029203"/>
                  <a:pt x="5578469" y="5101926"/>
                  <a:pt x="5533797" y="5142288"/>
                </a:cubicBezTo>
                <a:cubicBezTo>
                  <a:pt x="5512949" y="5161124"/>
                  <a:pt x="5508112" y="5162170"/>
                  <a:pt x="5476069" y="5154773"/>
                </a:cubicBezTo>
                <a:cubicBezTo>
                  <a:pt x="5417587" y="5141271"/>
                  <a:pt x="5345453" y="5134143"/>
                  <a:pt x="5264438" y="5133860"/>
                </a:cubicBezTo>
                <a:cubicBezTo>
                  <a:pt x="5151022" y="5133446"/>
                  <a:pt x="5125128" y="5135495"/>
                  <a:pt x="4939472" y="5159387"/>
                </a:cubicBezTo>
                <a:cubicBezTo>
                  <a:pt x="4896852" y="5164873"/>
                  <a:pt x="4838358" y="5170850"/>
                  <a:pt x="4809486" y="5172675"/>
                </a:cubicBezTo>
                <a:cubicBezTo>
                  <a:pt x="4762416" y="5175651"/>
                  <a:pt x="4540048" y="5178698"/>
                  <a:pt x="4537753" y="5176401"/>
                </a:cubicBezTo>
                <a:cubicBezTo>
                  <a:pt x="4537753" y="5176394"/>
                  <a:pt x="4537753" y="5176386"/>
                  <a:pt x="4537751" y="5176379"/>
                </a:cubicBezTo>
                <a:cubicBezTo>
                  <a:pt x="4537244" y="5175848"/>
                  <a:pt x="4506496" y="5174939"/>
                  <a:pt x="4469426" y="5174312"/>
                </a:cubicBezTo>
                <a:cubicBezTo>
                  <a:pt x="4432357" y="5173687"/>
                  <a:pt x="4385209" y="5170297"/>
                  <a:pt x="4364655" y="5166777"/>
                </a:cubicBezTo>
                <a:lnTo>
                  <a:pt x="4309661" y="5157736"/>
                </a:lnTo>
                <a:cubicBezTo>
                  <a:pt x="4288995" y="5154630"/>
                  <a:pt x="4272043" y="5151202"/>
                  <a:pt x="4260393" y="5147771"/>
                </a:cubicBezTo>
                <a:cubicBezTo>
                  <a:pt x="4255802" y="5146418"/>
                  <a:pt x="4241968" y="5143885"/>
                  <a:pt x="4229652" y="5142149"/>
                </a:cubicBezTo>
                <a:cubicBezTo>
                  <a:pt x="4217337" y="5140407"/>
                  <a:pt x="4205962" y="5138187"/>
                  <a:pt x="4204375" y="5137200"/>
                </a:cubicBezTo>
                <a:cubicBezTo>
                  <a:pt x="4197159" y="5132742"/>
                  <a:pt x="4070387" y="5114320"/>
                  <a:pt x="4019064" y="5110272"/>
                </a:cubicBezTo>
                <a:cubicBezTo>
                  <a:pt x="3959787" y="5105602"/>
                  <a:pt x="3807773" y="5106652"/>
                  <a:pt x="3687104" y="5112582"/>
                </a:cubicBezTo>
                <a:cubicBezTo>
                  <a:pt x="3574335" y="5118115"/>
                  <a:pt x="3500569" y="5105693"/>
                  <a:pt x="3422132" y="5067951"/>
                </a:cubicBezTo>
                <a:cubicBezTo>
                  <a:pt x="3364863" y="5040395"/>
                  <a:pt x="3308775" y="5002002"/>
                  <a:pt x="3228292" y="4935266"/>
                </a:cubicBezTo>
                <a:cubicBezTo>
                  <a:pt x="3117572" y="4843457"/>
                  <a:pt x="3091827" y="4826593"/>
                  <a:pt x="2922186" y="4734757"/>
                </a:cubicBezTo>
                <a:cubicBezTo>
                  <a:pt x="2804324" y="4670952"/>
                  <a:pt x="2768654" y="4649598"/>
                  <a:pt x="2689711" y="4595588"/>
                </a:cubicBezTo>
                <a:cubicBezTo>
                  <a:pt x="2525762" y="4483419"/>
                  <a:pt x="2432541" y="4427016"/>
                  <a:pt x="2204762" y="4302178"/>
                </a:cubicBezTo>
                <a:cubicBezTo>
                  <a:pt x="2115397" y="4253200"/>
                  <a:pt x="2022032" y="4200662"/>
                  <a:pt x="1997285" y="4185427"/>
                </a:cubicBezTo>
                <a:cubicBezTo>
                  <a:pt x="1936272" y="4147868"/>
                  <a:pt x="1894416" y="4104135"/>
                  <a:pt x="1857608" y="4039486"/>
                </a:cubicBezTo>
                <a:cubicBezTo>
                  <a:pt x="1785149" y="3912219"/>
                  <a:pt x="1760202" y="3866215"/>
                  <a:pt x="1712746" y="3772347"/>
                </a:cubicBezTo>
                <a:cubicBezTo>
                  <a:pt x="1660456" y="3668918"/>
                  <a:pt x="1655354" y="3657799"/>
                  <a:pt x="1619841" y="3569852"/>
                </a:cubicBezTo>
                <a:cubicBezTo>
                  <a:pt x="1595447" y="3509443"/>
                  <a:pt x="1591737" y="3500782"/>
                  <a:pt x="1568446" y="3449855"/>
                </a:cubicBezTo>
                <a:cubicBezTo>
                  <a:pt x="1559013" y="3429231"/>
                  <a:pt x="1540625" y="3384232"/>
                  <a:pt x="1527583" y="3349858"/>
                </a:cubicBezTo>
                <a:cubicBezTo>
                  <a:pt x="1514542" y="3315484"/>
                  <a:pt x="1501973" y="3282860"/>
                  <a:pt x="1499654" y="3277360"/>
                </a:cubicBezTo>
                <a:cubicBezTo>
                  <a:pt x="1497334" y="3271862"/>
                  <a:pt x="1485192" y="3235861"/>
                  <a:pt x="1472670" y="3197363"/>
                </a:cubicBezTo>
                <a:cubicBezTo>
                  <a:pt x="1432348" y="3073389"/>
                  <a:pt x="1390394" y="2947845"/>
                  <a:pt x="1383279" y="2929869"/>
                </a:cubicBezTo>
                <a:cubicBezTo>
                  <a:pt x="1379469" y="2920244"/>
                  <a:pt x="1373408" y="2904495"/>
                  <a:pt x="1369808" y="2894870"/>
                </a:cubicBezTo>
                <a:cubicBezTo>
                  <a:pt x="1357966" y="2863204"/>
                  <a:pt x="1302028" y="2756991"/>
                  <a:pt x="1277356" y="2719328"/>
                </a:cubicBezTo>
                <a:cubicBezTo>
                  <a:pt x="1213699" y="2622151"/>
                  <a:pt x="1120560" y="2523248"/>
                  <a:pt x="994892" y="2419385"/>
                </a:cubicBezTo>
                <a:cubicBezTo>
                  <a:pt x="947994" y="2380625"/>
                  <a:pt x="754763" y="2239463"/>
                  <a:pt x="624931" y="2149115"/>
                </a:cubicBezTo>
                <a:lnTo>
                  <a:pt x="542440" y="2091604"/>
                </a:lnTo>
                <a:cubicBezTo>
                  <a:pt x="451499" y="2028124"/>
                  <a:pt x="281680" y="1912507"/>
                  <a:pt x="125329" y="1807627"/>
                </a:cubicBezTo>
                <a:lnTo>
                  <a:pt x="13185" y="1732400"/>
                </a:lnTo>
                <a:lnTo>
                  <a:pt x="6912" y="1702400"/>
                </a:lnTo>
                <a:cubicBezTo>
                  <a:pt x="2034" y="1679070"/>
                  <a:pt x="568" y="1486519"/>
                  <a:pt x="319" y="836201"/>
                </a:cubicBezTo>
                <a:cubicBezTo>
                  <a:pt x="213" y="557467"/>
                  <a:pt x="106" y="278734"/>
                  <a:pt x="0" y="0"/>
                </a:cubicBezTo>
                <a:close/>
              </a:path>
            </a:pathLst>
          </a:custGeom>
          <a:gradFill flip="none" rotWithShape="1">
            <a:gsLst>
              <a:gs pos="60500">
                <a:srgbClr val="9DCC7B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1971077">
            <a:off x="7510999" y="1032140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gradFill>
            <a:gsLst>
              <a:gs pos="100000">
                <a:srgbClr val="00D400">
                  <a:alpha val="0"/>
                </a:srgbClr>
              </a:gs>
              <a:gs pos="0">
                <a:srgbClr val="CCFF00"/>
              </a:gs>
            </a:gsLst>
            <a:lin ang="7345410" scaled="1"/>
          </a:gra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3" name="图形 341">
            <a:extLst>
              <a:ext uri="{FF2B5EF4-FFF2-40B4-BE49-F238E27FC236}">
                <a16:creationId xmlns:a16="http://schemas.microsoft.com/office/drawing/2014/main" id="{E7DB15CA-0E6F-8DDA-9ADC-2E751D65218A}"/>
              </a:ext>
            </a:extLst>
          </p:cNvPr>
          <p:cNvSpPr/>
          <p:nvPr/>
        </p:nvSpPr>
        <p:spPr>
          <a:xfrm rot="281755" flipH="1">
            <a:off x="9290139" y="5658296"/>
            <a:ext cx="2650444" cy="600043"/>
          </a:xfrm>
          <a:custGeom>
            <a:avLst/>
            <a:gdLst>
              <a:gd name="connsiteX0" fmla="*/ 12834332 w 18187382"/>
              <a:gd name="connsiteY0" fmla="*/ 3835400 h 3848496"/>
              <a:gd name="connsiteX1" fmla="*/ 12815282 w 18187382"/>
              <a:gd name="connsiteY1" fmla="*/ 3841750 h 3848496"/>
              <a:gd name="connsiteX2" fmla="*/ 12821632 w 18187382"/>
              <a:gd name="connsiteY2" fmla="*/ 3822700 h 3848496"/>
              <a:gd name="connsiteX3" fmla="*/ 12834332 w 18187382"/>
              <a:gd name="connsiteY3" fmla="*/ 3835400 h 3848496"/>
              <a:gd name="connsiteX4" fmla="*/ 13183582 w 18187382"/>
              <a:gd name="connsiteY4" fmla="*/ 3810000 h 3848496"/>
              <a:gd name="connsiteX5" fmla="*/ 13170882 w 18187382"/>
              <a:gd name="connsiteY5" fmla="*/ 3835400 h 3848496"/>
              <a:gd name="connsiteX6" fmla="*/ 13151832 w 18187382"/>
              <a:gd name="connsiteY6" fmla="*/ 3835400 h 3848496"/>
              <a:gd name="connsiteX7" fmla="*/ 13170882 w 18187382"/>
              <a:gd name="connsiteY7" fmla="*/ 3816350 h 3848496"/>
              <a:gd name="connsiteX8" fmla="*/ 13158182 w 18187382"/>
              <a:gd name="connsiteY8" fmla="*/ 3797300 h 3848496"/>
              <a:gd name="connsiteX9" fmla="*/ 13183582 w 18187382"/>
              <a:gd name="connsiteY9" fmla="*/ 3810000 h 3848496"/>
              <a:gd name="connsiteX10" fmla="*/ 16314132 w 18187382"/>
              <a:gd name="connsiteY10" fmla="*/ 3740150 h 3848496"/>
              <a:gd name="connsiteX11" fmla="*/ 16288732 w 18187382"/>
              <a:gd name="connsiteY11" fmla="*/ 3714750 h 3848496"/>
              <a:gd name="connsiteX12" fmla="*/ 16314132 w 18187382"/>
              <a:gd name="connsiteY12" fmla="*/ 3740150 h 3848496"/>
              <a:gd name="connsiteX13" fmla="*/ 16606232 w 18187382"/>
              <a:gd name="connsiteY13" fmla="*/ 3759200 h 3848496"/>
              <a:gd name="connsiteX14" fmla="*/ 16587182 w 18187382"/>
              <a:gd name="connsiteY14" fmla="*/ 3759200 h 3848496"/>
              <a:gd name="connsiteX15" fmla="*/ 16561782 w 18187382"/>
              <a:gd name="connsiteY15" fmla="*/ 3708400 h 3848496"/>
              <a:gd name="connsiteX16" fmla="*/ 16606232 w 18187382"/>
              <a:gd name="connsiteY16" fmla="*/ 3759200 h 3848496"/>
              <a:gd name="connsiteX17" fmla="*/ 4979383 w 18187382"/>
              <a:gd name="connsiteY17" fmla="*/ 3708400 h 3848496"/>
              <a:gd name="connsiteX18" fmla="*/ 4973033 w 18187382"/>
              <a:gd name="connsiteY18" fmla="*/ 3708400 h 3848496"/>
              <a:gd name="connsiteX19" fmla="*/ 4979383 w 18187382"/>
              <a:gd name="connsiteY19" fmla="*/ 3708400 h 3848496"/>
              <a:gd name="connsiteX20" fmla="*/ 5633433 w 18187382"/>
              <a:gd name="connsiteY20" fmla="*/ 3695700 h 3848496"/>
              <a:gd name="connsiteX21" fmla="*/ 5652483 w 18187382"/>
              <a:gd name="connsiteY21" fmla="*/ 3689350 h 3848496"/>
              <a:gd name="connsiteX22" fmla="*/ 5633433 w 18187382"/>
              <a:gd name="connsiteY22" fmla="*/ 3695700 h 3848496"/>
              <a:gd name="connsiteX23" fmla="*/ 274032 w 18187382"/>
              <a:gd name="connsiteY23" fmla="*/ 3676650 h 3848496"/>
              <a:gd name="connsiteX24" fmla="*/ 254982 w 18187382"/>
              <a:gd name="connsiteY24" fmla="*/ 3670300 h 3848496"/>
              <a:gd name="connsiteX25" fmla="*/ 274032 w 18187382"/>
              <a:gd name="connsiteY25" fmla="*/ 3676650 h 3848496"/>
              <a:gd name="connsiteX26" fmla="*/ 540732 w 18187382"/>
              <a:gd name="connsiteY26" fmla="*/ 3683000 h 3848496"/>
              <a:gd name="connsiteX27" fmla="*/ 515332 w 18187382"/>
              <a:gd name="connsiteY27" fmla="*/ 3714750 h 3848496"/>
              <a:gd name="connsiteX28" fmla="*/ 496282 w 18187382"/>
              <a:gd name="connsiteY28" fmla="*/ 3714750 h 3848496"/>
              <a:gd name="connsiteX29" fmla="*/ 528032 w 18187382"/>
              <a:gd name="connsiteY29" fmla="*/ 3689350 h 3848496"/>
              <a:gd name="connsiteX30" fmla="*/ 502632 w 18187382"/>
              <a:gd name="connsiteY30" fmla="*/ 3657600 h 3848496"/>
              <a:gd name="connsiteX31" fmla="*/ 540732 w 18187382"/>
              <a:gd name="connsiteY31" fmla="*/ 3683000 h 3848496"/>
              <a:gd name="connsiteX32" fmla="*/ 3029932 w 18187382"/>
              <a:gd name="connsiteY32" fmla="*/ 3644900 h 3848496"/>
              <a:gd name="connsiteX33" fmla="*/ 3004532 w 18187382"/>
              <a:gd name="connsiteY33" fmla="*/ 3644900 h 3848496"/>
              <a:gd name="connsiteX34" fmla="*/ 3029932 w 18187382"/>
              <a:gd name="connsiteY34" fmla="*/ 3644900 h 3848496"/>
              <a:gd name="connsiteX35" fmla="*/ 496282 w 18187382"/>
              <a:gd name="connsiteY35" fmla="*/ 3651250 h 3848496"/>
              <a:gd name="connsiteX36" fmla="*/ 477232 w 18187382"/>
              <a:gd name="connsiteY36" fmla="*/ 3644900 h 3848496"/>
              <a:gd name="connsiteX37" fmla="*/ 496282 w 18187382"/>
              <a:gd name="connsiteY37" fmla="*/ 3651250 h 3848496"/>
              <a:gd name="connsiteX38" fmla="*/ 242282 w 18187382"/>
              <a:gd name="connsiteY38" fmla="*/ 3657600 h 3848496"/>
              <a:gd name="connsiteX39" fmla="*/ 216882 w 18187382"/>
              <a:gd name="connsiteY39" fmla="*/ 3638550 h 3848496"/>
              <a:gd name="connsiteX40" fmla="*/ 242282 w 18187382"/>
              <a:gd name="connsiteY40" fmla="*/ 3657600 h 3848496"/>
              <a:gd name="connsiteX41" fmla="*/ 2680682 w 18187382"/>
              <a:gd name="connsiteY41" fmla="*/ 3632200 h 3848496"/>
              <a:gd name="connsiteX42" fmla="*/ 2661632 w 18187382"/>
              <a:gd name="connsiteY42" fmla="*/ 3638550 h 3848496"/>
              <a:gd name="connsiteX43" fmla="*/ 2648932 w 18187382"/>
              <a:gd name="connsiteY43" fmla="*/ 3625850 h 3848496"/>
              <a:gd name="connsiteX44" fmla="*/ 2680682 w 18187382"/>
              <a:gd name="connsiteY44" fmla="*/ 3632200 h 3848496"/>
              <a:gd name="connsiteX45" fmla="*/ 210532 w 18187382"/>
              <a:gd name="connsiteY45" fmla="*/ 3632200 h 3848496"/>
              <a:gd name="connsiteX46" fmla="*/ 191482 w 18187382"/>
              <a:gd name="connsiteY46" fmla="*/ 3619500 h 3848496"/>
              <a:gd name="connsiteX47" fmla="*/ 210532 w 18187382"/>
              <a:gd name="connsiteY47" fmla="*/ 3632200 h 3848496"/>
              <a:gd name="connsiteX48" fmla="*/ 16295082 w 18187382"/>
              <a:gd name="connsiteY48" fmla="*/ 3638550 h 3848496"/>
              <a:gd name="connsiteX49" fmla="*/ 16314132 w 18187382"/>
              <a:gd name="connsiteY49" fmla="*/ 3606800 h 3848496"/>
              <a:gd name="connsiteX50" fmla="*/ 16295082 w 18187382"/>
              <a:gd name="connsiteY50" fmla="*/ 3638550 h 3848496"/>
              <a:gd name="connsiteX51" fmla="*/ 5665183 w 18187382"/>
              <a:gd name="connsiteY51" fmla="*/ 3625850 h 3848496"/>
              <a:gd name="connsiteX52" fmla="*/ 5684233 w 18187382"/>
              <a:gd name="connsiteY52" fmla="*/ 3606800 h 3848496"/>
              <a:gd name="connsiteX53" fmla="*/ 5665183 w 18187382"/>
              <a:gd name="connsiteY53" fmla="*/ 3625850 h 3848496"/>
              <a:gd name="connsiteX54" fmla="*/ 3042632 w 18187382"/>
              <a:gd name="connsiteY54" fmla="*/ 3638550 h 3848496"/>
              <a:gd name="connsiteX55" fmla="*/ 3131532 w 18187382"/>
              <a:gd name="connsiteY55" fmla="*/ 3606800 h 3848496"/>
              <a:gd name="connsiteX56" fmla="*/ 3042632 w 18187382"/>
              <a:gd name="connsiteY56" fmla="*/ 3638550 h 3848496"/>
              <a:gd name="connsiteX57" fmla="*/ 12700982 w 18187382"/>
              <a:gd name="connsiteY57" fmla="*/ 3613150 h 3848496"/>
              <a:gd name="connsiteX58" fmla="*/ 12732732 w 18187382"/>
              <a:gd name="connsiteY58" fmla="*/ 3587750 h 3848496"/>
              <a:gd name="connsiteX59" fmla="*/ 12707332 w 18187382"/>
              <a:gd name="connsiteY59" fmla="*/ 3625850 h 3848496"/>
              <a:gd name="connsiteX60" fmla="*/ 12675582 w 18187382"/>
              <a:gd name="connsiteY60" fmla="*/ 3581400 h 3848496"/>
              <a:gd name="connsiteX61" fmla="*/ 12700982 w 18187382"/>
              <a:gd name="connsiteY61" fmla="*/ 3613150 h 3848496"/>
              <a:gd name="connsiteX62" fmla="*/ 6585933 w 18187382"/>
              <a:gd name="connsiteY62" fmla="*/ 3613150 h 3848496"/>
              <a:gd name="connsiteX63" fmla="*/ 6566883 w 18187382"/>
              <a:gd name="connsiteY63" fmla="*/ 3594100 h 3848496"/>
              <a:gd name="connsiteX64" fmla="*/ 6573233 w 18187382"/>
              <a:gd name="connsiteY64" fmla="*/ 3581400 h 3848496"/>
              <a:gd name="connsiteX65" fmla="*/ 6585933 w 18187382"/>
              <a:gd name="connsiteY65" fmla="*/ 3613150 h 3848496"/>
              <a:gd name="connsiteX66" fmla="*/ 6839933 w 18187382"/>
              <a:gd name="connsiteY66" fmla="*/ 3651250 h 3848496"/>
              <a:gd name="connsiteX67" fmla="*/ 6770083 w 18187382"/>
              <a:gd name="connsiteY67" fmla="*/ 3575050 h 3848496"/>
              <a:gd name="connsiteX68" fmla="*/ 6839933 w 18187382"/>
              <a:gd name="connsiteY68" fmla="*/ 3651250 h 3848496"/>
              <a:gd name="connsiteX69" fmla="*/ 3144232 w 18187382"/>
              <a:gd name="connsiteY69" fmla="*/ 3600450 h 3848496"/>
              <a:gd name="connsiteX70" fmla="*/ 3195032 w 18187382"/>
              <a:gd name="connsiteY70" fmla="*/ 3575050 h 3848496"/>
              <a:gd name="connsiteX71" fmla="*/ 3144232 w 18187382"/>
              <a:gd name="connsiteY71" fmla="*/ 3600450 h 3848496"/>
              <a:gd name="connsiteX72" fmla="*/ 172432 w 18187382"/>
              <a:gd name="connsiteY72" fmla="*/ 3600450 h 3848496"/>
              <a:gd name="connsiteX73" fmla="*/ 134332 w 18187382"/>
              <a:gd name="connsiteY73" fmla="*/ 3575050 h 3848496"/>
              <a:gd name="connsiteX74" fmla="*/ 172432 w 18187382"/>
              <a:gd name="connsiteY74" fmla="*/ 3600450 h 3848496"/>
              <a:gd name="connsiteX75" fmla="*/ 17190432 w 18187382"/>
              <a:gd name="connsiteY75" fmla="*/ 3587750 h 3848496"/>
              <a:gd name="connsiteX76" fmla="*/ 17165032 w 18187382"/>
              <a:gd name="connsiteY76" fmla="*/ 3562350 h 3848496"/>
              <a:gd name="connsiteX77" fmla="*/ 17190432 w 18187382"/>
              <a:gd name="connsiteY77" fmla="*/ 3587750 h 3848496"/>
              <a:gd name="connsiteX78" fmla="*/ 5709633 w 18187382"/>
              <a:gd name="connsiteY78" fmla="*/ 3587750 h 3848496"/>
              <a:gd name="connsiteX79" fmla="*/ 5741383 w 18187382"/>
              <a:gd name="connsiteY79" fmla="*/ 3549650 h 3848496"/>
              <a:gd name="connsiteX80" fmla="*/ 5709633 w 18187382"/>
              <a:gd name="connsiteY80" fmla="*/ 3587750 h 3848496"/>
              <a:gd name="connsiteX81" fmla="*/ 121632 w 18187382"/>
              <a:gd name="connsiteY81" fmla="*/ 3562350 h 3848496"/>
              <a:gd name="connsiteX82" fmla="*/ 102582 w 18187382"/>
              <a:gd name="connsiteY82" fmla="*/ 3549650 h 3848496"/>
              <a:gd name="connsiteX83" fmla="*/ 121632 w 18187382"/>
              <a:gd name="connsiteY83" fmla="*/ 3562350 h 3848496"/>
              <a:gd name="connsiteX84" fmla="*/ 13069282 w 18187382"/>
              <a:gd name="connsiteY84" fmla="*/ 3568700 h 3848496"/>
              <a:gd name="connsiteX85" fmla="*/ 13107382 w 18187382"/>
              <a:gd name="connsiteY85" fmla="*/ 3498850 h 3848496"/>
              <a:gd name="connsiteX86" fmla="*/ 13069282 w 18187382"/>
              <a:gd name="connsiteY86" fmla="*/ 3568700 h 3848496"/>
              <a:gd name="connsiteX87" fmla="*/ 8840182 w 18187382"/>
              <a:gd name="connsiteY87" fmla="*/ 3498850 h 3848496"/>
              <a:gd name="connsiteX88" fmla="*/ 8795732 w 18187382"/>
              <a:gd name="connsiteY88" fmla="*/ 3498850 h 3848496"/>
              <a:gd name="connsiteX89" fmla="*/ 8840182 w 18187382"/>
              <a:gd name="connsiteY89" fmla="*/ 3498850 h 3848496"/>
              <a:gd name="connsiteX90" fmla="*/ 5760433 w 18187382"/>
              <a:gd name="connsiteY90" fmla="*/ 3524250 h 3848496"/>
              <a:gd name="connsiteX91" fmla="*/ 5779483 w 18187382"/>
              <a:gd name="connsiteY91" fmla="*/ 3498850 h 3848496"/>
              <a:gd name="connsiteX92" fmla="*/ 5760433 w 18187382"/>
              <a:gd name="connsiteY92" fmla="*/ 3524250 h 3848496"/>
              <a:gd name="connsiteX93" fmla="*/ 12929582 w 18187382"/>
              <a:gd name="connsiteY93" fmla="*/ 3517900 h 3848496"/>
              <a:gd name="connsiteX94" fmla="*/ 12935932 w 18187382"/>
              <a:gd name="connsiteY94" fmla="*/ 3492500 h 3848496"/>
              <a:gd name="connsiteX95" fmla="*/ 12929582 w 18187382"/>
              <a:gd name="connsiteY95" fmla="*/ 3517900 h 3848496"/>
              <a:gd name="connsiteX96" fmla="*/ 11526232 w 18187382"/>
              <a:gd name="connsiteY96" fmla="*/ 3524250 h 3848496"/>
              <a:gd name="connsiteX97" fmla="*/ 11430982 w 18187382"/>
              <a:gd name="connsiteY97" fmla="*/ 3498850 h 3848496"/>
              <a:gd name="connsiteX98" fmla="*/ 11443682 w 18187382"/>
              <a:gd name="connsiteY98" fmla="*/ 3492500 h 3848496"/>
              <a:gd name="connsiteX99" fmla="*/ 11526232 w 18187382"/>
              <a:gd name="connsiteY99" fmla="*/ 3524250 h 3848496"/>
              <a:gd name="connsiteX100" fmla="*/ 17171382 w 18187382"/>
              <a:gd name="connsiteY100" fmla="*/ 3505200 h 3848496"/>
              <a:gd name="connsiteX101" fmla="*/ 17171382 w 18187382"/>
              <a:gd name="connsiteY101" fmla="*/ 3486150 h 3848496"/>
              <a:gd name="connsiteX102" fmla="*/ 17171382 w 18187382"/>
              <a:gd name="connsiteY102" fmla="*/ 3505200 h 3848496"/>
              <a:gd name="connsiteX103" fmla="*/ 13297882 w 18187382"/>
              <a:gd name="connsiteY103" fmla="*/ 3492500 h 3848496"/>
              <a:gd name="connsiteX104" fmla="*/ 13329632 w 18187382"/>
              <a:gd name="connsiteY104" fmla="*/ 3486150 h 3848496"/>
              <a:gd name="connsiteX105" fmla="*/ 13297882 w 18187382"/>
              <a:gd name="connsiteY105" fmla="*/ 3492500 h 3848496"/>
              <a:gd name="connsiteX106" fmla="*/ 13367732 w 18187382"/>
              <a:gd name="connsiteY106" fmla="*/ 3486150 h 3848496"/>
              <a:gd name="connsiteX107" fmla="*/ 13393132 w 18187382"/>
              <a:gd name="connsiteY107" fmla="*/ 3479800 h 3848496"/>
              <a:gd name="connsiteX108" fmla="*/ 13367732 w 18187382"/>
              <a:gd name="connsiteY108" fmla="*/ 3486150 h 3848496"/>
              <a:gd name="connsiteX109" fmla="*/ 11373832 w 18187382"/>
              <a:gd name="connsiteY109" fmla="*/ 3479800 h 3848496"/>
              <a:gd name="connsiteX110" fmla="*/ 11386532 w 18187382"/>
              <a:gd name="connsiteY110" fmla="*/ 3492500 h 3848496"/>
              <a:gd name="connsiteX111" fmla="*/ 11342082 w 18187382"/>
              <a:gd name="connsiteY111" fmla="*/ 3479800 h 3848496"/>
              <a:gd name="connsiteX112" fmla="*/ 11373832 w 18187382"/>
              <a:gd name="connsiteY112" fmla="*/ 3479800 h 3848496"/>
              <a:gd name="connsiteX113" fmla="*/ 17546032 w 18187382"/>
              <a:gd name="connsiteY113" fmla="*/ 3467100 h 3848496"/>
              <a:gd name="connsiteX114" fmla="*/ 17596832 w 18187382"/>
              <a:gd name="connsiteY114" fmla="*/ 3498850 h 3848496"/>
              <a:gd name="connsiteX115" fmla="*/ 17584132 w 18187382"/>
              <a:gd name="connsiteY115" fmla="*/ 3524250 h 3848496"/>
              <a:gd name="connsiteX116" fmla="*/ 17565082 w 18187382"/>
              <a:gd name="connsiteY116" fmla="*/ 3524250 h 3848496"/>
              <a:gd name="connsiteX117" fmla="*/ 17584132 w 18187382"/>
              <a:gd name="connsiteY117" fmla="*/ 3505200 h 3848496"/>
              <a:gd name="connsiteX118" fmla="*/ 17526982 w 18187382"/>
              <a:gd name="connsiteY118" fmla="*/ 3467100 h 3848496"/>
              <a:gd name="connsiteX119" fmla="*/ 17546032 w 18187382"/>
              <a:gd name="connsiteY119" fmla="*/ 3467100 h 3848496"/>
              <a:gd name="connsiteX120" fmla="*/ 2502882 w 18187382"/>
              <a:gd name="connsiteY120" fmla="*/ 3549650 h 3848496"/>
              <a:gd name="connsiteX121" fmla="*/ 2623532 w 18187382"/>
              <a:gd name="connsiteY121" fmla="*/ 3619500 h 3848496"/>
              <a:gd name="connsiteX122" fmla="*/ 2388582 w 18187382"/>
              <a:gd name="connsiteY122" fmla="*/ 3467100 h 3848496"/>
              <a:gd name="connsiteX123" fmla="*/ 2502882 w 18187382"/>
              <a:gd name="connsiteY123" fmla="*/ 3549650 h 3848496"/>
              <a:gd name="connsiteX124" fmla="*/ 17165032 w 18187382"/>
              <a:gd name="connsiteY124" fmla="*/ 3479800 h 3848496"/>
              <a:gd name="connsiteX125" fmla="*/ 17165032 w 18187382"/>
              <a:gd name="connsiteY125" fmla="*/ 3460750 h 3848496"/>
              <a:gd name="connsiteX126" fmla="*/ 17165032 w 18187382"/>
              <a:gd name="connsiteY126" fmla="*/ 3479800 h 3848496"/>
              <a:gd name="connsiteX127" fmla="*/ 16339532 w 18187382"/>
              <a:gd name="connsiteY127" fmla="*/ 3556000 h 3848496"/>
              <a:gd name="connsiteX128" fmla="*/ 16371282 w 18187382"/>
              <a:gd name="connsiteY128" fmla="*/ 3460750 h 3848496"/>
              <a:gd name="connsiteX129" fmla="*/ 16339532 w 18187382"/>
              <a:gd name="connsiteY129" fmla="*/ 3556000 h 3848496"/>
              <a:gd name="connsiteX130" fmla="*/ 13450282 w 18187382"/>
              <a:gd name="connsiteY130" fmla="*/ 3473450 h 3848496"/>
              <a:gd name="connsiteX131" fmla="*/ 13437582 w 18187382"/>
              <a:gd name="connsiteY131" fmla="*/ 3473450 h 3848496"/>
              <a:gd name="connsiteX132" fmla="*/ 13469332 w 18187382"/>
              <a:gd name="connsiteY132" fmla="*/ 3460750 h 3848496"/>
              <a:gd name="connsiteX133" fmla="*/ 13450282 w 18187382"/>
              <a:gd name="connsiteY133" fmla="*/ 3473450 h 3848496"/>
              <a:gd name="connsiteX134" fmla="*/ 16549082 w 18187382"/>
              <a:gd name="connsiteY134" fmla="*/ 3505200 h 3848496"/>
              <a:gd name="connsiteX135" fmla="*/ 16587182 w 18187382"/>
              <a:gd name="connsiteY135" fmla="*/ 3448050 h 3848496"/>
              <a:gd name="connsiteX136" fmla="*/ 16549082 w 18187382"/>
              <a:gd name="connsiteY136" fmla="*/ 3505200 h 3848496"/>
              <a:gd name="connsiteX137" fmla="*/ 13482032 w 18187382"/>
              <a:gd name="connsiteY137" fmla="*/ 3460750 h 3848496"/>
              <a:gd name="connsiteX138" fmla="*/ 13520132 w 18187382"/>
              <a:gd name="connsiteY138" fmla="*/ 3448050 h 3848496"/>
              <a:gd name="connsiteX139" fmla="*/ 13482032 w 18187382"/>
              <a:gd name="connsiteY139" fmla="*/ 3460750 h 3848496"/>
              <a:gd name="connsiteX140" fmla="*/ 11284932 w 18187382"/>
              <a:gd name="connsiteY140" fmla="*/ 3454400 h 3848496"/>
              <a:gd name="connsiteX141" fmla="*/ 11316682 w 18187382"/>
              <a:gd name="connsiteY141" fmla="*/ 3460750 h 3848496"/>
              <a:gd name="connsiteX142" fmla="*/ 11284932 w 18187382"/>
              <a:gd name="connsiteY142" fmla="*/ 3454400 h 3848496"/>
              <a:gd name="connsiteX143" fmla="*/ 4731733 w 18187382"/>
              <a:gd name="connsiteY143" fmla="*/ 3511550 h 3848496"/>
              <a:gd name="connsiteX144" fmla="*/ 4687283 w 18187382"/>
              <a:gd name="connsiteY144" fmla="*/ 3448050 h 3848496"/>
              <a:gd name="connsiteX145" fmla="*/ 4731733 w 18187382"/>
              <a:gd name="connsiteY145" fmla="*/ 3511550 h 3848496"/>
              <a:gd name="connsiteX146" fmla="*/ 407382 w 18187382"/>
              <a:gd name="connsiteY146" fmla="*/ 3473450 h 3848496"/>
              <a:gd name="connsiteX147" fmla="*/ 439132 w 18187382"/>
              <a:gd name="connsiteY147" fmla="*/ 3448050 h 3848496"/>
              <a:gd name="connsiteX148" fmla="*/ 407382 w 18187382"/>
              <a:gd name="connsiteY148" fmla="*/ 3473450 h 3848496"/>
              <a:gd name="connsiteX149" fmla="*/ 12942282 w 18187382"/>
              <a:gd name="connsiteY149" fmla="*/ 3460750 h 3848496"/>
              <a:gd name="connsiteX150" fmla="*/ 12954982 w 18187382"/>
              <a:gd name="connsiteY150" fmla="*/ 3441700 h 3848496"/>
              <a:gd name="connsiteX151" fmla="*/ 12942282 w 18187382"/>
              <a:gd name="connsiteY151" fmla="*/ 3460750 h 3848496"/>
              <a:gd name="connsiteX152" fmla="*/ 1461482 w 18187382"/>
              <a:gd name="connsiteY152" fmla="*/ 3454400 h 3848496"/>
              <a:gd name="connsiteX153" fmla="*/ 1467832 w 18187382"/>
              <a:gd name="connsiteY153" fmla="*/ 3441700 h 3848496"/>
              <a:gd name="connsiteX154" fmla="*/ 1461482 w 18187382"/>
              <a:gd name="connsiteY154" fmla="*/ 3454400 h 3848496"/>
              <a:gd name="connsiteX155" fmla="*/ 13297882 w 18187382"/>
              <a:gd name="connsiteY155" fmla="*/ 3441700 h 3848496"/>
              <a:gd name="connsiteX156" fmla="*/ 13323282 w 18187382"/>
              <a:gd name="connsiteY156" fmla="*/ 3441700 h 3848496"/>
              <a:gd name="connsiteX157" fmla="*/ 13297882 w 18187382"/>
              <a:gd name="connsiteY157" fmla="*/ 3441700 h 3848496"/>
              <a:gd name="connsiteX158" fmla="*/ 13240732 w 18187382"/>
              <a:gd name="connsiteY158" fmla="*/ 3441700 h 3848496"/>
              <a:gd name="connsiteX159" fmla="*/ 13183582 w 18187382"/>
              <a:gd name="connsiteY159" fmla="*/ 3467100 h 3848496"/>
              <a:gd name="connsiteX160" fmla="*/ 13247082 w 18187382"/>
              <a:gd name="connsiteY160" fmla="*/ 3492500 h 3848496"/>
              <a:gd name="connsiteX161" fmla="*/ 13208982 w 18187382"/>
              <a:gd name="connsiteY161" fmla="*/ 3498850 h 3848496"/>
              <a:gd name="connsiteX162" fmla="*/ 13164532 w 18187382"/>
              <a:gd name="connsiteY162" fmla="*/ 3486150 h 3848496"/>
              <a:gd name="connsiteX163" fmla="*/ 13196282 w 18187382"/>
              <a:gd name="connsiteY163" fmla="*/ 3435350 h 3848496"/>
              <a:gd name="connsiteX164" fmla="*/ 13240732 w 18187382"/>
              <a:gd name="connsiteY164" fmla="*/ 3441700 h 3848496"/>
              <a:gd name="connsiteX165" fmla="*/ 13564582 w 18187382"/>
              <a:gd name="connsiteY165" fmla="*/ 3429000 h 3848496"/>
              <a:gd name="connsiteX166" fmla="*/ 13532832 w 18187382"/>
              <a:gd name="connsiteY166" fmla="*/ 3441700 h 3848496"/>
              <a:gd name="connsiteX167" fmla="*/ 13545532 w 18187382"/>
              <a:gd name="connsiteY167" fmla="*/ 3429000 h 3848496"/>
              <a:gd name="connsiteX168" fmla="*/ 13564582 w 18187382"/>
              <a:gd name="connsiteY168" fmla="*/ 3429000 h 3848496"/>
              <a:gd name="connsiteX169" fmla="*/ 12758132 w 18187382"/>
              <a:gd name="connsiteY169" fmla="*/ 3429000 h 3848496"/>
              <a:gd name="connsiteX170" fmla="*/ 12739082 w 18187382"/>
              <a:gd name="connsiteY170" fmla="*/ 3556000 h 3848496"/>
              <a:gd name="connsiteX171" fmla="*/ 12758132 w 18187382"/>
              <a:gd name="connsiteY171" fmla="*/ 3429000 h 3848496"/>
              <a:gd name="connsiteX172" fmla="*/ 11570682 w 18187382"/>
              <a:gd name="connsiteY172" fmla="*/ 3429000 h 3848496"/>
              <a:gd name="connsiteX173" fmla="*/ 11723082 w 18187382"/>
              <a:gd name="connsiteY173" fmla="*/ 3536950 h 3848496"/>
              <a:gd name="connsiteX174" fmla="*/ 11710382 w 18187382"/>
              <a:gd name="connsiteY174" fmla="*/ 3543300 h 3848496"/>
              <a:gd name="connsiteX175" fmla="*/ 11551632 w 18187382"/>
              <a:gd name="connsiteY175" fmla="*/ 3429000 h 3848496"/>
              <a:gd name="connsiteX176" fmla="*/ 11570682 w 18187382"/>
              <a:gd name="connsiteY176" fmla="*/ 3429000 h 3848496"/>
              <a:gd name="connsiteX177" fmla="*/ 17507932 w 18187382"/>
              <a:gd name="connsiteY177" fmla="*/ 3467100 h 3848496"/>
              <a:gd name="connsiteX178" fmla="*/ 17438082 w 18187382"/>
              <a:gd name="connsiteY178" fmla="*/ 3422650 h 3848496"/>
              <a:gd name="connsiteX179" fmla="*/ 17507932 w 18187382"/>
              <a:gd name="connsiteY179" fmla="*/ 3467100 h 3848496"/>
              <a:gd name="connsiteX180" fmla="*/ 16593532 w 18187382"/>
              <a:gd name="connsiteY180" fmla="*/ 3441700 h 3848496"/>
              <a:gd name="connsiteX181" fmla="*/ 16599882 w 18187382"/>
              <a:gd name="connsiteY181" fmla="*/ 3422650 h 3848496"/>
              <a:gd name="connsiteX182" fmla="*/ 16593532 w 18187382"/>
              <a:gd name="connsiteY182" fmla="*/ 3441700 h 3848496"/>
              <a:gd name="connsiteX183" fmla="*/ 8922732 w 18187382"/>
              <a:gd name="connsiteY183" fmla="*/ 3479800 h 3848496"/>
              <a:gd name="connsiteX184" fmla="*/ 8910032 w 18187382"/>
              <a:gd name="connsiteY184" fmla="*/ 3505200 h 3848496"/>
              <a:gd name="connsiteX185" fmla="*/ 8871932 w 18187382"/>
              <a:gd name="connsiteY185" fmla="*/ 3498850 h 3848496"/>
              <a:gd name="connsiteX186" fmla="*/ 8903682 w 18187382"/>
              <a:gd name="connsiteY186" fmla="*/ 3498850 h 3848496"/>
              <a:gd name="connsiteX187" fmla="*/ 8910032 w 18187382"/>
              <a:gd name="connsiteY187" fmla="*/ 3479800 h 3848496"/>
              <a:gd name="connsiteX188" fmla="*/ 8840182 w 18187382"/>
              <a:gd name="connsiteY188" fmla="*/ 3422650 h 3848496"/>
              <a:gd name="connsiteX189" fmla="*/ 8922732 w 18187382"/>
              <a:gd name="connsiteY189" fmla="*/ 3479800 h 3848496"/>
              <a:gd name="connsiteX190" fmla="*/ 17158682 w 18187382"/>
              <a:gd name="connsiteY190" fmla="*/ 3422650 h 3848496"/>
              <a:gd name="connsiteX191" fmla="*/ 17171382 w 18187382"/>
              <a:gd name="connsiteY191" fmla="*/ 3416300 h 3848496"/>
              <a:gd name="connsiteX192" fmla="*/ 17158682 w 18187382"/>
              <a:gd name="connsiteY192" fmla="*/ 3422650 h 3848496"/>
              <a:gd name="connsiteX193" fmla="*/ 13589982 w 18187382"/>
              <a:gd name="connsiteY193" fmla="*/ 3416300 h 3848496"/>
              <a:gd name="connsiteX194" fmla="*/ 13583632 w 18187382"/>
              <a:gd name="connsiteY194" fmla="*/ 3416300 h 3848496"/>
              <a:gd name="connsiteX195" fmla="*/ 13589982 w 18187382"/>
              <a:gd name="connsiteY195" fmla="*/ 3416300 h 3848496"/>
              <a:gd name="connsiteX196" fmla="*/ 13380432 w 18187382"/>
              <a:gd name="connsiteY196" fmla="*/ 3429000 h 3848496"/>
              <a:gd name="connsiteX197" fmla="*/ 13361382 w 18187382"/>
              <a:gd name="connsiteY197" fmla="*/ 3429000 h 3848496"/>
              <a:gd name="connsiteX198" fmla="*/ 13399482 w 18187382"/>
              <a:gd name="connsiteY198" fmla="*/ 3416300 h 3848496"/>
              <a:gd name="connsiteX199" fmla="*/ 13380432 w 18187382"/>
              <a:gd name="connsiteY199" fmla="*/ 3429000 h 3848496"/>
              <a:gd name="connsiteX200" fmla="*/ 445482 w 18187382"/>
              <a:gd name="connsiteY200" fmla="*/ 3441700 h 3848496"/>
              <a:gd name="connsiteX201" fmla="*/ 477232 w 18187382"/>
              <a:gd name="connsiteY201" fmla="*/ 3416300 h 3848496"/>
              <a:gd name="connsiteX202" fmla="*/ 445482 w 18187382"/>
              <a:gd name="connsiteY202" fmla="*/ 3441700 h 3848496"/>
              <a:gd name="connsiteX203" fmla="*/ 1359882 w 18187382"/>
              <a:gd name="connsiteY203" fmla="*/ 3435350 h 3848496"/>
              <a:gd name="connsiteX204" fmla="*/ 1315432 w 18187382"/>
              <a:gd name="connsiteY204" fmla="*/ 3409950 h 3848496"/>
              <a:gd name="connsiteX205" fmla="*/ 1359882 w 18187382"/>
              <a:gd name="connsiteY205" fmla="*/ 3435350 h 3848496"/>
              <a:gd name="connsiteX206" fmla="*/ 11227782 w 18187382"/>
              <a:gd name="connsiteY206" fmla="*/ 3403600 h 3848496"/>
              <a:gd name="connsiteX207" fmla="*/ 11259532 w 18187382"/>
              <a:gd name="connsiteY207" fmla="*/ 3467100 h 3848496"/>
              <a:gd name="connsiteX208" fmla="*/ 11227782 w 18187382"/>
              <a:gd name="connsiteY208" fmla="*/ 3403600 h 3848496"/>
              <a:gd name="connsiteX209" fmla="*/ 13615382 w 18187382"/>
              <a:gd name="connsiteY209" fmla="*/ 3403600 h 3848496"/>
              <a:gd name="connsiteX210" fmla="*/ 13634432 w 18187382"/>
              <a:gd name="connsiteY210" fmla="*/ 3397250 h 3848496"/>
              <a:gd name="connsiteX211" fmla="*/ 13615382 w 18187382"/>
              <a:gd name="connsiteY211" fmla="*/ 3403600 h 3848496"/>
              <a:gd name="connsiteX212" fmla="*/ 11494482 w 18187382"/>
              <a:gd name="connsiteY212" fmla="*/ 3409950 h 3848496"/>
              <a:gd name="connsiteX213" fmla="*/ 11462732 w 18187382"/>
              <a:gd name="connsiteY213" fmla="*/ 3390900 h 3848496"/>
              <a:gd name="connsiteX214" fmla="*/ 11494482 w 18187382"/>
              <a:gd name="connsiteY214" fmla="*/ 3409950 h 3848496"/>
              <a:gd name="connsiteX215" fmla="*/ 5836633 w 18187382"/>
              <a:gd name="connsiteY215" fmla="*/ 3397250 h 3848496"/>
              <a:gd name="connsiteX216" fmla="*/ 5792183 w 18187382"/>
              <a:gd name="connsiteY216" fmla="*/ 3486150 h 3848496"/>
              <a:gd name="connsiteX217" fmla="*/ 5830283 w 18187382"/>
              <a:gd name="connsiteY217" fmla="*/ 3384550 h 3848496"/>
              <a:gd name="connsiteX218" fmla="*/ 5836633 w 18187382"/>
              <a:gd name="connsiteY218" fmla="*/ 3397250 h 3848496"/>
              <a:gd name="connsiteX219" fmla="*/ 15742632 w 18187382"/>
              <a:gd name="connsiteY219" fmla="*/ 3403600 h 3848496"/>
              <a:gd name="connsiteX220" fmla="*/ 15698182 w 18187382"/>
              <a:gd name="connsiteY220" fmla="*/ 3403600 h 3848496"/>
              <a:gd name="connsiteX221" fmla="*/ 15742632 w 18187382"/>
              <a:gd name="connsiteY221" fmla="*/ 3378200 h 3848496"/>
              <a:gd name="connsiteX222" fmla="*/ 15742632 w 18187382"/>
              <a:gd name="connsiteY222" fmla="*/ 3403600 h 3848496"/>
              <a:gd name="connsiteX223" fmla="*/ 14142432 w 18187382"/>
              <a:gd name="connsiteY223" fmla="*/ 3378200 h 3848496"/>
              <a:gd name="connsiteX224" fmla="*/ 14047182 w 18187382"/>
              <a:gd name="connsiteY224" fmla="*/ 3378200 h 3848496"/>
              <a:gd name="connsiteX225" fmla="*/ 14142432 w 18187382"/>
              <a:gd name="connsiteY225" fmla="*/ 3378200 h 3848496"/>
              <a:gd name="connsiteX226" fmla="*/ 13659832 w 18187382"/>
              <a:gd name="connsiteY226" fmla="*/ 3384550 h 3848496"/>
              <a:gd name="connsiteX227" fmla="*/ 13685232 w 18187382"/>
              <a:gd name="connsiteY227" fmla="*/ 3378200 h 3848496"/>
              <a:gd name="connsiteX228" fmla="*/ 13659832 w 18187382"/>
              <a:gd name="connsiteY228" fmla="*/ 3384550 h 3848496"/>
              <a:gd name="connsiteX229" fmla="*/ 1290032 w 18187382"/>
              <a:gd name="connsiteY229" fmla="*/ 3390900 h 3848496"/>
              <a:gd name="connsiteX230" fmla="*/ 1270982 w 18187382"/>
              <a:gd name="connsiteY230" fmla="*/ 3378200 h 3848496"/>
              <a:gd name="connsiteX231" fmla="*/ 1290032 w 18187382"/>
              <a:gd name="connsiteY231" fmla="*/ 3390900 h 3848496"/>
              <a:gd name="connsiteX232" fmla="*/ 483582 w 18187382"/>
              <a:gd name="connsiteY232" fmla="*/ 3409950 h 3848496"/>
              <a:gd name="connsiteX233" fmla="*/ 528032 w 18187382"/>
              <a:gd name="connsiteY233" fmla="*/ 3378200 h 3848496"/>
              <a:gd name="connsiteX234" fmla="*/ 483582 w 18187382"/>
              <a:gd name="connsiteY234" fmla="*/ 3409950 h 3848496"/>
              <a:gd name="connsiteX235" fmla="*/ 4680933 w 18187382"/>
              <a:gd name="connsiteY235" fmla="*/ 3435350 h 3848496"/>
              <a:gd name="connsiteX236" fmla="*/ 4649183 w 18187382"/>
              <a:gd name="connsiteY236" fmla="*/ 3371850 h 3848496"/>
              <a:gd name="connsiteX237" fmla="*/ 4680933 w 18187382"/>
              <a:gd name="connsiteY237" fmla="*/ 3435350 h 3848496"/>
              <a:gd name="connsiteX238" fmla="*/ 1455132 w 18187382"/>
              <a:gd name="connsiteY238" fmla="*/ 3416300 h 3848496"/>
              <a:gd name="connsiteX239" fmla="*/ 1410682 w 18187382"/>
              <a:gd name="connsiteY239" fmla="*/ 3371850 h 3848496"/>
              <a:gd name="connsiteX240" fmla="*/ 1455132 w 18187382"/>
              <a:gd name="connsiteY240" fmla="*/ 3416300 h 3848496"/>
              <a:gd name="connsiteX241" fmla="*/ 17196782 w 18187382"/>
              <a:gd name="connsiteY241" fmla="*/ 3384550 h 3848496"/>
              <a:gd name="connsiteX242" fmla="*/ 17203132 w 18187382"/>
              <a:gd name="connsiteY242" fmla="*/ 3365500 h 3848496"/>
              <a:gd name="connsiteX243" fmla="*/ 17196782 w 18187382"/>
              <a:gd name="connsiteY243" fmla="*/ 3384550 h 3848496"/>
              <a:gd name="connsiteX244" fmla="*/ 14250382 w 18187382"/>
              <a:gd name="connsiteY244" fmla="*/ 3365500 h 3848496"/>
              <a:gd name="connsiteX245" fmla="*/ 14224982 w 18187382"/>
              <a:gd name="connsiteY245" fmla="*/ 3365500 h 3848496"/>
              <a:gd name="connsiteX246" fmla="*/ 14250382 w 18187382"/>
              <a:gd name="connsiteY246" fmla="*/ 3365500 h 3848496"/>
              <a:gd name="connsiteX247" fmla="*/ 13996382 w 18187382"/>
              <a:gd name="connsiteY247" fmla="*/ 3365500 h 3848496"/>
              <a:gd name="connsiteX248" fmla="*/ 13964632 w 18187382"/>
              <a:gd name="connsiteY248" fmla="*/ 3365500 h 3848496"/>
              <a:gd name="connsiteX249" fmla="*/ 13996382 w 18187382"/>
              <a:gd name="connsiteY249" fmla="*/ 3365500 h 3848496"/>
              <a:gd name="connsiteX250" fmla="*/ 9627582 w 18187382"/>
              <a:gd name="connsiteY250" fmla="*/ 3473450 h 3848496"/>
              <a:gd name="connsiteX251" fmla="*/ 9697432 w 18187382"/>
              <a:gd name="connsiteY251" fmla="*/ 3365500 h 3848496"/>
              <a:gd name="connsiteX252" fmla="*/ 9627582 w 18187382"/>
              <a:gd name="connsiteY252" fmla="*/ 3473450 h 3848496"/>
              <a:gd name="connsiteX253" fmla="*/ 5881083 w 18187382"/>
              <a:gd name="connsiteY253" fmla="*/ 3422650 h 3848496"/>
              <a:gd name="connsiteX254" fmla="*/ 5938233 w 18187382"/>
              <a:gd name="connsiteY254" fmla="*/ 3365500 h 3848496"/>
              <a:gd name="connsiteX255" fmla="*/ 5881083 w 18187382"/>
              <a:gd name="connsiteY255" fmla="*/ 3422650 h 3848496"/>
              <a:gd name="connsiteX256" fmla="*/ 13682 w 18187382"/>
              <a:gd name="connsiteY256" fmla="*/ 3429000 h 3848496"/>
              <a:gd name="connsiteX257" fmla="*/ 127982 w 18187382"/>
              <a:gd name="connsiteY257" fmla="*/ 3365500 h 3848496"/>
              <a:gd name="connsiteX258" fmla="*/ 13682 w 18187382"/>
              <a:gd name="connsiteY258" fmla="*/ 3429000 h 3848496"/>
              <a:gd name="connsiteX259" fmla="*/ 15660082 w 18187382"/>
              <a:gd name="connsiteY259" fmla="*/ 3390900 h 3848496"/>
              <a:gd name="connsiteX260" fmla="*/ 15672782 w 18187382"/>
              <a:gd name="connsiteY260" fmla="*/ 3409950 h 3848496"/>
              <a:gd name="connsiteX261" fmla="*/ 15653732 w 18187382"/>
              <a:gd name="connsiteY261" fmla="*/ 3429000 h 3848496"/>
              <a:gd name="connsiteX262" fmla="*/ 15647382 w 18187382"/>
              <a:gd name="connsiteY262" fmla="*/ 3416300 h 3848496"/>
              <a:gd name="connsiteX263" fmla="*/ 15672782 w 18187382"/>
              <a:gd name="connsiteY263" fmla="*/ 3359150 h 3848496"/>
              <a:gd name="connsiteX264" fmla="*/ 15660082 w 18187382"/>
              <a:gd name="connsiteY264" fmla="*/ 3390900 h 3848496"/>
              <a:gd name="connsiteX265" fmla="*/ 13704282 w 18187382"/>
              <a:gd name="connsiteY265" fmla="*/ 3365500 h 3848496"/>
              <a:gd name="connsiteX266" fmla="*/ 13723332 w 18187382"/>
              <a:gd name="connsiteY266" fmla="*/ 3359150 h 3848496"/>
              <a:gd name="connsiteX267" fmla="*/ 13704282 w 18187382"/>
              <a:gd name="connsiteY267" fmla="*/ 3365500 h 3848496"/>
              <a:gd name="connsiteX268" fmla="*/ 3290282 w 18187382"/>
              <a:gd name="connsiteY268" fmla="*/ 3575050 h 3848496"/>
              <a:gd name="connsiteX269" fmla="*/ 3487132 w 18187382"/>
              <a:gd name="connsiteY269" fmla="*/ 3359150 h 3848496"/>
              <a:gd name="connsiteX270" fmla="*/ 3290282 w 18187382"/>
              <a:gd name="connsiteY270" fmla="*/ 3575050 h 3848496"/>
              <a:gd name="connsiteX271" fmla="*/ 1264632 w 18187382"/>
              <a:gd name="connsiteY271" fmla="*/ 3371850 h 3848496"/>
              <a:gd name="connsiteX272" fmla="*/ 1245582 w 18187382"/>
              <a:gd name="connsiteY272" fmla="*/ 3359150 h 3848496"/>
              <a:gd name="connsiteX273" fmla="*/ 1264632 w 18187382"/>
              <a:gd name="connsiteY273" fmla="*/ 3371850 h 3848496"/>
              <a:gd name="connsiteX274" fmla="*/ 11221432 w 18187382"/>
              <a:gd name="connsiteY274" fmla="*/ 3397250 h 3848496"/>
              <a:gd name="connsiteX275" fmla="*/ 11215082 w 18187382"/>
              <a:gd name="connsiteY275" fmla="*/ 3378200 h 3848496"/>
              <a:gd name="connsiteX276" fmla="*/ 11240482 w 18187382"/>
              <a:gd name="connsiteY276" fmla="*/ 3352800 h 3848496"/>
              <a:gd name="connsiteX277" fmla="*/ 11221432 w 18187382"/>
              <a:gd name="connsiteY277" fmla="*/ 3397250 h 3848496"/>
              <a:gd name="connsiteX278" fmla="*/ 13418532 w 18187382"/>
              <a:gd name="connsiteY278" fmla="*/ 3409950 h 3848496"/>
              <a:gd name="connsiteX279" fmla="*/ 13532832 w 18187382"/>
              <a:gd name="connsiteY279" fmla="*/ 3346450 h 3848496"/>
              <a:gd name="connsiteX280" fmla="*/ 13418532 w 18187382"/>
              <a:gd name="connsiteY280" fmla="*/ 3409950 h 3848496"/>
              <a:gd name="connsiteX281" fmla="*/ 12796232 w 18187382"/>
              <a:gd name="connsiteY281" fmla="*/ 3371850 h 3848496"/>
              <a:gd name="connsiteX282" fmla="*/ 12827982 w 18187382"/>
              <a:gd name="connsiteY282" fmla="*/ 3346450 h 3848496"/>
              <a:gd name="connsiteX283" fmla="*/ 12796232 w 18187382"/>
              <a:gd name="connsiteY283" fmla="*/ 3371850 h 3848496"/>
              <a:gd name="connsiteX284" fmla="*/ 13926532 w 18187382"/>
              <a:gd name="connsiteY284" fmla="*/ 3346450 h 3848496"/>
              <a:gd name="connsiteX285" fmla="*/ 13907482 w 18187382"/>
              <a:gd name="connsiteY285" fmla="*/ 3340100 h 3848496"/>
              <a:gd name="connsiteX286" fmla="*/ 13926532 w 18187382"/>
              <a:gd name="connsiteY286" fmla="*/ 3346450 h 3848496"/>
              <a:gd name="connsiteX287" fmla="*/ 13780482 w 18187382"/>
              <a:gd name="connsiteY287" fmla="*/ 3346450 h 3848496"/>
              <a:gd name="connsiteX288" fmla="*/ 13780482 w 18187382"/>
              <a:gd name="connsiteY288" fmla="*/ 3340100 h 3848496"/>
              <a:gd name="connsiteX289" fmla="*/ 13780482 w 18187382"/>
              <a:gd name="connsiteY289" fmla="*/ 3346450 h 3848496"/>
              <a:gd name="connsiteX290" fmla="*/ 13545532 w 18187382"/>
              <a:gd name="connsiteY290" fmla="*/ 3340100 h 3848496"/>
              <a:gd name="connsiteX291" fmla="*/ 13570932 w 18187382"/>
              <a:gd name="connsiteY291" fmla="*/ 3340100 h 3848496"/>
              <a:gd name="connsiteX292" fmla="*/ 13545532 w 18187382"/>
              <a:gd name="connsiteY292" fmla="*/ 3340100 h 3848496"/>
              <a:gd name="connsiteX293" fmla="*/ 9608532 w 18187382"/>
              <a:gd name="connsiteY293" fmla="*/ 3359150 h 3848496"/>
              <a:gd name="connsiteX294" fmla="*/ 9589482 w 18187382"/>
              <a:gd name="connsiteY294" fmla="*/ 3467100 h 3848496"/>
              <a:gd name="connsiteX295" fmla="*/ 9602182 w 18187382"/>
              <a:gd name="connsiteY295" fmla="*/ 3505200 h 3848496"/>
              <a:gd name="connsiteX296" fmla="*/ 9621232 w 18187382"/>
              <a:gd name="connsiteY296" fmla="*/ 3479800 h 3848496"/>
              <a:gd name="connsiteX297" fmla="*/ 9608532 w 18187382"/>
              <a:gd name="connsiteY297" fmla="*/ 3587750 h 3848496"/>
              <a:gd name="connsiteX298" fmla="*/ 9589482 w 18187382"/>
              <a:gd name="connsiteY298" fmla="*/ 3467100 h 3848496"/>
              <a:gd name="connsiteX299" fmla="*/ 9602182 w 18187382"/>
              <a:gd name="connsiteY299" fmla="*/ 3333750 h 3848496"/>
              <a:gd name="connsiteX300" fmla="*/ 9608532 w 18187382"/>
              <a:gd name="connsiteY300" fmla="*/ 3359150 h 3848496"/>
              <a:gd name="connsiteX301" fmla="*/ 8776682 w 18187382"/>
              <a:gd name="connsiteY301" fmla="*/ 3492500 h 3848496"/>
              <a:gd name="connsiteX302" fmla="*/ 8560782 w 18187382"/>
              <a:gd name="connsiteY302" fmla="*/ 3333750 h 3848496"/>
              <a:gd name="connsiteX303" fmla="*/ 8776682 w 18187382"/>
              <a:gd name="connsiteY303" fmla="*/ 3492500 h 3848496"/>
              <a:gd name="connsiteX304" fmla="*/ 2382232 w 18187382"/>
              <a:gd name="connsiteY304" fmla="*/ 3441700 h 3848496"/>
              <a:gd name="connsiteX305" fmla="*/ 2299682 w 18187382"/>
              <a:gd name="connsiteY305" fmla="*/ 3333750 h 3848496"/>
              <a:gd name="connsiteX306" fmla="*/ 2382232 w 18187382"/>
              <a:gd name="connsiteY306" fmla="*/ 3441700 h 3848496"/>
              <a:gd name="connsiteX307" fmla="*/ 13863032 w 18187382"/>
              <a:gd name="connsiteY307" fmla="*/ 3333750 h 3848496"/>
              <a:gd name="connsiteX308" fmla="*/ 13843982 w 18187382"/>
              <a:gd name="connsiteY308" fmla="*/ 3327400 h 3848496"/>
              <a:gd name="connsiteX309" fmla="*/ 13863032 w 18187382"/>
              <a:gd name="connsiteY309" fmla="*/ 3333750 h 3848496"/>
              <a:gd name="connsiteX310" fmla="*/ 1239232 w 18187382"/>
              <a:gd name="connsiteY310" fmla="*/ 3352800 h 3848496"/>
              <a:gd name="connsiteX311" fmla="*/ 1201132 w 18187382"/>
              <a:gd name="connsiteY311" fmla="*/ 3327400 h 3848496"/>
              <a:gd name="connsiteX312" fmla="*/ 1239232 w 18187382"/>
              <a:gd name="connsiteY312" fmla="*/ 3352800 h 3848496"/>
              <a:gd name="connsiteX313" fmla="*/ 12840682 w 18187382"/>
              <a:gd name="connsiteY313" fmla="*/ 3333750 h 3848496"/>
              <a:gd name="connsiteX314" fmla="*/ 12866082 w 18187382"/>
              <a:gd name="connsiteY314" fmla="*/ 3321050 h 3848496"/>
              <a:gd name="connsiteX315" fmla="*/ 12840682 w 18187382"/>
              <a:gd name="connsiteY315" fmla="*/ 3333750 h 3848496"/>
              <a:gd name="connsiteX316" fmla="*/ 13583632 w 18187382"/>
              <a:gd name="connsiteY316" fmla="*/ 3327400 h 3848496"/>
              <a:gd name="connsiteX317" fmla="*/ 13615382 w 18187382"/>
              <a:gd name="connsiteY317" fmla="*/ 3314700 h 3848496"/>
              <a:gd name="connsiteX318" fmla="*/ 13583632 w 18187382"/>
              <a:gd name="connsiteY318" fmla="*/ 3327400 h 3848496"/>
              <a:gd name="connsiteX319" fmla="*/ 8833832 w 18187382"/>
              <a:gd name="connsiteY319" fmla="*/ 3416300 h 3848496"/>
              <a:gd name="connsiteX320" fmla="*/ 8795732 w 18187382"/>
              <a:gd name="connsiteY320" fmla="*/ 3346450 h 3848496"/>
              <a:gd name="connsiteX321" fmla="*/ 8808432 w 18187382"/>
              <a:gd name="connsiteY321" fmla="*/ 3314700 h 3848496"/>
              <a:gd name="connsiteX322" fmla="*/ 8833832 w 18187382"/>
              <a:gd name="connsiteY322" fmla="*/ 3416300 h 3848496"/>
              <a:gd name="connsiteX323" fmla="*/ 8554432 w 18187382"/>
              <a:gd name="connsiteY323" fmla="*/ 3327400 h 3848496"/>
              <a:gd name="connsiteX324" fmla="*/ 8548082 w 18187382"/>
              <a:gd name="connsiteY324" fmla="*/ 3314700 h 3848496"/>
              <a:gd name="connsiteX325" fmla="*/ 8554432 w 18187382"/>
              <a:gd name="connsiteY325" fmla="*/ 3327400 h 3848496"/>
              <a:gd name="connsiteX326" fmla="*/ 12878782 w 18187382"/>
              <a:gd name="connsiteY326" fmla="*/ 3314700 h 3848496"/>
              <a:gd name="connsiteX327" fmla="*/ 12897832 w 18187382"/>
              <a:gd name="connsiteY327" fmla="*/ 3308350 h 3848496"/>
              <a:gd name="connsiteX328" fmla="*/ 12878782 w 18187382"/>
              <a:gd name="connsiteY328" fmla="*/ 3314700 h 3848496"/>
              <a:gd name="connsiteX329" fmla="*/ 3912582 w 18187382"/>
              <a:gd name="connsiteY329" fmla="*/ 3308350 h 3848496"/>
              <a:gd name="connsiteX330" fmla="*/ 3893532 w 18187382"/>
              <a:gd name="connsiteY330" fmla="*/ 3308350 h 3848496"/>
              <a:gd name="connsiteX331" fmla="*/ 3912582 w 18187382"/>
              <a:gd name="connsiteY331" fmla="*/ 3308350 h 3848496"/>
              <a:gd name="connsiteX332" fmla="*/ 3810982 w 18187382"/>
              <a:gd name="connsiteY332" fmla="*/ 3308350 h 3848496"/>
              <a:gd name="connsiteX333" fmla="*/ 3791932 w 18187382"/>
              <a:gd name="connsiteY333" fmla="*/ 3308350 h 3848496"/>
              <a:gd name="connsiteX334" fmla="*/ 3810982 w 18187382"/>
              <a:gd name="connsiteY334" fmla="*/ 3308350 h 3848496"/>
              <a:gd name="connsiteX335" fmla="*/ 11265882 w 18187382"/>
              <a:gd name="connsiteY335" fmla="*/ 3327400 h 3848496"/>
              <a:gd name="connsiteX336" fmla="*/ 11278582 w 18187382"/>
              <a:gd name="connsiteY336" fmla="*/ 3302000 h 3848496"/>
              <a:gd name="connsiteX337" fmla="*/ 11265882 w 18187382"/>
              <a:gd name="connsiteY337" fmla="*/ 3327400 h 3848496"/>
              <a:gd name="connsiteX338" fmla="*/ 16644332 w 18187382"/>
              <a:gd name="connsiteY338" fmla="*/ 3340100 h 3848496"/>
              <a:gd name="connsiteX339" fmla="*/ 16657032 w 18187382"/>
              <a:gd name="connsiteY339" fmla="*/ 3295650 h 3848496"/>
              <a:gd name="connsiteX340" fmla="*/ 16644332 w 18187382"/>
              <a:gd name="connsiteY340" fmla="*/ 3340100 h 3848496"/>
              <a:gd name="connsiteX341" fmla="*/ 3842732 w 18187382"/>
              <a:gd name="connsiteY341" fmla="*/ 3308350 h 3848496"/>
              <a:gd name="connsiteX342" fmla="*/ 3906232 w 18187382"/>
              <a:gd name="connsiteY342" fmla="*/ 3295650 h 3848496"/>
              <a:gd name="connsiteX343" fmla="*/ 3868132 w 18187382"/>
              <a:gd name="connsiteY343" fmla="*/ 3308350 h 3848496"/>
              <a:gd name="connsiteX344" fmla="*/ 3880832 w 18187382"/>
              <a:gd name="connsiteY344" fmla="*/ 3314700 h 3848496"/>
              <a:gd name="connsiteX345" fmla="*/ 3823682 w 18187382"/>
              <a:gd name="connsiteY345" fmla="*/ 3308350 h 3848496"/>
              <a:gd name="connsiteX346" fmla="*/ 3804632 w 18187382"/>
              <a:gd name="connsiteY346" fmla="*/ 3295650 h 3848496"/>
              <a:gd name="connsiteX347" fmla="*/ 3842732 w 18187382"/>
              <a:gd name="connsiteY347" fmla="*/ 3308350 h 3848496"/>
              <a:gd name="connsiteX348" fmla="*/ 3779232 w 18187382"/>
              <a:gd name="connsiteY348" fmla="*/ 3302000 h 3848496"/>
              <a:gd name="connsiteX349" fmla="*/ 3747482 w 18187382"/>
              <a:gd name="connsiteY349" fmla="*/ 3295650 h 3848496"/>
              <a:gd name="connsiteX350" fmla="*/ 3779232 w 18187382"/>
              <a:gd name="connsiteY350" fmla="*/ 3302000 h 3848496"/>
              <a:gd name="connsiteX351" fmla="*/ 12910532 w 18187382"/>
              <a:gd name="connsiteY351" fmla="*/ 3302000 h 3848496"/>
              <a:gd name="connsiteX352" fmla="*/ 12929582 w 18187382"/>
              <a:gd name="connsiteY352" fmla="*/ 3289300 h 3848496"/>
              <a:gd name="connsiteX353" fmla="*/ 12910532 w 18187382"/>
              <a:gd name="connsiteY353" fmla="*/ 3302000 h 3848496"/>
              <a:gd name="connsiteX354" fmla="*/ 9551382 w 18187382"/>
              <a:gd name="connsiteY354" fmla="*/ 3289300 h 3848496"/>
              <a:gd name="connsiteX355" fmla="*/ 9576782 w 18187382"/>
              <a:gd name="connsiteY355" fmla="*/ 3308350 h 3848496"/>
              <a:gd name="connsiteX356" fmla="*/ 9532332 w 18187382"/>
              <a:gd name="connsiteY356" fmla="*/ 3289300 h 3848496"/>
              <a:gd name="connsiteX357" fmla="*/ 9551382 w 18187382"/>
              <a:gd name="connsiteY357" fmla="*/ 3289300 h 3848496"/>
              <a:gd name="connsiteX358" fmla="*/ 6941533 w 18187382"/>
              <a:gd name="connsiteY358" fmla="*/ 3289300 h 3848496"/>
              <a:gd name="connsiteX359" fmla="*/ 6884383 w 18187382"/>
              <a:gd name="connsiteY359" fmla="*/ 3314700 h 3848496"/>
              <a:gd name="connsiteX360" fmla="*/ 6922483 w 18187382"/>
              <a:gd name="connsiteY360" fmla="*/ 3289300 h 3848496"/>
              <a:gd name="connsiteX361" fmla="*/ 6941533 w 18187382"/>
              <a:gd name="connsiteY361" fmla="*/ 3289300 h 3848496"/>
              <a:gd name="connsiteX362" fmla="*/ 3785582 w 18187382"/>
              <a:gd name="connsiteY362" fmla="*/ 3289300 h 3848496"/>
              <a:gd name="connsiteX363" fmla="*/ 3766532 w 18187382"/>
              <a:gd name="connsiteY363" fmla="*/ 3282950 h 3848496"/>
              <a:gd name="connsiteX364" fmla="*/ 3785582 w 18187382"/>
              <a:gd name="connsiteY364" fmla="*/ 3289300 h 3848496"/>
              <a:gd name="connsiteX365" fmla="*/ 5944583 w 18187382"/>
              <a:gd name="connsiteY365" fmla="*/ 3352800 h 3848496"/>
              <a:gd name="connsiteX366" fmla="*/ 6014433 w 18187382"/>
              <a:gd name="connsiteY366" fmla="*/ 3276600 h 3848496"/>
              <a:gd name="connsiteX367" fmla="*/ 5944583 w 18187382"/>
              <a:gd name="connsiteY367" fmla="*/ 3352800 h 3848496"/>
              <a:gd name="connsiteX368" fmla="*/ 1118582 w 18187382"/>
              <a:gd name="connsiteY368" fmla="*/ 3276600 h 3848496"/>
              <a:gd name="connsiteX369" fmla="*/ 1093182 w 18187382"/>
              <a:gd name="connsiteY369" fmla="*/ 3270250 h 3848496"/>
              <a:gd name="connsiteX370" fmla="*/ 1118582 w 18187382"/>
              <a:gd name="connsiteY370" fmla="*/ 3276600 h 3848496"/>
              <a:gd name="connsiteX371" fmla="*/ 15742632 w 18187382"/>
              <a:gd name="connsiteY371" fmla="*/ 3289300 h 3848496"/>
              <a:gd name="connsiteX372" fmla="*/ 15742632 w 18187382"/>
              <a:gd name="connsiteY372" fmla="*/ 3263900 h 3848496"/>
              <a:gd name="connsiteX373" fmla="*/ 15742632 w 18187382"/>
              <a:gd name="connsiteY373" fmla="*/ 3289300 h 3848496"/>
              <a:gd name="connsiteX374" fmla="*/ 13139132 w 18187382"/>
              <a:gd name="connsiteY374" fmla="*/ 3435350 h 3848496"/>
              <a:gd name="connsiteX375" fmla="*/ 13240732 w 18187382"/>
              <a:gd name="connsiteY375" fmla="*/ 3257550 h 3848496"/>
              <a:gd name="connsiteX376" fmla="*/ 13139132 w 18187382"/>
              <a:gd name="connsiteY376" fmla="*/ 3435350 h 3848496"/>
              <a:gd name="connsiteX377" fmla="*/ 8535382 w 18187382"/>
              <a:gd name="connsiteY377" fmla="*/ 3308350 h 3848496"/>
              <a:gd name="connsiteX378" fmla="*/ 8522682 w 18187382"/>
              <a:gd name="connsiteY378" fmla="*/ 3282950 h 3848496"/>
              <a:gd name="connsiteX379" fmla="*/ 8548082 w 18187382"/>
              <a:gd name="connsiteY379" fmla="*/ 3257550 h 3848496"/>
              <a:gd name="connsiteX380" fmla="*/ 8535382 w 18187382"/>
              <a:gd name="connsiteY380" fmla="*/ 3308350 h 3848496"/>
              <a:gd name="connsiteX381" fmla="*/ 3734782 w 18187382"/>
              <a:gd name="connsiteY381" fmla="*/ 3289300 h 3848496"/>
              <a:gd name="connsiteX382" fmla="*/ 3703032 w 18187382"/>
              <a:gd name="connsiteY382" fmla="*/ 3257550 h 3848496"/>
              <a:gd name="connsiteX383" fmla="*/ 3734782 w 18187382"/>
              <a:gd name="connsiteY383" fmla="*/ 3289300 h 3848496"/>
              <a:gd name="connsiteX384" fmla="*/ 1086832 w 18187382"/>
              <a:gd name="connsiteY384" fmla="*/ 3263900 h 3848496"/>
              <a:gd name="connsiteX385" fmla="*/ 1036032 w 18187382"/>
              <a:gd name="connsiteY385" fmla="*/ 3251200 h 3848496"/>
              <a:gd name="connsiteX386" fmla="*/ 1086832 w 18187382"/>
              <a:gd name="connsiteY386" fmla="*/ 3263900 h 3848496"/>
              <a:gd name="connsiteX387" fmla="*/ 3410932 w 18187382"/>
              <a:gd name="connsiteY387" fmla="*/ 3251200 h 3848496"/>
              <a:gd name="connsiteX388" fmla="*/ 3379182 w 18187382"/>
              <a:gd name="connsiteY388" fmla="*/ 3244850 h 3848496"/>
              <a:gd name="connsiteX389" fmla="*/ 3410932 w 18187382"/>
              <a:gd name="connsiteY389" fmla="*/ 3251200 h 3848496"/>
              <a:gd name="connsiteX390" fmla="*/ 3296632 w 18187382"/>
              <a:gd name="connsiteY390" fmla="*/ 3244850 h 3848496"/>
              <a:gd name="connsiteX391" fmla="*/ 3290282 w 18187382"/>
              <a:gd name="connsiteY391" fmla="*/ 3244850 h 3848496"/>
              <a:gd name="connsiteX392" fmla="*/ 3296632 w 18187382"/>
              <a:gd name="connsiteY392" fmla="*/ 3244850 h 3848496"/>
              <a:gd name="connsiteX393" fmla="*/ 17425382 w 18187382"/>
              <a:gd name="connsiteY393" fmla="*/ 3359150 h 3848496"/>
              <a:gd name="connsiteX394" fmla="*/ 17431732 w 18187382"/>
              <a:gd name="connsiteY394" fmla="*/ 3238500 h 3848496"/>
              <a:gd name="connsiteX395" fmla="*/ 17425382 w 18187382"/>
              <a:gd name="connsiteY395" fmla="*/ 3359150 h 3848496"/>
              <a:gd name="connsiteX396" fmla="*/ 5811233 w 18187382"/>
              <a:gd name="connsiteY396" fmla="*/ 3333750 h 3848496"/>
              <a:gd name="connsiteX397" fmla="*/ 5804883 w 18187382"/>
              <a:gd name="connsiteY397" fmla="*/ 3238500 h 3848496"/>
              <a:gd name="connsiteX398" fmla="*/ 5811233 w 18187382"/>
              <a:gd name="connsiteY398" fmla="*/ 3333750 h 3848496"/>
              <a:gd name="connsiteX399" fmla="*/ 3518882 w 18187382"/>
              <a:gd name="connsiteY399" fmla="*/ 3238500 h 3848496"/>
              <a:gd name="connsiteX400" fmla="*/ 3525232 w 18187382"/>
              <a:gd name="connsiteY400" fmla="*/ 3263900 h 3848496"/>
              <a:gd name="connsiteX401" fmla="*/ 3518882 w 18187382"/>
              <a:gd name="connsiteY401" fmla="*/ 3238500 h 3848496"/>
              <a:gd name="connsiteX402" fmla="*/ 2267932 w 18187382"/>
              <a:gd name="connsiteY402" fmla="*/ 3282950 h 3848496"/>
              <a:gd name="connsiteX403" fmla="*/ 2267932 w 18187382"/>
              <a:gd name="connsiteY403" fmla="*/ 3302000 h 3848496"/>
              <a:gd name="connsiteX404" fmla="*/ 2242532 w 18187382"/>
              <a:gd name="connsiteY404" fmla="*/ 3257550 h 3848496"/>
              <a:gd name="connsiteX405" fmla="*/ 2242532 w 18187382"/>
              <a:gd name="connsiteY405" fmla="*/ 3232150 h 3848496"/>
              <a:gd name="connsiteX406" fmla="*/ 2267932 w 18187382"/>
              <a:gd name="connsiteY406" fmla="*/ 3282950 h 3848496"/>
              <a:gd name="connsiteX407" fmla="*/ 12808932 w 18187382"/>
              <a:gd name="connsiteY407" fmla="*/ 3225800 h 3848496"/>
              <a:gd name="connsiteX408" fmla="*/ 12656532 w 18187382"/>
              <a:gd name="connsiteY408" fmla="*/ 3327400 h 3848496"/>
              <a:gd name="connsiteX409" fmla="*/ 12675582 w 18187382"/>
              <a:gd name="connsiteY409" fmla="*/ 3384550 h 3848496"/>
              <a:gd name="connsiteX410" fmla="*/ 12662882 w 18187382"/>
              <a:gd name="connsiteY410" fmla="*/ 3549650 h 3848496"/>
              <a:gd name="connsiteX411" fmla="*/ 12662882 w 18187382"/>
              <a:gd name="connsiteY411" fmla="*/ 3409950 h 3848496"/>
              <a:gd name="connsiteX412" fmla="*/ 12675582 w 18187382"/>
              <a:gd name="connsiteY412" fmla="*/ 3384550 h 3848496"/>
              <a:gd name="connsiteX413" fmla="*/ 12650182 w 18187382"/>
              <a:gd name="connsiteY413" fmla="*/ 3327400 h 3848496"/>
              <a:gd name="connsiteX414" fmla="*/ 12777182 w 18187382"/>
              <a:gd name="connsiteY414" fmla="*/ 3225800 h 3848496"/>
              <a:gd name="connsiteX415" fmla="*/ 12808932 w 18187382"/>
              <a:gd name="connsiteY415" fmla="*/ 3225800 h 3848496"/>
              <a:gd name="connsiteX416" fmla="*/ 11291282 w 18187382"/>
              <a:gd name="connsiteY416" fmla="*/ 3270250 h 3848496"/>
              <a:gd name="connsiteX417" fmla="*/ 11297632 w 18187382"/>
              <a:gd name="connsiteY417" fmla="*/ 3225800 h 3848496"/>
              <a:gd name="connsiteX418" fmla="*/ 11291282 w 18187382"/>
              <a:gd name="connsiteY418" fmla="*/ 3270250 h 3848496"/>
              <a:gd name="connsiteX419" fmla="*/ 3245832 w 18187382"/>
              <a:gd name="connsiteY419" fmla="*/ 3232150 h 3848496"/>
              <a:gd name="connsiteX420" fmla="*/ 3226782 w 18187382"/>
              <a:gd name="connsiteY420" fmla="*/ 3225800 h 3848496"/>
              <a:gd name="connsiteX421" fmla="*/ 3245832 w 18187382"/>
              <a:gd name="connsiteY421" fmla="*/ 3232150 h 3848496"/>
              <a:gd name="connsiteX422" fmla="*/ 16047432 w 18187382"/>
              <a:gd name="connsiteY422" fmla="*/ 3225800 h 3848496"/>
              <a:gd name="connsiteX423" fmla="*/ 16015682 w 18187382"/>
              <a:gd name="connsiteY423" fmla="*/ 3219450 h 3848496"/>
              <a:gd name="connsiteX424" fmla="*/ 16047432 w 18187382"/>
              <a:gd name="connsiteY424" fmla="*/ 3225800 h 3848496"/>
              <a:gd name="connsiteX425" fmla="*/ 3741132 w 18187382"/>
              <a:gd name="connsiteY425" fmla="*/ 3270250 h 3848496"/>
              <a:gd name="connsiteX426" fmla="*/ 3677632 w 18187382"/>
              <a:gd name="connsiteY426" fmla="*/ 3213100 h 3848496"/>
              <a:gd name="connsiteX427" fmla="*/ 3741132 w 18187382"/>
              <a:gd name="connsiteY427" fmla="*/ 3270250 h 3848496"/>
              <a:gd name="connsiteX428" fmla="*/ 16009332 w 18187382"/>
              <a:gd name="connsiteY428" fmla="*/ 3213100 h 3848496"/>
              <a:gd name="connsiteX429" fmla="*/ 15983932 w 18187382"/>
              <a:gd name="connsiteY429" fmla="*/ 3206750 h 3848496"/>
              <a:gd name="connsiteX430" fmla="*/ 16009332 w 18187382"/>
              <a:gd name="connsiteY430" fmla="*/ 3213100 h 3848496"/>
              <a:gd name="connsiteX431" fmla="*/ 13634432 w 18187382"/>
              <a:gd name="connsiteY431" fmla="*/ 3302000 h 3848496"/>
              <a:gd name="connsiteX432" fmla="*/ 13755082 w 18187382"/>
              <a:gd name="connsiteY432" fmla="*/ 3206750 h 3848496"/>
              <a:gd name="connsiteX433" fmla="*/ 13634432 w 18187382"/>
              <a:gd name="connsiteY433" fmla="*/ 3302000 h 3848496"/>
              <a:gd name="connsiteX434" fmla="*/ 3671282 w 18187382"/>
              <a:gd name="connsiteY434" fmla="*/ 3232150 h 3848496"/>
              <a:gd name="connsiteX435" fmla="*/ 3652232 w 18187382"/>
              <a:gd name="connsiteY435" fmla="*/ 3206750 h 3848496"/>
              <a:gd name="connsiteX436" fmla="*/ 3671282 w 18187382"/>
              <a:gd name="connsiteY436" fmla="*/ 3232150 h 3848496"/>
              <a:gd name="connsiteX437" fmla="*/ 13443932 w 18187382"/>
              <a:gd name="connsiteY437" fmla="*/ 3232150 h 3848496"/>
              <a:gd name="connsiteX438" fmla="*/ 13482032 w 18187382"/>
              <a:gd name="connsiteY438" fmla="*/ 3200400 h 3848496"/>
              <a:gd name="connsiteX439" fmla="*/ 13443932 w 18187382"/>
              <a:gd name="connsiteY439" fmla="*/ 3232150 h 3848496"/>
              <a:gd name="connsiteX440" fmla="*/ 9805382 w 18187382"/>
              <a:gd name="connsiteY440" fmla="*/ 3244850 h 3848496"/>
              <a:gd name="connsiteX441" fmla="*/ 9894282 w 18187382"/>
              <a:gd name="connsiteY441" fmla="*/ 3200400 h 3848496"/>
              <a:gd name="connsiteX442" fmla="*/ 9805382 w 18187382"/>
              <a:gd name="connsiteY442" fmla="*/ 3244850 h 3848496"/>
              <a:gd name="connsiteX443" fmla="*/ 6027133 w 18187382"/>
              <a:gd name="connsiteY443" fmla="*/ 3263900 h 3848496"/>
              <a:gd name="connsiteX444" fmla="*/ 6090633 w 18187382"/>
              <a:gd name="connsiteY444" fmla="*/ 3200400 h 3848496"/>
              <a:gd name="connsiteX445" fmla="*/ 6027133 w 18187382"/>
              <a:gd name="connsiteY445" fmla="*/ 3263900 h 3848496"/>
              <a:gd name="connsiteX446" fmla="*/ 3499832 w 18187382"/>
              <a:gd name="connsiteY446" fmla="*/ 3232150 h 3848496"/>
              <a:gd name="connsiteX447" fmla="*/ 3480782 w 18187382"/>
              <a:gd name="connsiteY447" fmla="*/ 3238500 h 3848496"/>
              <a:gd name="connsiteX448" fmla="*/ 3499832 w 18187382"/>
              <a:gd name="connsiteY448" fmla="*/ 3200400 h 3848496"/>
              <a:gd name="connsiteX449" fmla="*/ 3499832 w 18187382"/>
              <a:gd name="connsiteY449" fmla="*/ 3232150 h 3848496"/>
              <a:gd name="connsiteX450" fmla="*/ 2979132 w 18187382"/>
              <a:gd name="connsiteY450" fmla="*/ 3206750 h 3848496"/>
              <a:gd name="connsiteX451" fmla="*/ 2960082 w 18187382"/>
              <a:gd name="connsiteY451" fmla="*/ 3200400 h 3848496"/>
              <a:gd name="connsiteX452" fmla="*/ 2979132 w 18187382"/>
              <a:gd name="connsiteY452" fmla="*/ 3206750 h 3848496"/>
              <a:gd name="connsiteX453" fmla="*/ 17444432 w 18187382"/>
              <a:gd name="connsiteY453" fmla="*/ 3219450 h 3848496"/>
              <a:gd name="connsiteX454" fmla="*/ 17450782 w 18187382"/>
              <a:gd name="connsiteY454" fmla="*/ 3194050 h 3848496"/>
              <a:gd name="connsiteX455" fmla="*/ 17444432 w 18187382"/>
              <a:gd name="connsiteY455" fmla="*/ 3219450 h 3848496"/>
              <a:gd name="connsiteX456" fmla="*/ 5220683 w 18187382"/>
              <a:gd name="connsiteY456" fmla="*/ 3206750 h 3848496"/>
              <a:gd name="connsiteX457" fmla="*/ 5201633 w 18187382"/>
              <a:gd name="connsiteY457" fmla="*/ 3206750 h 3848496"/>
              <a:gd name="connsiteX458" fmla="*/ 5227033 w 18187382"/>
              <a:gd name="connsiteY458" fmla="*/ 3194050 h 3848496"/>
              <a:gd name="connsiteX459" fmla="*/ 5220683 w 18187382"/>
              <a:gd name="connsiteY459" fmla="*/ 3206750 h 3848496"/>
              <a:gd name="connsiteX460" fmla="*/ 15958532 w 18187382"/>
              <a:gd name="connsiteY460" fmla="*/ 3194050 h 3848496"/>
              <a:gd name="connsiteX461" fmla="*/ 15939482 w 18187382"/>
              <a:gd name="connsiteY461" fmla="*/ 3187700 h 3848496"/>
              <a:gd name="connsiteX462" fmla="*/ 15958532 w 18187382"/>
              <a:gd name="connsiteY462" fmla="*/ 3194050 h 3848496"/>
              <a:gd name="connsiteX463" fmla="*/ 14986982 w 18187382"/>
              <a:gd name="connsiteY463" fmla="*/ 3194050 h 3848496"/>
              <a:gd name="connsiteX464" fmla="*/ 15050482 w 18187382"/>
              <a:gd name="connsiteY464" fmla="*/ 3187700 h 3848496"/>
              <a:gd name="connsiteX465" fmla="*/ 14986982 w 18187382"/>
              <a:gd name="connsiteY465" fmla="*/ 3194050 h 3848496"/>
              <a:gd name="connsiteX466" fmla="*/ 5169883 w 18187382"/>
              <a:gd name="connsiteY466" fmla="*/ 3200400 h 3848496"/>
              <a:gd name="connsiteX467" fmla="*/ 5157183 w 18187382"/>
              <a:gd name="connsiteY467" fmla="*/ 3206750 h 3848496"/>
              <a:gd name="connsiteX468" fmla="*/ 5163533 w 18187382"/>
              <a:gd name="connsiteY468" fmla="*/ 3187700 h 3848496"/>
              <a:gd name="connsiteX469" fmla="*/ 5169883 w 18187382"/>
              <a:gd name="connsiteY469" fmla="*/ 3200400 h 3848496"/>
              <a:gd name="connsiteX470" fmla="*/ 2229832 w 18187382"/>
              <a:gd name="connsiteY470" fmla="*/ 3219450 h 3848496"/>
              <a:gd name="connsiteX471" fmla="*/ 2229832 w 18187382"/>
              <a:gd name="connsiteY471" fmla="*/ 3181350 h 3848496"/>
              <a:gd name="connsiteX472" fmla="*/ 2229832 w 18187382"/>
              <a:gd name="connsiteY472" fmla="*/ 3219450 h 3848496"/>
              <a:gd name="connsiteX473" fmla="*/ 16066482 w 18187382"/>
              <a:gd name="connsiteY473" fmla="*/ 3175000 h 3848496"/>
              <a:gd name="connsiteX474" fmla="*/ 16002982 w 18187382"/>
              <a:gd name="connsiteY474" fmla="*/ 3175000 h 3848496"/>
              <a:gd name="connsiteX475" fmla="*/ 16066482 w 18187382"/>
              <a:gd name="connsiteY475" fmla="*/ 3175000 h 3848496"/>
              <a:gd name="connsiteX476" fmla="*/ 3531582 w 18187382"/>
              <a:gd name="connsiteY476" fmla="*/ 3219450 h 3848496"/>
              <a:gd name="connsiteX477" fmla="*/ 3544282 w 18187382"/>
              <a:gd name="connsiteY477" fmla="*/ 3175000 h 3848496"/>
              <a:gd name="connsiteX478" fmla="*/ 3531582 w 18187382"/>
              <a:gd name="connsiteY478" fmla="*/ 3219450 h 3848496"/>
              <a:gd name="connsiteX479" fmla="*/ 2896582 w 18187382"/>
              <a:gd name="connsiteY479" fmla="*/ 3181350 h 3848496"/>
              <a:gd name="connsiteX480" fmla="*/ 2871182 w 18187382"/>
              <a:gd name="connsiteY480" fmla="*/ 3175000 h 3848496"/>
              <a:gd name="connsiteX481" fmla="*/ 2896582 w 18187382"/>
              <a:gd name="connsiteY481" fmla="*/ 3181350 h 3848496"/>
              <a:gd name="connsiteX482" fmla="*/ 15088582 w 18187382"/>
              <a:gd name="connsiteY482" fmla="*/ 3175000 h 3848496"/>
              <a:gd name="connsiteX483" fmla="*/ 15139382 w 18187382"/>
              <a:gd name="connsiteY483" fmla="*/ 3168650 h 3848496"/>
              <a:gd name="connsiteX484" fmla="*/ 15088582 w 18187382"/>
              <a:gd name="connsiteY484" fmla="*/ 3175000 h 3848496"/>
              <a:gd name="connsiteX485" fmla="*/ 13774132 w 18187382"/>
              <a:gd name="connsiteY485" fmla="*/ 3187700 h 3848496"/>
              <a:gd name="connsiteX486" fmla="*/ 13774132 w 18187382"/>
              <a:gd name="connsiteY486" fmla="*/ 3168650 h 3848496"/>
              <a:gd name="connsiteX487" fmla="*/ 13774132 w 18187382"/>
              <a:gd name="connsiteY487" fmla="*/ 3187700 h 3848496"/>
              <a:gd name="connsiteX488" fmla="*/ 13501082 w 18187382"/>
              <a:gd name="connsiteY488" fmla="*/ 3181350 h 3848496"/>
              <a:gd name="connsiteX489" fmla="*/ 13526482 w 18187382"/>
              <a:gd name="connsiteY489" fmla="*/ 3168650 h 3848496"/>
              <a:gd name="connsiteX490" fmla="*/ 13501082 w 18187382"/>
              <a:gd name="connsiteY490" fmla="*/ 3181350 h 3848496"/>
              <a:gd name="connsiteX491" fmla="*/ 8617932 w 18187382"/>
              <a:gd name="connsiteY491" fmla="*/ 3213100 h 3848496"/>
              <a:gd name="connsiteX492" fmla="*/ 8681432 w 18187382"/>
              <a:gd name="connsiteY492" fmla="*/ 3175000 h 3848496"/>
              <a:gd name="connsiteX493" fmla="*/ 8617932 w 18187382"/>
              <a:gd name="connsiteY493" fmla="*/ 3213100 h 3848496"/>
              <a:gd name="connsiteX494" fmla="*/ 16682432 w 18187382"/>
              <a:gd name="connsiteY494" fmla="*/ 3244850 h 3848496"/>
              <a:gd name="connsiteX495" fmla="*/ 16739582 w 18187382"/>
              <a:gd name="connsiteY495" fmla="*/ 3162300 h 3848496"/>
              <a:gd name="connsiteX496" fmla="*/ 16682432 w 18187382"/>
              <a:gd name="connsiteY496" fmla="*/ 3244850 h 3848496"/>
              <a:gd name="connsiteX497" fmla="*/ 9919682 w 18187382"/>
              <a:gd name="connsiteY497" fmla="*/ 3194050 h 3848496"/>
              <a:gd name="connsiteX498" fmla="*/ 9900632 w 18187382"/>
              <a:gd name="connsiteY498" fmla="*/ 3194050 h 3848496"/>
              <a:gd name="connsiteX499" fmla="*/ 9970482 w 18187382"/>
              <a:gd name="connsiteY499" fmla="*/ 3162300 h 3848496"/>
              <a:gd name="connsiteX500" fmla="*/ 9919682 w 18187382"/>
              <a:gd name="connsiteY500" fmla="*/ 3194050 h 3848496"/>
              <a:gd name="connsiteX501" fmla="*/ 5811233 w 18187382"/>
              <a:gd name="connsiteY501" fmla="*/ 3213100 h 3848496"/>
              <a:gd name="connsiteX502" fmla="*/ 5862033 w 18187382"/>
              <a:gd name="connsiteY502" fmla="*/ 3155950 h 3848496"/>
              <a:gd name="connsiteX503" fmla="*/ 5811233 w 18187382"/>
              <a:gd name="connsiteY503" fmla="*/ 3213100 h 3848496"/>
              <a:gd name="connsiteX504" fmla="*/ 15171132 w 18187382"/>
              <a:gd name="connsiteY504" fmla="*/ 3155950 h 3848496"/>
              <a:gd name="connsiteX505" fmla="*/ 15202882 w 18187382"/>
              <a:gd name="connsiteY505" fmla="*/ 3149600 h 3848496"/>
              <a:gd name="connsiteX506" fmla="*/ 15171132 w 18187382"/>
              <a:gd name="connsiteY506" fmla="*/ 3155950 h 3848496"/>
              <a:gd name="connsiteX507" fmla="*/ 13551882 w 18187382"/>
              <a:gd name="connsiteY507" fmla="*/ 3155950 h 3848496"/>
              <a:gd name="connsiteX508" fmla="*/ 13583632 w 18187382"/>
              <a:gd name="connsiteY508" fmla="*/ 3149600 h 3848496"/>
              <a:gd name="connsiteX509" fmla="*/ 13551882 w 18187382"/>
              <a:gd name="connsiteY509" fmla="*/ 3155950 h 3848496"/>
              <a:gd name="connsiteX510" fmla="*/ 4103082 w 18187382"/>
              <a:gd name="connsiteY510" fmla="*/ 3149600 h 3848496"/>
              <a:gd name="connsiteX511" fmla="*/ 4160232 w 18187382"/>
              <a:gd name="connsiteY511" fmla="*/ 3194050 h 3848496"/>
              <a:gd name="connsiteX512" fmla="*/ 4096732 w 18187382"/>
              <a:gd name="connsiteY512" fmla="*/ 3244850 h 3848496"/>
              <a:gd name="connsiteX513" fmla="*/ 4071332 w 18187382"/>
              <a:gd name="connsiteY513" fmla="*/ 3238500 h 3848496"/>
              <a:gd name="connsiteX514" fmla="*/ 4147532 w 18187382"/>
              <a:gd name="connsiteY514" fmla="*/ 3194050 h 3848496"/>
              <a:gd name="connsiteX515" fmla="*/ 4090382 w 18187382"/>
              <a:gd name="connsiteY515" fmla="*/ 3149600 h 3848496"/>
              <a:gd name="connsiteX516" fmla="*/ 4103082 w 18187382"/>
              <a:gd name="connsiteY516" fmla="*/ 3149600 h 3848496"/>
              <a:gd name="connsiteX517" fmla="*/ 2814032 w 18187382"/>
              <a:gd name="connsiteY517" fmla="*/ 3162300 h 3848496"/>
              <a:gd name="connsiteX518" fmla="*/ 2794982 w 18187382"/>
              <a:gd name="connsiteY518" fmla="*/ 3149600 h 3848496"/>
              <a:gd name="connsiteX519" fmla="*/ 2814032 w 18187382"/>
              <a:gd name="connsiteY519" fmla="*/ 3162300 h 3848496"/>
              <a:gd name="connsiteX520" fmla="*/ 16460182 w 18187382"/>
              <a:gd name="connsiteY520" fmla="*/ 3232150 h 3848496"/>
              <a:gd name="connsiteX521" fmla="*/ 16498282 w 18187382"/>
              <a:gd name="connsiteY521" fmla="*/ 3143250 h 3848496"/>
              <a:gd name="connsiteX522" fmla="*/ 16460182 w 18187382"/>
              <a:gd name="connsiteY522" fmla="*/ 3232150 h 3848496"/>
              <a:gd name="connsiteX523" fmla="*/ 6395433 w 18187382"/>
              <a:gd name="connsiteY523" fmla="*/ 3238500 h 3848496"/>
              <a:gd name="connsiteX524" fmla="*/ 6300183 w 18187382"/>
              <a:gd name="connsiteY524" fmla="*/ 3225800 h 3848496"/>
              <a:gd name="connsiteX525" fmla="*/ 6255733 w 18187382"/>
              <a:gd name="connsiteY525" fmla="*/ 3162300 h 3848496"/>
              <a:gd name="connsiteX526" fmla="*/ 6255733 w 18187382"/>
              <a:gd name="connsiteY526" fmla="*/ 3143250 h 3848496"/>
              <a:gd name="connsiteX527" fmla="*/ 6395433 w 18187382"/>
              <a:gd name="connsiteY527" fmla="*/ 3238500 h 3848496"/>
              <a:gd name="connsiteX528" fmla="*/ 15266382 w 18187382"/>
              <a:gd name="connsiteY528" fmla="*/ 3136900 h 3848496"/>
              <a:gd name="connsiteX529" fmla="*/ 15234632 w 18187382"/>
              <a:gd name="connsiteY529" fmla="*/ 3136900 h 3848496"/>
              <a:gd name="connsiteX530" fmla="*/ 15266382 w 18187382"/>
              <a:gd name="connsiteY530" fmla="*/ 3136900 h 3848496"/>
              <a:gd name="connsiteX531" fmla="*/ 13742382 w 18187382"/>
              <a:gd name="connsiteY531" fmla="*/ 3136900 h 3848496"/>
              <a:gd name="connsiteX532" fmla="*/ 13666182 w 18187382"/>
              <a:gd name="connsiteY532" fmla="*/ 3136900 h 3848496"/>
              <a:gd name="connsiteX533" fmla="*/ 13742382 w 18187382"/>
              <a:gd name="connsiteY533" fmla="*/ 3136900 h 3848496"/>
              <a:gd name="connsiteX534" fmla="*/ 5150833 w 18187382"/>
              <a:gd name="connsiteY534" fmla="*/ 3149600 h 3848496"/>
              <a:gd name="connsiteX535" fmla="*/ 5150833 w 18187382"/>
              <a:gd name="connsiteY535" fmla="*/ 3130550 h 3848496"/>
              <a:gd name="connsiteX536" fmla="*/ 5150833 w 18187382"/>
              <a:gd name="connsiteY536" fmla="*/ 3149600 h 3848496"/>
              <a:gd name="connsiteX537" fmla="*/ 3988782 w 18187382"/>
              <a:gd name="connsiteY537" fmla="*/ 3206750 h 3848496"/>
              <a:gd name="connsiteX538" fmla="*/ 3874482 w 18187382"/>
              <a:gd name="connsiteY538" fmla="*/ 3136900 h 3848496"/>
              <a:gd name="connsiteX539" fmla="*/ 3899882 w 18187382"/>
              <a:gd name="connsiteY539" fmla="*/ 3130550 h 3848496"/>
              <a:gd name="connsiteX540" fmla="*/ 3988782 w 18187382"/>
              <a:gd name="connsiteY540" fmla="*/ 3206750 h 3848496"/>
              <a:gd name="connsiteX541" fmla="*/ 12847032 w 18187382"/>
              <a:gd name="connsiteY541" fmla="*/ 3219450 h 3848496"/>
              <a:gd name="connsiteX542" fmla="*/ 12827982 w 18187382"/>
              <a:gd name="connsiteY542" fmla="*/ 3219450 h 3848496"/>
              <a:gd name="connsiteX543" fmla="*/ 12954982 w 18187382"/>
              <a:gd name="connsiteY543" fmla="*/ 3124200 h 3848496"/>
              <a:gd name="connsiteX544" fmla="*/ 12847032 w 18187382"/>
              <a:gd name="connsiteY544" fmla="*/ 3219450 h 3848496"/>
              <a:gd name="connsiteX545" fmla="*/ 4045932 w 18187382"/>
              <a:gd name="connsiteY545" fmla="*/ 3136900 h 3848496"/>
              <a:gd name="connsiteX546" fmla="*/ 4033232 w 18187382"/>
              <a:gd name="connsiteY546" fmla="*/ 3124200 h 3848496"/>
              <a:gd name="connsiteX547" fmla="*/ 4045932 w 18187382"/>
              <a:gd name="connsiteY547" fmla="*/ 3136900 h 3848496"/>
              <a:gd name="connsiteX548" fmla="*/ 2788632 w 18187382"/>
              <a:gd name="connsiteY548" fmla="*/ 3143250 h 3848496"/>
              <a:gd name="connsiteX549" fmla="*/ 2769582 w 18187382"/>
              <a:gd name="connsiteY549" fmla="*/ 3143250 h 3848496"/>
              <a:gd name="connsiteX550" fmla="*/ 2769582 w 18187382"/>
              <a:gd name="connsiteY550" fmla="*/ 3124200 h 3848496"/>
              <a:gd name="connsiteX551" fmla="*/ 2788632 w 18187382"/>
              <a:gd name="connsiteY551" fmla="*/ 3143250 h 3848496"/>
              <a:gd name="connsiteX552" fmla="*/ 15799782 w 18187382"/>
              <a:gd name="connsiteY552" fmla="*/ 3124200 h 3848496"/>
              <a:gd name="connsiteX553" fmla="*/ 15780732 w 18187382"/>
              <a:gd name="connsiteY553" fmla="*/ 3117850 h 3848496"/>
              <a:gd name="connsiteX554" fmla="*/ 15799782 w 18187382"/>
              <a:gd name="connsiteY554" fmla="*/ 3124200 h 3848496"/>
              <a:gd name="connsiteX555" fmla="*/ 15291782 w 18187382"/>
              <a:gd name="connsiteY555" fmla="*/ 3124200 h 3848496"/>
              <a:gd name="connsiteX556" fmla="*/ 15329882 w 18187382"/>
              <a:gd name="connsiteY556" fmla="*/ 3117850 h 3848496"/>
              <a:gd name="connsiteX557" fmla="*/ 15291782 w 18187382"/>
              <a:gd name="connsiteY557" fmla="*/ 3124200 h 3848496"/>
              <a:gd name="connsiteX558" fmla="*/ 6230333 w 18187382"/>
              <a:gd name="connsiteY558" fmla="*/ 3124200 h 3848496"/>
              <a:gd name="connsiteX559" fmla="*/ 6135083 w 18187382"/>
              <a:gd name="connsiteY559" fmla="*/ 3130550 h 3848496"/>
              <a:gd name="connsiteX560" fmla="*/ 6147783 w 18187382"/>
              <a:gd name="connsiteY560" fmla="*/ 3117850 h 3848496"/>
              <a:gd name="connsiteX561" fmla="*/ 6230333 w 18187382"/>
              <a:gd name="connsiteY561" fmla="*/ 3124200 h 3848496"/>
              <a:gd name="connsiteX562" fmla="*/ 5334983 w 18187382"/>
              <a:gd name="connsiteY562" fmla="*/ 3136900 h 3848496"/>
              <a:gd name="connsiteX563" fmla="*/ 5354033 w 18187382"/>
              <a:gd name="connsiteY563" fmla="*/ 3117850 h 3848496"/>
              <a:gd name="connsiteX564" fmla="*/ 5334983 w 18187382"/>
              <a:gd name="connsiteY564" fmla="*/ 3136900 h 3848496"/>
              <a:gd name="connsiteX565" fmla="*/ 3842732 w 18187382"/>
              <a:gd name="connsiteY565" fmla="*/ 3130550 h 3848496"/>
              <a:gd name="connsiteX566" fmla="*/ 3836382 w 18187382"/>
              <a:gd name="connsiteY566" fmla="*/ 3117850 h 3848496"/>
              <a:gd name="connsiteX567" fmla="*/ 3842732 w 18187382"/>
              <a:gd name="connsiteY567" fmla="*/ 3130550 h 3848496"/>
              <a:gd name="connsiteX568" fmla="*/ 2223482 w 18187382"/>
              <a:gd name="connsiteY568" fmla="*/ 3175000 h 3848496"/>
              <a:gd name="connsiteX569" fmla="*/ 2210782 w 18187382"/>
              <a:gd name="connsiteY569" fmla="*/ 3149600 h 3848496"/>
              <a:gd name="connsiteX570" fmla="*/ 2217132 w 18187382"/>
              <a:gd name="connsiteY570" fmla="*/ 3117850 h 3848496"/>
              <a:gd name="connsiteX571" fmla="*/ 2223482 w 18187382"/>
              <a:gd name="connsiteY571" fmla="*/ 3175000 h 3848496"/>
              <a:gd name="connsiteX572" fmla="*/ 15679132 w 18187382"/>
              <a:gd name="connsiteY572" fmla="*/ 3282950 h 3848496"/>
              <a:gd name="connsiteX573" fmla="*/ 15450532 w 18187382"/>
              <a:gd name="connsiteY573" fmla="*/ 3111500 h 3848496"/>
              <a:gd name="connsiteX574" fmla="*/ 15679132 w 18187382"/>
              <a:gd name="connsiteY574" fmla="*/ 3282950 h 3848496"/>
              <a:gd name="connsiteX575" fmla="*/ 5874733 w 18187382"/>
              <a:gd name="connsiteY575" fmla="*/ 3143250 h 3848496"/>
              <a:gd name="connsiteX576" fmla="*/ 5881083 w 18187382"/>
              <a:gd name="connsiteY576" fmla="*/ 3111500 h 3848496"/>
              <a:gd name="connsiteX577" fmla="*/ 5874733 w 18187382"/>
              <a:gd name="connsiteY577" fmla="*/ 3143250 h 3848496"/>
              <a:gd name="connsiteX578" fmla="*/ 3550632 w 18187382"/>
              <a:gd name="connsiteY578" fmla="*/ 3168650 h 3848496"/>
              <a:gd name="connsiteX579" fmla="*/ 3556982 w 18187382"/>
              <a:gd name="connsiteY579" fmla="*/ 3111500 h 3848496"/>
              <a:gd name="connsiteX580" fmla="*/ 3550632 w 18187382"/>
              <a:gd name="connsiteY580" fmla="*/ 3168650 h 3848496"/>
              <a:gd name="connsiteX581" fmla="*/ 15729932 w 18187382"/>
              <a:gd name="connsiteY581" fmla="*/ 3257550 h 3848496"/>
              <a:gd name="connsiteX582" fmla="*/ 15615632 w 18187382"/>
              <a:gd name="connsiteY582" fmla="*/ 3105150 h 3848496"/>
              <a:gd name="connsiteX583" fmla="*/ 15729932 w 18187382"/>
              <a:gd name="connsiteY583" fmla="*/ 3257550 h 3848496"/>
              <a:gd name="connsiteX584" fmla="*/ 3506182 w 18187382"/>
              <a:gd name="connsiteY584" fmla="*/ 3181350 h 3848496"/>
              <a:gd name="connsiteX585" fmla="*/ 3518882 w 18187382"/>
              <a:gd name="connsiteY585" fmla="*/ 3105150 h 3848496"/>
              <a:gd name="connsiteX586" fmla="*/ 3506182 w 18187382"/>
              <a:gd name="connsiteY586" fmla="*/ 3181350 h 3848496"/>
              <a:gd name="connsiteX587" fmla="*/ 2921982 w 18187382"/>
              <a:gd name="connsiteY587" fmla="*/ 3155950 h 3848496"/>
              <a:gd name="connsiteX588" fmla="*/ 2966432 w 18187382"/>
              <a:gd name="connsiteY588" fmla="*/ 3105150 h 3848496"/>
              <a:gd name="connsiteX589" fmla="*/ 2921982 w 18187382"/>
              <a:gd name="connsiteY589" fmla="*/ 3155950 h 3848496"/>
              <a:gd name="connsiteX590" fmla="*/ 17457132 w 18187382"/>
              <a:gd name="connsiteY590" fmla="*/ 3181350 h 3848496"/>
              <a:gd name="connsiteX591" fmla="*/ 17482532 w 18187382"/>
              <a:gd name="connsiteY591" fmla="*/ 3098800 h 3848496"/>
              <a:gd name="connsiteX592" fmla="*/ 17457132 w 18187382"/>
              <a:gd name="connsiteY592" fmla="*/ 3181350 h 3848496"/>
              <a:gd name="connsiteX593" fmla="*/ 15367982 w 18187382"/>
              <a:gd name="connsiteY593" fmla="*/ 3105150 h 3848496"/>
              <a:gd name="connsiteX594" fmla="*/ 15399732 w 18187382"/>
              <a:gd name="connsiteY594" fmla="*/ 3105150 h 3848496"/>
              <a:gd name="connsiteX595" fmla="*/ 15367982 w 18187382"/>
              <a:gd name="connsiteY595" fmla="*/ 3105150 h 3848496"/>
              <a:gd name="connsiteX596" fmla="*/ 2674332 w 18187382"/>
              <a:gd name="connsiteY596" fmla="*/ 3105150 h 3848496"/>
              <a:gd name="connsiteX597" fmla="*/ 2687032 w 18187382"/>
              <a:gd name="connsiteY597" fmla="*/ 3098800 h 3848496"/>
              <a:gd name="connsiteX598" fmla="*/ 2674332 w 18187382"/>
              <a:gd name="connsiteY598" fmla="*/ 3105150 h 3848496"/>
              <a:gd name="connsiteX599" fmla="*/ 4642833 w 18187382"/>
              <a:gd name="connsiteY599" fmla="*/ 3206750 h 3848496"/>
              <a:gd name="connsiteX600" fmla="*/ 4630133 w 18187382"/>
              <a:gd name="connsiteY600" fmla="*/ 3092450 h 3848496"/>
              <a:gd name="connsiteX601" fmla="*/ 4642833 w 18187382"/>
              <a:gd name="connsiteY601" fmla="*/ 3206750 h 3848496"/>
              <a:gd name="connsiteX602" fmla="*/ 6643083 w 18187382"/>
              <a:gd name="connsiteY602" fmla="*/ 3111500 h 3848496"/>
              <a:gd name="connsiteX603" fmla="*/ 6662133 w 18187382"/>
              <a:gd name="connsiteY603" fmla="*/ 3079750 h 3848496"/>
              <a:gd name="connsiteX604" fmla="*/ 6643083 w 18187382"/>
              <a:gd name="connsiteY604" fmla="*/ 3111500 h 3848496"/>
              <a:gd name="connsiteX605" fmla="*/ 5131783 w 18187382"/>
              <a:gd name="connsiteY605" fmla="*/ 3098800 h 3848496"/>
              <a:gd name="connsiteX606" fmla="*/ 5131783 w 18187382"/>
              <a:gd name="connsiteY606" fmla="*/ 3079750 h 3848496"/>
              <a:gd name="connsiteX607" fmla="*/ 5131783 w 18187382"/>
              <a:gd name="connsiteY607" fmla="*/ 3098800 h 3848496"/>
              <a:gd name="connsiteX608" fmla="*/ 3810982 w 18187382"/>
              <a:gd name="connsiteY608" fmla="*/ 3092450 h 3848496"/>
              <a:gd name="connsiteX609" fmla="*/ 3652232 w 18187382"/>
              <a:gd name="connsiteY609" fmla="*/ 3098800 h 3848496"/>
              <a:gd name="connsiteX610" fmla="*/ 3658582 w 18187382"/>
              <a:gd name="connsiteY610" fmla="*/ 3086100 h 3848496"/>
              <a:gd name="connsiteX611" fmla="*/ 3791932 w 18187382"/>
              <a:gd name="connsiteY611" fmla="*/ 3079750 h 3848496"/>
              <a:gd name="connsiteX612" fmla="*/ 3810982 w 18187382"/>
              <a:gd name="connsiteY612" fmla="*/ 3092450 h 3848496"/>
              <a:gd name="connsiteX613" fmla="*/ 3614132 w 18187382"/>
              <a:gd name="connsiteY613" fmla="*/ 3086100 h 3848496"/>
              <a:gd name="connsiteX614" fmla="*/ 3582382 w 18187382"/>
              <a:gd name="connsiteY614" fmla="*/ 3079750 h 3848496"/>
              <a:gd name="connsiteX615" fmla="*/ 3614132 w 18187382"/>
              <a:gd name="connsiteY615" fmla="*/ 3086100 h 3848496"/>
              <a:gd name="connsiteX616" fmla="*/ 3493482 w 18187382"/>
              <a:gd name="connsiteY616" fmla="*/ 3086100 h 3848496"/>
              <a:gd name="connsiteX617" fmla="*/ 3417282 w 18187382"/>
              <a:gd name="connsiteY617" fmla="*/ 3079750 h 3848496"/>
              <a:gd name="connsiteX618" fmla="*/ 3493482 w 18187382"/>
              <a:gd name="connsiteY618" fmla="*/ 3086100 h 3848496"/>
              <a:gd name="connsiteX619" fmla="*/ 3353782 w 18187382"/>
              <a:gd name="connsiteY619" fmla="*/ 3086100 h 3848496"/>
              <a:gd name="connsiteX620" fmla="*/ 3220432 w 18187382"/>
              <a:gd name="connsiteY620" fmla="*/ 3079750 h 3848496"/>
              <a:gd name="connsiteX621" fmla="*/ 3353782 w 18187382"/>
              <a:gd name="connsiteY621" fmla="*/ 3086100 h 3848496"/>
              <a:gd name="connsiteX622" fmla="*/ 6731983 w 18187382"/>
              <a:gd name="connsiteY622" fmla="*/ 3130550 h 3848496"/>
              <a:gd name="connsiteX623" fmla="*/ 6712933 w 18187382"/>
              <a:gd name="connsiteY623" fmla="*/ 3263900 h 3848496"/>
              <a:gd name="connsiteX624" fmla="*/ 6611333 w 18187382"/>
              <a:gd name="connsiteY624" fmla="*/ 3505200 h 3848496"/>
              <a:gd name="connsiteX625" fmla="*/ 6700233 w 18187382"/>
              <a:gd name="connsiteY625" fmla="*/ 3282950 h 3848496"/>
              <a:gd name="connsiteX626" fmla="*/ 6712933 w 18187382"/>
              <a:gd name="connsiteY626" fmla="*/ 3187700 h 3848496"/>
              <a:gd name="connsiteX627" fmla="*/ 6719283 w 18187382"/>
              <a:gd name="connsiteY627" fmla="*/ 3155950 h 3848496"/>
              <a:gd name="connsiteX628" fmla="*/ 6757383 w 18187382"/>
              <a:gd name="connsiteY628" fmla="*/ 3073400 h 3848496"/>
              <a:gd name="connsiteX629" fmla="*/ 6731983 w 18187382"/>
              <a:gd name="connsiteY629" fmla="*/ 3130550 h 3848496"/>
              <a:gd name="connsiteX630" fmla="*/ 2210782 w 18187382"/>
              <a:gd name="connsiteY630" fmla="*/ 3098800 h 3848496"/>
              <a:gd name="connsiteX631" fmla="*/ 2210782 w 18187382"/>
              <a:gd name="connsiteY631" fmla="*/ 3067050 h 3848496"/>
              <a:gd name="connsiteX632" fmla="*/ 2210782 w 18187382"/>
              <a:gd name="connsiteY632" fmla="*/ 3098800 h 3848496"/>
              <a:gd name="connsiteX633" fmla="*/ 15761682 w 18187382"/>
              <a:gd name="connsiteY633" fmla="*/ 3105150 h 3848496"/>
              <a:gd name="connsiteX634" fmla="*/ 15653732 w 18187382"/>
              <a:gd name="connsiteY634" fmla="*/ 3060700 h 3848496"/>
              <a:gd name="connsiteX635" fmla="*/ 15761682 w 18187382"/>
              <a:gd name="connsiteY635" fmla="*/ 3105150 h 3848496"/>
              <a:gd name="connsiteX636" fmla="*/ 4077682 w 18187382"/>
              <a:gd name="connsiteY636" fmla="*/ 3079750 h 3848496"/>
              <a:gd name="connsiteX637" fmla="*/ 4077682 w 18187382"/>
              <a:gd name="connsiteY637" fmla="*/ 3060700 h 3848496"/>
              <a:gd name="connsiteX638" fmla="*/ 4077682 w 18187382"/>
              <a:gd name="connsiteY638" fmla="*/ 3079750 h 3848496"/>
              <a:gd name="connsiteX639" fmla="*/ 13545532 w 18187382"/>
              <a:gd name="connsiteY639" fmla="*/ 3054350 h 3848496"/>
              <a:gd name="connsiteX640" fmla="*/ 13399482 w 18187382"/>
              <a:gd name="connsiteY640" fmla="*/ 3136900 h 3848496"/>
              <a:gd name="connsiteX641" fmla="*/ 13526482 w 18187382"/>
              <a:gd name="connsiteY641" fmla="*/ 3054350 h 3848496"/>
              <a:gd name="connsiteX642" fmla="*/ 13545532 w 18187382"/>
              <a:gd name="connsiteY642" fmla="*/ 3054350 h 3848496"/>
              <a:gd name="connsiteX643" fmla="*/ 2401282 w 18187382"/>
              <a:gd name="connsiteY643" fmla="*/ 3086100 h 3848496"/>
              <a:gd name="connsiteX644" fmla="*/ 2325082 w 18187382"/>
              <a:gd name="connsiteY644" fmla="*/ 3060700 h 3848496"/>
              <a:gd name="connsiteX645" fmla="*/ 2337782 w 18187382"/>
              <a:gd name="connsiteY645" fmla="*/ 3073400 h 3848496"/>
              <a:gd name="connsiteX646" fmla="*/ 2356832 w 18187382"/>
              <a:gd name="connsiteY646" fmla="*/ 3067050 h 3848496"/>
              <a:gd name="connsiteX647" fmla="*/ 2344132 w 18187382"/>
              <a:gd name="connsiteY647" fmla="*/ 3054350 h 3848496"/>
              <a:gd name="connsiteX648" fmla="*/ 2401282 w 18187382"/>
              <a:gd name="connsiteY648" fmla="*/ 3086100 h 3848496"/>
              <a:gd name="connsiteX649" fmla="*/ 17488882 w 18187382"/>
              <a:gd name="connsiteY649" fmla="*/ 3092450 h 3848496"/>
              <a:gd name="connsiteX650" fmla="*/ 17495232 w 18187382"/>
              <a:gd name="connsiteY650" fmla="*/ 3048000 h 3848496"/>
              <a:gd name="connsiteX651" fmla="*/ 17488882 w 18187382"/>
              <a:gd name="connsiteY651" fmla="*/ 3092450 h 3848496"/>
              <a:gd name="connsiteX652" fmla="*/ 4020532 w 18187382"/>
              <a:gd name="connsiteY652" fmla="*/ 3117850 h 3848496"/>
              <a:gd name="connsiteX653" fmla="*/ 3944332 w 18187382"/>
              <a:gd name="connsiteY653" fmla="*/ 3048000 h 3848496"/>
              <a:gd name="connsiteX654" fmla="*/ 4020532 w 18187382"/>
              <a:gd name="connsiteY654" fmla="*/ 3117850 h 3848496"/>
              <a:gd name="connsiteX655" fmla="*/ 13558232 w 18187382"/>
              <a:gd name="connsiteY655" fmla="*/ 3048000 h 3848496"/>
              <a:gd name="connsiteX656" fmla="*/ 13589982 w 18187382"/>
              <a:gd name="connsiteY656" fmla="*/ 3035300 h 3848496"/>
              <a:gd name="connsiteX657" fmla="*/ 13558232 w 18187382"/>
              <a:gd name="connsiteY657" fmla="*/ 3048000 h 3848496"/>
              <a:gd name="connsiteX658" fmla="*/ 5347683 w 18187382"/>
              <a:gd name="connsiteY658" fmla="*/ 3060700 h 3848496"/>
              <a:gd name="connsiteX659" fmla="*/ 5341333 w 18187382"/>
              <a:gd name="connsiteY659" fmla="*/ 3035300 h 3848496"/>
              <a:gd name="connsiteX660" fmla="*/ 5347683 w 18187382"/>
              <a:gd name="connsiteY660" fmla="*/ 3060700 h 3848496"/>
              <a:gd name="connsiteX661" fmla="*/ 5119083 w 18187382"/>
              <a:gd name="connsiteY661" fmla="*/ 3054350 h 3848496"/>
              <a:gd name="connsiteX662" fmla="*/ 5119083 w 18187382"/>
              <a:gd name="connsiteY662" fmla="*/ 3035300 h 3848496"/>
              <a:gd name="connsiteX663" fmla="*/ 5119083 w 18187382"/>
              <a:gd name="connsiteY663" fmla="*/ 3054350 h 3848496"/>
              <a:gd name="connsiteX664" fmla="*/ 4058632 w 18187382"/>
              <a:gd name="connsiteY664" fmla="*/ 3060700 h 3848496"/>
              <a:gd name="connsiteX665" fmla="*/ 4052282 w 18187382"/>
              <a:gd name="connsiteY665" fmla="*/ 3035300 h 3848496"/>
              <a:gd name="connsiteX666" fmla="*/ 4058632 w 18187382"/>
              <a:gd name="connsiteY666" fmla="*/ 3060700 h 3848496"/>
              <a:gd name="connsiteX667" fmla="*/ 11430982 w 18187382"/>
              <a:gd name="connsiteY667" fmla="*/ 3302000 h 3848496"/>
              <a:gd name="connsiteX668" fmla="*/ 11513532 w 18187382"/>
              <a:gd name="connsiteY668" fmla="*/ 3028950 h 3848496"/>
              <a:gd name="connsiteX669" fmla="*/ 11430982 w 18187382"/>
              <a:gd name="connsiteY669" fmla="*/ 3302000 h 3848496"/>
              <a:gd name="connsiteX670" fmla="*/ 10281632 w 18187382"/>
              <a:gd name="connsiteY670" fmla="*/ 3028950 h 3848496"/>
              <a:gd name="connsiteX671" fmla="*/ 10243532 w 18187382"/>
              <a:gd name="connsiteY671" fmla="*/ 3054350 h 3848496"/>
              <a:gd name="connsiteX672" fmla="*/ 10167332 w 18187382"/>
              <a:gd name="connsiteY672" fmla="*/ 3086100 h 3848496"/>
              <a:gd name="connsiteX673" fmla="*/ 10319732 w 18187382"/>
              <a:gd name="connsiteY673" fmla="*/ 3028950 h 3848496"/>
              <a:gd name="connsiteX674" fmla="*/ 10281632 w 18187382"/>
              <a:gd name="connsiteY674" fmla="*/ 3028950 h 3848496"/>
              <a:gd name="connsiteX675" fmla="*/ 6776433 w 18187382"/>
              <a:gd name="connsiteY675" fmla="*/ 3054350 h 3848496"/>
              <a:gd name="connsiteX676" fmla="*/ 6770083 w 18187382"/>
              <a:gd name="connsiteY676" fmla="*/ 3028950 h 3848496"/>
              <a:gd name="connsiteX677" fmla="*/ 6776433 w 18187382"/>
              <a:gd name="connsiteY677" fmla="*/ 3054350 h 3848496"/>
              <a:gd name="connsiteX678" fmla="*/ 9576782 w 18187382"/>
              <a:gd name="connsiteY678" fmla="*/ 3067050 h 3848496"/>
              <a:gd name="connsiteX679" fmla="*/ 9570432 w 18187382"/>
              <a:gd name="connsiteY679" fmla="*/ 3028950 h 3848496"/>
              <a:gd name="connsiteX680" fmla="*/ 9583132 w 18187382"/>
              <a:gd name="connsiteY680" fmla="*/ 3022600 h 3848496"/>
              <a:gd name="connsiteX681" fmla="*/ 9576782 w 18187382"/>
              <a:gd name="connsiteY681" fmla="*/ 3067050 h 3848496"/>
              <a:gd name="connsiteX682" fmla="*/ 6179533 w 18187382"/>
              <a:gd name="connsiteY682" fmla="*/ 3022600 h 3848496"/>
              <a:gd name="connsiteX683" fmla="*/ 6147783 w 18187382"/>
              <a:gd name="connsiteY683" fmla="*/ 3022600 h 3848496"/>
              <a:gd name="connsiteX684" fmla="*/ 6179533 w 18187382"/>
              <a:gd name="connsiteY684" fmla="*/ 3022600 h 3848496"/>
              <a:gd name="connsiteX685" fmla="*/ 4071332 w 18187382"/>
              <a:gd name="connsiteY685" fmla="*/ 3041650 h 3848496"/>
              <a:gd name="connsiteX686" fmla="*/ 4064982 w 18187382"/>
              <a:gd name="connsiteY686" fmla="*/ 3022600 h 3848496"/>
              <a:gd name="connsiteX687" fmla="*/ 4071332 w 18187382"/>
              <a:gd name="connsiteY687" fmla="*/ 3041650 h 3848496"/>
              <a:gd name="connsiteX688" fmla="*/ 13621732 w 18187382"/>
              <a:gd name="connsiteY688" fmla="*/ 3028950 h 3848496"/>
              <a:gd name="connsiteX689" fmla="*/ 13602682 w 18187382"/>
              <a:gd name="connsiteY689" fmla="*/ 3028950 h 3848496"/>
              <a:gd name="connsiteX690" fmla="*/ 13634432 w 18187382"/>
              <a:gd name="connsiteY690" fmla="*/ 3016250 h 3848496"/>
              <a:gd name="connsiteX691" fmla="*/ 13621732 w 18187382"/>
              <a:gd name="connsiteY691" fmla="*/ 3028950 h 3848496"/>
              <a:gd name="connsiteX692" fmla="*/ 3633182 w 18187382"/>
              <a:gd name="connsiteY692" fmla="*/ 3035300 h 3848496"/>
              <a:gd name="connsiteX693" fmla="*/ 3639532 w 18187382"/>
              <a:gd name="connsiteY693" fmla="*/ 3016250 h 3848496"/>
              <a:gd name="connsiteX694" fmla="*/ 3633182 w 18187382"/>
              <a:gd name="connsiteY694" fmla="*/ 3035300 h 3848496"/>
              <a:gd name="connsiteX695" fmla="*/ 6763733 w 18187382"/>
              <a:gd name="connsiteY695" fmla="*/ 3022600 h 3848496"/>
              <a:gd name="connsiteX696" fmla="*/ 6757383 w 18187382"/>
              <a:gd name="connsiteY696" fmla="*/ 3009900 h 3848496"/>
              <a:gd name="connsiteX697" fmla="*/ 6763733 w 18187382"/>
              <a:gd name="connsiteY697" fmla="*/ 3022600 h 3848496"/>
              <a:gd name="connsiteX698" fmla="*/ 3823682 w 18187382"/>
              <a:gd name="connsiteY698" fmla="*/ 3009900 h 3848496"/>
              <a:gd name="connsiteX699" fmla="*/ 3836382 w 18187382"/>
              <a:gd name="connsiteY699" fmla="*/ 3054350 h 3848496"/>
              <a:gd name="connsiteX700" fmla="*/ 3823682 w 18187382"/>
              <a:gd name="connsiteY700" fmla="*/ 3009900 h 3848496"/>
              <a:gd name="connsiteX701" fmla="*/ 5303233 w 18187382"/>
              <a:gd name="connsiteY701" fmla="*/ 3016250 h 3848496"/>
              <a:gd name="connsiteX702" fmla="*/ 5309583 w 18187382"/>
              <a:gd name="connsiteY702" fmla="*/ 3003550 h 3848496"/>
              <a:gd name="connsiteX703" fmla="*/ 5303233 w 18187382"/>
              <a:gd name="connsiteY703" fmla="*/ 3016250 h 3848496"/>
              <a:gd name="connsiteX704" fmla="*/ 16549082 w 18187382"/>
              <a:gd name="connsiteY704" fmla="*/ 3048000 h 3848496"/>
              <a:gd name="connsiteX705" fmla="*/ 16574482 w 18187382"/>
              <a:gd name="connsiteY705" fmla="*/ 2997200 h 3848496"/>
              <a:gd name="connsiteX706" fmla="*/ 16549082 w 18187382"/>
              <a:gd name="connsiteY706" fmla="*/ 3048000 h 3848496"/>
              <a:gd name="connsiteX707" fmla="*/ 2979132 w 18187382"/>
              <a:gd name="connsiteY707" fmla="*/ 3048000 h 3848496"/>
              <a:gd name="connsiteX708" fmla="*/ 2953732 w 18187382"/>
              <a:gd name="connsiteY708" fmla="*/ 2997200 h 3848496"/>
              <a:gd name="connsiteX709" fmla="*/ 2979132 w 18187382"/>
              <a:gd name="connsiteY709" fmla="*/ 3048000 h 3848496"/>
              <a:gd name="connsiteX710" fmla="*/ 2204432 w 18187382"/>
              <a:gd name="connsiteY710" fmla="*/ 3028950 h 3848496"/>
              <a:gd name="connsiteX711" fmla="*/ 2210782 w 18187382"/>
              <a:gd name="connsiteY711" fmla="*/ 2990850 h 3848496"/>
              <a:gd name="connsiteX712" fmla="*/ 2204432 w 18187382"/>
              <a:gd name="connsiteY712" fmla="*/ 3028950 h 3848496"/>
              <a:gd name="connsiteX713" fmla="*/ 2750532 w 18187382"/>
              <a:gd name="connsiteY713" fmla="*/ 3048000 h 3848496"/>
              <a:gd name="connsiteX714" fmla="*/ 2782282 w 18187382"/>
              <a:gd name="connsiteY714" fmla="*/ 2984500 h 3848496"/>
              <a:gd name="connsiteX715" fmla="*/ 2750532 w 18187382"/>
              <a:gd name="connsiteY715" fmla="*/ 3048000 h 3848496"/>
              <a:gd name="connsiteX716" fmla="*/ 9824432 w 18187382"/>
              <a:gd name="connsiteY716" fmla="*/ 3098800 h 3848496"/>
              <a:gd name="connsiteX717" fmla="*/ 9608532 w 18187382"/>
              <a:gd name="connsiteY717" fmla="*/ 3098800 h 3848496"/>
              <a:gd name="connsiteX718" fmla="*/ 9640282 w 18187382"/>
              <a:gd name="connsiteY718" fmla="*/ 3086100 h 3848496"/>
              <a:gd name="connsiteX719" fmla="*/ 9748232 w 18187382"/>
              <a:gd name="connsiteY719" fmla="*/ 3098800 h 3848496"/>
              <a:gd name="connsiteX720" fmla="*/ 10021282 w 18187382"/>
              <a:gd name="connsiteY720" fmla="*/ 2978150 h 3848496"/>
              <a:gd name="connsiteX721" fmla="*/ 9824432 w 18187382"/>
              <a:gd name="connsiteY721" fmla="*/ 3098800 h 3848496"/>
              <a:gd name="connsiteX722" fmla="*/ 16784032 w 18187382"/>
              <a:gd name="connsiteY722" fmla="*/ 3079750 h 3848496"/>
              <a:gd name="connsiteX723" fmla="*/ 16822132 w 18187382"/>
              <a:gd name="connsiteY723" fmla="*/ 2971800 h 3848496"/>
              <a:gd name="connsiteX724" fmla="*/ 16784032 w 18187382"/>
              <a:gd name="connsiteY724" fmla="*/ 3079750 h 3848496"/>
              <a:gd name="connsiteX725" fmla="*/ 2858482 w 18187382"/>
              <a:gd name="connsiteY725" fmla="*/ 2952750 h 3848496"/>
              <a:gd name="connsiteX726" fmla="*/ 2826732 w 18187382"/>
              <a:gd name="connsiteY726" fmla="*/ 2952750 h 3848496"/>
              <a:gd name="connsiteX727" fmla="*/ 2858482 w 18187382"/>
              <a:gd name="connsiteY727" fmla="*/ 2952750 h 3848496"/>
              <a:gd name="connsiteX728" fmla="*/ 6370033 w 18187382"/>
              <a:gd name="connsiteY728" fmla="*/ 2952750 h 3848496"/>
              <a:gd name="connsiteX729" fmla="*/ 6420833 w 18187382"/>
              <a:gd name="connsiteY729" fmla="*/ 2952750 h 3848496"/>
              <a:gd name="connsiteX730" fmla="*/ 6370033 w 18187382"/>
              <a:gd name="connsiteY730" fmla="*/ 2952750 h 3848496"/>
              <a:gd name="connsiteX731" fmla="*/ 6350983 w 18187382"/>
              <a:gd name="connsiteY731" fmla="*/ 2952750 h 3848496"/>
              <a:gd name="connsiteX732" fmla="*/ 6230333 w 18187382"/>
              <a:gd name="connsiteY732" fmla="*/ 3009900 h 3848496"/>
              <a:gd name="connsiteX733" fmla="*/ 6204933 w 18187382"/>
              <a:gd name="connsiteY733" fmla="*/ 3009900 h 3848496"/>
              <a:gd name="connsiteX734" fmla="*/ 6325583 w 18187382"/>
              <a:gd name="connsiteY734" fmla="*/ 2946400 h 3848496"/>
              <a:gd name="connsiteX735" fmla="*/ 6350983 w 18187382"/>
              <a:gd name="connsiteY735" fmla="*/ 2952750 h 3848496"/>
              <a:gd name="connsiteX736" fmla="*/ 4630133 w 18187382"/>
              <a:gd name="connsiteY736" fmla="*/ 3060700 h 3848496"/>
              <a:gd name="connsiteX737" fmla="*/ 4655533 w 18187382"/>
              <a:gd name="connsiteY737" fmla="*/ 2946400 h 3848496"/>
              <a:gd name="connsiteX738" fmla="*/ 4630133 w 18187382"/>
              <a:gd name="connsiteY738" fmla="*/ 3060700 h 3848496"/>
              <a:gd name="connsiteX739" fmla="*/ 13647132 w 18187382"/>
              <a:gd name="connsiteY739" fmla="*/ 3009900 h 3848496"/>
              <a:gd name="connsiteX740" fmla="*/ 13780482 w 18187382"/>
              <a:gd name="connsiteY740" fmla="*/ 2940050 h 3848496"/>
              <a:gd name="connsiteX741" fmla="*/ 13647132 w 18187382"/>
              <a:gd name="connsiteY741" fmla="*/ 3009900 h 3848496"/>
              <a:gd name="connsiteX742" fmla="*/ 13374082 w 18187382"/>
              <a:gd name="connsiteY742" fmla="*/ 3022600 h 3848496"/>
              <a:gd name="connsiteX743" fmla="*/ 13367732 w 18187382"/>
              <a:gd name="connsiteY743" fmla="*/ 3092450 h 3848496"/>
              <a:gd name="connsiteX744" fmla="*/ 13355032 w 18187382"/>
              <a:gd name="connsiteY744" fmla="*/ 3105150 h 3848496"/>
              <a:gd name="connsiteX745" fmla="*/ 13367732 w 18187382"/>
              <a:gd name="connsiteY745" fmla="*/ 3022600 h 3848496"/>
              <a:gd name="connsiteX746" fmla="*/ 13355032 w 18187382"/>
              <a:gd name="connsiteY746" fmla="*/ 2940050 h 3848496"/>
              <a:gd name="connsiteX747" fmla="*/ 13374082 w 18187382"/>
              <a:gd name="connsiteY747" fmla="*/ 3022600 h 3848496"/>
              <a:gd name="connsiteX748" fmla="*/ 642332 w 18187382"/>
              <a:gd name="connsiteY748" fmla="*/ 3308350 h 3848496"/>
              <a:gd name="connsiteX749" fmla="*/ 1061432 w 18187382"/>
              <a:gd name="connsiteY749" fmla="*/ 2940050 h 3848496"/>
              <a:gd name="connsiteX750" fmla="*/ 642332 w 18187382"/>
              <a:gd name="connsiteY750" fmla="*/ 3308350 h 3848496"/>
              <a:gd name="connsiteX751" fmla="*/ 15983932 w 18187382"/>
              <a:gd name="connsiteY751" fmla="*/ 3168650 h 3848496"/>
              <a:gd name="connsiteX752" fmla="*/ 15609282 w 18187382"/>
              <a:gd name="connsiteY752" fmla="*/ 2933700 h 3848496"/>
              <a:gd name="connsiteX753" fmla="*/ 15983932 w 18187382"/>
              <a:gd name="connsiteY753" fmla="*/ 3168650 h 3848496"/>
              <a:gd name="connsiteX754" fmla="*/ 9265632 w 18187382"/>
              <a:gd name="connsiteY754" fmla="*/ 3073400 h 3848496"/>
              <a:gd name="connsiteX755" fmla="*/ 9519632 w 18187382"/>
              <a:gd name="connsiteY755" fmla="*/ 3282950 h 3848496"/>
              <a:gd name="connsiteX756" fmla="*/ 9252932 w 18187382"/>
              <a:gd name="connsiteY756" fmla="*/ 3079750 h 3848496"/>
              <a:gd name="connsiteX757" fmla="*/ 9398982 w 18187382"/>
              <a:gd name="connsiteY757" fmla="*/ 2933700 h 3848496"/>
              <a:gd name="connsiteX758" fmla="*/ 9265632 w 18187382"/>
              <a:gd name="connsiteY758" fmla="*/ 3073400 h 3848496"/>
              <a:gd name="connsiteX759" fmla="*/ 3810982 w 18187382"/>
              <a:gd name="connsiteY759" fmla="*/ 2990850 h 3848496"/>
              <a:gd name="connsiteX760" fmla="*/ 3798282 w 18187382"/>
              <a:gd name="connsiteY760" fmla="*/ 2933700 h 3848496"/>
              <a:gd name="connsiteX761" fmla="*/ 3810982 w 18187382"/>
              <a:gd name="connsiteY761" fmla="*/ 2990850 h 3848496"/>
              <a:gd name="connsiteX762" fmla="*/ 3048982 w 18187382"/>
              <a:gd name="connsiteY762" fmla="*/ 2933700 h 3848496"/>
              <a:gd name="connsiteX763" fmla="*/ 3023582 w 18187382"/>
              <a:gd name="connsiteY763" fmla="*/ 2946400 h 3848496"/>
              <a:gd name="connsiteX764" fmla="*/ 3029932 w 18187382"/>
              <a:gd name="connsiteY764" fmla="*/ 2933700 h 3848496"/>
              <a:gd name="connsiteX765" fmla="*/ 3048982 w 18187382"/>
              <a:gd name="connsiteY765" fmla="*/ 2933700 h 3848496"/>
              <a:gd name="connsiteX766" fmla="*/ 3563332 w 18187382"/>
              <a:gd name="connsiteY766" fmla="*/ 3054350 h 3848496"/>
              <a:gd name="connsiteX767" fmla="*/ 3550632 w 18187382"/>
              <a:gd name="connsiteY767" fmla="*/ 3048000 h 3848496"/>
              <a:gd name="connsiteX768" fmla="*/ 3556982 w 18187382"/>
              <a:gd name="connsiteY768" fmla="*/ 2927350 h 3848496"/>
              <a:gd name="connsiteX769" fmla="*/ 3563332 w 18187382"/>
              <a:gd name="connsiteY769" fmla="*/ 3054350 h 3848496"/>
              <a:gd name="connsiteX770" fmla="*/ 3525232 w 18187382"/>
              <a:gd name="connsiteY770" fmla="*/ 3022600 h 3848496"/>
              <a:gd name="connsiteX771" fmla="*/ 3518882 w 18187382"/>
              <a:gd name="connsiteY771" fmla="*/ 3054350 h 3848496"/>
              <a:gd name="connsiteX772" fmla="*/ 3512532 w 18187382"/>
              <a:gd name="connsiteY772" fmla="*/ 2927350 h 3848496"/>
              <a:gd name="connsiteX773" fmla="*/ 3525232 w 18187382"/>
              <a:gd name="connsiteY773" fmla="*/ 3022600 h 3848496"/>
              <a:gd name="connsiteX774" fmla="*/ 2210782 w 18187382"/>
              <a:gd name="connsiteY774" fmla="*/ 2965450 h 3848496"/>
              <a:gd name="connsiteX775" fmla="*/ 2210782 w 18187382"/>
              <a:gd name="connsiteY775" fmla="*/ 2940050 h 3848496"/>
              <a:gd name="connsiteX776" fmla="*/ 2223482 w 18187382"/>
              <a:gd name="connsiteY776" fmla="*/ 2927350 h 3848496"/>
              <a:gd name="connsiteX777" fmla="*/ 2210782 w 18187382"/>
              <a:gd name="connsiteY777" fmla="*/ 2965450 h 3848496"/>
              <a:gd name="connsiteX778" fmla="*/ 3252182 w 18187382"/>
              <a:gd name="connsiteY778" fmla="*/ 2927350 h 3848496"/>
              <a:gd name="connsiteX779" fmla="*/ 3214082 w 18187382"/>
              <a:gd name="connsiteY779" fmla="*/ 2933700 h 3848496"/>
              <a:gd name="connsiteX780" fmla="*/ 3239482 w 18187382"/>
              <a:gd name="connsiteY780" fmla="*/ 2921000 h 3848496"/>
              <a:gd name="connsiteX781" fmla="*/ 3252182 w 18187382"/>
              <a:gd name="connsiteY781" fmla="*/ 2927350 h 3848496"/>
              <a:gd name="connsiteX782" fmla="*/ 3106132 w 18187382"/>
              <a:gd name="connsiteY782" fmla="*/ 2921000 h 3848496"/>
              <a:gd name="connsiteX783" fmla="*/ 3087082 w 18187382"/>
              <a:gd name="connsiteY783" fmla="*/ 2921000 h 3848496"/>
              <a:gd name="connsiteX784" fmla="*/ 3106132 w 18187382"/>
              <a:gd name="connsiteY784" fmla="*/ 2921000 h 3848496"/>
              <a:gd name="connsiteX785" fmla="*/ 3302982 w 18187382"/>
              <a:gd name="connsiteY785" fmla="*/ 2921000 h 3848496"/>
              <a:gd name="connsiteX786" fmla="*/ 3347432 w 18187382"/>
              <a:gd name="connsiteY786" fmla="*/ 2914650 h 3848496"/>
              <a:gd name="connsiteX787" fmla="*/ 3302982 w 18187382"/>
              <a:gd name="connsiteY787" fmla="*/ 2921000 h 3848496"/>
              <a:gd name="connsiteX788" fmla="*/ 12967682 w 18187382"/>
              <a:gd name="connsiteY788" fmla="*/ 3067050 h 3848496"/>
              <a:gd name="connsiteX789" fmla="*/ 12942282 w 18187382"/>
              <a:gd name="connsiteY789" fmla="*/ 2908300 h 3848496"/>
              <a:gd name="connsiteX790" fmla="*/ 12967682 w 18187382"/>
              <a:gd name="connsiteY790" fmla="*/ 3067050 h 3848496"/>
              <a:gd name="connsiteX791" fmla="*/ 10173682 w 18187382"/>
              <a:gd name="connsiteY791" fmla="*/ 2901950 h 3848496"/>
              <a:gd name="connsiteX792" fmla="*/ 10192732 w 18187382"/>
              <a:gd name="connsiteY792" fmla="*/ 2895600 h 3848496"/>
              <a:gd name="connsiteX793" fmla="*/ 10173682 w 18187382"/>
              <a:gd name="connsiteY793" fmla="*/ 2901950 h 3848496"/>
              <a:gd name="connsiteX794" fmla="*/ 5157183 w 18187382"/>
              <a:gd name="connsiteY794" fmla="*/ 3028950 h 3848496"/>
              <a:gd name="connsiteX795" fmla="*/ 5087333 w 18187382"/>
              <a:gd name="connsiteY795" fmla="*/ 2933700 h 3848496"/>
              <a:gd name="connsiteX796" fmla="*/ 5080983 w 18187382"/>
              <a:gd name="connsiteY796" fmla="*/ 2946400 h 3848496"/>
              <a:gd name="connsiteX797" fmla="*/ 5087333 w 18187382"/>
              <a:gd name="connsiteY797" fmla="*/ 2895600 h 3848496"/>
              <a:gd name="connsiteX798" fmla="*/ 5157183 w 18187382"/>
              <a:gd name="connsiteY798" fmla="*/ 3028950 h 3848496"/>
              <a:gd name="connsiteX799" fmla="*/ 17507932 w 18187382"/>
              <a:gd name="connsiteY799" fmla="*/ 2990850 h 3848496"/>
              <a:gd name="connsiteX800" fmla="*/ 17514282 w 18187382"/>
              <a:gd name="connsiteY800" fmla="*/ 2889250 h 3848496"/>
              <a:gd name="connsiteX801" fmla="*/ 17507932 w 18187382"/>
              <a:gd name="connsiteY801" fmla="*/ 2990850 h 3848496"/>
              <a:gd name="connsiteX802" fmla="*/ 13964632 w 18187382"/>
              <a:gd name="connsiteY802" fmla="*/ 2882900 h 3848496"/>
              <a:gd name="connsiteX803" fmla="*/ 13926532 w 18187382"/>
              <a:gd name="connsiteY803" fmla="*/ 2882900 h 3848496"/>
              <a:gd name="connsiteX804" fmla="*/ 13964632 w 18187382"/>
              <a:gd name="connsiteY804" fmla="*/ 2882900 h 3848496"/>
              <a:gd name="connsiteX805" fmla="*/ 9627582 w 18187382"/>
              <a:gd name="connsiteY805" fmla="*/ 2895600 h 3848496"/>
              <a:gd name="connsiteX806" fmla="*/ 9557732 w 18187382"/>
              <a:gd name="connsiteY806" fmla="*/ 3009900 h 3848496"/>
              <a:gd name="connsiteX807" fmla="*/ 9633932 w 18187382"/>
              <a:gd name="connsiteY807" fmla="*/ 2882900 h 3848496"/>
              <a:gd name="connsiteX808" fmla="*/ 9627582 w 18187382"/>
              <a:gd name="connsiteY808" fmla="*/ 2895600 h 3848496"/>
              <a:gd name="connsiteX809" fmla="*/ 17317432 w 18187382"/>
              <a:gd name="connsiteY809" fmla="*/ 2901950 h 3848496"/>
              <a:gd name="connsiteX810" fmla="*/ 17260282 w 18187382"/>
              <a:gd name="connsiteY810" fmla="*/ 2984500 h 3848496"/>
              <a:gd name="connsiteX811" fmla="*/ 17260282 w 18187382"/>
              <a:gd name="connsiteY811" fmla="*/ 3111500 h 3848496"/>
              <a:gd name="connsiteX812" fmla="*/ 17222182 w 18187382"/>
              <a:gd name="connsiteY812" fmla="*/ 3232150 h 3848496"/>
              <a:gd name="connsiteX813" fmla="*/ 17209482 w 18187382"/>
              <a:gd name="connsiteY813" fmla="*/ 3321050 h 3848496"/>
              <a:gd name="connsiteX814" fmla="*/ 17260282 w 18187382"/>
              <a:gd name="connsiteY814" fmla="*/ 3168650 h 3848496"/>
              <a:gd name="connsiteX815" fmla="*/ 17253932 w 18187382"/>
              <a:gd name="connsiteY815" fmla="*/ 2978150 h 3848496"/>
              <a:gd name="connsiteX816" fmla="*/ 17304732 w 18187382"/>
              <a:gd name="connsiteY816" fmla="*/ 2876550 h 3848496"/>
              <a:gd name="connsiteX817" fmla="*/ 17317432 w 18187382"/>
              <a:gd name="connsiteY817" fmla="*/ 2901950 h 3848496"/>
              <a:gd name="connsiteX818" fmla="*/ 12935932 w 18187382"/>
              <a:gd name="connsiteY818" fmla="*/ 2901950 h 3848496"/>
              <a:gd name="connsiteX819" fmla="*/ 12929582 w 18187382"/>
              <a:gd name="connsiteY819" fmla="*/ 2870200 h 3848496"/>
              <a:gd name="connsiteX820" fmla="*/ 12935932 w 18187382"/>
              <a:gd name="connsiteY820" fmla="*/ 2901950 h 3848496"/>
              <a:gd name="connsiteX821" fmla="*/ 14009082 w 18187382"/>
              <a:gd name="connsiteY821" fmla="*/ 2870200 h 3848496"/>
              <a:gd name="connsiteX822" fmla="*/ 14059882 w 18187382"/>
              <a:gd name="connsiteY822" fmla="*/ 2863850 h 3848496"/>
              <a:gd name="connsiteX823" fmla="*/ 14009082 w 18187382"/>
              <a:gd name="connsiteY823" fmla="*/ 2870200 h 3848496"/>
              <a:gd name="connsiteX824" fmla="*/ 13342332 w 18187382"/>
              <a:gd name="connsiteY824" fmla="*/ 2914650 h 3848496"/>
              <a:gd name="connsiteX825" fmla="*/ 13342332 w 18187382"/>
              <a:gd name="connsiteY825" fmla="*/ 2863850 h 3848496"/>
              <a:gd name="connsiteX826" fmla="*/ 13342332 w 18187382"/>
              <a:gd name="connsiteY826" fmla="*/ 2914650 h 3848496"/>
              <a:gd name="connsiteX827" fmla="*/ 5068283 w 18187382"/>
              <a:gd name="connsiteY827" fmla="*/ 2908300 h 3848496"/>
              <a:gd name="connsiteX828" fmla="*/ 5068283 w 18187382"/>
              <a:gd name="connsiteY828" fmla="*/ 2863850 h 3848496"/>
              <a:gd name="connsiteX829" fmla="*/ 5080983 w 18187382"/>
              <a:gd name="connsiteY829" fmla="*/ 2876550 h 3848496"/>
              <a:gd name="connsiteX830" fmla="*/ 5068283 w 18187382"/>
              <a:gd name="connsiteY830" fmla="*/ 2908300 h 3848496"/>
              <a:gd name="connsiteX831" fmla="*/ 5874733 w 18187382"/>
              <a:gd name="connsiteY831" fmla="*/ 3079750 h 3848496"/>
              <a:gd name="connsiteX832" fmla="*/ 5792183 w 18187382"/>
              <a:gd name="connsiteY832" fmla="*/ 2857500 h 3848496"/>
              <a:gd name="connsiteX833" fmla="*/ 5874733 w 18187382"/>
              <a:gd name="connsiteY833" fmla="*/ 3079750 h 3848496"/>
              <a:gd name="connsiteX834" fmla="*/ 1124932 w 18187382"/>
              <a:gd name="connsiteY834" fmla="*/ 2870200 h 3848496"/>
              <a:gd name="connsiteX835" fmla="*/ 1099532 w 18187382"/>
              <a:gd name="connsiteY835" fmla="*/ 2863850 h 3848496"/>
              <a:gd name="connsiteX836" fmla="*/ 1112232 w 18187382"/>
              <a:gd name="connsiteY836" fmla="*/ 2857500 h 3848496"/>
              <a:gd name="connsiteX837" fmla="*/ 1124932 w 18187382"/>
              <a:gd name="connsiteY837" fmla="*/ 2870200 h 3848496"/>
              <a:gd name="connsiteX838" fmla="*/ 17298382 w 18187382"/>
              <a:gd name="connsiteY838" fmla="*/ 2870200 h 3848496"/>
              <a:gd name="connsiteX839" fmla="*/ 17279332 w 18187382"/>
              <a:gd name="connsiteY839" fmla="*/ 2851150 h 3848496"/>
              <a:gd name="connsiteX840" fmla="*/ 17298382 w 18187382"/>
              <a:gd name="connsiteY840" fmla="*/ 2870200 h 3848496"/>
              <a:gd name="connsiteX841" fmla="*/ 10281632 w 18187382"/>
              <a:gd name="connsiteY841" fmla="*/ 2870200 h 3848496"/>
              <a:gd name="connsiteX842" fmla="*/ 10262582 w 18187382"/>
              <a:gd name="connsiteY842" fmla="*/ 2870200 h 3848496"/>
              <a:gd name="connsiteX843" fmla="*/ 10307032 w 18187382"/>
              <a:gd name="connsiteY843" fmla="*/ 2851150 h 3848496"/>
              <a:gd name="connsiteX844" fmla="*/ 10281632 w 18187382"/>
              <a:gd name="connsiteY844" fmla="*/ 2870200 h 3848496"/>
              <a:gd name="connsiteX845" fmla="*/ 9659332 w 18187382"/>
              <a:gd name="connsiteY845" fmla="*/ 2851150 h 3848496"/>
              <a:gd name="connsiteX846" fmla="*/ 9665682 w 18187382"/>
              <a:gd name="connsiteY846" fmla="*/ 2863850 h 3848496"/>
              <a:gd name="connsiteX847" fmla="*/ 9659332 w 18187382"/>
              <a:gd name="connsiteY847" fmla="*/ 2851150 h 3848496"/>
              <a:gd name="connsiteX848" fmla="*/ 1156682 w 18187382"/>
              <a:gd name="connsiteY848" fmla="*/ 2889250 h 3848496"/>
              <a:gd name="connsiteX849" fmla="*/ 1188432 w 18187382"/>
              <a:gd name="connsiteY849" fmla="*/ 2851150 h 3848496"/>
              <a:gd name="connsiteX850" fmla="*/ 1156682 w 18187382"/>
              <a:gd name="connsiteY850" fmla="*/ 2889250 h 3848496"/>
              <a:gd name="connsiteX851" fmla="*/ 14123382 w 18187382"/>
              <a:gd name="connsiteY851" fmla="*/ 2851150 h 3848496"/>
              <a:gd name="connsiteX852" fmla="*/ 14186882 w 18187382"/>
              <a:gd name="connsiteY852" fmla="*/ 2844800 h 3848496"/>
              <a:gd name="connsiteX853" fmla="*/ 14123382 w 18187382"/>
              <a:gd name="connsiteY853" fmla="*/ 2851150 h 3848496"/>
              <a:gd name="connsiteX854" fmla="*/ 2807682 w 18187382"/>
              <a:gd name="connsiteY854" fmla="*/ 2895600 h 3848496"/>
              <a:gd name="connsiteX855" fmla="*/ 2801332 w 18187382"/>
              <a:gd name="connsiteY855" fmla="*/ 2921000 h 3848496"/>
              <a:gd name="connsiteX856" fmla="*/ 2794982 w 18187382"/>
              <a:gd name="connsiteY856" fmla="*/ 2844800 h 3848496"/>
              <a:gd name="connsiteX857" fmla="*/ 2807682 w 18187382"/>
              <a:gd name="connsiteY857" fmla="*/ 2895600 h 3848496"/>
              <a:gd name="connsiteX858" fmla="*/ 10357832 w 18187382"/>
              <a:gd name="connsiteY858" fmla="*/ 3022600 h 3848496"/>
              <a:gd name="connsiteX859" fmla="*/ 10338782 w 18187382"/>
              <a:gd name="connsiteY859" fmla="*/ 3022600 h 3848496"/>
              <a:gd name="connsiteX860" fmla="*/ 10446732 w 18187382"/>
              <a:gd name="connsiteY860" fmla="*/ 2984500 h 3848496"/>
              <a:gd name="connsiteX861" fmla="*/ 10630882 w 18187382"/>
              <a:gd name="connsiteY861" fmla="*/ 2838450 h 3848496"/>
              <a:gd name="connsiteX862" fmla="*/ 10357832 w 18187382"/>
              <a:gd name="connsiteY862" fmla="*/ 3022600 h 3848496"/>
              <a:gd name="connsiteX863" fmla="*/ 6452583 w 18187382"/>
              <a:gd name="connsiteY863" fmla="*/ 2914650 h 3848496"/>
              <a:gd name="connsiteX864" fmla="*/ 6433533 w 18187382"/>
              <a:gd name="connsiteY864" fmla="*/ 2838450 h 3848496"/>
              <a:gd name="connsiteX865" fmla="*/ 6452583 w 18187382"/>
              <a:gd name="connsiteY865" fmla="*/ 2914650 h 3848496"/>
              <a:gd name="connsiteX866" fmla="*/ 3048982 w 18187382"/>
              <a:gd name="connsiteY866" fmla="*/ 2876550 h 3848496"/>
              <a:gd name="connsiteX867" fmla="*/ 3087082 w 18187382"/>
              <a:gd name="connsiteY867" fmla="*/ 2838450 h 3848496"/>
              <a:gd name="connsiteX868" fmla="*/ 3048982 w 18187382"/>
              <a:gd name="connsiteY868" fmla="*/ 2876550 h 3848496"/>
              <a:gd name="connsiteX869" fmla="*/ 3785582 w 18187382"/>
              <a:gd name="connsiteY869" fmla="*/ 2882900 h 3848496"/>
              <a:gd name="connsiteX870" fmla="*/ 3772882 w 18187382"/>
              <a:gd name="connsiteY870" fmla="*/ 2863850 h 3848496"/>
              <a:gd name="connsiteX871" fmla="*/ 3772882 w 18187382"/>
              <a:gd name="connsiteY871" fmla="*/ 2832100 h 3848496"/>
              <a:gd name="connsiteX872" fmla="*/ 3785582 w 18187382"/>
              <a:gd name="connsiteY872" fmla="*/ 2882900 h 3848496"/>
              <a:gd name="connsiteX873" fmla="*/ 14739332 w 18187382"/>
              <a:gd name="connsiteY873" fmla="*/ 2832100 h 3848496"/>
              <a:gd name="connsiteX874" fmla="*/ 14771082 w 18187382"/>
              <a:gd name="connsiteY874" fmla="*/ 2832100 h 3848496"/>
              <a:gd name="connsiteX875" fmla="*/ 14739332 w 18187382"/>
              <a:gd name="connsiteY875" fmla="*/ 2832100 h 3848496"/>
              <a:gd name="connsiteX876" fmla="*/ 9297382 w 18187382"/>
              <a:gd name="connsiteY876" fmla="*/ 2870200 h 3848496"/>
              <a:gd name="connsiteX877" fmla="*/ 9017982 w 18187382"/>
              <a:gd name="connsiteY877" fmla="*/ 3130550 h 3848496"/>
              <a:gd name="connsiteX878" fmla="*/ 8814782 w 18187382"/>
              <a:gd name="connsiteY878" fmla="*/ 3308350 h 3848496"/>
              <a:gd name="connsiteX879" fmla="*/ 9341832 w 18187382"/>
              <a:gd name="connsiteY879" fmla="*/ 2806700 h 3848496"/>
              <a:gd name="connsiteX880" fmla="*/ 9297382 w 18187382"/>
              <a:gd name="connsiteY880" fmla="*/ 2870200 h 3848496"/>
              <a:gd name="connsiteX881" fmla="*/ 4592033 w 18187382"/>
              <a:gd name="connsiteY881" fmla="*/ 3092450 h 3848496"/>
              <a:gd name="connsiteX882" fmla="*/ 4642833 w 18187382"/>
              <a:gd name="connsiteY882" fmla="*/ 3359150 h 3848496"/>
              <a:gd name="connsiteX883" fmla="*/ 4592033 w 18187382"/>
              <a:gd name="connsiteY883" fmla="*/ 3181350 h 3848496"/>
              <a:gd name="connsiteX884" fmla="*/ 4592033 w 18187382"/>
              <a:gd name="connsiteY884" fmla="*/ 3003550 h 3848496"/>
              <a:gd name="connsiteX885" fmla="*/ 4655533 w 18187382"/>
              <a:gd name="connsiteY885" fmla="*/ 2800350 h 3848496"/>
              <a:gd name="connsiteX886" fmla="*/ 4592033 w 18187382"/>
              <a:gd name="connsiteY886" fmla="*/ 3092450 h 3848496"/>
              <a:gd name="connsiteX887" fmla="*/ 3766532 w 18187382"/>
              <a:gd name="connsiteY887" fmla="*/ 2825750 h 3848496"/>
              <a:gd name="connsiteX888" fmla="*/ 3760182 w 18187382"/>
              <a:gd name="connsiteY888" fmla="*/ 2800350 h 3848496"/>
              <a:gd name="connsiteX889" fmla="*/ 3766532 w 18187382"/>
              <a:gd name="connsiteY889" fmla="*/ 2825750 h 3848496"/>
              <a:gd name="connsiteX890" fmla="*/ 14796482 w 18187382"/>
              <a:gd name="connsiteY890" fmla="*/ 2819400 h 3848496"/>
              <a:gd name="connsiteX891" fmla="*/ 14859982 w 18187382"/>
              <a:gd name="connsiteY891" fmla="*/ 2794000 h 3848496"/>
              <a:gd name="connsiteX892" fmla="*/ 14796482 w 18187382"/>
              <a:gd name="connsiteY892" fmla="*/ 2819400 h 3848496"/>
              <a:gd name="connsiteX893" fmla="*/ 3106132 w 18187382"/>
              <a:gd name="connsiteY893" fmla="*/ 2825750 h 3848496"/>
              <a:gd name="connsiteX894" fmla="*/ 3150582 w 18187382"/>
              <a:gd name="connsiteY894" fmla="*/ 2787650 h 3848496"/>
              <a:gd name="connsiteX895" fmla="*/ 3106132 w 18187382"/>
              <a:gd name="connsiteY895" fmla="*/ 2825750 h 3848496"/>
              <a:gd name="connsiteX896" fmla="*/ 915382 w 18187382"/>
              <a:gd name="connsiteY896" fmla="*/ 2800350 h 3848496"/>
              <a:gd name="connsiteX897" fmla="*/ 921732 w 18187382"/>
              <a:gd name="connsiteY897" fmla="*/ 2781300 h 3848496"/>
              <a:gd name="connsiteX898" fmla="*/ 915382 w 18187382"/>
              <a:gd name="connsiteY898" fmla="*/ 2800350 h 3848496"/>
              <a:gd name="connsiteX899" fmla="*/ 3957032 w 18187382"/>
              <a:gd name="connsiteY899" fmla="*/ 2844800 h 3848496"/>
              <a:gd name="connsiteX900" fmla="*/ 3957032 w 18187382"/>
              <a:gd name="connsiteY900" fmla="*/ 2832100 h 3848496"/>
              <a:gd name="connsiteX901" fmla="*/ 3976082 w 18187382"/>
              <a:gd name="connsiteY901" fmla="*/ 2781300 h 3848496"/>
              <a:gd name="connsiteX902" fmla="*/ 3957032 w 18187382"/>
              <a:gd name="connsiteY902" fmla="*/ 2844800 h 3848496"/>
              <a:gd name="connsiteX903" fmla="*/ 3093432 w 18187382"/>
              <a:gd name="connsiteY903" fmla="*/ 2806700 h 3848496"/>
              <a:gd name="connsiteX904" fmla="*/ 3137882 w 18187382"/>
              <a:gd name="connsiteY904" fmla="*/ 2768600 h 3848496"/>
              <a:gd name="connsiteX905" fmla="*/ 3093432 w 18187382"/>
              <a:gd name="connsiteY905" fmla="*/ 2806700 h 3848496"/>
              <a:gd name="connsiteX906" fmla="*/ 13329632 w 18187382"/>
              <a:gd name="connsiteY906" fmla="*/ 2825750 h 3848496"/>
              <a:gd name="connsiteX907" fmla="*/ 13316932 w 18187382"/>
              <a:gd name="connsiteY907" fmla="*/ 2800350 h 3848496"/>
              <a:gd name="connsiteX908" fmla="*/ 13316932 w 18187382"/>
              <a:gd name="connsiteY908" fmla="*/ 2762250 h 3848496"/>
              <a:gd name="connsiteX909" fmla="*/ 13329632 w 18187382"/>
              <a:gd name="connsiteY909" fmla="*/ 2825750 h 3848496"/>
              <a:gd name="connsiteX910" fmla="*/ 4661883 w 18187382"/>
              <a:gd name="connsiteY910" fmla="*/ 2787650 h 3848496"/>
              <a:gd name="connsiteX911" fmla="*/ 4680933 w 18187382"/>
              <a:gd name="connsiteY911" fmla="*/ 2755900 h 3848496"/>
              <a:gd name="connsiteX912" fmla="*/ 4661883 w 18187382"/>
              <a:gd name="connsiteY912" fmla="*/ 2787650 h 3848496"/>
              <a:gd name="connsiteX913" fmla="*/ 15596582 w 18187382"/>
              <a:gd name="connsiteY913" fmla="*/ 2914650 h 3848496"/>
              <a:gd name="connsiteX914" fmla="*/ 15590232 w 18187382"/>
              <a:gd name="connsiteY914" fmla="*/ 2895600 h 3848496"/>
              <a:gd name="connsiteX915" fmla="*/ 15634682 w 18187382"/>
              <a:gd name="connsiteY915" fmla="*/ 2743200 h 3848496"/>
              <a:gd name="connsiteX916" fmla="*/ 15596582 w 18187382"/>
              <a:gd name="connsiteY916" fmla="*/ 2914650 h 3848496"/>
              <a:gd name="connsiteX917" fmla="*/ 14872682 w 18187382"/>
              <a:gd name="connsiteY917" fmla="*/ 2787650 h 3848496"/>
              <a:gd name="connsiteX918" fmla="*/ 14974282 w 18187382"/>
              <a:gd name="connsiteY918" fmla="*/ 2743200 h 3848496"/>
              <a:gd name="connsiteX919" fmla="*/ 14872682 w 18187382"/>
              <a:gd name="connsiteY919" fmla="*/ 2787650 h 3848496"/>
              <a:gd name="connsiteX920" fmla="*/ 3188682 w 18187382"/>
              <a:gd name="connsiteY920" fmla="*/ 2762250 h 3848496"/>
              <a:gd name="connsiteX921" fmla="*/ 3207732 w 18187382"/>
              <a:gd name="connsiteY921" fmla="*/ 2743200 h 3848496"/>
              <a:gd name="connsiteX922" fmla="*/ 3188682 w 18187382"/>
              <a:gd name="connsiteY922" fmla="*/ 2762250 h 3848496"/>
              <a:gd name="connsiteX923" fmla="*/ 3150582 w 18187382"/>
              <a:gd name="connsiteY923" fmla="*/ 2762250 h 3848496"/>
              <a:gd name="connsiteX924" fmla="*/ 3169632 w 18187382"/>
              <a:gd name="connsiteY924" fmla="*/ 2743200 h 3848496"/>
              <a:gd name="connsiteX925" fmla="*/ 3150582 w 18187382"/>
              <a:gd name="connsiteY925" fmla="*/ 2762250 h 3848496"/>
              <a:gd name="connsiteX926" fmla="*/ 10688032 w 18187382"/>
              <a:gd name="connsiteY926" fmla="*/ 2838450 h 3848496"/>
              <a:gd name="connsiteX927" fmla="*/ 10840432 w 18187382"/>
              <a:gd name="connsiteY927" fmla="*/ 2736850 h 3848496"/>
              <a:gd name="connsiteX928" fmla="*/ 10688032 w 18187382"/>
              <a:gd name="connsiteY928" fmla="*/ 2838450 h 3848496"/>
              <a:gd name="connsiteX929" fmla="*/ 2902932 w 18187382"/>
              <a:gd name="connsiteY929" fmla="*/ 2768600 h 3848496"/>
              <a:gd name="connsiteX930" fmla="*/ 2902932 w 18187382"/>
              <a:gd name="connsiteY930" fmla="*/ 2730500 h 3848496"/>
              <a:gd name="connsiteX931" fmla="*/ 2902932 w 18187382"/>
              <a:gd name="connsiteY931" fmla="*/ 2768600 h 3848496"/>
              <a:gd name="connsiteX932" fmla="*/ 15025082 w 18187382"/>
              <a:gd name="connsiteY932" fmla="*/ 2730500 h 3848496"/>
              <a:gd name="connsiteX933" fmla="*/ 15075882 w 18187382"/>
              <a:gd name="connsiteY933" fmla="*/ 2724150 h 3848496"/>
              <a:gd name="connsiteX934" fmla="*/ 15025082 w 18187382"/>
              <a:gd name="connsiteY934" fmla="*/ 2730500 h 3848496"/>
              <a:gd name="connsiteX935" fmla="*/ 11469082 w 18187382"/>
              <a:gd name="connsiteY935" fmla="*/ 2743200 h 3848496"/>
              <a:gd name="connsiteX936" fmla="*/ 11475432 w 18187382"/>
              <a:gd name="connsiteY936" fmla="*/ 2724150 h 3848496"/>
              <a:gd name="connsiteX937" fmla="*/ 11469082 w 18187382"/>
              <a:gd name="connsiteY937" fmla="*/ 2743200 h 3848496"/>
              <a:gd name="connsiteX938" fmla="*/ 4687283 w 18187382"/>
              <a:gd name="connsiteY938" fmla="*/ 2743200 h 3848496"/>
              <a:gd name="connsiteX939" fmla="*/ 4706333 w 18187382"/>
              <a:gd name="connsiteY939" fmla="*/ 2717800 h 3848496"/>
              <a:gd name="connsiteX940" fmla="*/ 4687283 w 18187382"/>
              <a:gd name="connsiteY940" fmla="*/ 2743200 h 3848496"/>
              <a:gd name="connsiteX941" fmla="*/ 3182332 w 18187382"/>
              <a:gd name="connsiteY941" fmla="*/ 2736850 h 3848496"/>
              <a:gd name="connsiteX942" fmla="*/ 3201382 w 18187382"/>
              <a:gd name="connsiteY942" fmla="*/ 2717800 h 3848496"/>
              <a:gd name="connsiteX943" fmla="*/ 3182332 w 18187382"/>
              <a:gd name="connsiteY943" fmla="*/ 2736850 h 3848496"/>
              <a:gd name="connsiteX944" fmla="*/ 16828482 w 18187382"/>
              <a:gd name="connsiteY944" fmla="*/ 2965450 h 3848496"/>
              <a:gd name="connsiteX945" fmla="*/ 16987232 w 18187382"/>
              <a:gd name="connsiteY945" fmla="*/ 2711450 h 3848496"/>
              <a:gd name="connsiteX946" fmla="*/ 16828482 w 18187382"/>
              <a:gd name="connsiteY946" fmla="*/ 2965450 h 3848496"/>
              <a:gd name="connsiteX947" fmla="*/ 2159982 w 18187382"/>
              <a:gd name="connsiteY947" fmla="*/ 3041650 h 3848496"/>
              <a:gd name="connsiteX948" fmla="*/ 2204432 w 18187382"/>
              <a:gd name="connsiteY948" fmla="*/ 3276600 h 3848496"/>
              <a:gd name="connsiteX949" fmla="*/ 2159982 w 18187382"/>
              <a:gd name="connsiteY949" fmla="*/ 3041650 h 3848496"/>
              <a:gd name="connsiteX950" fmla="*/ 2255232 w 18187382"/>
              <a:gd name="connsiteY950" fmla="*/ 2711450 h 3848496"/>
              <a:gd name="connsiteX951" fmla="*/ 2159982 w 18187382"/>
              <a:gd name="connsiteY951" fmla="*/ 3041650 h 3848496"/>
              <a:gd name="connsiteX952" fmla="*/ 2274282 w 18187382"/>
              <a:gd name="connsiteY952" fmla="*/ 2800350 h 3848496"/>
              <a:gd name="connsiteX953" fmla="*/ 2331432 w 18187382"/>
              <a:gd name="connsiteY953" fmla="*/ 2705100 h 3848496"/>
              <a:gd name="connsiteX954" fmla="*/ 2274282 w 18187382"/>
              <a:gd name="connsiteY954" fmla="*/ 2800350 h 3848496"/>
              <a:gd name="connsiteX955" fmla="*/ 17266632 w 18187382"/>
              <a:gd name="connsiteY955" fmla="*/ 2838450 h 3848496"/>
              <a:gd name="connsiteX956" fmla="*/ 17038032 w 18187382"/>
              <a:gd name="connsiteY956" fmla="*/ 2698750 h 3848496"/>
              <a:gd name="connsiteX957" fmla="*/ 17266632 w 18187382"/>
              <a:gd name="connsiteY957" fmla="*/ 2838450 h 3848496"/>
              <a:gd name="connsiteX958" fmla="*/ 9398982 w 18187382"/>
              <a:gd name="connsiteY958" fmla="*/ 2794000 h 3848496"/>
              <a:gd name="connsiteX959" fmla="*/ 9386282 w 18187382"/>
              <a:gd name="connsiteY959" fmla="*/ 2787650 h 3848496"/>
              <a:gd name="connsiteX960" fmla="*/ 9456132 w 18187382"/>
              <a:gd name="connsiteY960" fmla="*/ 2692400 h 3848496"/>
              <a:gd name="connsiteX961" fmla="*/ 9398982 w 18187382"/>
              <a:gd name="connsiteY961" fmla="*/ 2794000 h 3848496"/>
              <a:gd name="connsiteX962" fmla="*/ 17018982 w 18187382"/>
              <a:gd name="connsiteY962" fmla="*/ 2686050 h 3848496"/>
              <a:gd name="connsiteX963" fmla="*/ 17012632 w 18187382"/>
              <a:gd name="connsiteY963" fmla="*/ 2686050 h 3848496"/>
              <a:gd name="connsiteX964" fmla="*/ 17018982 w 18187382"/>
              <a:gd name="connsiteY964" fmla="*/ 2686050 h 3848496"/>
              <a:gd name="connsiteX965" fmla="*/ 9418032 w 18187382"/>
              <a:gd name="connsiteY965" fmla="*/ 2921000 h 3848496"/>
              <a:gd name="connsiteX966" fmla="*/ 9621232 w 18187382"/>
              <a:gd name="connsiteY966" fmla="*/ 2686050 h 3848496"/>
              <a:gd name="connsiteX967" fmla="*/ 9418032 w 18187382"/>
              <a:gd name="connsiteY967" fmla="*/ 2921000 h 3848496"/>
              <a:gd name="connsiteX968" fmla="*/ 4153882 w 18187382"/>
              <a:gd name="connsiteY968" fmla="*/ 2711450 h 3848496"/>
              <a:gd name="connsiteX969" fmla="*/ 4172932 w 18187382"/>
              <a:gd name="connsiteY969" fmla="*/ 2686050 h 3848496"/>
              <a:gd name="connsiteX970" fmla="*/ 4153882 w 18187382"/>
              <a:gd name="connsiteY970" fmla="*/ 2711450 h 3848496"/>
              <a:gd name="connsiteX971" fmla="*/ 1194782 w 18187382"/>
              <a:gd name="connsiteY971" fmla="*/ 2838450 h 3848496"/>
              <a:gd name="connsiteX972" fmla="*/ 1302732 w 18187382"/>
              <a:gd name="connsiteY972" fmla="*/ 2686050 h 3848496"/>
              <a:gd name="connsiteX973" fmla="*/ 1194782 w 18187382"/>
              <a:gd name="connsiteY973" fmla="*/ 2838450 h 3848496"/>
              <a:gd name="connsiteX974" fmla="*/ 11183332 w 18187382"/>
              <a:gd name="connsiteY974" fmla="*/ 2743200 h 3848496"/>
              <a:gd name="connsiteX975" fmla="*/ 10980132 w 18187382"/>
              <a:gd name="connsiteY975" fmla="*/ 2679700 h 3848496"/>
              <a:gd name="connsiteX976" fmla="*/ 11183332 w 18187382"/>
              <a:gd name="connsiteY976" fmla="*/ 2743200 h 3848496"/>
              <a:gd name="connsiteX977" fmla="*/ 11202382 w 18187382"/>
              <a:gd name="connsiteY977" fmla="*/ 2749550 h 3848496"/>
              <a:gd name="connsiteX978" fmla="*/ 11215082 w 18187382"/>
              <a:gd name="connsiteY978" fmla="*/ 2749550 h 3848496"/>
              <a:gd name="connsiteX979" fmla="*/ 11189682 w 18187382"/>
              <a:gd name="connsiteY979" fmla="*/ 2749550 h 3848496"/>
              <a:gd name="connsiteX980" fmla="*/ 11329382 w 18187382"/>
              <a:gd name="connsiteY980" fmla="*/ 2673350 h 3848496"/>
              <a:gd name="connsiteX981" fmla="*/ 11202382 w 18187382"/>
              <a:gd name="connsiteY981" fmla="*/ 2749550 h 3848496"/>
              <a:gd name="connsiteX982" fmla="*/ 5227033 w 18187382"/>
              <a:gd name="connsiteY982" fmla="*/ 2787650 h 3848496"/>
              <a:gd name="connsiteX983" fmla="*/ 5182583 w 18187382"/>
              <a:gd name="connsiteY983" fmla="*/ 2692400 h 3848496"/>
              <a:gd name="connsiteX984" fmla="*/ 5182583 w 18187382"/>
              <a:gd name="connsiteY984" fmla="*/ 2673350 h 3848496"/>
              <a:gd name="connsiteX985" fmla="*/ 5227033 w 18187382"/>
              <a:gd name="connsiteY985" fmla="*/ 2787650 h 3848496"/>
              <a:gd name="connsiteX986" fmla="*/ 3652232 w 18187382"/>
              <a:gd name="connsiteY986" fmla="*/ 2736850 h 3848496"/>
              <a:gd name="connsiteX987" fmla="*/ 3601432 w 18187382"/>
              <a:gd name="connsiteY987" fmla="*/ 2724150 h 3848496"/>
              <a:gd name="connsiteX988" fmla="*/ 3607782 w 18187382"/>
              <a:gd name="connsiteY988" fmla="*/ 2673350 h 3848496"/>
              <a:gd name="connsiteX989" fmla="*/ 3652232 w 18187382"/>
              <a:gd name="connsiteY989" fmla="*/ 2736850 h 3848496"/>
              <a:gd name="connsiteX990" fmla="*/ 2896582 w 18187382"/>
              <a:gd name="connsiteY990" fmla="*/ 2717800 h 3848496"/>
              <a:gd name="connsiteX991" fmla="*/ 2896582 w 18187382"/>
              <a:gd name="connsiteY991" fmla="*/ 2673350 h 3848496"/>
              <a:gd name="connsiteX992" fmla="*/ 2896582 w 18187382"/>
              <a:gd name="connsiteY992" fmla="*/ 2717800 h 3848496"/>
              <a:gd name="connsiteX993" fmla="*/ 1550382 w 18187382"/>
              <a:gd name="connsiteY993" fmla="*/ 2686050 h 3848496"/>
              <a:gd name="connsiteX994" fmla="*/ 1575782 w 18187382"/>
              <a:gd name="connsiteY994" fmla="*/ 2673350 h 3848496"/>
              <a:gd name="connsiteX995" fmla="*/ 1550382 w 18187382"/>
              <a:gd name="connsiteY995" fmla="*/ 2686050 h 3848496"/>
              <a:gd name="connsiteX996" fmla="*/ 11437332 w 18187382"/>
              <a:gd name="connsiteY996" fmla="*/ 2692400 h 3848496"/>
              <a:gd name="connsiteX997" fmla="*/ 11386532 w 18187382"/>
              <a:gd name="connsiteY997" fmla="*/ 2667000 h 3848496"/>
              <a:gd name="connsiteX998" fmla="*/ 11437332 w 18187382"/>
              <a:gd name="connsiteY998" fmla="*/ 2692400 h 3848496"/>
              <a:gd name="connsiteX999" fmla="*/ 10948382 w 18187382"/>
              <a:gd name="connsiteY999" fmla="*/ 2673350 h 3848496"/>
              <a:gd name="connsiteX1000" fmla="*/ 10967432 w 18187382"/>
              <a:gd name="connsiteY1000" fmla="*/ 2673350 h 3848496"/>
              <a:gd name="connsiteX1001" fmla="*/ 10948382 w 18187382"/>
              <a:gd name="connsiteY1001" fmla="*/ 2673350 h 3848496"/>
              <a:gd name="connsiteX1002" fmla="*/ 15793432 w 18187382"/>
              <a:gd name="connsiteY1002" fmla="*/ 2698750 h 3848496"/>
              <a:gd name="connsiteX1003" fmla="*/ 15717232 w 18187382"/>
              <a:gd name="connsiteY1003" fmla="*/ 2705100 h 3848496"/>
              <a:gd name="connsiteX1004" fmla="*/ 15793432 w 18187382"/>
              <a:gd name="connsiteY1004" fmla="*/ 2660650 h 3848496"/>
              <a:gd name="connsiteX1005" fmla="*/ 15793432 w 18187382"/>
              <a:gd name="connsiteY1005" fmla="*/ 2698750 h 3848496"/>
              <a:gd name="connsiteX1006" fmla="*/ 12840682 w 18187382"/>
              <a:gd name="connsiteY1006" fmla="*/ 2660650 h 3848496"/>
              <a:gd name="connsiteX1007" fmla="*/ 12916882 w 18187382"/>
              <a:gd name="connsiteY1007" fmla="*/ 2857500 h 3848496"/>
              <a:gd name="connsiteX1008" fmla="*/ 12840682 w 18187382"/>
              <a:gd name="connsiteY1008" fmla="*/ 2660650 h 3848496"/>
              <a:gd name="connsiteX1009" fmla="*/ 3214082 w 18187382"/>
              <a:gd name="connsiteY1009" fmla="*/ 2711450 h 3848496"/>
              <a:gd name="connsiteX1010" fmla="*/ 3283932 w 18187382"/>
              <a:gd name="connsiteY1010" fmla="*/ 2654300 h 3848496"/>
              <a:gd name="connsiteX1011" fmla="*/ 3214082 w 18187382"/>
              <a:gd name="connsiteY1011" fmla="*/ 2711450 h 3848496"/>
              <a:gd name="connsiteX1012" fmla="*/ 1588482 w 18187382"/>
              <a:gd name="connsiteY1012" fmla="*/ 2667000 h 3848496"/>
              <a:gd name="connsiteX1013" fmla="*/ 1613882 w 18187382"/>
              <a:gd name="connsiteY1013" fmla="*/ 2654300 h 3848496"/>
              <a:gd name="connsiteX1014" fmla="*/ 1588482 w 18187382"/>
              <a:gd name="connsiteY1014" fmla="*/ 2667000 h 3848496"/>
              <a:gd name="connsiteX1015" fmla="*/ 9462482 w 18187382"/>
              <a:gd name="connsiteY1015" fmla="*/ 2647950 h 3848496"/>
              <a:gd name="connsiteX1016" fmla="*/ 9468832 w 18187382"/>
              <a:gd name="connsiteY1016" fmla="*/ 2673350 h 3848496"/>
              <a:gd name="connsiteX1017" fmla="*/ 9462482 w 18187382"/>
              <a:gd name="connsiteY1017" fmla="*/ 2647950 h 3848496"/>
              <a:gd name="connsiteX1018" fmla="*/ 3487132 w 18187382"/>
              <a:gd name="connsiteY1018" fmla="*/ 2730500 h 3848496"/>
              <a:gd name="connsiteX1019" fmla="*/ 3429982 w 18187382"/>
              <a:gd name="connsiteY1019" fmla="*/ 2647950 h 3848496"/>
              <a:gd name="connsiteX1020" fmla="*/ 3487132 w 18187382"/>
              <a:gd name="connsiteY1020" fmla="*/ 2730500 h 3848496"/>
              <a:gd name="connsiteX1021" fmla="*/ 4128482 w 18187382"/>
              <a:gd name="connsiteY1021" fmla="*/ 2667000 h 3848496"/>
              <a:gd name="connsiteX1022" fmla="*/ 4109432 w 18187382"/>
              <a:gd name="connsiteY1022" fmla="*/ 2673350 h 3848496"/>
              <a:gd name="connsiteX1023" fmla="*/ 4033232 w 18187382"/>
              <a:gd name="connsiteY1023" fmla="*/ 2641600 h 3848496"/>
              <a:gd name="connsiteX1024" fmla="*/ 4128482 w 18187382"/>
              <a:gd name="connsiteY1024" fmla="*/ 2667000 h 3848496"/>
              <a:gd name="connsiteX1025" fmla="*/ 11627832 w 18187382"/>
              <a:gd name="connsiteY1025" fmla="*/ 2787650 h 3848496"/>
              <a:gd name="connsiteX1026" fmla="*/ 11532582 w 18187382"/>
              <a:gd name="connsiteY1026" fmla="*/ 2990850 h 3848496"/>
              <a:gd name="connsiteX1027" fmla="*/ 11621482 w 18187382"/>
              <a:gd name="connsiteY1027" fmla="*/ 2794000 h 3848496"/>
              <a:gd name="connsiteX1028" fmla="*/ 11697682 w 18187382"/>
              <a:gd name="connsiteY1028" fmla="*/ 2635250 h 3848496"/>
              <a:gd name="connsiteX1029" fmla="*/ 11627832 w 18187382"/>
              <a:gd name="connsiteY1029" fmla="*/ 2787650 h 3848496"/>
              <a:gd name="connsiteX1030" fmla="*/ 10427682 w 18187382"/>
              <a:gd name="connsiteY1030" fmla="*/ 2647950 h 3848496"/>
              <a:gd name="connsiteX1031" fmla="*/ 10434032 w 18187382"/>
              <a:gd name="connsiteY1031" fmla="*/ 2635250 h 3848496"/>
              <a:gd name="connsiteX1032" fmla="*/ 10427682 w 18187382"/>
              <a:gd name="connsiteY1032" fmla="*/ 2647950 h 3848496"/>
              <a:gd name="connsiteX1033" fmla="*/ 12834332 w 18187382"/>
              <a:gd name="connsiteY1033" fmla="*/ 2654300 h 3848496"/>
              <a:gd name="connsiteX1034" fmla="*/ 12827982 w 18187382"/>
              <a:gd name="connsiteY1034" fmla="*/ 2609850 h 3848496"/>
              <a:gd name="connsiteX1035" fmla="*/ 12834332 w 18187382"/>
              <a:gd name="connsiteY1035" fmla="*/ 2654300 h 3848496"/>
              <a:gd name="connsiteX1036" fmla="*/ 3652232 w 18187382"/>
              <a:gd name="connsiteY1036" fmla="*/ 2622550 h 3848496"/>
              <a:gd name="connsiteX1037" fmla="*/ 3677632 w 18187382"/>
              <a:gd name="connsiteY1037" fmla="*/ 2590800 h 3848496"/>
              <a:gd name="connsiteX1038" fmla="*/ 3652232 w 18187382"/>
              <a:gd name="connsiteY1038" fmla="*/ 2622550 h 3848496"/>
              <a:gd name="connsiteX1039" fmla="*/ 3391882 w 18187382"/>
              <a:gd name="connsiteY1039" fmla="*/ 2616200 h 3848496"/>
              <a:gd name="connsiteX1040" fmla="*/ 3379182 w 18187382"/>
              <a:gd name="connsiteY1040" fmla="*/ 2603500 h 3848496"/>
              <a:gd name="connsiteX1041" fmla="*/ 3385532 w 18187382"/>
              <a:gd name="connsiteY1041" fmla="*/ 2590800 h 3848496"/>
              <a:gd name="connsiteX1042" fmla="*/ 3391882 w 18187382"/>
              <a:gd name="connsiteY1042" fmla="*/ 2616200 h 3848496"/>
              <a:gd name="connsiteX1043" fmla="*/ 2763232 w 18187382"/>
              <a:gd name="connsiteY1043" fmla="*/ 2609850 h 3848496"/>
              <a:gd name="connsiteX1044" fmla="*/ 2763232 w 18187382"/>
              <a:gd name="connsiteY1044" fmla="*/ 2590800 h 3848496"/>
              <a:gd name="connsiteX1045" fmla="*/ 2763232 w 18187382"/>
              <a:gd name="connsiteY1045" fmla="*/ 2609850 h 3848496"/>
              <a:gd name="connsiteX1046" fmla="*/ 1486882 w 18187382"/>
              <a:gd name="connsiteY1046" fmla="*/ 2628900 h 3848496"/>
              <a:gd name="connsiteX1047" fmla="*/ 1582132 w 18187382"/>
              <a:gd name="connsiteY1047" fmla="*/ 2609850 h 3848496"/>
              <a:gd name="connsiteX1048" fmla="*/ 1480532 w 18187382"/>
              <a:gd name="connsiteY1048" fmla="*/ 2635250 h 3848496"/>
              <a:gd name="connsiteX1049" fmla="*/ 1433352 w 18187382"/>
              <a:gd name="connsiteY1049" fmla="*/ 2633599 h 3848496"/>
              <a:gd name="connsiteX1050" fmla="*/ 1372582 w 18187382"/>
              <a:gd name="connsiteY1050" fmla="*/ 2590800 h 3848496"/>
              <a:gd name="connsiteX1051" fmla="*/ 1486882 w 18187382"/>
              <a:gd name="connsiteY1051" fmla="*/ 2628900 h 3848496"/>
              <a:gd name="connsiteX1052" fmla="*/ 4922233 w 18187382"/>
              <a:gd name="connsiteY1052" fmla="*/ 2584450 h 3848496"/>
              <a:gd name="connsiteX1053" fmla="*/ 4934933 w 18187382"/>
              <a:gd name="connsiteY1053" fmla="*/ 2578100 h 3848496"/>
              <a:gd name="connsiteX1054" fmla="*/ 4922233 w 18187382"/>
              <a:gd name="connsiteY1054" fmla="*/ 2584450 h 3848496"/>
              <a:gd name="connsiteX1055" fmla="*/ 3258532 w 18187382"/>
              <a:gd name="connsiteY1055" fmla="*/ 2603500 h 3848496"/>
              <a:gd name="connsiteX1056" fmla="*/ 3252182 w 18187382"/>
              <a:gd name="connsiteY1056" fmla="*/ 2578100 h 3848496"/>
              <a:gd name="connsiteX1057" fmla="*/ 3296632 w 18187382"/>
              <a:gd name="connsiteY1057" fmla="*/ 2597150 h 3848496"/>
              <a:gd name="connsiteX1058" fmla="*/ 3258532 w 18187382"/>
              <a:gd name="connsiteY1058" fmla="*/ 2603500 h 3848496"/>
              <a:gd name="connsiteX1059" fmla="*/ 5461983 w 18187382"/>
              <a:gd name="connsiteY1059" fmla="*/ 2559050 h 3848496"/>
              <a:gd name="connsiteX1060" fmla="*/ 5779483 w 18187382"/>
              <a:gd name="connsiteY1060" fmla="*/ 2825750 h 3848496"/>
              <a:gd name="connsiteX1061" fmla="*/ 5779483 w 18187382"/>
              <a:gd name="connsiteY1061" fmla="*/ 2844800 h 3848496"/>
              <a:gd name="connsiteX1062" fmla="*/ 5449283 w 18187382"/>
              <a:gd name="connsiteY1062" fmla="*/ 2559050 h 3848496"/>
              <a:gd name="connsiteX1063" fmla="*/ 5461983 w 18187382"/>
              <a:gd name="connsiteY1063" fmla="*/ 2559050 h 3848496"/>
              <a:gd name="connsiteX1064" fmla="*/ 3404582 w 18187382"/>
              <a:gd name="connsiteY1064" fmla="*/ 2571750 h 3848496"/>
              <a:gd name="connsiteX1065" fmla="*/ 3423632 w 18187382"/>
              <a:gd name="connsiteY1065" fmla="*/ 2559050 h 3848496"/>
              <a:gd name="connsiteX1066" fmla="*/ 3404582 w 18187382"/>
              <a:gd name="connsiteY1066" fmla="*/ 2571750 h 3848496"/>
              <a:gd name="connsiteX1067" fmla="*/ 15863282 w 18187382"/>
              <a:gd name="connsiteY1067" fmla="*/ 2597150 h 3848496"/>
              <a:gd name="connsiteX1068" fmla="*/ 15825182 w 18187382"/>
              <a:gd name="connsiteY1068" fmla="*/ 2628900 h 3848496"/>
              <a:gd name="connsiteX1069" fmla="*/ 15850582 w 18187382"/>
              <a:gd name="connsiteY1069" fmla="*/ 2590800 h 3848496"/>
              <a:gd name="connsiteX1070" fmla="*/ 15774382 w 18187382"/>
              <a:gd name="connsiteY1070" fmla="*/ 2546350 h 3848496"/>
              <a:gd name="connsiteX1071" fmla="*/ 15863282 w 18187382"/>
              <a:gd name="connsiteY1071" fmla="*/ 2597150 h 3848496"/>
              <a:gd name="connsiteX1072" fmla="*/ 5080983 w 18187382"/>
              <a:gd name="connsiteY1072" fmla="*/ 2546350 h 3848496"/>
              <a:gd name="connsiteX1073" fmla="*/ 5220683 w 18187382"/>
              <a:gd name="connsiteY1073" fmla="*/ 2889250 h 3848496"/>
              <a:gd name="connsiteX1074" fmla="*/ 5290533 w 18187382"/>
              <a:gd name="connsiteY1074" fmla="*/ 3054350 h 3848496"/>
              <a:gd name="connsiteX1075" fmla="*/ 5220683 w 18187382"/>
              <a:gd name="connsiteY1075" fmla="*/ 3098800 h 3848496"/>
              <a:gd name="connsiteX1076" fmla="*/ 5201633 w 18187382"/>
              <a:gd name="connsiteY1076" fmla="*/ 3073400 h 3848496"/>
              <a:gd name="connsiteX1077" fmla="*/ 5169883 w 18187382"/>
              <a:gd name="connsiteY1077" fmla="*/ 3041650 h 3848496"/>
              <a:gd name="connsiteX1078" fmla="*/ 5163533 w 18187382"/>
              <a:gd name="connsiteY1078" fmla="*/ 3016250 h 3848496"/>
              <a:gd name="connsiteX1079" fmla="*/ 5112733 w 18187382"/>
              <a:gd name="connsiteY1079" fmla="*/ 2921000 h 3848496"/>
              <a:gd name="connsiteX1080" fmla="*/ 4998433 w 18187382"/>
              <a:gd name="connsiteY1080" fmla="*/ 2578100 h 3848496"/>
              <a:gd name="connsiteX1081" fmla="*/ 5068283 w 18187382"/>
              <a:gd name="connsiteY1081" fmla="*/ 2546350 h 3848496"/>
              <a:gd name="connsiteX1082" fmla="*/ 5080983 w 18187382"/>
              <a:gd name="connsiteY1082" fmla="*/ 2546350 h 3848496"/>
              <a:gd name="connsiteX1083" fmla="*/ 2890232 w 18187382"/>
              <a:gd name="connsiteY1083" fmla="*/ 2654300 h 3848496"/>
              <a:gd name="connsiteX1084" fmla="*/ 2883882 w 18187382"/>
              <a:gd name="connsiteY1084" fmla="*/ 2546350 h 3848496"/>
              <a:gd name="connsiteX1085" fmla="*/ 2890232 w 18187382"/>
              <a:gd name="connsiteY1085" fmla="*/ 2654300 h 3848496"/>
              <a:gd name="connsiteX1086" fmla="*/ 2337782 w 18187382"/>
              <a:gd name="connsiteY1086" fmla="*/ 2692400 h 3848496"/>
              <a:gd name="connsiteX1087" fmla="*/ 2496532 w 18187382"/>
              <a:gd name="connsiteY1087" fmla="*/ 2546350 h 3848496"/>
              <a:gd name="connsiteX1088" fmla="*/ 2337782 w 18187382"/>
              <a:gd name="connsiteY1088" fmla="*/ 2692400 h 3848496"/>
              <a:gd name="connsiteX1089" fmla="*/ 5436583 w 18187382"/>
              <a:gd name="connsiteY1089" fmla="*/ 2546350 h 3848496"/>
              <a:gd name="connsiteX1090" fmla="*/ 5398483 w 18187382"/>
              <a:gd name="connsiteY1090" fmla="*/ 2540000 h 3848496"/>
              <a:gd name="connsiteX1091" fmla="*/ 5436583 w 18187382"/>
              <a:gd name="connsiteY1091" fmla="*/ 2546350 h 3848496"/>
              <a:gd name="connsiteX1092" fmla="*/ 5004783 w 18187382"/>
              <a:gd name="connsiteY1092" fmla="*/ 2546350 h 3848496"/>
              <a:gd name="connsiteX1093" fmla="*/ 5030183 w 18187382"/>
              <a:gd name="connsiteY1093" fmla="*/ 2540000 h 3848496"/>
              <a:gd name="connsiteX1094" fmla="*/ 5004783 w 18187382"/>
              <a:gd name="connsiteY1094" fmla="*/ 2546350 h 3848496"/>
              <a:gd name="connsiteX1095" fmla="*/ 12815282 w 18187382"/>
              <a:gd name="connsiteY1095" fmla="*/ 2584450 h 3848496"/>
              <a:gd name="connsiteX1096" fmla="*/ 12815282 w 18187382"/>
              <a:gd name="connsiteY1096" fmla="*/ 2527300 h 3848496"/>
              <a:gd name="connsiteX1097" fmla="*/ 12815282 w 18187382"/>
              <a:gd name="connsiteY1097" fmla="*/ 2584450 h 3848496"/>
              <a:gd name="connsiteX1098" fmla="*/ 5392133 w 18187382"/>
              <a:gd name="connsiteY1098" fmla="*/ 2533650 h 3848496"/>
              <a:gd name="connsiteX1099" fmla="*/ 5360383 w 18187382"/>
              <a:gd name="connsiteY1099" fmla="*/ 2527300 h 3848496"/>
              <a:gd name="connsiteX1100" fmla="*/ 5392133 w 18187382"/>
              <a:gd name="connsiteY1100" fmla="*/ 2533650 h 3848496"/>
              <a:gd name="connsiteX1101" fmla="*/ 5290533 w 18187382"/>
              <a:gd name="connsiteY1101" fmla="*/ 2527300 h 3848496"/>
              <a:gd name="connsiteX1102" fmla="*/ 5862033 w 18187382"/>
              <a:gd name="connsiteY1102" fmla="*/ 3117850 h 3848496"/>
              <a:gd name="connsiteX1103" fmla="*/ 5785833 w 18187382"/>
              <a:gd name="connsiteY1103" fmla="*/ 3225800 h 3848496"/>
              <a:gd name="connsiteX1104" fmla="*/ 5792183 w 18187382"/>
              <a:gd name="connsiteY1104" fmla="*/ 3352800 h 3848496"/>
              <a:gd name="connsiteX1105" fmla="*/ 5817583 w 18187382"/>
              <a:gd name="connsiteY1105" fmla="*/ 3397250 h 3848496"/>
              <a:gd name="connsiteX1106" fmla="*/ 5747733 w 18187382"/>
              <a:gd name="connsiteY1106" fmla="*/ 3511550 h 3848496"/>
              <a:gd name="connsiteX1107" fmla="*/ 5309583 w 18187382"/>
              <a:gd name="connsiteY1107" fmla="*/ 3740150 h 3848496"/>
              <a:gd name="connsiteX1108" fmla="*/ 4744433 w 18187382"/>
              <a:gd name="connsiteY1108" fmla="*/ 3422650 h 3848496"/>
              <a:gd name="connsiteX1109" fmla="*/ 4731733 w 18187382"/>
              <a:gd name="connsiteY1109" fmla="*/ 3416300 h 3848496"/>
              <a:gd name="connsiteX1110" fmla="*/ 4839683 w 18187382"/>
              <a:gd name="connsiteY1110" fmla="*/ 3556000 h 3848496"/>
              <a:gd name="connsiteX1111" fmla="*/ 4687283 w 18187382"/>
              <a:gd name="connsiteY1111" fmla="*/ 3340100 h 3848496"/>
              <a:gd name="connsiteX1112" fmla="*/ 4738083 w 18187382"/>
              <a:gd name="connsiteY1112" fmla="*/ 3403600 h 3848496"/>
              <a:gd name="connsiteX1113" fmla="*/ 4687283 w 18187382"/>
              <a:gd name="connsiteY1113" fmla="*/ 3302000 h 3848496"/>
              <a:gd name="connsiteX1114" fmla="*/ 4680933 w 18187382"/>
              <a:gd name="connsiteY1114" fmla="*/ 3321050 h 3848496"/>
              <a:gd name="connsiteX1115" fmla="*/ 4649183 w 18187382"/>
              <a:gd name="connsiteY1115" fmla="*/ 3225800 h 3848496"/>
              <a:gd name="connsiteX1116" fmla="*/ 4668233 w 18187382"/>
              <a:gd name="connsiteY1116" fmla="*/ 3282950 h 3848496"/>
              <a:gd name="connsiteX1117" fmla="*/ 4687283 w 18187382"/>
              <a:gd name="connsiteY1117" fmla="*/ 3289300 h 3848496"/>
              <a:gd name="connsiteX1118" fmla="*/ 4649183 w 18187382"/>
              <a:gd name="connsiteY1118" fmla="*/ 3086100 h 3848496"/>
              <a:gd name="connsiteX1119" fmla="*/ 4795233 w 18187382"/>
              <a:gd name="connsiteY1119" fmla="*/ 2698750 h 3848496"/>
              <a:gd name="connsiteX1120" fmla="*/ 4661883 w 18187382"/>
              <a:gd name="connsiteY1120" fmla="*/ 2921000 h 3848496"/>
              <a:gd name="connsiteX1121" fmla="*/ 4661883 w 18187382"/>
              <a:gd name="connsiteY1121" fmla="*/ 2895600 h 3848496"/>
              <a:gd name="connsiteX1122" fmla="*/ 4903183 w 18187382"/>
              <a:gd name="connsiteY1122" fmla="*/ 2597150 h 3848496"/>
              <a:gd name="connsiteX1123" fmla="*/ 4801583 w 18187382"/>
              <a:gd name="connsiteY1123" fmla="*/ 2698750 h 3848496"/>
              <a:gd name="connsiteX1124" fmla="*/ 4934933 w 18187382"/>
              <a:gd name="connsiteY1124" fmla="*/ 2597150 h 3848496"/>
              <a:gd name="connsiteX1125" fmla="*/ 4960333 w 18187382"/>
              <a:gd name="connsiteY1125" fmla="*/ 2622550 h 3848496"/>
              <a:gd name="connsiteX1126" fmla="*/ 4979383 w 18187382"/>
              <a:gd name="connsiteY1126" fmla="*/ 2578100 h 3848496"/>
              <a:gd name="connsiteX1127" fmla="*/ 5080983 w 18187382"/>
              <a:gd name="connsiteY1127" fmla="*/ 2857500 h 3848496"/>
              <a:gd name="connsiteX1128" fmla="*/ 5068283 w 18187382"/>
              <a:gd name="connsiteY1128" fmla="*/ 2832100 h 3848496"/>
              <a:gd name="connsiteX1129" fmla="*/ 5055583 w 18187382"/>
              <a:gd name="connsiteY1129" fmla="*/ 2857500 h 3848496"/>
              <a:gd name="connsiteX1130" fmla="*/ 5004783 w 18187382"/>
              <a:gd name="connsiteY1130" fmla="*/ 2743200 h 3848496"/>
              <a:gd name="connsiteX1131" fmla="*/ 5023833 w 18187382"/>
              <a:gd name="connsiteY1131" fmla="*/ 2724150 h 3848496"/>
              <a:gd name="connsiteX1132" fmla="*/ 4973033 w 18187382"/>
              <a:gd name="connsiteY1132" fmla="*/ 2628900 h 3848496"/>
              <a:gd name="connsiteX1133" fmla="*/ 4960333 w 18187382"/>
              <a:gd name="connsiteY1133" fmla="*/ 2628900 h 3848496"/>
              <a:gd name="connsiteX1134" fmla="*/ 5049233 w 18187382"/>
              <a:gd name="connsiteY1134" fmla="*/ 2901950 h 3848496"/>
              <a:gd name="connsiteX1135" fmla="*/ 5068283 w 18187382"/>
              <a:gd name="connsiteY1135" fmla="*/ 2959100 h 3848496"/>
              <a:gd name="connsiteX1136" fmla="*/ 5131783 w 18187382"/>
              <a:gd name="connsiteY1136" fmla="*/ 3143250 h 3848496"/>
              <a:gd name="connsiteX1137" fmla="*/ 5144483 w 18187382"/>
              <a:gd name="connsiteY1137" fmla="*/ 3206750 h 3848496"/>
              <a:gd name="connsiteX1138" fmla="*/ 5195283 w 18187382"/>
              <a:gd name="connsiteY1138" fmla="*/ 3225800 h 3848496"/>
              <a:gd name="connsiteX1139" fmla="*/ 5315933 w 18187382"/>
              <a:gd name="connsiteY1139" fmla="*/ 3149600 h 3848496"/>
              <a:gd name="connsiteX1140" fmla="*/ 5334983 w 18187382"/>
              <a:gd name="connsiteY1140" fmla="*/ 3162300 h 3848496"/>
              <a:gd name="connsiteX1141" fmla="*/ 5373083 w 18187382"/>
              <a:gd name="connsiteY1141" fmla="*/ 3086100 h 3848496"/>
              <a:gd name="connsiteX1142" fmla="*/ 5309583 w 18187382"/>
              <a:gd name="connsiteY1142" fmla="*/ 2984500 h 3848496"/>
              <a:gd name="connsiteX1143" fmla="*/ 5233383 w 18187382"/>
              <a:gd name="connsiteY1143" fmla="*/ 2794000 h 3848496"/>
              <a:gd name="connsiteX1144" fmla="*/ 5227033 w 18187382"/>
              <a:gd name="connsiteY1144" fmla="*/ 2813050 h 3848496"/>
              <a:gd name="connsiteX1145" fmla="*/ 5296883 w 18187382"/>
              <a:gd name="connsiteY1145" fmla="*/ 2997200 h 3848496"/>
              <a:gd name="connsiteX1146" fmla="*/ 5284183 w 18187382"/>
              <a:gd name="connsiteY1146" fmla="*/ 3003550 h 3848496"/>
              <a:gd name="connsiteX1147" fmla="*/ 5112733 w 18187382"/>
              <a:gd name="connsiteY1147" fmla="*/ 2559050 h 3848496"/>
              <a:gd name="connsiteX1148" fmla="*/ 5125433 w 18187382"/>
              <a:gd name="connsiteY1148" fmla="*/ 2540000 h 3848496"/>
              <a:gd name="connsiteX1149" fmla="*/ 5176233 w 18187382"/>
              <a:gd name="connsiteY1149" fmla="*/ 2667000 h 3848496"/>
              <a:gd name="connsiteX1150" fmla="*/ 5182583 w 18187382"/>
              <a:gd name="connsiteY1150" fmla="*/ 2647950 h 3848496"/>
              <a:gd name="connsiteX1151" fmla="*/ 5138133 w 18187382"/>
              <a:gd name="connsiteY1151" fmla="*/ 2540000 h 3848496"/>
              <a:gd name="connsiteX1152" fmla="*/ 5144483 w 18187382"/>
              <a:gd name="connsiteY1152" fmla="*/ 2527300 h 3848496"/>
              <a:gd name="connsiteX1153" fmla="*/ 5290533 w 18187382"/>
              <a:gd name="connsiteY1153" fmla="*/ 2527300 h 3848496"/>
              <a:gd name="connsiteX1154" fmla="*/ 5074633 w 18187382"/>
              <a:gd name="connsiteY1154" fmla="*/ 2527300 h 3848496"/>
              <a:gd name="connsiteX1155" fmla="*/ 5055583 w 18187382"/>
              <a:gd name="connsiteY1155" fmla="*/ 2527300 h 3848496"/>
              <a:gd name="connsiteX1156" fmla="*/ 5074633 w 18187382"/>
              <a:gd name="connsiteY1156" fmla="*/ 2527300 h 3848496"/>
              <a:gd name="connsiteX1157" fmla="*/ 2902932 w 18187382"/>
              <a:gd name="connsiteY1157" fmla="*/ 2622550 h 3848496"/>
              <a:gd name="connsiteX1158" fmla="*/ 2909282 w 18187382"/>
              <a:gd name="connsiteY1158" fmla="*/ 2654300 h 3848496"/>
              <a:gd name="connsiteX1159" fmla="*/ 2915632 w 18187382"/>
              <a:gd name="connsiteY1159" fmla="*/ 2667000 h 3848496"/>
              <a:gd name="connsiteX1160" fmla="*/ 2915632 w 18187382"/>
              <a:gd name="connsiteY1160" fmla="*/ 2705100 h 3848496"/>
              <a:gd name="connsiteX1161" fmla="*/ 2915632 w 18187382"/>
              <a:gd name="connsiteY1161" fmla="*/ 2660650 h 3848496"/>
              <a:gd name="connsiteX1162" fmla="*/ 2915632 w 18187382"/>
              <a:gd name="connsiteY1162" fmla="*/ 2749550 h 3848496"/>
              <a:gd name="connsiteX1163" fmla="*/ 2896582 w 18187382"/>
              <a:gd name="connsiteY1163" fmla="*/ 2520950 h 3848496"/>
              <a:gd name="connsiteX1164" fmla="*/ 2902932 w 18187382"/>
              <a:gd name="connsiteY1164" fmla="*/ 2622550 h 3848496"/>
              <a:gd name="connsiteX1165" fmla="*/ 15691832 w 18187382"/>
              <a:gd name="connsiteY1165" fmla="*/ 2514600 h 3848496"/>
              <a:gd name="connsiteX1166" fmla="*/ 15768032 w 18187382"/>
              <a:gd name="connsiteY1166" fmla="*/ 2540000 h 3848496"/>
              <a:gd name="connsiteX1167" fmla="*/ 15672782 w 18187382"/>
              <a:gd name="connsiteY1167" fmla="*/ 2514600 h 3848496"/>
              <a:gd name="connsiteX1168" fmla="*/ 15691832 w 18187382"/>
              <a:gd name="connsiteY1168" fmla="*/ 2514600 h 3848496"/>
              <a:gd name="connsiteX1169" fmla="*/ 4998433 w 18187382"/>
              <a:gd name="connsiteY1169" fmla="*/ 2514600 h 3848496"/>
              <a:gd name="connsiteX1170" fmla="*/ 4979383 w 18187382"/>
              <a:gd name="connsiteY1170" fmla="*/ 2514600 h 3848496"/>
              <a:gd name="connsiteX1171" fmla="*/ 4998433 w 18187382"/>
              <a:gd name="connsiteY1171" fmla="*/ 2514600 h 3848496"/>
              <a:gd name="connsiteX1172" fmla="*/ 5303233 w 18187382"/>
              <a:gd name="connsiteY1172" fmla="*/ 2514600 h 3848496"/>
              <a:gd name="connsiteX1173" fmla="*/ 5227033 w 18187382"/>
              <a:gd name="connsiteY1173" fmla="*/ 2508250 h 3848496"/>
              <a:gd name="connsiteX1174" fmla="*/ 5303233 w 18187382"/>
              <a:gd name="connsiteY1174" fmla="*/ 2514600 h 3848496"/>
              <a:gd name="connsiteX1175" fmla="*/ 5188933 w 18187382"/>
              <a:gd name="connsiteY1175" fmla="*/ 2508250 h 3848496"/>
              <a:gd name="connsiteX1176" fmla="*/ 5157183 w 18187382"/>
              <a:gd name="connsiteY1176" fmla="*/ 2508250 h 3848496"/>
              <a:gd name="connsiteX1177" fmla="*/ 5188933 w 18187382"/>
              <a:gd name="connsiteY1177" fmla="*/ 2508250 h 3848496"/>
              <a:gd name="connsiteX1178" fmla="*/ 5011133 w 18187382"/>
              <a:gd name="connsiteY1178" fmla="*/ 2508250 h 3848496"/>
              <a:gd name="connsiteX1179" fmla="*/ 5042883 w 18187382"/>
              <a:gd name="connsiteY1179" fmla="*/ 2501900 h 3848496"/>
              <a:gd name="connsiteX1180" fmla="*/ 5011133 w 18187382"/>
              <a:gd name="connsiteY1180" fmla="*/ 2508250 h 3848496"/>
              <a:gd name="connsiteX1181" fmla="*/ 3252182 w 18187382"/>
              <a:gd name="connsiteY1181" fmla="*/ 2501900 h 3848496"/>
              <a:gd name="connsiteX1182" fmla="*/ 3245832 w 18187382"/>
              <a:gd name="connsiteY1182" fmla="*/ 2501900 h 3848496"/>
              <a:gd name="connsiteX1183" fmla="*/ 3252182 w 18187382"/>
              <a:gd name="connsiteY1183" fmla="*/ 2501900 h 3848496"/>
              <a:gd name="connsiteX1184" fmla="*/ 15621982 w 18187382"/>
              <a:gd name="connsiteY1184" fmla="*/ 2501900 h 3848496"/>
              <a:gd name="connsiteX1185" fmla="*/ 15653732 w 18187382"/>
              <a:gd name="connsiteY1185" fmla="*/ 2508250 h 3848496"/>
              <a:gd name="connsiteX1186" fmla="*/ 15621982 w 18187382"/>
              <a:gd name="connsiteY1186" fmla="*/ 2501900 h 3848496"/>
              <a:gd name="connsiteX1187" fmla="*/ 13310582 w 18187382"/>
              <a:gd name="connsiteY1187" fmla="*/ 2724150 h 3848496"/>
              <a:gd name="connsiteX1188" fmla="*/ 13304232 w 18187382"/>
              <a:gd name="connsiteY1188" fmla="*/ 2495550 h 3848496"/>
              <a:gd name="connsiteX1189" fmla="*/ 13310582 w 18187382"/>
              <a:gd name="connsiteY1189" fmla="*/ 2724150 h 3848496"/>
              <a:gd name="connsiteX1190" fmla="*/ 5360383 w 18187382"/>
              <a:gd name="connsiteY1190" fmla="*/ 2489200 h 3848496"/>
              <a:gd name="connsiteX1191" fmla="*/ 5290533 w 18187382"/>
              <a:gd name="connsiteY1191" fmla="*/ 2482850 h 3848496"/>
              <a:gd name="connsiteX1192" fmla="*/ 5360383 w 18187382"/>
              <a:gd name="connsiteY1192" fmla="*/ 2489200 h 3848496"/>
              <a:gd name="connsiteX1193" fmla="*/ 5150833 w 18187382"/>
              <a:gd name="connsiteY1193" fmla="*/ 2482850 h 3848496"/>
              <a:gd name="connsiteX1194" fmla="*/ 5125433 w 18187382"/>
              <a:gd name="connsiteY1194" fmla="*/ 2482850 h 3848496"/>
              <a:gd name="connsiteX1195" fmla="*/ 5150833 w 18187382"/>
              <a:gd name="connsiteY1195" fmla="*/ 2482850 h 3848496"/>
              <a:gd name="connsiteX1196" fmla="*/ 2877532 w 18187382"/>
              <a:gd name="connsiteY1196" fmla="*/ 2527300 h 3848496"/>
              <a:gd name="connsiteX1197" fmla="*/ 2877532 w 18187382"/>
              <a:gd name="connsiteY1197" fmla="*/ 2482850 h 3848496"/>
              <a:gd name="connsiteX1198" fmla="*/ 2877532 w 18187382"/>
              <a:gd name="connsiteY1198" fmla="*/ 2527300 h 3848496"/>
              <a:gd name="connsiteX1199" fmla="*/ 3233132 w 18187382"/>
              <a:gd name="connsiteY1199" fmla="*/ 2540000 h 3848496"/>
              <a:gd name="connsiteX1200" fmla="*/ 3112482 w 18187382"/>
              <a:gd name="connsiteY1200" fmla="*/ 2470150 h 3848496"/>
              <a:gd name="connsiteX1201" fmla="*/ 3233132 w 18187382"/>
              <a:gd name="connsiteY1201" fmla="*/ 2540000 h 3848496"/>
              <a:gd name="connsiteX1202" fmla="*/ 2890232 w 18187382"/>
              <a:gd name="connsiteY1202" fmla="*/ 2501900 h 3848496"/>
              <a:gd name="connsiteX1203" fmla="*/ 2890232 w 18187382"/>
              <a:gd name="connsiteY1203" fmla="*/ 2470150 h 3848496"/>
              <a:gd name="connsiteX1204" fmla="*/ 2890232 w 18187382"/>
              <a:gd name="connsiteY1204" fmla="*/ 2501900 h 3848496"/>
              <a:gd name="connsiteX1205" fmla="*/ 11500832 w 18187382"/>
              <a:gd name="connsiteY1205" fmla="*/ 2489200 h 3848496"/>
              <a:gd name="connsiteX1206" fmla="*/ 11500832 w 18187382"/>
              <a:gd name="connsiteY1206" fmla="*/ 2463800 h 3848496"/>
              <a:gd name="connsiteX1207" fmla="*/ 11500832 w 18187382"/>
              <a:gd name="connsiteY1207" fmla="*/ 2489200 h 3848496"/>
              <a:gd name="connsiteX1208" fmla="*/ 2756882 w 18187382"/>
              <a:gd name="connsiteY1208" fmla="*/ 2527300 h 3848496"/>
              <a:gd name="connsiteX1209" fmla="*/ 2750532 w 18187382"/>
              <a:gd name="connsiteY1209" fmla="*/ 2463800 h 3848496"/>
              <a:gd name="connsiteX1210" fmla="*/ 2756882 w 18187382"/>
              <a:gd name="connsiteY1210" fmla="*/ 2527300 h 3848496"/>
              <a:gd name="connsiteX1211" fmla="*/ 2598132 w 18187382"/>
              <a:gd name="connsiteY1211" fmla="*/ 2482850 h 3848496"/>
              <a:gd name="connsiteX1212" fmla="*/ 2655282 w 18187382"/>
              <a:gd name="connsiteY1212" fmla="*/ 2457450 h 3848496"/>
              <a:gd name="connsiteX1213" fmla="*/ 2598132 w 18187382"/>
              <a:gd name="connsiteY1213" fmla="*/ 2482850 h 3848496"/>
              <a:gd name="connsiteX1214" fmla="*/ 2871182 w 18187382"/>
              <a:gd name="connsiteY1214" fmla="*/ 2463800 h 3848496"/>
              <a:gd name="connsiteX1215" fmla="*/ 2921982 w 18187382"/>
              <a:gd name="connsiteY1215" fmla="*/ 2444750 h 3848496"/>
              <a:gd name="connsiteX1216" fmla="*/ 3207732 w 18187382"/>
              <a:gd name="connsiteY1216" fmla="*/ 2533650 h 3848496"/>
              <a:gd name="connsiteX1217" fmla="*/ 3239482 w 18187382"/>
              <a:gd name="connsiteY1217" fmla="*/ 2597150 h 3848496"/>
              <a:gd name="connsiteX1218" fmla="*/ 3309332 w 18187382"/>
              <a:gd name="connsiteY1218" fmla="*/ 2609850 h 3848496"/>
              <a:gd name="connsiteX1219" fmla="*/ 3309332 w 18187382"/>
              <a:gd name="connsiteY1219" fmla="*/ 2628900 h 3848496"/>
              <a:gd name="connsiteX1220" fmla="*/ 3290282 w 18187382"/>
              <a:gd name="connsiteY1220" fmla="*/ 2647950 h 3848496"/>
              <a:gd name="connsiteX1221" fmla="*/ 3328382 w 18187382"/>
              <a:gd name="connsiteY1221" fmla="*/ 2622550 h 3848496"/>
              <a:gd name="connsiteX1222" fmla="*/ 3347432 w 18187382"/>
              <a:gd name="connsiteY1222" fmla="*/ 2628900 h 3848496"/>
              <a:gd name="connsiteX1223" fmla="*/ 3220432 w 18187382"/>
              <a:gd name="connsiteY1223" fmla="*/ 2743200 h 3848496"/>
              <a:gd name="connsiteX1224" fmla="*/ 3341082 w 18187382"/>
              <a:gd name="connsiteY1224" fmla="*/ 2647950 h 3848496"/>
              <a:gd name="connsiteX1225" fmla="*/ 3442682 w 18187382"/>
              <a:gd name="connsiteY1225" fmla="*/ 2781300 h 3848496"/>
              <a:gd name="connsiteX1226" fmla="*/ 3455382 w 18187382"/>
              <a:gd name="connsiteY1226" fmla="*/ 2781300 h 3848496"/>
              <a:gd name="connsiteX1227" fmla="*/ 3372832 w 18187382"/>
              <a:gd name="connsiteY1227" fmla="*/ 2654300 h 3848496"/>
              <a:gd name="connsiteX1228" fmla="*/ 3499832 w 18187382"/>
              <a:gd name="connsiteY1228" fmla="*/ 2870200 h 3848496"/>
              <a:gd name="connsiteX1229" fmla="*/ 3493482 w 18187382"/>
              <a:gd name="connsiteY1229" fmla="*/ 2889250 h 3848496"/>
              <a:gd name="connsiteX1230" fmla="*/ 3449032 w 18187382"/>
              <a:gd name="connsiteY1230" fmla="*/ 2800350 h 3848496"/>
              <a:gd name="connsiteX1231" fmla="*/ 3474432 w 18187382"/>
              <a:gd name="connsiteY1231" fmla="*/ 2901950 h 3848496"/>
              <a:gd name="connsiteX1232" fmla="*/ 3506182 w 18187382"/>
              <a:gd name="connsiteY1232" fmla="*/ 3028950 h 3848496"/>
              <a:gd name="connsiteX1233" fmla="*/ 3499832 w 18187382"/>
              <a:gd name="connsiteY1233" fmla="*/ 3067050 h 3848496"/>
              <a:gd name="connsiteX1234" fmla="*/ 3055332 w 18187382"/>
              <a:gd name="connsiteY1234" fmla="*/ 3073400 h 3848496"/>
              <a:gd name="connsiteX1235" fmla="*/ 3074382 w 18187382"/>
              <a:gd name="connsiteY1235" fmla="*/ 3079750 h 3848496"/>
              <a:gd name="connsiteX1236" fmla="*/ 2998182 w 18187382"/>
              <a:gd name="connsiteY1236" fmla="*/ 3079750 h 3848496"/>
              <a:gd name="connsiteX1237" fmla="*/ 3048982 w 18187382"/>
              <a:gd name="connsiteY1237" fmla="*/ 3067050 h 3848496"/>
              <a:gd name="connsiteX1238" fmla="*/ 3004532 w 18187382"/>
              <a:gd name="connsiteY1238" fmla="*/ 3054350 h 3848496"/>
              <a:gd name="connsiteX1239" fmla="*/ 2947382 w 18187382"/>
              <a:gd name="connsiteY1239" fmla="*/ 2971800 h 3848496"/>
              <a:gd name="connsiteX1240" fmla="*/ 3036282 w 18187382"/>
              <a:gd name="connsiteY1240" fmla="*/ 2876550 h 3848496"/>
              <a:gd name="connsiteX1241" fmla="*/ 2947382 w 18187382"/>
              <a:gd name="connsiteY1241" fmla="*/ 2927350 h 3848496"/>
              <a:gd name="connsiteX1242" fmla="*/ 3074382 w 18187382"/>
              <a:gd name="connsiteY1242" fmla="*/ 2813050 h 3848496"/>
              <a:gd name="connsiteX1243" fmla="*/ 3010882 w 18187382"/>
              <a:gd name="connsiteY1243" fmla="*/ 2863850 h 3848496"/>
              <a:gd name="connsiteX1244" fmla="*/ 2985482 w 18187382"/>
              <a:gd name="connsiteY1244" fmla="*/ 2870200 h 3848496"/>
              <a:gd name="connsiteX1245" fmla="*/ 2953732 w 18187382"/>
              <a:gd name="connsiteY1245" fmla="*/ 2908300 h 3848496"/>
              <a:gd name="connsiteX1246" fmla="*/ 2921982 w 18187382"/>
              <a:gd name="connsiteY1246" fmla="*/ 2870200 h 3848496"/>
              <a:gd name="connsiteX1247" fmla="*/ 2921982 w 18187382"/>
              <a:gd name="connsiteY1247" fmla="*/ 2844800 h 3848496"/>
              <a:gd name="connsiteX1248" fmla="*/ 2934682 w 18187382"/>
              <a:gd name="connsiteY1248" fmla="*/ 2870200 h 3848496"/>
              <a:gd name="connsiteX1249" fmla="*/ 2941032 w 18187382"/>
              <a:gd name="connsiteY1249" fmla="*/ 2851150 h 3848496"/>
              <a:gd name="connsiteX1250" fmla="*/ 2921982 w 18187382"/>
              <a:gd name="connsiteY1250" fmla="*/ 2768600 h 3848496"/>
              <a:gd name="connsiteX1251" fmla="*/ 2902932 w 18187382"/>
              <a:gd name="connsiteY1251" fmla="*/ 2844800 h 3848496"/>
              <a:gd name="connsiteX1252" fmla="*/ 2915632 w 18187382"/>
              <a:gd name="connsiteY1252" fmla="*/ 2901950 h 3848496"/>
              <a:gd name="connsiteX1253" fmla="*/ 2883882 w 18187382"/>
              <a:gd name="connsiteY1253" fmla="*/ 2933700 h 3848496"/>
              <a:gd name="connsiteX1254" fmla="*/ 2820382 w 18187382"/>
              <a:gd name="connsiteY1254" fmla="*/ 2933700 h 3848496"/>
              <a:gd name="connsiteX1255" fmla="*/ 2794982 w 18187382"/>
              <a:gd name="connsiteY1255" fmla="*/ 2768600 h 3848496"/>
              <a:gd name="connsiteX1256" fmla="*/ 2788632 w 18187382"/>
              <a:gd name="connsiteY1256" fmla="*/ 2819400 h 3848496"/>
              <a:gd name="connsiteX1257" fmla="*/ 2782282 w 18187382"/>
              <a:gd name="connsiteY1257" fmla="*/ 2787650 h 3848496"/>
              <a:gd name="connsiteX1258" fmla="*/ 2775932 w 18187382"/>
              <a:gd name="connsiteY1258" fmla="*/ 2825750 h 3848496"/>
              <a:gd name="connsiteX1259" fmla="*/ 2788632 w 18187382"/>
              <a:gd name="connsiteY1259" fmla="*/ 2933700 h 3848496"/>
              <a:gd name="connsiteX1260" fmla="*/ 2731482 w 18187382"/>
              <a:gd name="connsiteY1260" fmla="*/ 3060700 h 3848496"/>
              <a:gd name="connsiteX1261" fmla="*/ 2864832 w 18187382"/>
              <a:gd name="connsiteY1261" fmla="*/ 3187700 h 3848496"/>
              <a:gd name="connsiteX1262" fmla="*/ 2890232 w 18187382"/>
              <a:gd name="connsiteY1262" fmla="*/ 3200400 h 3848496"/>
              <a:gd name="connsiteX1263" fmla="*/ 2998182 w 18187382"/>
              <a:gd name="connsiteY1263" fmla="*/ 3092450 h 3848496"/>
              <a:gd name="connsiteX1264" fmla="*/ 3131532 w 18187382"/>
              <a:gd name="connsiteY1264" fmla="*/ 3086100 h 3848496"/>
              <a:gd name="connsiteX1265" fmla="*/ 3099782 w 18187382"/>
              <a:gd name="connsiteY1265" fmla="*/ 3079750 h 3848496"/>
              <a:gd name="connsiteX1266" fmla="*/ 3188682 w 18187382"/>
              <a:gd name="connsiteY1266" fmla="*/ 3079750 h 3848496"/>
              <a:gd name="connsiteX1267" fmla="*/ 3131532 w 18187382"/>
              <a:gd name="connsiteY1267" fmla="*/ 3092450 h 3848496"/>
              <a:gd name="connsiteX1268" fmla="*/ 3499832 w 18187382"/>
              <a:gd name="connsiteY1268" fmla="*/ 3092450 h 3848496"/>
              <a:gd name="connsiteX1269" fmla="*/ 3499832 w 18187382"/>
              <a:gd name="connsiteY1269" fmla="*/ 3124200 h 3848496"/>
              <a:gd name="connsiteX1270" fmla="*/ 3487132 w 18187382"/>
              <a:gd name="connsiteY1270" fmla="*/ 3175000 h 3848496"/>
              <a:gd name="connsiteX1271" fmla="*/ 3449032 w 18187382"/>
              <a:gd name="connsiteY1271" fmla="*/ 3263900 h 3848496"/>
              <a:gd name="connsiteX1272" fmla="*/ 3442682 w 18187382"/>
              <a:gd name="connsiteY1272" fmla="*/ 3295650 h 3848496"/>
              <a:gd name="connsiteX1273" fmla="*/ 3341082 w 18187382"/>
              <a:gd name="connsiteY1273" fmla="*/ 3441700 h 3848496"/>
              <a:gd name="connsiteX1274" fmla="*/ 3341082 w 18187382"/>
              <a:gd name="connsiteY1274" fmla="*/ 3454400 h 3848496"/>
              <a:gd name="connsiteX1275" fmla="*/ 3474432 w 18187382"/>
              <a:gd name="connsiteY1275" fmla="*/ 3270250 h 3848496"/>
              <a:gd name="connsiteX1276" fmla="*/ 3201382 w 18187382"/>
              <a:gd name="connsiteY1276" fmla="*/ 3568700 h 3848496"/>
              <a:gd name="connsiteX1277" fmla="*/ 3334732 w 18187382"/>
              <a:gd name="connsiteY1277" fmla="*/ 3454400 h 3848496"/>
              <a:gd name="connsiteX1278" fmla="*/ 2858482 w 18187382"/>
              <a:gd name="connsiteY1278" fmla="*/ 3644900 h 3848496"/>
              <a:gd name="connsiteX1279" fmla="*/ 2642582 w 18187382"/>
              <a:gd name="connsiteY1279" fmla="*/ 3606800 h 3848496"/>
              <a:gd name="connsiteX1280" fmla="*/ 2388582 w 18187382"/>
              <a:gd name="connsiteY1280" fmla="*/ 3448050 h 3848496"/>
              <a:gd name="connsiteX1281" fmla="*/ 2382232 w 18187382"/>
              <a:gd name="connsiteY1281" fmla="*/ 3460750 h 3848496"/>
              <a:gd name="connsiteX1282" fmla="*/ 2280632 w 18187382"/>
              <a:gd name="connsiteY1282" fmla="*/ 3333750 h 3848496"/>
              <a:gd name="connsiteX1283" fmla="*/ 2274282 w 18187382"/>
              <a:gd name="connsiteY1283" fmla="*/ 3308350 h 3848496"/>
              <a:gd name="connsiteX1284" fmla="*/ 2293332 w 18187382"/>
              <a:gd name="connsiteY1284" fmla="*/ 3327400 h 3848496"/>
              <a:gd name="connsiteX1285" fmla="*/ 2223482 w 18187382"/>
              <a:gd name="connsiteY1285" fmla="*/ 3041650 h 3848496"/>
              <a:gd name="connsiteX1286" fmla="*/ 2223482 w 18187382"/>
              <a:gd name="connsiteY1286" fmla="*/ 3003550 h 3848496"/>
              <a:gd name="connsiteX1287" fmla="*/ 2267932 w 18187382"/>
              <a:gd name="connsiteY1287" fmla="*/ 2806700 h 3848496"/>
              <a:gd name="connsiteX1288" fmla="*/ 2229832 w 18187382"/>
              <a:gd name="connsiteY1288" fmla="*/ 2908300 h 3848496"/>
              <a:gd name="connsiteX1289" fmla="*/ 2579082 w 18187382"/>
              <a:gd name="connsiteY1289" fmla="*/ 2489200 h 3848496"/>
              <a:gd name="connsiteX1290" fmla="*/ 2521932 w 18187382"/>
              <a:gd name="connsiteY1290" fmla="*/ 2540000 h 3848496"/>
              <a:gd name="connsiteX1291" fmla="*/ 2706082 w 18187382"/>
              <a:gd name="connsiteY1291" fmla="*/ 2457450 h 3848496"/>
              <a:gd name="connsiteX1292" fmla="*/ 2737832 w 18187382"/>
              <a:gd name="connsiteY1292" fmla="*/ 2457450 h 3848496"/>
              <a:gd name="connsiteX1293" fmla="*/ 2769582 w 18187382"/>
              <a:gd name="connsiteY1293" fmla="*/ 2762250 h 3848496"/>
              <a:gd name="connsiteX1294" fmla="*/ 2775932 w 18187382"/>
              <a:gd name="connsiteY1294" fmla="*/ 2724150 h 3848496"/>
              <a:gd name="connsiteX1295" fmla="*/ 2788632 w 18187382"/>
              <a:gd name="connsiteY1295" fmla="*/ 2768600 h 3848496"/>
              <a:gd name="connsiteX1296" fmla="*/ 2782282 w 18187382"/>
              <a:gd name="connsiteY1296" fmla="*/ 2654300 h 3848496"/>
              <a:gd name="connsiteX1297" fmla="*/ 2775932 w 18187382"/>
              <a:gd name="connsiteY1297" fmla="*/ 2679700 h 3848496"/>
              <a:gd name="connsiteX1298" fmla="*/ 2769582 w 18187382"/>
              <a:gd name="connsiteY1298" fmla="*/ 2641600 h 3848496"/>
              <a:gd name="connsiteX1299" fmla="*/ 2775932 w 18187382"/>
              <a:gd name="connsiteY1299" fmla="*/ 2635250 h 3848496"/>
              <a:gd name="connsiteX1300" fmla="*/ 2769582 w 18187382"/>
              <a:gd name="connsiteY1300" fmla="*/ 2552700 h 3848496"/>
              <a:gd name="connsiteX1301" fmla="*/ 2763232 w 18187382"/>
              <a:gd name="connsiteY1301" fmla="*/ 2578100 h 3848496"/>
              <a:gd name="connsiteX1302" fmla="*/ 2820382 w 18187382"/>
              <a:gd name="connsiteY1302" fmla="*/ 2444750 h 3848496"/>
              <a:gd name="connsiteX1303" fmla="*/ 2871182 w 18187382"/>
              <a:gd name="connsiteY1303" fmla="*/ 2463800 h 3848496"/>
              <a:gd name="connsiteX1304" fmla="*/ 1963132 w 18187382"/>
              <a:gd name="connsiteY1304" fmla="*/ 2565400 h 3848496"/>
              <a:gd name="connsiteX1305" fmla="*/ 1842482 w 18187382"/>
              <a:gd name="connsiteY1305" fmla="*/ 2730500 h 3848496"/>
              <a:gd name="connsiteX1306" fmla="*/ 1385282 w 18187382"/>
              <a:gd name="connsiteY1306" fmla="*/ 3079750 h 3848496"/>
              <a:gd name="connsiteX1307" fmla="*/ 1321782 w 18187382"/>
              <a:gd name="connsiteY1307" fmla="*/ 3194050 h 3848496"/>
              <a:gd name="connsiteX1308" fmla="*/ 1372582 w 18187382"/>
              <a:gd name="connsiteY1308" fmla="*/ 3098800 h 3848496"/>
              <a:gd name="connsiteX1309" fmla="*/ 1474182 w 18187382"/>
              <a:gd name="connsiteY1309" fmla="*/ 2984500 h 3848496"/>
              <a:gd name="connsiteX1310" fmla="*/ 1747232 w 18187382"/>
              <a:gd name="connsiteY1310" fmla="*/ 2794000 h 3848496"/>
              <a:gd name="connsiteX1311" fmla="*/ 1956782 w 18187382"/>
              <a:gd name="connsiteY1311" fmla="*/ 2565400 h 3848496"/>
              <a:gd name="connsiteX1312" fmla="*/ 1893282 w 18187382"/>
              <a:gd name="connsiteY1312" fmla="*/ 2444750 h 3848496"/>
              <a:gd name="connsiteX1313" fmla="*/ 1963132 w 18187382"/>
              <a:gd name="connsiteY1313" fmla="*/ 2565400 h 3848496"/>
              <a:gd name="connsiteX1314" fmla="*/ 3080732 w 18187382"/>
              <a:gd name="connsiteY1314" fmla="*/ 2457450 h 3848496"/>
              <a:gd name="connsiteX1315" fmla="*/ 2998182 w 18187382"/>
              <a:gd name="connsiteY1315" fmla="*/ 2438400 h 3848496"/>
              <a:gd name="connsiteX1316" fmla="*/ 3080732 w 18187382"/>
              <a:gd name="connsiteY1316" fmla="*/ 2457450 h 3848496"/>
              <a:gd name="connsiteX1317" fmla="*/ 2725132 w 18187382"/>
              <a:gd name="connsiteY1317" fmla="*/ 2444750 h 3848496"/>
              <a:gd name="connsiteX1318" fmla="*/ 2706082 w 18187382"/>
              <a:gd name="connsiteY1318" fmla="*/ 2438400 h 3848496"/>
              <a:gd name="connsiteX1319" fmla="*/ 2725132 w 18187382"/>
              <a:gd name="connsiteY1319" fmla="*/ 2444750 h 3848496"/>
              <a:gd name="connsiteX1320" fmla="*/ 12827982 w 18187382"/>
              <a:gd name="connsiteY1320" fmla="*/ 2482850 h 3848496"/>
              <a:gd name="connsiteX1321" fmla="*/ 12834332 w 18187382"/>
              <a:gd name="connsiteY1321" fmla="*/ 2425700 h 3848496"/>
              <a:gd name="connsiteX1322" fmla="*/ 12827982 w 18187382"/>
              <a:gd name="connsiteY1322" fmla="*/ 2482850 h 3848496"/>
              <a:gd name="connsiteX1323" fmla="*/ 5100033 w 18187382"/>
              <a:gd name="connsiteY1323" fmla="*/ 2451100 h 3848496"/>
              <a:gd name="connsiteX1324" fmla="*/ 5087333 w 18187382"/>
              <a:gd name="connsiteY1324" fmla="*/ 2457450 h 3848496"/>
              <a:gd name="connsiteX1325" fmla="*/ 5100033 w 18187382"/>
              <a:gd name="connsiteY1325" fmla="*/ 2425700 h 3848496"/>
              <a:gd name="connsiteX1326" fmla="*/ 5100033 w 18187382"/>
              <a:gd name="connsiteY1326" fmla="*/ 2451100 h 3848496"/>
              <a:gd name="connsiteX1327" fmla="*/ 3093432 w 18187382"/>
              <a:gd name="connsiteY1327" fmla="*/ 2425700 h 3848496"/>
              <a:gd name="connsiteX1328" fmla="*/ 3239482 w 18187382"/>
              <a:gd name="connsiteY1328" fmla="*/ 2495550 h 3848496"/>
              <a:gd name="connsiteX1329" fmla="*/ 3074382 w 18187382"/>
              <a:gd name="connsiteY1329" fmla="*/ 2425700 h 3848496"/>
              <a:gd name="connsiteX1330" fmla="*/ 3093432 w 18187382"/>
              <a:gd name="connsiteY1330" fmla="*/ 2425700 h 3848496"/>
              <a:gd name="connsiteX1331" fmla="*/ 2909282 w 18187382"/>
              <a:gd name="connsiteY1331" fmla="*/ 2425700 h 3848496"/>
              <a:gd name="connsiteX1332" fmla="*/ 2934682 w 18187382"/>
              <a:gd name="connsiteY1332" fmla="*/ 2425700 h 3848496"/>
              <a:gd name="connsiteX1333" fmla="*/ 2909282 w 18187382"/>
              <a:gd name="connsiteY1333" fmla="*/ 2425700 h 3848496"/>
              <a:gd name="connsiteX1334" fmla="*/ 2801332 w 18187382"/>
              <a:gd name="connsiteY1334" fmla="*/ 2425700 h 3848496"/>
              <a:gd name="connsiteX1335" fmla="*/ 2852132 w 18187382"/>
              <a:gd name="connsiteY1335" fmla="*/ 2419350 h 3848496"/>
              <a:gd name="connsiteX1336" fmla="*/ 2801332 w 18187382"/>
              <a:gd name="connsiteY1336" fmla="*/ 2425700 h 3848496"/>
              <a:gd name="connsiteX1337" fmla="*/ 13304232 w 18187382"/>
              <a:gd name="connsiteY1337" fmla="*/ 2476500 h 3848496"/>
              <a:gd name="connsiteX1338" fmla="*/ 13310582 w 18187382"/>
              <a:gd name="connsiteY1338" fmla="*/ 2413000 h 3848496"/>
              <a:gd name="connsiteX1339" fmla="*/ 13304232 w 18187382"/>
              <a:gd name="connsiteY1339" fmla="*/ 2476500 h 3848496"/>
              <a:gd name="connsiteX1340" fmla="*/ 3068032 w 18187382"/>
              <a:gd name="connsiteY1340" fmla="*/ 2419350 h 3848496"/>
              <a:gd name="connsiteX1341" fmla="*/ 3023582 w 18187382"/>
              <a:gd name="connsiteY1341" fmla="*/ 2413000 h 3848496"/>
              <a:gd name="connsiteX1342" fmla="*/ 3068032 w 18187382"/>
              <a:gd name="connsiteY1342" fmla="*/ 2419350 h 3848496"/>
              <a:gd name="connsiteX1343" fmla="*/ 13659832 w 18187382"/>
              <a:gd name="connsiteY1343" fmla="*/ 2489200 h 3848496"/>
              <a:gd name="connsiteX1344" fmla="*/ 13774132 w 18187382"/>
              <a:gd name="connsiteY1344" fmla="*/ 2667000 h 3848496"/>
              <a:gd name="connsiteX1345" fmla="*/ 13894782 w 18187382"/>
              <a:gd name="connsiteY1345" fmla="*/ 2863850 h 3848496"/>
              <a:gd name="connsiteX1346" fmla="*/ 13647132 w 18187382"/>
              <a:gd name="connsiteY1346" fmla="*/ 2495550 h 3848496"/>
              <a:gd name="connsiteX1347" fmla="*/ 13691582 w 18187382"/>
              <a:gd name="connsiteY1347" fmla="*/ 2406650 h 3848496"/>
              <a:gd name="connsiteX1348" fmla="*/ 13659832 w 18187382"/>
              <a:gd name="connsiteY1348" fmla="*/ 2489200 h 3848496"/>
              <a:gd name="connsiteX1349" fmla="*/ 13812232 w 18187382"/>
              <a:gd name="connsiteY1349" fmla="*/ 2413000 h 3848496"/>
              <a:gd name="connsiteX1350" fmla="*/ 13767782 w 18187382"/>
              <a:gd name="connsiteY1350" fmla="*/ 2400300 h 3848496"/>
              <a:gd name="connsiteX1351" fmla="*/ 13812232 w 18187382"/>
              <a:gd name="connsiteY1351" fmla="*/ 2413000 h 3848496"/>
              <a:gd name="connsiteX1352" fmla="*/ 2991832 w 18187382"/>
              <a:gd name="connsiteY1352" fmla="*/ 2400300 h 3848496"/>
              <a:gd name="connsiteX1353" fmla="*/ 2979132 w 18187382"/>
              <a:gd name="connsiteY1353" fmla="*/ 2406650 h 3848496"/>
              <a:gd name="connsiteX1354" fmla="*/ 2896582 w 18187382"/>
              <a:gd name="connsiteY1354" fmla="*/ 2393950 h 3848496"/>
              <a:gd name="connsiteX1355" fmla="*/ 2991832 w 18187382"/>
              <a:gd name="connsiteY1355" fmla="*/ 2400300 h 3848496"/>
              <a:gd name="connsiteX1356" fmla="*/ 2769582 w 18187382"/>
              <a:gd name="connsiteY1356" fmla="*/ 2400300 h 3848496"/>
              <a:gd name="connsiteX1357" fmla="*/ 2839432 w 18187382"/>
              <a:gd name="connsiteY1357" fmla="*/ 2400300 h 3848496"/>
              <a:gd name="connsiteX1358" fmla="*/ 2769582 w 18187382"/>
              <a:gd name="connsiteY1358" fmla="*/ 2400300 h 3848496"/>
              <a:gd name="connsiteX1359" fmla="*/ 13761432 w 18187382"/>
              <a:gd name="connsiteY1359" fmla="*/ 2393950 h 3848496"/>
              <a:gd name="connsiteX1360" fmla="*/ 13729682 w 18187382"/>
              <a:gd name="connsiteY1360" fmla="*/ 2387600 h 3848496"/>
              <a:gd name="connsiteX1361" fmla="*/ 13761432 w 18187382"/>
              <a:gd name="connsiteY1361" fmla="*/ 2393950 h 3848496"/>
              <a:gd name="connsiteX1362" fmla="*/ 15596582 w 18187382"/>
              <a:gd name="connsiteY1362" fmla="*/ 2489200 h 3848496"/>
              <a:gd name="connsiteX1363" fmla="*/ 15399732 w 18187382"/>
              <a:gd name="connsiteY1363" fmla="*/ 2368550 h 3848496"/>
              <a:gd name="connsiteX1364" fmla="*/ 15596582 w 18187382"/>
              <a:gd name="connsiteY1364" fmla="*/ 2489200 h 3848496"/>
              <a:gd name="connsiteX1365" fmla="*/ 5074633 w 18187382"/>
              <a:gd name="connsiteY1365" fmla="*/ 2463800 h 3848496"/>
              <a:gd name="connsiteX1366" fmla="*/ 5030183 w 18187382"/>
              <a:gd name="connsiteY1366" fmla="*/ 2368550 h 3848496"/>
              <a:gd name="connsiteX1367" fmla="*/ 5074633 w 18187382"/>
              <a:gd name="connsiteY1367" fmla="*/ 2463800 h 3848496"/>
              <a:gd name="connsiteX1368" fmla="*/ 13316932 w 18187382"/>
              <a:gd name="connsiteY1368" fmla="*/ 2406650 h 3848496"/>
              <a:gd name="connsiteX1369" fmla="*/ 13329632 w 18187382"/>
              <a:gd name="connsiteY1369" fmla="*/ 2362200 h 3848496"/>
              <a:gd name="connsiteX1370" fmla="*/ 13316932 w 18187382"/>
              <a:gd name="connsiteY1370" fmla="*/ 2406650 h 3848496"/>
              <a:gd name="connsiteX1371" fmla="*/ 5055583 w 18187382"/>
              <a:gd name="connsiteY1371" fmla="*/ 2451100 h 3848496"/>
              <a:gd name="connsiteX1372" fmla="*/ 5055583 w 18187382"/>
              <a:gd name="connsiteY1372" fmla="*/ 2482850 h 3848496"/>
              <a:gd name="connsiteX1373" fmla="*/ 4979383 w 18187382"/>
              <a:gd name="connsiteY1373" fmla="*/ 2501900 h 3848496"/>
              <a:gd name="connsiteX1374" fmla="*/ 4941283 w 18187382"/>
              <a:gd name="connsiteY1374" fmla="*/ 2419350 h 3848496"/>
              <a:gd name="connsiteX1375" fmla="*/ 4985733 w 18187382"/>
              <a:gd name="connsiteY1375" fmla="*/ 2355850 h 3848496"/>
              <a:gd name="connsiteX1376" fmla="*/ 5055583 w 18187382"/>
              <a:gd name="connsiteY1376" fmla="*/ 2451100 h 3848496"/>
              <a:gd name="connsiteX1377" fmla="*/ 4941283 w 18187382"/>
              <a:gd name="connsiteY1377" fmla="*/ 2374900 h 3848496"/>
              <a:gd name="connsiteX1378" fmla="*/ 4960333 w 18187382"/>
              <a:gd name="connsiteY1378" fmla="*/ 2355850 h 3848496"/>
              <a:gd name="connsiteX1379" fmla="*/ 4941283 w 18187382"/>
              <a:gd name="connsiteY1379" fmla="*/ 2374900 h 3848496"/>
              <a:gd name="connsiteX1380" fmla="*/ 4103082 w 18187382"/>
              <a:gd name="connsiteY1380" fmla="*/ 2457450 h 3848496"/>
              <a:gd name="connsiteX1381" fmla="*/ 4160232 w 18187382"/>
              <a:gd name="connsiteY1381" fmla="*/ 2355850 h 3848496"/>
              <a:gd name="connsiteX1382" fmla="*/ 4103082 w 18187382"/>
              <a:gd name="connsiteY1382" fmla="*/ 2457450 h 3848496"/>
              <a:gd name="connsiteX1383" fmla="*/ 13583632 w 18187382"/>
              <a:gd name="connsiteY1383" fmla="*/ 2349500 h 3848496"/>
              <a:gd name="connsiteX1384" fmla="*/ 13437582 w 18187382"/>
              <a:gd name="connsiteY1384" fmla="*/ 2501900 h 3848496"/>
              <a:gd name="connsiteX1385" fmla="*/ 13462982 w 18187382"/>
              <a:gd name="connsiteY1385" fmla="*/ 2578100 h 3848496"/>
              <a:gd name="connsiteX1386" fmla="*/ 13786832 w 18187382"/>
              <a:gd name="connsiteY1386" fmla="*/ 2882900 h 3848496"/>
              <a:gd name="connsiteX1387" fmla="*/ 13507432 w 18187382"/>
              <a:gd name="connsiteY1387" fmla="*/ 2673350 h 3848496"/>
              <a:gd name="connsiteX1388" fmla="*/ 13469332 w 18187382"/>
              <a:gd name="connsiteY1388" fmla="*/ 2603500 h 3848496"/>
              <a:gd name="connsiteX1389" fmla="*/ 13437582 w 18187382"/>
              <a:gd name="connsiteY1389" fmla="*/ 2501900 h 3848496"/>
              <a:gd name="connsiteX1390" fmla="*/ 13564582 w 18187382"/>
              <a:gd name="connsiteY1390" fmla="*/ 2343150 h 3848496"/>
              <a:gd name="connsiteX1391" fmla="*/ 13583632 w 18187382"/>
              <a:gd name="connsiteY1391" fmla="*/ 2349500 h 3848496"/>
              <a:gd name="connsiteX1392" fmla="*/ 11259532 w 18187382"/>
              <a:gd name="connsiteY1392" fmla="*/ 2349500 h 3848496"/>
              <a:gd name="connsiteX1393" fmla="*/ 11240482 w 18187382"/>
              <a:gd name="connsiteY1393" fmla="*/ 2343150 h 3848496"/>
              <a:gd name="connsiteX1394" fmla="*/ 11259532 w 18187382"/>
              <a:gd name="connsiteY1394" fmla="*/ 2349500 h 3848496"/>
              <a:gd name="connsiteX1395" fmla="*/ 4998433 w 18187382"/>
              <a:gd name="connsiteY1395" fmla="*/ 2343150 h 3848496"/>
              <a:gd name="connsiteX1396" fmla="*/ 4979383 w 18187382"/>
              <a:gd name="connsiteY1396" fmla="*/ 2343150 h 3848496"/>
              <a:gd name="connsiteX1397" fmla="*/ 4985733 w 18187382"/>
              <a:gd name="connsiteY1397" fmla="*/ 2330450 h 3848496"/>
              <a:gd name="connsiteX1398" fmla="*/ 4998433 w 18187382"/>
              <a:gd name="connsiteY1398" fmla="*/ 2343150 h 3848496"/>
              <a:gd name="connsiteX1399" fmla="*/ 16612582 w 18187382"/>
              <a:gd name="connsiteY1399" fmla="*/ 2355850 h 3848496"/>
              <a:gd name="connsiteX1400" fmla="*/ 16587182 w 18187382"/>
              <a:gd name="connsiteY1400" fmla="*/ 2571750 h 3848496"/>
              <a:gd name="connsiteX1401" fmla="*/ 16612582 w 18187382"/>
              <a:gd name="connsiteY1401" fmla="*/ 2921000 h 3848496"/>
              <a:gd name="connsiteX1402" fmla="*/ 16587182 w 18187382"/>
              <a:gd name="connsiteY1402" fmla="*/ 2990850 h 3848496"/>
              <a:gd name="connsiteX1403" fmla="*/ 16587182 w 18187382"/>
              <a:gd name="connsiteY1403" fmla="*/ 2463800 h 3848496"/>
              <a:gd name="connsiteX1404" fmla="*/ 16631632 w 18187382"/>
              <a:gd name="connsiteY1404" fmla="*/ 2324100 h 3848496"/>
              <a:gd name="connsiteX1405" fmla="*/ 16612582 w 18187382"/>
              <a:gd name="connsiteY1405" fmla="*/ 2355850 h 3848496"/>
              <a:gd name="connsiteX1406" fmla="*/ 13602682 w 18187382"/>
              <a:gd name="connsiteY1406" fmla="*/ 2336800 h 3848496"/>
              <a:gd name="connsiteX1407" fmla="*/ 13634432 w 18187382"/>
              <a:gd name="connsiteY1407" fmla="*/ 2324100 h 3848496"/>
              <a:gd name="connsiteX1408" fmla="*/ 13602682 w 18187382"/>
              <a:gd name="connsiteY1408" fmla="*/ 2336800 h 3848496"/>
              <a:gd name="connsiteX1409" fmla="*/ 3709382 w 18187382"/>
              <a:gd name="connsiteY1409" fmla="*/ 2413000 h 3848496"/>
              <a:gd name="connsiteX1410" fmla="*/ 3709382 w 18187382"/>
              <a:gd name="connsiteY1410" fmla="*/ 2311400 h 3848496"/>
              <a:gd name="connsiteX1411" fmla="*/ 3709382 w 18187382"/>
              <a:gd name="connsiteY1411" fmla="*/ 2413000 h 3848496"/>
              <a:gd name="connsiteX1412" fmla="*/ 13653482 w 18187382"/>
              <a:gd name="connsiteY1412" fmla="*/ 2317750 h 3848496"/>
              <a:gd name="connsiteX1413" fmla="*/ 13685232 w 18187382"/>
              <a:gd name="connsiteY1413" fmla="*/ 2305050 h 3848496"/>
              <a:gd name="connsiteX1414" fmla="*/ 13653482 w 18187382"/>
              <a:gd name="connsiteY1414" fmla="*/ 2317750 h 3848496"/>
              <a:gd name="connsiteX1415" fmla="*/ 13901132 w 18187382"/>
              <a:gd name="connsiteY1415" fmla="*/ 2413000 h 3848496"/>
              <a:gd name="connsiteX1416" fmla="*/ 13875732 w 18187382"/>
              <a:gd name="connsiteY1416" fmla="*/ 2413000 h 3848496"/>
              <a:gd name="connsiteX1417" fmla="*/ 13882082 w 18187382"/>
              <a:gd name="connsiteY1417" fmla="*/ 2400300 h 3848496"/>
              <a:gd name="connsiteX1418" fmla="*/ 13761432 w 18187382"/>
              <a:gd name="connsiteY1418" fmla="*/ 2298700 h 3848496"/>
              <a:gd name="connsiteX1419" fmla="*/ 13704282 w 18187382"/>
              <a:gd name="connsiteY1419" fmla="*/ 2298700 h 3848496"/>
              <a:gd name="connsiteX1420" fmla="*/ 13755082 w 18187382"/>
              <a:gd name="connsiteY1420" fmla="*/ 2292350 h 3848496"/>
              <a:gd name="connsiteX1421" fmla="*/ 13901132 w 18187382"/>
              <a:gd name="connsiteY1421" fmla="*/ 2413000 h 3848496"/>
              <a:gd name="connsiteX1422" fmla="*/ 4979383 w 18187382"/>
              <a:gd name="connsiteY1422" fmla="*/ 2292350 h 3848496"/>
              <a:gd name="connsiteX1423" fmla="*/ 5036533 w 18187382"/>
              <a:gd name="connsiteY1423" fmla="*/ 2336800 h 3848496"/>
              <a:gd name="connsiteX1424" fmla="*/ 4966683 w 18187382"/>
              <a:gd name="connsiteY1424" fmla="*/ 2292350 h 3848496"/>
              <a:gd name="connsiteX1425" fmla="*/ 4979383 w 18187382"/>
              <a:gd name="connsiteY1425" fmla="*/ 2292350 h 3848496"/>
              <a:gd name="connsiteX1426" fmla="*/ 2896582 w 18187382"/>
              <a:gd name="connsiteY1426" fmla="*/ 2286000 h 3848496"/>
              <a:gd name="connsiteX1427" fmla="*/ 3277582 w 18187382"/>
              <a:gd name="connsiteY1427" fmla="*/ 2489200 h 3848496"/>
              <a:gd name="connsiteX1428" fmla="*/ 3252182 w 18187382"/>
              <a:gd name="connsiteY1428" fmla="*/ 2489200 h 3848496"/>
              <a:gd name="connsiteX1429" fmla="*/ 2979132 w 18187382"/>
              <a:gd name="connsiteY1429" fmla="*/ 2381250 h 3848496"/>
              <a:gd name="connsiteX1430" fmla="*/ 2890232 w 18187382"/>
              <a:gd name="connsiteY1430" fmla="*/ 2368550 h 3848496"/>
              <a:gd name="connsiteX1431" fmla="*/ 2877532 w 18187382"/>
              <a:gd name="connsiteY1431" fmla="*/ 2324100 h 3848496"/>
              <a:gd name="connsiteX1432" fmla="*/ 2883882 w 18187382"/>
              <a:gd name="connsiteY1432" fmla="*/ 2286000 h 3848496"/>
              <a:gd name="connsiteX1433" fmla="*/ 2896582 w 18187382"/>
              <a:gd name="connsiteY1433" fmla="*/ 2286000 h 3848496"/>
              <a:gd name="connsiteX1434" fmla="*/ 12510482 w 18187382"/>
              <a:gd name="connsiteY1434" fmla="*/ 2292350 h 3848496"/>
              <a:gd name="connsiteX1435" fmla="*/ 12542232 w 18187382"/>
              <a:gd name="connsiteY1435" fmla="*/ 2279650 h 3848496"/>
              <a:gd name="connsiteX1436" fmla="*/ 12510482 w 18187382"/>
              <a:gd name="connsiteY1436" fmla="*/ 2292350 h 3848496"/>
              <a:gd name="connsiteX1437" fmla="*/ 12377132 w 18187382"/>
              <a:gd name="connsiteY1437" fmla="*/ 2349500 h 3848496"/>
              <a:gd name="connsiteX1438" fmla="*/ 12421582 w 18187382"/>
              <a:gd name="connsiteY1438" fmla="*/ 2387600 h 3848496"/>
              <a:gd name="connsiteX1439" fmla="*/ 12478732 w 18187382"/>
              <a:gd name="connsiteY1439" fmla="*/ 2324100 h 3848496"/>
              <a:gd name="connsiteX1440" fmla="*/ 12421582 w 18187382"/>
              <a:gd name="connsiteY1440" fmla="*/ 2393950 h 3848496"/>
              <a:gd name="connsiteX1441" fmla="*/ 12370782 w 18187382"/>
              <a:gd name="connsiteY1441" fmla="*/ 2355850 h 3848496"/>
              <a:gd name="connsiteX1442" fmla="*/ 12415232 w 18187382"/>
              <a:gd name="connsiteY1442" fmla="*/ 2279650 h 3848496"/>
              <a:gd name="connsiteX1443" fmla="*/ 12377132 w 18187382"/>
              <a:gd name="connsiteY1443" fmla="*/ 2349500 h 3848496"/>
              <a:gd name="connsiteX1444" fmla="*/ 2902932 w 18187382"/>
              <a:gd name="connsiteY1444" fmla="*/ 2266950 h 3848496"/>
              <a:gd name="connsiteX1445" fmla="*/ 3290282 w 18187382"/>
              <a:gd name="connsiteY1445" fmla="*/ 2476500 h 3848496"/>
              <a:gd name="connsiteX1446" fmla="*/ 2890232 w 18187382"/>
              <a:gd name="connsiteY1446" fmla="*/ 2266950 h 3848496"/>
              <a:gd name="connsiteX1447" fmla="*/ 2902932 w 18187382"/>
              <a:gd name="connsiteY1447" fmla="*/ 2266950 h 3848496"/>
              <a:gd name="connsiteX1448" fmla="*/ 3576032 w 18187382"/>
              <a:gd name="connsiteY1448" fmla="*/ 2273300 h 3848496"/>
              <a:gd name="connsiteX1449" fmla="*/ 3582382 w 18187382"/>
              <a:gd name="connsiteY1449" fmla="*/ 2260600 h 3848496"/>
              <a:gd name="connsiteX1450" fmla="*/ 3576032 w 18187382"/>
              <a:gd name="connsiteY1450" fmla="*/ 2273300 h 3848496"/>
              <a:gd name="connsiteX1451" fmla="*/ 3074382 w 18187382"/>
              <a:gd name="connsiteY1451" fmla="*/ 2254250 h 3848496"/>
              <a:gd name="connsiteX1452" fmla="*/ 3487132 w 18187382"/>
              <a:gd name="connsiteY1452" fmla="*/ 2451100 h 3848496"/>
              <a:gd name="connsiteX1453" fmla="*/ 3061682 w 18187382"/>
              <a:gd name="connsiteY1453" fmla="*/ 2254250 h 3848496"/>
              <a:gd name="connsiteX1454" fmla="*/ 3074382 w 18187382"/>
              <a:gd name="connsiteY1454" fmla="*/ 2254250 h 3848496"/>
              <a:gd name="connsiteX1455" fmla="*/ 1753582 w 18187382"/>
              <a:gd name="connsiteY1455" fmla="*/ 2343150 h 3848496"/>
              <a:gd name="connsiteX1456" fmla="*/ 1798032 w 18187382"/>
              <a:gd name="connsiteY1456" fmla="*/ 2393950 h 3848496"/>
              <a:gd name="connsiteX1457" fmla="*/ 1848832 w 18187382"/>
              <a:gd name="connsiteY1457" fmla="*/ 2425700 h 3848496"/>
              <a:gd name="connsiteX1458" fmla="*/ 1582132 w 18187382"/>
              <a:gd name="connsiteY1458" fmla="*/ 2254250 h 3848496"/>
              <a:gd name="connsiteX1459" fmla="*/ 1753582 w 18187382"/>
              <a:gd name="connsiteY1459" fmla="*/ 2343150 h 3848496"/>
              <a:gd name="connsiteX1460" fmla="*/ 5125433 w 18187382"/>
              <a:gd name="connsiteY1460" fmla="*/ 2247900 h 3848496"/>
              <a:gd name="connsiteX1461" fmla="*/ 5119083 w 18187382"/>
              <a:gd name="connsiteY1461" fmla="*/ 2247900 h 3848496"/>
              <a:gd name="connsiteX1462" fmla="*/ 5125433 w 18187382"/>
              <a:gd name="connsiteY1462" fmla="*/ 2247900 h 3848496"/>
              <a:gd name="connsiteX1463" fmla="*/ 2839432 w 18187382"/>
              <a:gd name="connsiteY1463" fmla="*/ 2254250 h 3848496"/>
              <a:gd name="connsiteX1464" fmla="*/ 2807682 w 18187382"/>
              <a:gd name="connsiteY1464" fmla="*/ 2247900 h 3848496"/>
              <a:gd name="connsiteX1465" fmla="*/ 2839432 w 18187382"/>
              <a:gd name="connsiteY1465" fmla="*/ 2254250 h 3848496"/>
              <a:gd name="connsiteX1466" fmla="*/ 3055332 w 18187382"/>
              <a:gd name="connsiteY1466" fmla="*/ 2247900 h 3848496"/>
              <a:gd name="connsiteX1467" fmla="*/ 2972782 w 18187382"/>
              <a:gd name="connsiteY1467" fmla="*/ 2235200 h 3848496"/>
              <a:gd name="connsiteX1468" fmla="*/ 3055332 w 18187382"/>
              <a:gd name="connsiteY1468" fmla="*/ 2247900 h 3848496"/>
              <a:gd name="connsiteX1469" fmla="*/ 3550632 w 18187382"/>
              <a:gd name="connsiteY1469" fmla="*/ 2235200 h 3848496"/>
              <a:gd name="connsiteX1470" fmla="*/ 3487132 w 18187382"/>
              <a:gd name="connsiteY1470" fmla="*/ 2228850 h 3848496"/>
              <a:gd name="connsiteX1471" fmla="*/ 3550632 w 18187382"/>
              <a:gd name="connsiteY1471" fmla="*/ 2235200 h 3848496"/>
              <a:gd name="connsiteX1472" fmla="*/ 2782282 w 18187382"/>
              <a:gd name="connsiteY1472" fmla="*/ 2228850 h 3848496"/>
              <a:gd name="connsiteX1473" fmla="*/ 2794982 w 18187382"/>
              <a:gd name="connsiteY1473" fmla="*/ 2241550 h 3848496"/>
              <a:gd name="connsiteX1474" fmla="*/ 2756882 w 18187382"/>
              <a:gd name="connsiteY1474" fmla="*/ 2228850 h 3848496"/>
              <a:gd name="connsiteX1475" fmla="*/ 2782282 w 18187382"/>
              <a:gd name="connsiteY1475" fmla="*/ 2228850 h 3848496"/>
              <a:gd name="connsiteX1476" fmla="*/ 3696682 w 18187382"/>
              <a:gd name="connsiteY1476" fmla="*/ 2286000 h 3848496"/>
              <a:gd name="connsiteX1477" fmla="*/ 3696682 w 18187382"/>
              <a:gd name="connsiteY1477" fmla="*/ 2222500 h 3848496"/>
              <a:gd name="connsiteX1478" fmla="*/ 3696682 w 18187382"/>
              <a:gd name="connsiteY1478" fmla="*/ 2286000 h 3848496"/>
              <a:gd name="connsiteX1479" fmla="*/ 4934933 w 18187382"/>
              <a:gd name="connsiteY1479" fmla="*/ 2266950 h 3848496"/>
              <a:gd name="connsiteX1480" fmla="*/ 4909533 w 18187382"/>
              <a:gd name="connsiteY1480" fmla="*/ 2241550 h 3848496"/>
              <a:gd name="connsiteX1481" fmla="*/ 4903183 w 18187382"/>
              <a:gd name="connsiteY1481" fmla="*/ 2254250 h 3848496"/>
              <a:gd name="connsiteX1482" fmla="*/ 4922233 w 18187382"/>
              <a:gd name="connsiteY1482" fmla="*/ 2311400 h 3848496"/>
              <a:gd name="connsiteX1483" fmla="*/ 4903183 w 18187382"/>
              <a:gd name="connsiteY1483" fmla="*/ 2374900 h 3848496"/>
              <a:gd name="connsiteX1484" fmla="*/ 4922233 w 18187382"/>
              <a:gd name="connsiteY1484" fmla="*/ 2400300 h 3848496"/>
              <a:gd name="connsiteX1485" fmla="*/ 4947633 w 18187382"/>
              <a:gd name="connsiteY1485" fmla="*/ 2482850 h 3848496"/>
              <a:gd name="connsiteX1486" fmla="*/ 4941283 w 18187382"/>
              <a:gd name="connsiteY1486" fmla="*/ 2520950 h 3848496"/>
              <a:gd name="connsiteX1487" fmla="*/ 4903183 w 18187382"/>
              <a:gd name="connsiteY1487" fmla="*/ 2374900 h 3848496"/>
              <a:gd name="connsiteX1488" fmla="*/ 4915883 w 18187382"/>
              <a:gd name="connsiteY1488" fmla="*/ 2311400 h 3848496"/>
              <a:gd name="connsiteX1489" fmla="*/ 4890483 w 18187382"/>
              <a:gd name="connsiteY1489" fmla="*/ 2216150 h 3848496"/>
              <a:gd name="connsiteX1490" fmla="*/ 4903183 w 18187382"/>
              <a:gd name="connsiteY1490" fmla="*/ 2241550 h 3848496"/>
              <a:gd name="connsiteX1491" fmla="*/ 4909533 w 18187382"/>
              <a:gd name="connsiteY1491" fmla="*/ 2209800 h 3848496"/>
              <a:gd name="connsiteX1492" fmla="*/ 4934933 w 18187382"/>
              <a:gd name="connsiteY1492" fmla="*/ 2266950 h 3848496"/>
              <a:gd name="connsiteX1493" fmla="*/ 3677632 w 18187382"/>
              <a:gd name="connsiteY1493" fmla="*/ 2209800 h 3848496"/>
              <a:gd name="connsiteX1494" fmla="*/ 3696682 w 18187382"/>
              <a:gd name="connsiteY1494" fmla="*/ 2400300 h 3848496"/>
              <a:gd name="connsiteX1495" fmla="*/ 3690332 w 18187382"/>
              <a:gd name="connsiteY1495" fmla="*/ 2438400 h 3848496"/>
              <a:gd name="connsiteX1496" fmla="*/ 3633182 w 18187382"/>
              <a:gd name="connsiteY1496" fmla="*/ 2286000 h 3848496"/>
              <a:gd name="connsiteX1497" fmla="*/ 3626832 w 18187382"/>
              <a:gd name="connsiteY1497" fmla="*/ 2305050 h 3848496"/>
              <a:gd name="connsiteX1498" fmla="*/ 3664932 w 18187382"/>
              <a:gd name="connsiteY1498" fmla="*/ 2451100 h 3848496"/>
              <a:gd name="connsiteX1499" fmla="*/ 3664932 w 18187382"/>
              <a:gd name="connsiteY1499" fmla="*/ 2482850 h 3848496"/>
              <a:gd name="connsiteX1500" fmla="*/ 3601432 w 18187382"/>
              <a:gd name="connsiteY1500" fmla="*/ 2247900 h 3848496"/>
              <a:gd name="connsiteX1501" fmla="*/ 3626832 w 18187382"/>
              <a:gd name="connsiteY1501" fmla="*/ 2286000 h 3848496"/>
              <a:gd name="connsiteX1502" fmla="*/ 3658582 w 18187382"/>
              <a:gd name="connsiteY1502" fmla="*/ 2209800 h 3848496"/>
              <a:gd name="connsiteX1503" fmla="*/ 3677632 w 18187382"/>
              <a:gd name="connsiteY1503" fmla="*/ 2209800 h 3848496"/>
              <a:gd name="connsiteX1504" fmla="*/ 3626832 w 18187382"/>
              <a:gd name="connsiteY1504" fmla="*/ 2209800 h 3848496"/>
              <a:gd name="connsiteX1505" fmla="*/ 3633182 w 18187382"/>
              <a:gd name="connsiteY1505" fmla="*/ 2222500 h 3848496"/>
              <a:gd name="connsiteX1506" fmla="*/ 3626832 w 18187382"/>
              <a:gd name="connsiteY1506" fmla="*/ 2209800 h 3848496"/>
              <a:gd name="connsiteX1507" fmla="*/ 3480782 w 18187382"/>
              <a:gd name="connsiteY1507" fmla="*/ 2222500 h 3848496"/>
              <a:gd name="connsiteX1508" fmla="*/ 3398232 w 18187382"/>
              <a:gd name="connsiteY1508" fmla="*/ 2216150 h 3848496"/>
              <a:gd name="connsiteX1509" fmla="*/ 3417282 w 18187382"/>
              <a:gd name="connsiteY1509" fmla="*/ 2209800 h 3848496"/>
              <a:gd name="connsiteX1510" fmla="*/ 3480782 w 18187382"/>
              <a:gd name="connsiteY1510" fmla="*/ 2222500 h 3848496"/>
              <a:gd name="connsiteX1511" fmla="*/ 2960082 w 18187382"/>
              <a:gd name="connsiteY1511" fmla="*/ 2228850 h 3848496"/>
              <a:gd name="connsiteX1512" fmla="*/ 2877532 w 18187382"/>
              <a:gd name="connsiteY1512" fmla="*/ 2209800 h 3848496"/>
              <a:gd name="connsiteX1513" fmla="*/ 2960082 w 18187382"/>
              <a:gd name="connsiteY1513" fmla="*/ 2228850 h 3848496"/>
              <a:gd name="connsiteX1514" fmla="*/ 1550382 w 18187382"/>
              <a:gd name="connsiteY1514" fmla="*/ 2228850 h 3848496"/>
              <a:gd name="connsiteX1515" fmla="*/ 1556732 w 18187382"/>
              <a:gd name="connsiteY1515" fmla="*/ 2209800 h 3848496"/>
              <a:gd name="connsiteX1516" fmla="*/ 1550382 w 18187382"/>
              <a:gd name="connsiteY1516" fmla="*/ 2228850 h 3848496"/>
              <a:gd name="connsiteX1517" fmla="*/ 3360132 w 18187382"/>
              <a:gd name="connsiteY1517" fmla="*/ 2203450 h 3848496"/>
              <a:gd name="connsiteX1518" fmla="*/ 3252182 w 18187382"/>
              <a:gd name="connsiteY1518" fmla="*/ 2197100 h 3848496"/>
              <a:gd name="connsiteX1519" fmla="*/ 3360132 w 18187382"/>
              <a:gd name="connsiteY1519" fmla="*/ 2203450 h 3848496"/>
              <a:gd name="connsiteX1520" fmla="*/ 13335982 w 18187382"/>
              <a:gd name="connsiteY1520" fmla="*/ 2355850 h 3848496"/>
              <a:gd name="connsiteX1521" fmla="*/ 13393132 w 18187382"/>
              <a:gd name="connsiteY1521" fmla="*/ 2190750 h 3848496"/>
              <a:gd name="connsiteX1522" fmla="*/ 13335982 w 18187382"/>
              <a:gd name="connsiteY1522" fmla="*/ 2355850 h 3848496"/>
              <a:gd name="connsiteX1523" fmla="*/ 12446982 w 18187382"/>
              <a:gd name="connsiteY1523" fmla="*/ 2222500 h 3848496"/>
              <a:gd name="connsiteX1524" fmla="*/ 12478732 w 18187382"/>
              <a:gd name="connsiteY1524" fmla="*/ 2190750 h 3848496"/>
              <a:gd name="connsiteX1525" fmla="*/ 12446982 w 18187382"/>
              <a:gd name="connsiteY1525" fmla="*/ 2222500 h 3848496"/>
              <a:gd name="connsiteX1526" fmla="*/ 2744182 w 18187382"/>
              <a:gd name="connsiteY1526" fmla="*/ 2190750 h 3848496"/>
              <a:gd name="connsiteX1527" fmla="*/ 2814032 w 18187382"/>
              <a:gd name="connsiteY1527" fmla="*/ 2209800 h 3848496"/>
              <a:gd name="connsiteX1528" fmla="*/ 2744182 w 18187382"/>
              <a:gd name="connsiteY1528" fmla="*/ 2190750 h 3848496"/>
              <a:gd name="connsiteX1529" fmla="*/ 3226782 w 18187382"/>
              <a:gd name="connsiteY1529" fmla="*/ 2184400 h 3848496"/>
              <a:gd name="connsiteX1530" fmla="*/ 3087082 w 18187382"/>
              <a:gd name="connsiteY1530" fmla="*/ 2178050 h 3848496"/>
              <a:gd name="connsiteX1531" fmla="*/ 3226782 w 18187382"/>
              <a:gd name="connsiteY1531" fmla="*/ 2184400 h 3848496"/>
              <a:gd name="connsiteX1532" fmla="*/ 12853382 w 18187382"/>
              <a:gd name="connsiteY1532" fmla="*/ 2349500 h 3848496"/>
              <a:gd name="connsiteX1533" fmla="*/ 12840682 w 18187382"/>
              <a:gd name="connsiteY1533" fmla="*/ 2413000 h 3848496"/>
              <a:gd name="connsiteX1534" fmla="*/ 12853382 w 18187382"/>
              <a:gd name="connsiteY1534" fmla="*/ 2343150 h 3848496"/>
              <a:gd name="connsiteX1535" fmla="*/ 12853382 w 18187382"/>
              <a:gd name="connsiteY1535" fmla="*/ 2159000 h 3848496"/>
              <a:gd name="connsiteX1536" fmla="*/ 12853382 w 18187382"/>
              <a:gd name="connsiteY1536" fmla="*/ 2349500 h 3848496"/>
              <a:gd name="connsiteX1537" fmla="*/ 3068032 w 18187382"/>
              <a:gd name="connsiteY1537" fmla="*/ 2171700 h 3848496"/>
              <a:gd name="connsiteX1538" fmla="*/ 3004532 w 18187382"/>
              <a:gd name="connsiteY1538" fmla="*/ 2146300 h 3848496"/>
              <a:gd name="connsiteX1539" fmla="*/ 3004532 w 18187382"/>
              <a:gd name="connsiteY1539" fmla="*/ 2127250 h 3848496"/>
              <a:gd name="connsiteX1540" fmla="*/ 3068032 w 18187382"/>
              <a:gd name="connsiteY1540" fmla="*/ 2171700 h 3848496"/>
              <a:gd name="connsiteX1541" fmla="*/ 17222182 w 18187382"/>
              <a:gd name="connsiteY1541" fmla="*/ 2330450 h 3848496"/>
              <a:gd name="connsiteX1542" fmla="*/ 17552382 w 18187382"/>
              <a:gd name="connsiteY1542" fmla="*/ 2819400 h 3848496"/>
              <a:gd name="connsiteX1543" fmla="*/ 17526982 w 18187382"/>
              <a:gd name="connsiteY1543" fmla="*/ 2863850 h 3848496"/>
              <a:gd name="connsiteX1544" fmla="*/ 17539682 w 18187382"/>
              <a:gd name="connsiteY1544" fmla="*/ 2813050 h 3848496"/>
              <a:gd name="connsiteX1545" fmla="*/ 17215832 w 18187382"/>
              <a:gd name="connsiteY1545" fmla="*/ 2336800 h 3848496"/>
              <a:gd name="connsiteX1546" fmla="*/ 17336482 w 18187382"/>
              <a:gd name="connsiteY1546" fmla="*/ 2108200 h 3848496"/>
              <a:gd name="connsiteX1547" fmla="*/ 17222182 w 18187382"/>
              <a:gd name="connsiteY1547" fmla="*/ 2330450 h 3848496"/>
              <a:gd name="connsiteX1548" fmla="*/ 13710632 w 18187382"/>
              <a:gd name="connsiteY1548" fmla="*/ 2089150 h 3848496"/>
              <a:gd name="connsiteX1549" fmla="*/ 13589982 w 18187382"/>
              <a:gd name="connsiteY1549" fmla="*/ 2089150 h 3848496"/>
              <a:gd name="connsiteX1550" fmla="*/ 13710632 w 18187382"/>
              <a:gd name="connsiteY1550" fmla="*/ 2089150 h 3848496"/>
              <a:gd name="connsiteX1551" fmla="*/ 2979132 w 18187382"/>
              <a:gd name="connsiteY1551" fmla="*/ 2114550 h 3848496"/>
              <a:gd name="connsiteX1552" fmla="*/ 3004532 w 18187382"/>
              <a:gd name="connsiteY1552" fmla="*/ 2165350 h 3848496"/>
              <a:gd name="connsiteX1553" fmla="*/ 3233132 w 18187382"/>
              <a:gd name="connsiteY1553" fmla="*/ 2203450 h 3848496"/>
              <a:gd name="connsiteX1554" fmla="*/ 3563332 w 18187382"/>
              <a:gd name="connsiteY1554" fmla="*/ 2254250 h 3848496"/>
              <a:gd name="connsiteX1555" fmla="*/ 3563332 w 18187382"/>
              <a:gd name="connsiteY1555" fmla="*/ 2273300 h 3848496"/>
              <a:gd name="connsiteX1556" fmla="*/ 3537932 w 18187382"/>
              <a:gd name="connsiteY1556" fmla="*/ 2305050 h 3848496"/>
              <a:gd name="connsiteX1557" fmla="*/ 3544282 w 18187382"/>
              <a:gd name="connsiteY1557" fmla="*/ 2317750 h 3848496"/>
              <a:gd name="connsiteX1558" fmla="*/ 3563332 w 18187382"/>
              <a:gd name="connsiteY1558" fmla="*/ 2292350 h 3848496"/>
              <a:gd name="connsiteX1559" fmla="*/ 3588732 w 18187382"/>
              <a:gd name="connsiteY1559" fmla="*/ 2311400 h 3848496"/>
              <a:gd name="connsiteX1560" fmla="*/ 3550632 w 18187382"/>
              <a:gd name="connsiteY1560" fmla="*/ 2317750 h 3848496"/>
              <a:gd name="connsiteX1561" fmla="*/ 3614132 w 18187382"/>
              <a:gd name="connsiteY1561" fmla="*/ 2362200 h 3848496"/>
              <a:gd name="connsiteX1562" fmla="*/ 3595082 w 18187382"/>
              <a:gd name="connsiteY1562" fmla="*/ 2413000 h 3848496"/>
              <a:gd name="connsiteX1563" fmla="*/ 3620482 w 18187382"/>
              <a:gd name="connsiteY1563" fmla="*/ 2393950 h 3848496"/>
              <a:gd name="connsiteX1564" fmla="*/ 3569682 w 18187382"/>
              <a:gd name="connsiteY1564" fmla="*/ 2463800 h 3848496"/>
              <a:gd name="connsiteX1565" fmla="*/ 3620482 w 18187382"/>
              <a:gd name="connsiteY1565" fmla="*/ 2419350 h 3848496"/>
              <a:gd name="connsiteX1566" fmla="*/ 3664932 w 18187382"/>
              <a:gd name="connsiteY1566" fmla="*/ 2527300 h 3848496"/>
              <a:gd name="connsiteX1567" fmla="*/ 3671282 w 18187382"/>
              <a:gd name="connsiteY1567" fmla="*/ 2489200 h 3848496"/>
              <a:gd name="connsiteX1568" fmla="*/ 3690332 w 18187382"/>
              <a:gd name="connsiteY1568" fmla="*/ 2578100 h 3848496"/>
              <a:gd name="connsiteX1569" fmla="*/ 3664932 w 18187382"/>
              <a:gd name="connsiteY1569" fmla="*/ 2533650 h 3848496"/>
              <a:gd name="connsiteX1570" fmla="*/ 3677632 w 18187382"/>
              <a:gd name="connsiteY1570" fmla="*/ 2565400 h 3848496"/>
              <a:gd name="connsiteX1571" fmla="*/ 3601432 w 18187382"/>
              <a:gd name="connsiteY1571" fmla="*/ 2635250 h 3848496"/>
              <a:gd name="connsiteX1572" fmla="*/ 3633182 w 18187382"/>
              <a:gd name="connsiteY1572" fmla="*/ 2641600 h 3848496"/>
              <a:gd name="connsiteX1573" fmla="*/ 3595082 w 18187382"/>
              <a:gd name="connsiteY1573" fmla="*/ 2667000 h 3848496"/>
              <a:gd name="connsiteX1574" fmla="*/ 3588732 w 18187382"/>
              <a:gd name="connsiteY1574" fmla="*/ 2628900 h 3848496"/>
              <a:gd name="connsiteX1575" fmla="*/ 3576032 w 18187382"/>
              <a:gd name="connsiteY1575" fmla="*/ 2647950 h 3848496"/>
              <a:gd name="connsiteX1576" fmla="*/ 3588732 w 18187382"/>
              <a:gd name="connsiteY1576" fmla="*/ 2692400 h 3848496"/>
              <a:gd name="connsiteX1577" fmla="*/ 3588732 w 18187382"/>
              <a:gd name="connsiteY1577" fmla="*/ 2724150 h 3848496"/>
              <a:gd name="connsiteX1578" fmla="*/ 3664932 w 18187382"/>
              <a:gd name="connsiteY1578" fmla="*/ 2774950 h 3848496"/>
              <a:gd name="connsiteX1579" fmla="*/ 3671282 w 18187382"/>
              <a:gd name="connsiteY1579" fmla="*/ 2755900 h 3848496"/>
              <a:gd name="connsiteX1580" fmla="*/ 3728432 w 18187382"/>
              <a:gd name="connsiteY1580" fmla="*/ 2774950 h 3848496"/>
              <a:gd name="connsiteX1581" fmla="*/ 3690332 w 18187382"/>
              <a:gd name="connsiteY1581" fmla="*/ 2774950 h 3848496"/>
              <a:gd name="connsiteX1582" fmla="*/ 3677632 w 18187382"/>
              <a:gd name="connsiteY1582" fmla="*/ 2787650 h 3848496"/>
              <a:gd name="connsiteX1583" fmla="*/ 3715732 w 18187382"/>
              <a:gd name="connsiteY1583" fmla="*/ 2787650 h 3848496"/>
              <a:gd name="connsiteX1584" fmla="*/ 3766532 w 18187382"/>
              <a:gd name="connsiteY1584" fmla="*/ 2870200 h 3848496"/>
              <a:gd name="connsiteX1585" fmla="*/ 3766532 w 18187382"/>
              <a:gd name="connsiteY1585" fmla="*/ 2889250 h 3848496"/>
              <a:gd name="connsiteX1586" fmla="*/ 3722082 w 18187382"/>
              <a:gd name="connsiteY1586" fmla="*/ 2921000 h 3848496"/>
              <a:gd name="connsiteX1587" fmla="*/ 3741132 w 18187382"/>
              <a:gd name="connsiteY1587" fmla="*/ 2908300 h 3848496"/>
              <a:gd name="connsiteX1588" fmla="*/ 3760182 w 18187382"/>
              <a:gd name="connsiteY1588" fmla="*/ 2908300 h 3848496"/>
              <a:gd name="connsiteX1589" fmla="*/ 3747482 w 18187382"/>
              <a:gd name="connsiteY1589" fmla="*/ 2921000 h 3848496"/>
              <a:gd name="connsiteX1590" fmla="*/ 3772882 w 18187382"/>
              <a:gd name="connsiteY1590" fmla="*/ 2921000 h 3848496"/>
              <a:gd name="connsiteX1591" fmla="*/ 3817332 w 18187382"/>
              <a:gd name="connsiteY1591" fmla="*/ 3041650 h 3848496"/>
              <a:gd name="connsiteX1592" fmla="*/ 3817332 w 18187382"/>
              <a:gd name="connsiteY1592" fmla="*/ 3067050 h 3848496"/>
              <a:gd name="connsiteX1593" fmla="*/ 3652232 w 18187382"/>
              <a:gd name="connsiteY1593" fmla="*/ 3067050 h 3848496"/>
              <a:gd name="connsiteX1594" fmla="*/ 3645882 w 18187382"/>
              <a:gd name="connsiteY1594" fmla="*/ 3041650 h 3848496"/>
              <a:gd name="connsiteX1595" fmla="*/ 3633182 w 18187382"/>
              <a:gd name="connsiteY1595" fmla="*/ 3060700 h 3848496"/>
              <a:gd name="connsiteX1596" fmla="*/ 3626832 w 18187382"/>
              <a:gd name="connsiteY1596" fmla="*/ 3048000 h 3848496"/>
              <a:gd name="connsiteX1597" fmla="*/ 3614132 w 18187382"/>
              <a:gd name="connsiteY1597" fmla="*/ 3067050 h 3848496"/>
              <a:gd name="connsiteX1598" fmla="*/ 3569682 w 18187382"/>
              <a:gd name="connsiteY1598" fmla="*/ 3067050 h 3848496"/>
              <a:gd name="connsiteX1599" fmla="*/ 3569682 w 18187382"/>
              <a:gd name="connsiteY1599" fmla="*/ 2914650 h 3848496"/>
              <a:gd name="connsiteX1600" fmla="*/ 3487132 w 18187382"/>
              <a:gd name="connsiteY1600" fmla="*/ 2743200 h 3848496"/>
              <a:gd name="connsiteX1601" fmla="*/ 3537932 w 18187382"/>
              <a:gd name="connsiteY1601" fmla="*/ 2889250 h 3848496"/>
              <a:gd name="connsiteX1602" fmla="*/ 3398232 w 18187382"/>
              <a:gd name="connsiteY1602" fmla="*/ 2622550 h 3848496"/>
              <a:gd name="connsiteX1603" fmla="*/ 3417282 w 18187382"/>
              <a:gd name="connsiteY1603" fmla="*/ 2641600 h 3848496"/>
              <a:gd name="connsiteX1604" fmla="*/ 3429982 w 18187382"/>
              <a:gd name="connsiteY1604" fmla="*/ 2635250 h 3848496"/>
              <a:gd name="connsiteX1605" fmla="*/ 3404582 w 18187382"/>
              <a:gd name="connsiteY1605" fmla="*/ 2597150 h 3848496"/>
              <a:gd name="connsiteX1606" fmla="*/ 3436332 w 18187382"/>
              <a:gd name="connsiteY1606" fmla="*/ 2565400 h 3848496"/>
              <a:gd name="connsiteX1607" fmla="*/ 3525232 w 18187382"/>
              <a:gd name="connsiteY1607" fmla="*/ 2533650 h 3848496"/>
              <a:gd name="connsiteX1608" fmla="*/ 3556982 w 18187382"/>
              <a:gd name="connsiteY1608" fmla="*/ 2457450 h 3848496"/>
              <a:gd name="connsiteX1609" fmla="*/ 3525232 w 18187382"/>
              <a:gd name="connsiteY1609" fmla="*/ 2482850 h 3848496"/>
              <a:gd name="connsiteX1610" fmla="*/ 3518882 w 18187382"/>
              <a:gd name="connsiteY1610" fmla="*/ 2520950 h 3848496"/>
              <a:gd name="connsiteX1611" fmla="*/ 3449032 w 18187382"/>
              <a:gd name="connsiteY1611" fmla="*/ 2552700 h 3848496"/>
              <a:gd name="connsiteX1612" fmla="*/ 3429982 w 18187382"/>
              <a:gd name="connsiteY1612" fmla="*/ 2552700 h 3848496"/>
              <a:gd name="connsiteX1613" fmla="*/ 3493482 w 18187382"/>
              <a:gd name="connsiteY1613" fmla="*/ 2533650 h 3848496"/>
              <a:gd name="connsiteX1614" fmla="*/ 3512532 w 18187382"/>
              <a:gd name="connsiteY1614" fmla="*/ 2470150 h 3848496"/>
              <a:gd name="connsiteX1615" fmla="*/ 3582382 w 18187382"/>
              <a:gd name="connsiteY1615" fmla="*/ 2406650 h 3848496"/>
              <a:gd name="connsiteX1616" fmla="*/ 3518882 w 18187382"/>
              <a:gd name="connsiteY1616" fmla="*/ 2457450 h 3848496"/>
              <a:gd name="connsiteX1617" fmla="*/ 3410932 w 18187382"/>
              <a:gd name="connsiteY1617" fmla="*/ 2368550 h 3848496"/>
              <a:gd name="connsiteX1618" fmla="*/ 3068032 w 18187382"/>
              <a:gd name="connsiteY1618" fmla="*/ 2235200 h 3848496"/>
              <a:gd name="connsiteX1619" fmla="*/ 2864832 w 18187382"/>
              <a:gd name="connsiteY1619" fmla="*/ 2184400 h 3848496"/>
              <a:gd name="connsiteX1620" fmla="*/ 2858482 w 18187382"/>
              <a:gd name="connsiteY1620" fmla="*/ 2139950 h 3848496"/>
              <a:gd name="connsiteX1621" fmla="*/ 2852132 w 18187382"/>
              <a:gd name="connsiteY1621" fmla="*/ 2184400 h 3848496"/>
              <a:gd name="connsiteX1622" fmla="*/ 2845782 w 18187382"/>
              <a:gd name="connsiteY1622" fmla="*/ 2165350 h 3848496"/>
              <a:gd name="connsiteX1623" fmla="*/ 2814032 w 18187382"/>
              <a:gd name="connsiteY1623" fmla="*/ 2184400 h 3848496"/>
              <a:gd name="connsiteX1624" fmla="*/ 2718782 w 18187382"/>
              <a:gd name="connsiteY1624" fmla="*/ 2159000 h 3848496"/>
              <a:gd name="connsiteX1625" fmla="*/ 2718782 w 18187382"/>
              <a:gd name="connsiteY1625" fmla="*/ 2139950 h 3848496"/>
              <a:gd name="connsiteX1626" fmla="*/ 2731482 w 18187382"/>
              <a:gd name="connsiteY1626" fmla="*/ 2114550 h 3848496"/>
              <a:gd name="connsiteX1627" fmla="*/ 2826732 w 18187382"/>
              <a:gd name="connsiteY1627" fmla="*/ 2095500 h 3848496"/>
              <a:gd name="connsiteX1628" fmla="*/ 2839432 w 18187382"/>
              <a:gd name="connsiteY1628" fmla="*/ 2159000 h 3848496"/>
              <a:gd name="connsiteX1629" fmla="*/ 2845782 w 18187382"/>
              <a:gd name="connsiteY1629" fmla="*/ 2108200 h 3848496"/>
              <a:gd name="connsiteX1630" fmla="*/ 2852132 w 18187382"/>
              <a:gd name="connsiteY1630" fmla="*/ 2133600 h 3848496"/>
              <a:gd name="connsiteX1631" fmla="*/ 2858482 w 18187382"/>
              <a:gd name="connsiteY1631" fmla="*/ 2095500 h 3848496"/>
              <a:gd name="connsiteX1632" fmla="*/ 2871182 w 18187382"/>
              <a:gd name="connsiteY1632" fmla="*/ 2089150 h 3848496"/>
              <a:gd name="connsiteX1633" fmla="*/ 2979132 w 18187382"/>
              <a:gd name="connsiteY1633" fmla="*/ 2114550 h 3848496"/>
              <a:gd name="connsiteX1634" fmla="*/ 14053532 w 18187382"/>
              <a:gd name="connsiteY1634" fmla="*/ 2076450 h 3848496"/>
              <a:gd name="connsiteX1635" fmla="*/ 13996382 w 18187382"/>
              <a:gd name="connsiteY1635" fmla="*/ 2076450 h 3848496"/>
              <a:gd name="connsiteX1636" fmla="*/ 14053532 w 18187382"/>
              <a:gd name="connsiteY1636" fmla="*/ 2076450 h 3848496"/>
              <a:gd name="connsiteX1637" fmla="*/ 13793182 w 18187382"/>
              <a:gd name="connsiteY1637" fmla="*/ 2082800 h 3848496"/>
              <a:gd name="connsiteX1638" fmla="*/ 13837632 w 18187382"/>
              <a:gd name="connsiteY1638" fmla="*/ 2076450 h 3848496"/>
              <a:gd name="connsiteX1639" fmla="*/ 13793182 w 18187382"/>
              <a:gd name="connsiteY1639" fmla="*/ 2082800 h 3848496"/>
              <a:gd name="connsiteX1640" fmla="*/ 2979132 w 18187382"/>
              <a:gd name="connsiteY1640" fmla="*/ 2095500 h 3848496"/>
              <a:gd name="connsiteX1641" fmla="*/ 2871182 w 18187382"/>
              <a:gd name="connsiteY1641" fmla="*/ 2076450 h 3848496"/>
              <a:gd name="connsiteX1642" fmla="*/ 2979132 w 18187382"/>
              <a:gd name="connsiteY1642" fmla="*/ 2095500 h 3848496"/>
              <a:gd name="connsiteX1643" fmla="*/ 2763232 w 18187382"/>
              <a:gd name="connsiteY1643" fmla="*/ 2101850 h 3848496"/>
              <a:gd name="connsiteX1644" fmla="*/ 2744182 w 18187382"/>
              <a:gd name="connsiteY1644" fmla="*/ 2089150 h 3848496"/>
              <a:gd name="connsiteX1645" fmla="*/ 2814032 w 18187382"/>
              <a:gd name="connsiteY1645" fmla="*/ 2076450 h 3848496"/>
              <a:gd name="connsiteX1646" fmla="*/ 2763232 w 18187382"/>
              <a:gd name="connsiteY1646" fmla="*/ 2101850 h 3848496"/>
              <a:gd name="connsiteX1647" fmla="*/ 14244032 w 18187382"/>
              <a:gd name="connsiteY1647" fmla="*/ 2082800 h 3848496"/>
              <a:gd name="connsiteX1648" fmla="*/ 14237682 w 18187382"/>
              <a:gd name="connsiteY1648" fmla="*/ 2114550 h 3848496"/>
              <a:gd name="connsiteX1649" fmla="*/ 14174182 w 18187382"/>
              <a:gd name="connsiteY1649" fmla="*/ 2057400 h 3848496"/>
              <a:gd name="connsiteX1650" fmla="*/ 14244032 w 18187382"/>
              <a:gd name="connsiteY1650" fmla="*/ 2082800 h 3848496"/>
              <a:gd name="connsiteX1651" fmla="*/ 14066232 w 18187382"/>
              <a:gd name="connsiteY1651" fmla="*/ 2070100 h 3848496"/>
              <a:gd name="connsiteX1652" fmla="*/ 14085282 w 18187382"/>
              <a:gd name="connsiteY1652" fmla="*/ 2057400 h 3848496"/>
              <a:gd name="connsiteX1653" fmla="*/ 14066232 w 18187382"/>
              <a:gd name="connsiteY1653" fmla="*/ 2070100 h 3848496"/>
              <a:gd name="connsiteX1654" fmla="*/ 13977332 w 18187382"/>
              <a:gd name="connsiteY1654" fmla="*/ 2063750 h 3848496"/>
              <a:gd name="connsiteX1655" fmla="*/ 13951932 w 18187382"/>
              <a:gd name="connsiteY1655" fmla="*/ 2057400 h 3848496"/>
              <a:gd name="connsiteX1656" fmla="*/ 13977332 w 18187382"/>
              <a:gd name="connsiteY1656" fmla="*/ 2063750 h 3848496"/>
              <a:gd name="connsiteX1657" fmla="*/ 13882082 w 18187382"/>
              <a:gd name="connsiteY1657" fmla="*/ 2063750 h 3848496"/>
              <a:gd name="connsiteX1658" fmla="*/ 13913832 w 18187382"/>
              <a:gd name="connsiteY1658" fmla="*/ 2057400 h 3848496"/>
              <a:gd name="connsiteX1659" fmla="*/ 13882082 w 18187382"/>
              <a:gd name="connsiteY1659" fmla="*/ 2063750 h 3848496"/>
              <a:gd name="connsiteX1660" fmla="*/ 1563082 w 18187382"/>
              <a:gd name="connsiteY1660" fmla="*/ 2203450 h 3848496"/>
              <a:gd name="connsiteX1661" fmla="*/ 1702782 w 18187382"/>
              <a:gd name="connsiteY1661" fmla="*/ 2044700 h 3848496"/>
              <a:gd name="connsiteX1662" fmla="*/ 1563082 w 18187382"/>
              <a:gd name="connsiteY1662" fmla="*/ 2203450 h 3848496"/>
              <a:gd name="connsiteX1663" fmla="*/ 14167832 w 18187382"/>
              <a:gd name="connsiteY1663" fmla="*/ 2051050 h 3848496"/>
              <a:gd name="connsiteX1664" fmla="*/ 14110682 w 18187382"/>
              <a:gd name="connsiteY1664" fmla="*/ 2044700 h 3848496"/>
              <a:gd name="connsiteX1665" fmla="*/ 14148782 w 18187382"/>
              <a:gd name="connsiteY1665" fmla="*/ 2038350 h 3848496"/>
              <a:gd name="connsiteX1666" fmla="*/ 14167832 w 18187382"/>
              <a:gd name="connsiteY1666" fmla="*/ 2051050 h 3848496"/>
              <a:gd name="connsiteX1667" fmla="*/ 2115532 w 18187382"/>
              <a:gd name="connsiteY1667" fmla="*/ 2038350 h 3848496"/>
              <a:gd name="connsiteX1668" fmla="*/ 2344132 w 18187382"/>
              <a:gd name="connsiteY1668" fmla="*/ 2038350 h 3848496"/>
              <a:gd name="connsiteX1669" fmla="*/ 1982182 w 18187382"/>
              <a:gd name="connsiteY1669" fmla="*/ 2044700 h 3848496"/>
              <a:gd name="connsiteX1670" fmla="*/ 1899632 w 18187382"/>
              <a:gd name="connsiteY1670" fmla="*/ 2089150 h 3848496"/>
              <a:gd name="connsiteX1671" fmla="*/ 1867882 w 18187382"/>
              <a:gd name="connsiteY1671" fmla="*/ 2076450 h 3848496"/>
              <a:gd name="connsiteX1672" fmla="*/ 1969482 w 18187382"/>
              <a:gd name="connsiteY1672" fmla="*/ 2038350 h 3848496"/>
              <a:gd name="connsiteX1673" fmla="*/ 2191732 w 18187382"/>
              <a:gd name="connsiteY1673" fmla="*/ 2038350 h 3848496"/>
              <a:gd name="connsiteX1674" fmla="*/ 2115532 w 18187382"/>
              <a:gd name="connsiteY1674" fmla="*/ 2038350 h 3848496"/>
              <a:gd name="connsiteX1675" fmla="*/ 3741132 w 18187382"/>
              <a:gd name="connsiteY1675" fmla="*/ 2070100 h 3848496"/>
              <a:gd name="connsiteX1676" fmla="*/ 3760182 w 18187382"/>
              <a:gd name="connsiteY1676" fmla="*/ 2025650 h 3848496"/>
              <a:gd name="connsiteX1677" fmla="*/ 3741132 w 18187382"/>
              <a:gd name="connsiteY1677" fmla="*/ 2070100 h 3848496"/>
              <a:gd name="connsiteX1678" fmla="*/ 2699732 w 18187382"/>
              <a:gd name="connsiteY1678" fmla="*/ 2082800 h 3848496"/>
              <a:gd name="connsiteX1679" fmla="*/ 2642582 w 18187382"/>
              <a:gd name="connsiteY1679" fmla="*/ 2025650 h 3848496"/>
              <a:gd name="connsiteX1680" fmla="*/ 2699732 w 18187382"/>
              <a:gd name="connsiteY1680" fmla="*/ 2082800 h 3848496"/>
              <a:gd name="connsiteX1681" fmla="*/ 13386782 w 18187382"/>
              <a:gd name="connsiteY1681" fmla="*/ 2044700 h 3848496"/>
              <a:gd name="connsiteX1682" fmla="*/ 13393132 w 18187382"/>
              <a:gd name="connsiteY1682" fmla="*/ 2063750 h 3848496"/>
              <a:gd name="connsiteX1683" fmla="*/ 13380432 w 18187382"/>
              <a:gd name="connsiteY1683" fmla="*/ 2127250 h 3848496"/>
              <a:gd name="connsiteX1684" fmla="*/ 13380432 w 18187382"/>
              <a:gd name="connsiteY1684" fmla="*/ 2019300 h 3848496"/>
              <a:gd name="connsiteX1685" fmla="*/ 13386782 w 18187382"/>
              <a:gd name="connsiteY1685" fmla="*/ 2044700 h 3848496"/>
              <a:gd name="connsiteX1686" fmla="*/ 2483832 w 18187382"/>
              <a:gd name="connsiteY1686" fmla="*/ 2025650 h 3848496"/>
              <a:gd name="connsiteX1687" fmla="*/ 2401282 w 18187382"/>
              <a:gd name="connsiteY1687" fmla="*/ 2032000 h 3848496"/>
              <a:gd name="connsiteX1688" fmla="*/ 2363182 w 18187382"/>
              <a:gd name="connsiteY1688" fmla="*/ 2032000 h 3848496"/>
              <a:gd name="connsiteX1689" fmla="*/ 2452082 w 18187382"/>
              <a:gd name="connsiteY1689" fmla="*/ 2019300 h 3848496"/>
              <a:gd name="connsiteX1690" fmla="*/ 2483832 w 18187382"/>
              <a:gd name="connsiteY1690" fmla="*/ 2025650 h 3848496"/>
              <a:gd name="connsiteX1691" fmla="*/ 1740882 w 18187382"/>
              <a:gd name="connsiteY1691" fmla="*/ 2019300 h 3848496"/>
              <a:gd name="connsiteX1692" fmla="*/ 1861532 w 18187382"/>
              <a:gd name="connsiteY1692" fmla="*/ 2070100 h 3848496"/>
              <a:gd name="connsiteX1693" fmla="*/ 1728182 w 18187382"/>
              <a:gd name="connsiteY1693" fmla="*/ 2019300 h 3848496"/>
              <a:gd name="connsiteX1694" fmla="*/ 1740882 w 18187382"/>
              <a:gd name="connsiteY1694" fmla="*/ 2019300 h 3848496"/>
              <a:gd name="connsiteX1695" fmla="*/ 3747482 w 18187382"/>
              <a:gd name="connsiteY1695" fmla="*/ 2025650 h 3848496"/>
              <a:gd name="connsiteX1696" fmla="*/ 3722082 w 18187382"/>
              <a:gd name="connsiteY1696" fmla="*/ 2082800 h 3848496"/>
              <a:gd name="connsiteX1697" fmla="*/ 3703032 w 18187382"/>
              <a:gd name="connsiteY1697" fmla="*/ 2082800 h 3848496"/>
              <a:gd name="connsiteX1698" fmla="*/ 3677632 w 18187382"/>
              <a:gd name="connsiteY1698" fmla="*/ 2051050 h 3848496"/>
              <a:gd name="connsiteX1699" fmla="*/ 3747482 w 18187382"/>
              <a:gd name="connsiteY1699" fmla="*/ 2006600 h 3848496"/>
              <a:gd name="connsiteX1700" fmla="*/ 3747482 w 18187382"/>
              <a:gd name="connsiteY1700" fmla="*/ 2025650 h 3848496"/>
              <a:gd name="connsiteX1701" fmla="*/ 3683982 w 18187382"/>
              <a:gd name="connsiteY1701" fmla="*/ 2025650 h 3848496"/>
              <a:gd name="connsiteX1702" fmla="*/ 3709382 w 18187382"/>
              <a:gd name="connsiteY1702" fmla="*/ 2006600 h 3848496"/>
              <a:gd name="connsiteX1703" fmla="*/ 3683982 w 18187382"/>
              <a:gd name="connsiteY1703" fmla="*/ 2025650 h 3848496"/>
              <a:gd name="connsiteX1704" fmla="*/ 13551882 w 18187382"/>
              <a:gd name="connsiteY1704" fmla="*/ 2082800 h 3848496"/>
              <a:gd name="connsiteX1705" fmla="*/ 13424882 w 18187382"/>
              <a:gd name="connsiteY1705" fmla="*/ 1993900 h 3848496"/>
              <a:gd name="connsiteX1706" fmla="*/ 13551882 w 18187382"/>
              <a:gd name="connsiteY1706" fmla="*/ 2082800 h 3848496"/>
              <a:gd name="connsiteX1707" fmla="*/ 2515582 w 18187382"/>
              <a:gd name="connsiteY1707" fmla="*/ 2012950 h 3848496"/>
              <a:gd name="connsiteX1708" fmla="*/ 2610832 w 18187382"/>
              <a:gd name="connsiteY1708" fmla="*/ 1993900 h 3848496"/>
              <a:gd name="connsiteX1709" fmla="*/ 2515582 w 18187382"/>
              <a:gd name="connsiteY1709" fmla="*/ 2012950 h 3848496"/>
              <a:gd name="connsiteX1710" fmla="*/ 14040832 w 18187382"/>
              <a:gd name="connsiteY1710" fmla="*/ 1981200 h 3848496"/>
              <a:gd name="connsiteX1711" fmla="*/ 13983682 w 18187382"/>
              <a:gd name="connsiteY1711" fmla="*/ 1981200 h 3848496"/>
              <a:gd name="connsiteX1712" fmla="*/ 14040832 w 18187382"/>
              <a:gd name="connsiteY1712" fmla="*/ 1981200 h 3848496"/>
              <a:gd name="connsiteX1713" fmla="*/ 13875732 w 18187382"/>
              <a:gd name="connsiteY1713" fmla="*/ 1981200 h 3848496"/>
              <a:gd name="connsiteX1714" fmla="*/ 13812232 w 18187382"/>
              <a:gd name="connsiteY1714" fmla="*/ 1981200 h 3848496"/>
              <a:gd name="connsiteX1715" fmla="*/ 13875732 w 18187382"/>
              <a:gd name="connsiteY1715" fmla="*/ 1981200 h 3848496"/>
              <a:gd name="connsiteX1716" fmla="*/ 14244032 w 18187382"/>
              <a:gd name="connsiteY1716" fmla="*/ 2044700 h 3848496"/>
              <a:gd name="connsiteX1717" fmla="*/ 14244032 w 18187382"/>
              <a:gd name="connsiteY1717" fmla="*/ 2070100 h 3848496"/>
              <a:gd name="connsiteX1718" fmla="*/ 14218632 w 18187382"/>
              <a:gd name="connsiteY1718" fmla="*/ 2006600 h 3848496"/>
              <a:gd name="connsiteX1719" fmla="*/ 14180532 w 18187382"/>
              <a:gd name="connsiteY1719" fmla="*/ 1974850 h 3848496"/>
              <a:gd name="connsiteX1720" fmla="*/ 14244032 w 18187382"/>
              <a:gd name="connsiteY1720" fmla="*/ 2044700 h 3848496"/>
              <a:gd name="connsiteX1721" fmla="*/ 2026632 w 18187382"/>
              <a:gd name="connsiteY1721" fmla="*/ 1981200 h 3848496"/>
              <a:gd name="connsiteX1722" fmla="*/ 2007582 w 18187382"/>
              <a:gd name="connsiteY1722" fmla="*/ 1974850 h 3848496"/>
              <a:gd name="connsiteX1723" fmla="*/ 2026632 w 18187382"/>
              <a:gd name="connsiteY1723" fmla="*/ 1981200 h 3848496"/>
              <a:gd name="connsiteX1724" fmla="*/ 12840682 w 18187382"/>
              <a:gd name="connsiteY1724" fmla="*/ 1974850 h 3848496"/>
              <a:gd name="connsiteX1725" fmla="*/ 12853382 w 18187382"/>
              <a:gd name="connsiteY1725" fmla="*/ 2025650 h 3848496"/>
              <a:gd name="connsiteX1726" fmla="*/ 12853382 w 18187382"/>
              <a:gd name="connsiteY1726" fmla="*/ 2044700 h 3848496"/>
              <a:gd name="connsiteX1727" fmla="*/ 12847032 w 18187382"/>
              <a:gd name="connsiteY1727" fmla="*/ 1968500 h 3848496"/>
              <a:gd name="connsiteX1728" fmla="*/ 12840682 w 18187382"/>
              <a:gd name="connsiteY1728" fmla="*/ 1974850 h 3848496"/>
              <a:gd name="connsiteX1729" fmla="*/ 13748732 w 18187382"/>
              <a:gd name="connsiteY1729" fmla="*/ 1968500 h 3848496"/>
              <a:gd name="connsiteX1730" fmla="*/ 13691582 w 18187382"/>
              <a:gd name="connsiteY1730" fmla="*/ 1962150 h 3848496"/>
              <a:gd name="connsiteX1731" fmla="*/ 13748732 w 18187382"/>
              <a:gd name="connsiteY1731" fmla="*/ 1968500 h 3848496"/>
              <a:gd name="connsiteX1732" fmla="*/ 13647132 w 18187382"/>
              <a:gd name="connsiteY1732" fmla="*/ 1949450 h 3848496"/>
              <a:gd name="connsiteX1733" fmla="*/ 13615382 w 18187382"/>
              <a:gd name="connsiteY1733" fmla="*/ 1943100 h 3848496"/>
              <a:gd name="connsiteX1734" fmla="*/ 13647132 w 18187382"/>
              <a:gd name="connsiteY1734" fmla="*/ 1949450 h 3848496"/>
              <a:gd name="connsiteX1735" fmla="*/ 7189183 w 18187382"/>
              <a:gd name="connsiteY1735" fmla="*/ 2025650 h 3848496"/>
              <a:gd name="connsiteX1736" fmla="*/ 7246333 w 18187382"/>
              <a:gd name="connsiteY1736" fmla="*/ 1943100 h 3848496"/>
              <a:gd name="connsiteX1737" fmla="*/ 7189183 w 18187382"/>
              <a:gd name="connsiteY1737" fmla="*/ 2025650 h 3848496"/>
              <a:gd name="connsiteX1738" fmla="*/ 2045682 w 18187382"/>
              <a:gd name="connsiteY1738" fmla="*/ 1968500 h 3848496"/>
              <a:gd name="connsiteX1739" fmla="*/ 2179032 w 18187382"/>
              <a:gd name="connsiteY1739" fmla="*/ 1943100 h 3848496"/>
              <a:gd name="connsiteX1740" fmla="*/ 2045682 w 18187382"/>
              <a:gd name="connsiteY1740" fmla="*/ 1968500 h 3848496"/>
              <a:gd name="connsiteX1741" fmla="*/ 851882 w 18187382"/>
              <a:gd name="connsiteY1741" fmla="*/ 2216150 h 3848496"/>
              <a:gd name="connsiteX1742" fmla="*/ 966182 w 18187382"/>
              <a:gd name="connsiteY1742" fmla="*/ 2425700 h 3848496"/>
              <a:gd name="connsiteX1743" fmla="*/ 851882 w 18187382"/>
              <a:gd name="connsiteY1743" fmla="*/ 2216150 h 3848496"/>
              <a:gd name="connsiteX1744" fmla="*/ 1061432 w 18187382"/>
              <a:gd name="connsiteY1744" fmla="*/ 1943100 h 3848496"/>
              <a:gd name="connsiteX1745" fmla="*/ 851882 w 18187382"/>
              <a:gd name="connsiteY1745" fmla="*/ 2216150 h 3848496"/>
              <a:gd name="connsiteX1746" fmla="*/ 18022282 w 18187382"/>
              <a:gd name="connsiteY1746" fmla="*/ 1936750 h 3848496"/>
              <a:gd name="connsiteX1747" fmla="*/ 17996882 w 18187382"/>
              <a:gd name="connsiteY1747" fmla="*/ 1936750 h 3848496"/>
              <a:gd name="connsiteX1748" fmla="*/ 18022282 w 18187382"/>
              <a:gd name="connsiteY1748" fmla="*/ 1936750 h 3848496"/>
              <a:gd name="connsiteX1749" fmla="*/ 12834332 w 18187382"/>
              <a:gd name="connsiteY1749" fmla="*/ 1962150 h 3848496"/>
              <a:gd name="connsiteX1750" fmla="*/ 12827982 w 18187382"/>
              <a:gd name="connsiteY1750" fmla="*/ 1930400 h 3848496"/>
              <a:gd name="connsiteX1751" fmla="*/ 12834332 w 18187382"/>
              <a:gd name="connsiteY1751" fmla="*/ 1962150 h 3848496"/>
              <a:gd name="connsiteX1752" fmla="*/ 2204432 w 18187382"/>
              <a:gd name="connsiteY1752" fmla="*/ 1936750 h 3848496"/>
              <a:gd name="connsiteX1753" fmla="*/ 2306032 w 18187382"/>
              <a:gd name="connsiteY1753" fmla="*/ 1924050 h 3848496"/>
              <a:gd name="connsiteX1754" fmla="*/ 2204432 w 18187382"/>
              <a:gd name="connsiteY1754" fmla="*/ 1936750 h 3848496"/>
              <a:gd name="connsiteX1755" fmla="*/ 17971482 w 18187382"/>
              <a:gd name="connsiteY1755" fmla="*/ 1924050 h 3848496"/>
              <a:gd name="connsiteX1756" fmla="*/ 17933382 w 18187382"/>
              <a:gd name="connsiteY1756" fmla="*/ 1917700 h 3848496"/>
              <a:gd name="connsiteX1757" fmla="*/ 17971482 w 18187382"/>
              <a:gd name="connsiteY1757" fmla="*/ 1924050 h 3848496"/>
              <a:gd name="connsiteX1758" fmla="*/ 12612082 w 18187382"/>
              <a:gd name="connsiteY1758" fmla="*/ 2139950 h 3848496"/>
              <a:gd name="connsiteX1759" fmla="*/ 12618432 w 18187382"/>
              <a:gd name="connsiteY1759" fmla="*/ 2336800 h 3848496"/>
              <a:gd name="connsiteX1760" fmla="*/ 12605732 w 18187382"/>
              <a:gd name="connsiteY1760" fmla="*/ 2349500 h 3848496"/>
              <a:gd name="connsiteX1761" fmla="*/ 12586682 w 18187382"/>
              <a:gd name="connsiteY1761" fmla="*/ 2324100 h 3848496"/>
              <a:gd name="connsiteX1762" fmla="*/ 12586682 w 18187382"/>
              <a:gd name="connsiteY1762" fmla="*/ 2311400 h 3848496"/>
              <a:gd name="connsiteX1763" fmla="*/ 12599382 w 18187382"/>
              <a:gd name="connsiteY1763" fmla="*/ 2324100 h 3848496"/>
              <a:gd name="connsiteX1764" fmla="*/ 12618432 w 18187382"/>
              <a:gd name="connsiteY1764" fmla="*/ 2298700 h 3848496"/>
              <a:gd name="connsiteX1765" fmla="*/ 12605732 w 18187382"/>
              <a:gd name="connsiteY1765" fmla="*/ 2266950 h 3848496"/>
              <a:gd name="connsiteX1766" fmla="*/ 12605732 w 18187382"/>
              <a:gd name="connsiteY1766" fmla="*/ 2127250 h 3848496"/>
              <a:gd name="connsiteX1767" fmla="*/ 12758132 w 18187382"/>
              <a:gd name="connsiteY1767" fmla="*/ 1911350 h 3848496"/>
              <a:gd name="connsiteX1768" fmla="*/ 12612082 w 18187382"/>
              <a:gd name="connsiteY1768" fmla="*/ 2139950 h 3848496"/>
              <a:gd name="connsiteX1769" fmla="*/ 17342832 w 18187382"/>
              <a:gd name="connsiteY1769" fmla="*/ 2101850 h 3848496"/>
              <a:gd name="connsiteX1770" fmla="*/ 17342832 w 18187382"/>
              <a:gd name="connsiteY1770" fmla="*/ 2070100 h 3848496"/>
              <a:gd name="connsiteX1771" fmla="*/ 17419032 w 18187382"/>
              <a:gd name="connsiteY1771" fmla="*/ 1905000 h 3848496"/>
              <a:gd name="connsiteX1772" fmla="*/ 17342832 w 18187382"/>
              <a:gd name="connsiteY1772" fmla="*/ 2101850 h 3848496"/>
              <a:gd name="connsiteX1773" fmla="*/ 2433032 w 18187382"/>
              <a:gd name="connsiteY1773" fmla="*/ 1905000 h 3848496"/>
              <a:gd name="connsiteX1774" fmla="*/ 2496532 w 18187382"/>
              <a:gd name="connsiteY1774" fmla="*/ 1905000 h 3848496"/>
              <a:gd name="connsiteX1775" fmla="*/ 2363182 w 18187382"/>
              <a:gd name="connsiteY1775" fmla="*/ 1917700 h 3848496"/>
              <a:gd name="connsiteX1776" fmla="*/ 2388582 w 18187382"/>
              <a:gd name="connsiteY1776" fmla="*/ 1917700 h 3848496"/>
              <a:gd name="connsiteX1777" fmla="*/ 2325082 w 18187382"/>
              <a:gd name="connsiteY1777" fmla="*/ 1917700 h 3848496"/>
              <a:gd name="connsiteX1778" fmla="*/ 2471132 w 18187382"/>
              <a:gd name="connsiteY1778" fmla="*/ 1905000 h 3848496"/>
              <a:gd name="connsiteX1779" fmla="*/ 2433032 w 18187382"/>
              <a:gd name="connsiteY1779" fmla="*/ 1905000 h 3848496"/>
              <a:gd name="connsiteX1780" fmla="*/ 17876232 w 18187382"/>
              <a:gd name="connsiteY1780" fmla="*/ 1898650 h 3848496"/>
              <a:gd name="connsiteX1781" fmla="*/ 17907982 w 18187382"/>
              <a:gd name="connsiteY1781" fmla="*/ 1911350 h 3848496"/>
              <a:gd name="connsiteX1782" fmla="*/ 17850832 w 18187382"/>
              <a:gd name="connsiteY1782" fmla="*/ 1898650 h 3848496"/>
              <a:gd name="connsiteX1783" fmla="*/ 17876232 w 18187382"/>
              <a:gd name="connsiteY1783" fmla="*/ 1898650 h 3848496"/>
              <a:gd name="connsiteX1784" fmla="*/ 1994882 w 18187382"/>
              <a:gd name="connsiteY1784" fmla="*/ 1968500 h 3848496"/>
              <a:gd name="connsiteX1785" fmla="*/ 1893282 w 18187382"/>
              <a:gd name="connsiteY1785" fmla="*/ 1898650 h 3848496"/>
              <a:gd name="connsiteX1786" fmla="*/ 1994882 w 18187382"/>
              <a:gd name="connsiteY1786" fmla="*/ 1968500 h 3848496"/>
              <a:gd name="connsiteX1787" fmla="*/ 17838132 w 18187382"/>
              <a:gd name="connsiteY1787" fmla="*/ 1892300 h 3848496"/>
              <a:gd name="connsiteX1788" fmla="*/ 17800032 w 18187382"/>
              <a:gd name="connsiteY1788" fmla="*/ 1885950 h 3848496"/>
              <a:gd name="connsiteX1789" fmla="*/ 17838132 w 18187382"/>
              <a:gd name="connsiteY1789" fmla="*/ 1892300 h 3848496"/>
              <a:gd name="connsiteX1790" fmla="*/ 17780982 w 18187382"/>
              <a:gd name="connsiteY1790" fmla="*/ 1873250 h 3848496"/>
              <a:gd name="connsiteX1791" fmla="*/ 17755582 w 18187382"/>
              <a:gd name="connsiteY1791" fmla="*/ 1866900 h 3848496"/>
              <a:gd name="connsiteX1792" fmla="*/ 17780982 w 18187382"/>
              <a:gd name="connsiteY1792" fmla="*/ 1873250 h 3848496"/>
              <a:gd name="connsiteX1793" fmla="*/ 17425382 w 18187382"/>
              <a:gd name="connsiteY1793" fmla="*/ 1898650 h 3848496"/>
              <a:gd name="connsiteX1794" fmla="*/ 17431732 w 18187382"/>
              <a:gd name="connsiteY1794" fmla="*/ 1866900 h 3848496"/>
              <a:gd name="connsiteX1795" fmla="*/ 17425382 w 18187382"/>
              <a:gd name="connsiteY1795" fmla="*/ 1898650 h 3848496"/>
              <a:gd name="connsiteX1796" fmla="*/ 1861532 w 18187382"/>
              <a:gd name="connsiteY1796" fmla="*/ 1866900 h 3848496"/>
              <a:gd name="connsiteX1797" fmla="*/ 1874232 w 18187382"/>
              <a:gd name="connsiteY1797" fmla="*/ 1860550 h 3848496"/>
              <a:gd name="connsiteX1798" fmla="*/ 1861532 w 18187382"/>
              <a:gd name="connsiteY1798" fmla="*/ 1866900 h 3848496"/>
              <a:gd name="connsiteX1799" fmla="*/ 17558732 w 18187382"/>
              <a:gd name="connsiteY1799" fmla="*/ 1860550 h 3848496"/>
              <a:gd name="connsiteX1800" fmla="*/ 17533332 w 18187382"/>
              <a:gd name="connsiteY1800" fmla="*/ 1847850 h 3848496"/>
              <a:gd name="connsiteX1801" fmla="*/ 17565082 w 18187382"/>
              <a:gd name="connsiteY1801" fmla="*/ 1854200 h 3848496"/>
              <a:gd name="connsiteX1802" fmla="*/ 17609532 w 18187382"/>
              <a:gd name="connsiteY1802" fmla="*/ 1841500 h 3848496"/>
              <a:gd name="connsiteX1803" fmla="*/ 17558732 w 18187382"/>
              <a:gd name="connsiteY1803" fmla="*/ 1860550 h 3848496"/>
              <a:gd name="connsiteX1804" fmla="*/ 17742882 w 18187382"/>
              <a:gd name="connsiteY1804" fmla="*/ 1860550 h 3848496"/>
              <a:gd name="connsiteX1805" fmla="*/ 17679382 w 18187382"/>
              <a:gd name="connsiteY1805" fmla="*/ 1835150 h 3848496"/>
              <a:gd name="connsiteX1806" fmla="*/ 17742882 w 18187382"/>
              <a:gd name="connsiteY1806" fmla="*/ 1860550 h 3848496"/>
              <a:gd name="connsiteX1807" fmla="*/ 7449533 w 18187382"/>
              <a:gd name="connsiteY1807" fmla="*/ 1841500 h 3848496"/>
              <a:gd name="connsiteX1808" fmla="*/ 7411433 w 18187382"/>
              <a:gd name="connsiteY1808" fmla="*/ 1835150 h 3848496"/>
              <a:gd name="connsiteX1809" fmla="*/ 7449533 w 18187382"/>
              <a:gd name="connsiteY1809" fmla="*/ 1841500 h 3848496"/>
              <a:gd name="connsiteX1810" fmla="*/ 4922233 w 18187382"/>
              <a:gd name="connsiteY1810" fmla="*/ 1835150 h 3848496"/>
              <a:gd name="connsiteX1811" fmla="*/ 4884133 w 18187382"/>
              <a:gd name="connsiteY1811" fmla="*/ 1873250 h 3848496"/>
              <a:gd name="connsiteX1812" fmla="*/ 4903183 w 18187382"/>
              <a:gd name="connsiteY1812" fmla="*/ 1854200 h 3848496"/>
              <a:gd name="connsiteX1813" fmla="*/ 4896833 w 18187382"/>
              <a:gd name="connsiteY1813" fmla="*/ 1841500 h 3848496"/>
              <a:gd name="connsiteX1814" fmla="*/ 4884133 w 18187382"/>
              <a:gd name="connsiteY1814" fmla="*/ 1854200 h 3848496"/>
              <a:gd name="connsiteX1815" fmla="*/ 4903183 w 18187382"/>
              <a:gd name="connsiteY1815" fmla="*/ 1835150 h 3848496"/>
              <a:gd name="connsiteX1816" fmla="*/ 4922233 w 18187382"/>
              <a:gd name="connsiteY1816" fmla="*/ 1835150 h 3848496"/>
              <a:gd name="connsiteX1817" fmla="*/ 17501582 w 18187382"/>
              <a:gd name="connsiteY1817" fmla="*/ 1835150 h 3848496"/>
              <a:gd name="connsiteX1818" fmla="*/ 17526982 w 18187382"/>
              <a:gd name="connsiteY1818" fmla="*/ 1841500 h 3848496"/>
              <a:gd name="connsiteX1819" fmla="*/ 17501582 w 18187382"/>
              <a:gd name="connsiteY1819" fmla="*/ 1835150 h 3848496"/>
              <a:gd name="connsiteX1820" fmla="*/ 7379683 w 18187382"/>
              <a:gd name="connsiteY1820" fmla="*/ 1835150 h 3848496"/>
              <a:gd name="connsiteX1821" fmla="*/ 7335233 w 18187382"/>
              <a:gd name="connsiteY1821" fmla="*/ 1841500 h 3848496"/>
              <a:gd name="connsiteX1822" fmla="*/ 7366983 w 18187382"/>
              <a:gd name="connsiteY1822" fmla="*/ 1828800 h 3848496"/>
              <a:gd name="connsiteX1823" fmla="*/ 7379683 w 18187382"/>
              <a:gd name="connsiteY1823" fmla="*/ 1835150 h 3848496"/>
              <a:gd name="connsiteX1824" fmla="*/ 2521932 w 18187382"/>
              <a:gd name="connsiteY1824" fmla="*/ 1835150 h 3848496"/>
              <a:gd name="connsiteX1825" fmla="*/ 2433032 w 18187382"/>
              <a:gd name="connsiteY1825" fmla="*/ 1828800 h 3848496"/>
              <a:gd name="connsiteX1826" fmla="*/ 2521932 w 18187382"/>
              <a:gd name="connsiteY1826" fmla="*/ 1835150 h 3848496"/>
              <a:gd name="connsiteX1827" fmla="*/ 7481283 w 18187382"/>
              <a:gd name="connsiteY1827" fmla="*/ 1860550 h 3848496"/>
              <a:gd name="connsiteX1828" fmla="*/ 7455883 w 18187382"/>
              <a:gd name="connsiteY1828" fmla="*/ 1847850 h 3848496"/>
              <a:gd name="connsiteX1829" fmla="*/ 7513033 w 18187382"/>
              <a:gd name="connsiteY1829" fmla="*/ 1822450 h 3848496"/>
              <a:gd name="connsiteX1830" fmla="*/ 7481283 w 18187382"/>
              <a:gd name="connsiteY1830" fmla="*/ 1860550 h 3848496"/>
              <a:gd name="connsiteX1831" fmla="*/ 2363182 w 18187382"/>
              <a:gd name="connsiteY1831" fmla="*/ 1822450 h 3848496"/>
              <a:gd name="connsiteX1832" fmla="*/ 2344132 w 18187382"/>
              <a:gd name="connsiteY1832" fmla="*/ 1822450 h 3848496"/>
              <a:gd name="connsiteX1833" fmla="*/ 2363182 w 18187382"/>
              <a:gd name="connsiteY1833" fmla="*/ 1822450 h 3848496"/>
              <a:gd name="connsiteX1834" fmla="*/ 17660332 w 18187382"/>
              <a:gd name="connsiteY1834" fmla="*/ 1822450 h 3848496"/>
              <a:gd name="connsiteX1835" fmla="*/ 17641282 w 18187382"/>
              <a:gd name="connsiteY1835" fmla="*/ 1816100 h 3848496"/>
              <a:gd name="connsiteX1836" fmla="*/ 17660332 w 18187382"/>
              <a:gd name="connsiteY1836" fmla="*/ 1822450 h 3848496"/>
              <a:gd name="connsiteX1837" fmla="*/ 7773383 w 18187382"/>
              <a:gd name="connsiteY1837" fmla="*/ 1822450 h 3848496"/>
              <a:gd name="connsiteX1838" fmla="*/ 7735283 w 18187382"/>
              <a:gd name="connsiteY1838" fmla="*/ 1816100 h 3848496"/>
              <a:gd name="connsiteX1839" fmla="*/ 7773383 w 18187382"/>
              <a:gd name="connsiteY1839" fmla="*/ 1822450 h 3848496"/>
              <a:gd name="connsiteX1840" fmla="*/ 1886932 w 18187382"/>
              <a:gd name="connsiteY1840" fmla="*/ 1841500 h 3848496"/>
              <a:gd name="connsiteX1841" fmla="*/ 1912332 w 18187382"/>
              <a:gd name="connsiteY1841" fmla="*/ 1816100 h 3848496"/>
              <a:gd name="connsiteX1842" fmla="*/ 1886932 w 18187382"/>
              <a:gd name="connsiteY1842" fmla="*/ 1841500 h 3848496"/>
              <a:gd name="connsiteX1843" fmla="*/ 1931382 w 18187382"/>
              <a:gd name="connsiteY1843" fmla="*/ 1803400 h 3848496"/>
              <a:gd name="connsiteX1844" fmla="*/ 1982182 w 18187382"/>
              <a:gd name="connsiteY1844" fmla="*/ 1803400 h 3848496"/>
              <a:gd name="connsiteX1845" fmla="*/ 1931382 w 18187382"/>
              <a:gd name="connsiteY1845" fmla="*/ 1803400 h 3848496"/>
              <a:gd name="connsiteX1846" fmla="*/ 17939732 w 18187382"/>
              <a:gd name="connsiteY1846" fmla="*/ 1809750 h 3848496"/>
              <a:gd name="connsiteX1847" fmla="*/ 18181032 w 18187382"/>
              <a:gd name="connsiteY1847" fmla="*/ 1962150 h 3848496"/>
              <a:gd name="connsiteX1848" fmla="*/ 18168332 w 18187382"/>
              <a:gd name="connsiteY1848" fmla="*/ 1993900 h 3848496"/>
              <a:gd name="connsiteX1849" fmla="*/ 18142932 w 18187382"/>
              <a:gd name="connsiteY1849" fmla="*/ 1962150 h 3848496"/>
              <a:gd name="connsiteX1850" fmla="*/ 18161982 w 18187382"/>
              <a:gd name="connsiteY1850" fmla="*/ 1974850 h 3848496"/>
              <a:gd name="connsiteX1851" fmla="*/ 18168332 w 18187382"/>
              <a:gd name="connsiteY1851" fmla="*/ 1962150 h 3848496"/>
              <a:gd name="connsiteX1852" fmla="*/ 18117532 w 18187382"/>
              <a:gd name="connsiteY1852" fmla="*/ 1930400 h 3848496"/>
              <a:gd name="connsiteX1853" fmla="*/ 17863532 w 18187382"/>
              <a:gd name="connsiteY1853" fmla="*/ 1784350 h 3848496"/>
              <a:gd name="connsiteX1854" fmla="*/ 17939732 w 18187382"/>
              <a:gd name="connsiteY1854" fmla="*/ 1809750 h 3848496"/>
              <a:gd name="connsiteX1855" fmla="*/ 7995633 w 18187382"/>
              <a:gd name="connsiteY1855" fmla="*/ 1797050 h 3848496"/>
              <a:gd name="connsiteX1856" fmla="*/ 7970233 w 18187382"/>
              <a:gd name="connsiteY1856" fmla="*/ 1784350 h 3848496"/>
              <a:gd name="connsiteX1857" fmla="*/ 7995633 w 18187382"/>
              <a:gd name="connsiteY1857" fmla="*/ 1797050 h 3848496"/>
              <a:gd name="connsiteX1858" fmla="*/ 2763232 w 18187382"/>
              <a:gd name="connsiteY1858" fmla="*/ 1790700 h 3848496"/>
              <a:gd name="connsiteX1859" fmla="*/ 2744182 w 18187382"/>
              <a:gd name="connsiteY1859" fmla="*/ 1784350 h 3848496"/>
              <a:gd name="connsiteX1860" fmla="*/ 2763232 w 18187382"/>
              <a:gd name="connsiteY1860" fmla="*/ 1790700 h 3848496"/>
              <a:gd name="connsiteX1861" fmla="*/ 2731482 w 18187382"/>
              <a:gd name="connsiteY1861" fmla="*/ 1790700 h 3848496"/>
              <a:gd name="connsiteX1862" fmla="*/ 2712432 w 18187382"/>
              <a:gd name="connsiteY1862" fmla="*/ 1784350 h 3848496"/>
              <a:gd name="connsiteX1863" fmla="*/ 2731482 w 18187382"/>
              <a:gd name="connsiteY1863" fmla="*/ 1790700 h 3848496"/>
              <a:gd name="connsiteX1864" fmla="*/ 2026632 w 18187382"/>
              <a:gd name="connsiteY1864" fmla="*/ 1816100 h 3848496"/>
              <a:gd name="connsiteX1865" fmla="*/ 2013932 w 18187382"/>
              <a:gd name="connsiteY1865" fmla="*/ 1809750 h 3848496"/>
              <a:gd name="connsiteX1866" fmla="*/ 2045682 w 18187382"/>
              <a:gd name="connsiteY1866" fmla="*/ 1784350 h 3848496"/>
              <a:gd name="connsiteX1867" fmla="*/ 2026632 w 18187382"/>
              <a:gd name="connsiteY1867" fmla="*/ 1816100 h 3848496"/>
              <a:gd name="connsiteX1868" fmla="*/ 4922233 w 18187382"/>
              <a:gd name="connsiteY1868" fmla="*/ 1790700 h 3848496"/>
              <a:gd name="connsiteX1869" fmla="*/ 4909533 w 18187382"/>
              <a:gd name="connsiteY1869" fmla="*/ 1822450 h 3848496"/>
              <a:gd name="connsiteX1870" fmla="*/ 4877783 w 18187382"/>
              <a:gd name="connsiteY1870" fmla="*/ 1790700 h 3848496"/>
              <a:gd name="connsiteX1871" fmla="*/ 4890483 w 18187382"/>
              <a:gd name="connsiteY1871" fmla="*/ 1803400 h 3848496"/>
              <a:gd name="connsiteX1872" fmla="*/ 4909533 w 18187382"/>
              <a:gd name="connsiteY1872" fmla="*/ 1803400 h 3848496"/>
              <a:gd name="connsiteX1873" fmla="*/ 4903183 w 18187382"/>
              <a:gd name="connsiteY1873" fmla="*/ 1784350 h 3848496"/>
              <a:gd name="connsiteX1874" fmla="*/ 4915883 w 18187382"/>
              <a:gd name="connsiteY1874" fmla="*/ 1778000 h 3848496"/>
              <a:gd name="connsiteX1875" fmla="*/ 4922233 w 18187382"/>
              <a:gd name="connsiteY1875" fmla="*/ 1790700 h 3848496"/>
              <a:gd name="connsiteX1876" fmla="*/ 2083782 w 18187382"/>
              <a:gd name="connsiteY1876" fmla="*/ 1778000 h 3848496"/>
              <a:gd name="connsiteX1877" fmla="*/ 2286982 w 18187382"/>
              <a:gd name="connsiteY1877" fmla="*/ 1841500 h 3848496"/>
              <a:gd name="connsiteX1878" fmla="*/ 2566382 w 18187382"/>
              <a:gd name="connsiteY1878" fmla="*/ 1866900 h 3848496"/>
              <a:gd name="connsiteX1879" fmla="*/ 2553682 w 18187382"/>
              <a:gd name="connsiteY1879" fmla="*/ 1879600 h 3848496"/>
              <a:gd name="connsiteX1880" fmla="*/ 2236182 w 18187382"/>
              <a:gd name="connsiteY1880" fmla="*/ 1911350 h 3848496"/>
              <a:gd name="connsiteX1881" fmla="*/ 2013932 w 18187382"/>
              <a:gd name="connsiteY1881" fmla="*/ 1962150 h 3848496"/>
              <a:gd name="connsiteX1882" fmla="*/ 1886932 w 18187382"/>
              <a:gd name="connsiteY1882" fmla="*/ 1866900 h 3848496"/>
              <a:gd name="connsiteX1883" fmla="*/ 1944082 w 18187382"/>
              <a:gd name="connsiteY1883" fmla="*/ 1816100 h 3848496"/>
              <a:gd name="connsiteX1884" fmla="*/ 2020282 w 18187382"/>
              <a:gd name="connsiteY1884" fmla="*/ 1828800 h 3848496"/>
              <a:gd name="connsiteX1885" fmla="*/ 2064732 w 18187382"/>
              <a:gd name="connsiteY1885" fmla="*/ 1778000 h 3848496"/>
              <a:gd name="connsiteX1886" fmla="*/ 2083782 w 18187382"/>
              <a:gd name="connsiteY1886" fmla="*/ 1778000 h 3848496"/>
              <a:gd name="connsiteX1887" fmla="*/ 17800032 w 18187382"/>
              <a:gd name="connsiteY1887" fmla="*/ 1778000 h 3848496"/>
              <a:gd name="connsiteX1888" fmla="*/ 17742882 w 18187382"/>
              <a:gd name="connsiteY1888" fmla="*/ 1771650 h 3848496"/>
              <a:gd name="connsiteX1889" fmla="*/ 17800032 w 18187382"/>
              <a:gd name="connsiteY1889" fmla="*/ 1778000 h 3848496"/>
              <a:gd name="connsiteX1890" fmla="*/ 16866582 w 18187382"/>
              <a:gd name="connsiteY1890" fmla="*/ 1835150 h 3848496"/>
              <a:gd name="connsiteX1891" fmla="*/ 16726882 w 18187382"/>
              <a:gd name="connsiteY1891" fmla="*/ 2082800 h 3848496"/>
              <a:gd name="connsiteX1892" fmla="*/ 16688782 w 18187382"/>
              <a:gd name="connsiteY1892" fmla="*/ 2184400 h 3848496"/>
              <a:gd name="connsiteX1893" fmla="*/ 16644332 w 18187382"/>
              <a:gd name="connsiteY1893" fmla="*/ 2273300 h 3848496"/>
              <a:gd name="connsiteX1894" fmla="*/ 16637982 w 18187382"/>
              <a:gd name="connsiteY1894" fmla="*/ 2317750 h 3848496"/>
              <a:gd name="connsiteX1895" fmla="*/ 16637982 w 18187382"/>
              <a:gd name="connsiteY1895" fmla="*/ 2266950 h 3848496"/>
              <a:gd name="connsiteX1896" fmla="*/ 16695132 w 18187382"/>
              <a:gd name="connsiteY1896" fmla="*/ 2152650 h 3848496"/>
              <a:gd name="connsiteX1897" fmla="*/ 16891982 w 18187382"/>
              <a:gd name="connsiteY1897" fmla="*/ 1765300 h 3848496"/>
              <a:gd name="connsiteX1898" fmla="*/ 16866582 w 18187382"/>
              <a:gd name="connsiteY1898" fmla="*/ 1835150 h 3848496"/>
              <a:gd name="connsiteX1899" fmla="*/ 2185382 w 18187382"/>
              <a:gd name="connsiteY1899" fmla="*/ 1803400 h 3848496"/>
              <a:gd name="connsiteX1900" fmla="*/ 2255232 w 18187382"/>
              <a:gd name="connsiteY1900" fmla="*/ 1822450 h 3848496"/>
              <a:gd name="connsiteX1901" fmla="*/ 2071082 w 18187382"/>
              <a:gd name="connsiteY1901" fmla="*/ 1758950 h 3848496"/>
              <a:gd name="connsiteX1902" fmla="*/ 2185382 w 18187382"/>
              <a:gd name="connsiteY1902" fmla="*/ 1803400 h 3848496"/>
              <a:gd name="connsiteX1903" fmla="*/ 7906733 w 18187382"/>
              <a:gd name="connsiteY1903" fmla="*/ 1752600 h 3848496"/>
              <a:gd name="connsiteX1904" fmla="*/ 7957533 w 18187382"/>
              <a:gd name="connsiteY1904" fmla="*/ 1778000 h 3848496"/>
              <a:gd name="connsiteX1905" fmla="*/ 7881333 w 18187382"/>
              <a:gd name="connsiteY1905" fmla="*/ 1752600 h 3848496"/>
              <a:gd name="connsiteX1906" fmla="*/ 7906733 w 18187382"/>
              <a:gd name="connsiteY1906" fmla="*/ 1752600 h 3848496"/>
              <a:gd name="connsiteX1907" fmla="*/ 4941283 w 18187382"/>
              <a:gd name="connsiteY1907" fmla="*/ 1797050 h 3848496"/>
              <a:gd name="connsiteX1908" fmla="*/ 4928583 w 18187382"/>
              <a:gd name="connsiteY1908" fmla="*/ 1822450 h 3848496"/>
              <a:gd name="connsiteX1909" fmla="*/ 4941283 w 18187382"/>
              <a:gd name="connsiteY1909" fmla="*/ 1797050 h 3848496"/>
              <a:gd name="connsiteX1910" fmla="*/ 4922233 w 18187382"/>
              <a:gd name="connsiteY1910" fmla="*/ 1752600 h 3848496"/>
              <a:gd name="connsiteX1911" fmla="*/ 4941283 w 18187382"/>
              <a:gd name="connsiteY1911" fmla="*/ 1797050 h 3848496"/>
              <a:gd name="connsiteX1912" fmla="*/ 4877783 w 18187382"/>
              <a:gd name="connsiteY1912" fmla="*/ 1771650 h 3848496"/>
              <a:gd name="connsiteX1913" fmla="*/ 4903183 w 18187382"/>
              <a:gd name="connsiteY1913" fmla="*/ 1752600 h 3848496"/>
              <a:gd name="connsiteX1914" fmla="*/ 4877783 w 18187382"/>
              <a:gd name="connsiteY1914" fmla="*/ 1771650 h 3848496"/>
              <a:gd name="connsiteX1915" fmla="*/ 2623532 w 18187382"/>
              <a:gd name="connsiteY1915" fmla="*/ 1752600 h 3848496"/>
              <a:gd name="connsiteX1916" fmla="*/ 2648932 w 18187382"/>
              <a:gd name="connsiteY1916" fmla="*/ 1771650 h 3848496"/>
              <a:gd name="connsiteX1917" fmla="*/ 2585432 w 18187382"/>
              <a:gd name="connsiteY1917" fmla="*/ 1752600 h 3848496"/>
              <a:gd name="connsiteX1918" fmla="*/ 2623532 w 18187382"/>
              <a:gd name="connsiteY1918" fmla="*/ 1752600 h 3848496"/>
              <a:gd name="connsiteX1919" fmla="*/ 11729432 w 18187382"/>
              <a:gd name="connsiteY1919" fmla="*/ 1746250 h 3848496"/>
              <a:gd name="connsiteX1920" fmla="*/ 11710382 w 18187382"/>
              <a:gd name="connsiteY1920" fmla="*/ 1739900 h 3848496"/>
              <a:gd name="connsiteX1921" fmla="*/ 11754832 w 18187382"/>
              <a:gd name="connsiteY1921" fmla="*/ 1733550 h 3848496"/>
              <a:gd name="connsiteX1922" fmla="*/ 11729432 w 18187382"/>
              <a:gd name="connsiteY1922" fmla="*/ 1746250 h 3848496"/>
              <a:gd name="connsiteX1923" fmla="*/ 7855933 w 18187382"/>
              <a:gd name="connsiteY1923" fmla="*/ 1739900 h 3848496"/>
              <a:gd name="connsiteX1924" fmla="*/ 7792433 w 18187382"/>
              <a:gd name="connsiteY1924" fmla="*/ 1733550 h 3848496"/>
              <a:gd name="connsiteX1925" fmla="*/ 7855933 w 18187382"/>
              <a:gd name="connsiteY1925" fmla="*/ 1739900 h 3848496"/>
              <a:gd name="connsiteX1926" fmla="*/ 7741633 w 18187382"/>
              <a:gd name="connsiteY1926" fmla="*/ 1727200 h 3848496"/>
              <a:gd name="connsiteX1927" fmla="*/ 7659083 w 18187382"/>
              <a:gd name="connsiteY1927" fmla="*/ 1720850 h 3848496"/>
              <a:gd name="connsiteX1928" fmla="*/ 7741633 w 18187382"/>
              <a:gd name="connsiteY1928" fmla="*/ 1727200 h 3848496"/>
              <a:gd name="connsiteX1929" fmla="*/ 4096732 w 18187382"/>
              <a:gd name="connsiteY1929" fmla="*/ 1847850 h 3848496"/>
              <a:gd name="connsiteX1930" fmla="*/ 4084032 w 18187382"/>
              <a:gd name="connsiteY1930" fmla="*/ 1924050 h 3848496"/>
              <a:gd name="connsiteX1931" fmla="*/ 4096732 w 18187382"/>
              <a:gd name="connsiteY1931" fmla="*/ 1854200 h 3848496"/>
              <a:gd name="connsiteX1932" fmla="*/ 4077682 w 18187382"/>
              <a:gd name="connsiteY1932" fmla="*/ 1778000 h 3848496"/>
              <a:gd name="connsiteX1933" fmla="*/ 4045932 w 18187382"/>
              <a:gd name="connsiteY1933" fmla="*/ 1714500 h 3848496"/>
              <a:gd name="connsiteX1934" fmla="*/ 4096732 w 18187382"/>
              <a:gd name="connsiteY1934" fmla="*/ 1847850 h 3848496"/>
              <a:gd name="connsiteX1935" fmla="*/ 2464782 w 18187382"/>
              <a:gd name="connsiteY1935" fmla="*/ 1714500 h 3848496"/>
              <a:gd name="connsiteX1936" fmla="*/ 2579082 w 18187382"/>
              <a:gd name="connsiteY1936" fmla="*/ 1746250 h 3848496"/>
              <a:gd name="connsiteX1937" fmla="*/ 2439382 w 18187382"/>
              <a:gd name="connsiteY1937" fmla="*/ 1714500 h 3848496"/>
              <a:gd name="connsiteX1938" fmla="*/ 2464782 w 18187382"/>
              <a:gd name="connsiteY1938" fmla="*/ 1714500 h 3848496"/>
              <a:gd name="connsiteX1939" fmla="*/ 11691332 w 18187382"/>
              <a:gd name="connsiteY1939" fmla="*/ 1720850 h 3848496"/>
              <a:gd name="connsiteX1940" fmla="*/ 11672282 w 18187382"/>
              <a:gd name="connsiteY1940" fmla="*/ 1708150 h 3848496"/>
              <a:gd name="connsiteX1941" fmla="*/ 11691332 w 18187382"/>
              <a:gd name="connsiteY1941" fmla="*/ 1720850 h 3848496"/>
              <a:gd name="connsiteX1942" fmla="*/ 11634182 w 18187382"/>
              <a:gd name="connsiteY1942" fmla="*/ 1708150 h 3848496"/>
              <a:gd name="connsiteX1943" fmla="*/ 11596082 w 18187382"/>
              <a:gd name="connsiteY1943" fmla="*/ 1701800 h 3848496"/>
              <a:gd name="connsiteX1944" fmla="*/ 11634182 w 18187382"/>
              <a:gd name="connsiteY1944" fmla="*/ 1708150 h 3848496"/>
              <a:gd name="connsiteX1945" fmla="*/ 7589233 w 18187382"/>
              <a:gd name="connsiteY1945" fmla="*/ 1708150 h 3848496"/>
              <a:gd name="connsiteX1946" fmla="*/ 7570183 w 18187382"/>
              <a:gd name="connsiteY1946" fmla="*/ 1701800 h 3848496"/>
              <a:gd name="connsiteX1947" fmla="*/ 7589233 w 18187382"/>
              <a:gd name="connsiteY1947" fmla="*/ 1708150 h 3848496"/>
              <a:gd name="connsiteX1948" fmla="*/ 16904682 w 18187382"/>
              <a:gd name="connsiteY1948" fmla="*/ 1739900 h 3848496"/>
              <a:gd name="connsiteX1949" fmla="*/ 16904682 w 18187382"/>
              <a:gd name="connsiteY1949" fmla="*/ 1689100 h 3848496"/>
              <a:gd name="connsiteX1950" fmla="*/ 16904682 w 18187382"/>
              <a:gd name="connsiteY1950" fmla="*/ 1739900 h 3848496"/>
              <a:gd name="connsiteX1951" fmla="*/ 4033232 w 18187382"/>
              <a:gd name="connsiteY1951" fmla="*/ 1682750 h 3848496"/>
              <a:gd name="connsiteX1952" fmla="*/ 4026882 w 18187382"/>
              <a:gd name="connsiteY1952" fmla="*/ 1682750 h 3848496"/>
              <a:gd name="connsiteX1953" fmla="*/ 4033232 w 18187382"/>
              <a:gd name="connsiteY1953" fmla="*/ 1682750 h 3848496"/>
              <a:gd name="connsiteX1954" fmla="*/ 17736532 w 18187382"/>
              <a:gd name="connsiteY1954" fmla="*/ 1765300 h 3848496"/>
              <a:gd name="connsiteX1955" fmla="*/ 17628582 w 18187382"/>
              <a:gd name="connsiteY1955" fmla="*/ 1695450 h 3848496"/>
              <a:gd name="connsiteX1956" fmla="*/ 17546032 w 18187382"/>
              <a:gd name="connsiteY1956" fmla="*/ 1663700 h 3848496"/>
              <a:gd name="connsiteX1957" fmla="*/ 17736532 w 18187382"/>
              <a:gd name="connsiteY1957" fmla="*/ 1765300 h 3848496"/>
              <a:gd name="connsiteX1958" fmla="*/ 10287982 w 18187382"/>
              <a:gd name="connsiteY1958" fmla="*/ 1676400 h 3848496"/>
              <a:gd name="connsiteX1959" fmla="*/ 10287982 w 18187382"/>
              <a:gd name="connsiteY1959" fmla="*/ 1720850 h 3848496"/>
              <a:gd name="connsiteX1960" fmla="*/ 10573732 w 18187382"/>
              <a:gd name="connsiteY1960" fmla="*/ 1797050 h 3848496"/>
              <a:gd name="connsiteX1961" fmla="*/ 10573732 w 18187382"/>
              <a:gd name="connsiteY1961" fmla="*/ 1885950 h 3848496"/>
              <a:gd name="connsiteX1962" fmla="*/ 10618182 w 18187382"/>
              <a:gd name="connsiteY1962" fmla="*/ 2159000 h 3848496"/>
              <a:gd name="connsiteX1963" fmla="*/ 10618182 w 18187382"/>
              <a:gd name="connsiteY1963" fmla="*/ 2444750 h 3848496"/>
              <a:gd name="connsiteX1964" fmla="*/ 10408632 w 18187382"/>
              <a:gd name="connsiteY1964" fmla="*/ 2641600 h 3848496"/>
              <a:gd name="connsiteX1965" fmla="*/ 10459432 w 18187382"/>
              <a:gd name="connsiteY1965" fmla="*/ 2705100 h 3848496"/>
              <a:gd name="connsiteX1966" fmla="*/ 10281632 w 18187382"/>
              <a:gd name="connsiteY1966" fmla="*/ 2844800 h 3848496"/>
              <a:gd name="connsiteX1967" fmla="*/ 10192732 w 18187382"/>
              <a:gd name="connsiteY1967" fmla="*/ 2876550 h 3848496"/>
              <a:gd name="connsiteX1968" fmla="*/ 9805382 w 18187382"/>
              <a:gd name="connsiteY1968" fmla="*/ 3079750 h 3848496"/>
              <a:gd name="connsiteX1969" fmla="*/ 9646632 w 18187382"/>
              <a:gd name="connsiteY1969" fmla="*/ 3073400 h 3848496"/>
              <a:gd name="connsiteX1970" fmla="*/ 9595832 w 18187382"/>
              <a:gd name="connsiteY1970" fmla="*/ 3086100 h 3848496"/>
              <a:gd name="connsiteX1971" fmla="*/ 9589482 w 18187382"/>
              <a:gd name="connsiteY1971" fmla="*/ 3067050 h 3848496"/>
              <a:gd name="connsiteX1972" fmla="*/ 9576782 w 18187382"/>
              <a:gd name="connsiteY1972" fmla="*/ 2997200 h 3848496"/>
              <a:gd name="connsiteX1973" fmla="*/ 10040332 w 18187382"/>
              <a:gd name="connsiteY1973" fmla="*/ 2514600 h 3848496"/>
              <a:gd name="connsiteX1974" fmla="*/ 9938732 w 18187382"/>
              <a:gd name="connsiteY1974" fmla="*/ 2368550 h 3848496"/>
              <a:gd name="connsiteX1975" fmla="*/ 9900632 w 18187382"/>
              <a:gd name="connsiteY1975" fmla="*/ 2349500 h 3848496"/>
              <a:gd name="connsiteX1976" fmla="*/ 9868882 w 18187382"/>
              <a:gd name="connsiteY1976" fmla="*/ 2311400 h 3848496"/>
              <a:gd name="connsiteX1977" fmla="*/ 9703782 w 18187382"/>
              <a:gd name="connsiteY1977" fmla="*/ 2203450 h 3848496"/>
              <a:gd name="connsiteX1978" fmla="*/ 9799032 w 18187382"/>
              <a:gd name="connsiteY1978" fmla="*/ 1924050 h 3848496"/>
              <a:gd name="connsiteX1979" fmla="*/ 9799032 w 18187382"/>
              <a:gd name="connsiteY1979" fmla="*/ 1866900 h 3848496"/>
              <a:gd name="connsiteX1980" fmla="*/ 9805382 w 18187382"/>
              <a:gd name="connsiteY1980" fmla="*/ 1778000 h 3848496"/>
              <a:gd name="connsiteX1981" fmla="*/ 9881582 w 18187382"/>
              <a:gd name="connsiteY1981" fmla="*/ 1790700 h 3848496"/>
              <a:gd name="connsiteX1982" fmla="*/ 9983182 w 18187382"/>
              <a:gd name="connsiteY1982" fmla="*/ 1854200 h 3848496"/>
              <a:gd name="connsiteX1983" fmla="*/ 10014932 w 18187382"/>
              <a:gd name="connsiteY1983" fmla="*/ 1841500 h 3848496"/>
              <a:gd name="connsiteX1984" fmla="*/ 10053032 w 18187382"/>
              <a:gd name="connsiteY1984" fmla="*/ 1854200 h 3848496"/>
              <a:gd name="connsiteX1985" fmla="*/ 10180032 w 18187382"/>
              <a:gd name="connsiteY1985" fmla="*/ 1682750 h 3848496"/>
              <a:gd name="connsiteX1986" fmla="*/ 10281632 w 18187382"/>
              <a:gd name="connsiteY1986" fmla="*/ 1663700 h 3848496"/>
              <a:gd name="connsiteX1987" fmla="*/ 10287982 w 18187382"/>
              <a:gd name="connsiteY1987" fmla="*/ 1676400 h 3848496"/>
              <a:gd name="connsiteX1988" fmla="*/ 7493983 w 18187382"/>
              <a:gd name="connsiteY1988" fmla="*/ 1663700 h 3848496"/>
              <a:gd name="connsiteX1989" fmla="*/ 7563833 w 18187382"/>
              <a:gd name="connsiteY1989" fmla="*/ 1695450 h 3848496"/>
              <a:gd name="connsiteX1990" fmla="*/ 7481283 w 18187382"/>
              <a:gd name="connsiteY1990" fmla="*/ 1663700 h 3848496"/>
              <a:gd name="connsiteX1991" fmla="*/ 7493983 w 18187382"/>
              <a:gd name="connsiteY1991" fmla="*/ 1663700 h 3848496"/>
              <a:gd name="connsiteX1992" fmla="*/ 2242532 w 18187382"/>
              <a:gd name="connsiteY1992" fmla="*/ 1663700 h 3848496"/>
              <a:gd name="connsiteX1993" fmla="*/ 2433032 w 18187382"/>
              <a:gd name="connsiteY1993" fmla="*/ 1708150 h 3848496"/>
              <a:gd name="connsiteX1994" fmla="*/ 2217132 w 18187382"/>
              <a:gd name="connsiteY1994" fmla="*/ 1663700 h 3848496"/>
              <a:gd name="connsiteX1995" fmla="*/ 2242532 w 18187382"/>
              <a:gd name="connsiteY1995" fmla="*/ 1663700 h 3848496"/>
              <a:gd name="connsiteX1996" fmla="*/ 7474933 w 18187382"/>
              <a:gd name="connsiteY1996" fmla="*/ 1657350 h 3848496"/>
              <a:gd name="connsiteX1997" fmla="*/ 7436833 w 18187382"/>
              <a:gd name="connsiteY1997" fmla="*/ 1651000 h 3848496"/>
              <a:gd name="connsiteX1998" fmla="*/ 7474933 w 18187382"/>
              <a:gd name="connsiteY1998" fmla="*/ 1657350 h 3848496"/>
              <a:gd name="connsiteX1999" fmla="*/ 2648932 w 18187382"/>
              <a:gd name="connsiteY1999" fmla="*/ 1670050 h 3848496"/>
              <a:gd name="connsiteX2000" fmla="*/ 2642582 w 18187382"/>
              <a:gd name="connsiteY2000" fmla="*/ 1651000 h 3848496"/>
              <a:gd name="connsiteX2001" fmla="*/ 2648932 w 18187382"/>
              <a:gd name="connsiteY2001" fmla="*/ 1670050 h 3848496"/>
              <a:gd name="connsiteX2002" fmla="*/ 2198082 w 18187382"/>
              <a:gd name="connsiteY2002" fmla="*/ 1657350 h 3848496"/>
              <a:gd name="connsiteX2003" fmla="*/ 2134582 w 18187382"/>
              <a:gd name="connsiteY2003" fmla="*/ 1644650 h 3848496"/>
              <a:gd name="connsiteX2004" fmla="*/ 2198082 w 18187382"/>
              <a:gd name="connsiteY2004" fmla="*/ 1657350 h 3848496"/>
              <a:gd name="connsiteX2005" fmla="*/ 3925282 w 18187382"/>
              <a:gd name="connsiteY2005" fmla="*/ 1638300 h 3848496"/>
              <a:gd name="connsiteX2006" fmla="*/ 3537932 w 18187382"/>
              <a:gd name="connsiteY2006" fmla="*/ 1644650 h 3848496"/>
              <a:gd name="connsiteX2007" fmla="*/ 3569682 w 18187382"/>
              <a:gd name="connsiteY2007" fmla="*/ 1631950 h 3848496"/>
              <a:gd name="connsiteX2008" fmla="*/ 3925282 w 18187382"/>
              <a:gd name="connsiteY2008" fmla="*/ 1638300 h 3848496"/>
              <a:gd name="connsiteX2009" fmla="*/ 7411433 w 18187382"/>
              <a:gd name="connsiteY2009" fmla="*/ 1638300 h 3848496"/>
              <a:gd name="connsiteX2010" fmla="*/ 7360633 w 18187382"/>
              <a:gd name="connsiteY2010" fmla="*/ 1625600 h 3848496"/>
              <a:gd name="connsiteX2011" fmla="*/ 7411433 w 18187382"/>
              <a:gd name="connsiteY2011" fmla="*/ 1638300 h 3848496"/>
              <a:gd name="connsiteX2012" fmla="*/ 11500832 w 18187382"/>
              <a:gd name="connsiteY2012" fmla="*/ 1657350 h 3848496"/>
              <a:gd name="connsiteX2013" fmla="*/ 11500832 w 18187382"/>
              <a:gd name="connsiteY2013" fmla="*/ 1612900 h 3848496"/>
              <a:gd name="connsiteX2014" fmla="*/ 11500832 w 18187382"/>
              <a:gd name="connsiteY2014" fmla="*/ 1657350 h 3848496"/>
              <a:gd name="connsiteX2015" fmla="*/ 13609032 w 18187382"/>
              <a:gd name="connsiteY2015" fmla="*/ 1936750 h 3848496"/>
              <a:gd name="connsiteX2016" fmla="*/ 13323282 w 18187382"/>
              <a:gd name="connsiteY2016" fmla="*/ 1606550 h 3848496"/>
              <a:gd name="connsiteX2017" fmla="*/ 13609032 w 18187382"/>
              <a:gd name="connsiteY2017" fmla="*/ 1936750 h 3848496"/>
              <a:gd name="connsiteX2018" fmla="*/ 11786582 w 18187382"/>
              <a:gd name="connsiteY2018" fmla="*/ 1708150 h 3848496"/>
              <a:gd name="connsiteX2019" fmla="*/ 11824682 w 18187382"/>
              <a:gd name="connsiteY2019" fmla="*/ 1606550 h 3848496"/>
              <a:gd name="connsiteX2020" fmla="*/ 11786582 w 18187382"/>
              <a:gd name="connsiteY2020" fmla="*/ 1708150 h 3848496"/>
              <a:gd name="connsiteX2021" fmla="*/ 2648932 w 18187382"/>
              <a:gd name="connsiteY2021" fmla="*/ 1625600 h 3848496"/>
              <a:gd name="connsiteX2022" fmla="*/ 2642582 w 18187382"/>
              <a:gd name="connsiteY2022" fmla="*/ 1606550 h 3848496"/>
              <a:gd name="connsiteX2023" fmla="*/ 2648932 w 18187382"/>
              <a:gd name="connsiteY2023" fmla="*/ 1625600 h 3848496"/>
              <a:gd name="connsiteX2024" fmla="*/ 3499832 w 18187382"/>
              <a:gd name="connsiteY2024" fmla="*/ 1619250 h 3848496"/>
              <a:gd name="connsiteX2025" fmla="*/ 3493482 w 18187382"/>
              <a:gd name="connsiteY2025" fmla="*/ 1600200 h 3848496"/>
              <a:gd name="connsiteX2026" fmla="*/ 3499832 w 18187382"/>
              <a:gd name="connsiteY2026" fmla="*/ 1619250 h 3848496"/>
              <a:gd name="connsiteX2027" fmla="*/ 2121882 w 18187382"/>
              <a:gd name="connsiteY2027" fmla="*/ 1638300 h 3848496"/>
              <a:gd name="connsiteX2028" fmla="*/ 1937732 w 18187382"/>
              <a:gd name="connsiteY2028" fmla="*/ 1600200 h 3848496"/>
              <a:gd name="connsiteX2029" fmla="*/ 2121882 w 18187382"/>
              <a:gd name="connsiteY2029" fmla="*/ 1638300 h 3848496"/>
              <a:gd name="connsiteX2030" fmla="*/ 2801332 w 18187382"/>
              <a:gd name="connsiteY2030" fmla="*/ 1657350 h 3848496"/>
              <a:gd name="connsiteX2031" fmla="*/ 2794982 w 18187382"/>
              <a:gd name="connsiteY2031" fmla="*/ 1758950 h 3848496"/>
              <a:gd name="connsiteX2032" fmla="*/ 2769582 w 18187382"/>
              <a:gd name="connsiteY2032" fmla="*/ 1587500 h 3848496"/>
              <a:gd name="connsiteX2033" fmla="*/ 2801332 w 18187382"/>
              <a:gd name="connsiteY2033" fmla="*/ 1657350 h 3848496"/>
              <a:gd name="connsiteX2034" fmla="*/ 4274533 w 18187382"/>
              <a:gd name="connsiteY2034" fmla="*/ 1587500 h 3848496"/>
              <a:gd name="connsiteX2035" fmla="*/ 4293583 w 18187382"/>
              <a:gd name="connsiteY2035" fmla="*/ 1574800 h 3848496"/>
              <a:gd name="connsiteX2036" fmla="*/ 4274533 w 18187382"/>
              <a:gd name="connsiteY2036" fmla="*/ 1587500 h 3848496"/>
              <a:gd name="connsiteX2037" fmla="*/ 13285182 w 18187382"/>
              <a:gd name="connsiteY2037" fmla="*/ 1574800 h 3848496"/>
              <a:gd name="connsiteX2038" fmla="*/ 13291532 w 18187382"/>
              <a:gd name="connsiteY2038" fmla="*/ 1562100 h 3848496"/>
              <a:gd name="connsiteX2039" fmla="*/ 13285182 w 18187382"/>
              <a:gd name="connsiteY2039" fmla="*/ 1574800 h 3848496"/>
              <a:gd name="connsiteX2040" fmla="*/ 4693633 w 18187382"/>
              <a:gd name="connsiteY2040" fmla="*/ 1574800 h 3848496"/>
              <a:gd name="connsiteX2041" fmla="*/ 4712683 w 18187382"/>
              <a:gd name="connsiteY2041" fmla="*/ 1562100 h 3848496"/>
              <a:gd name="connsiteX2042" fmla="*/ 4693633 w 18187382"/>
              <a:gd name="connsiteY2042" fmla="*/ 1574800 h 3848496"/>
              <a:gd name="connsiteX2043" fmla="*/ 1143982 w 18187382"/>
              <a:gd name="connsiteY2043" fmla="*/ 1778000 h 3848496"/>
              <a:gd name="connsiteX2044" fmla="*/ 1378932 w 18187382"/>
              <a:gd name="connsiteY2044" fmla="*/ 1562100 h 3848496"/>
              <a:gd name="connsiteX2045" fmla="*/ 1143982 w 18187382"/>
              <a:gd name="connsiteY2045" fmla="*/ 1778000 h 3848496"/>
              <a:gd name="connsiteX2046" fmla="*/ 16891982 w 18187382"/>
              <a:gd name="connsiteY2046" fmla="*/ 1619250 h 3848496"/>
              <a:gd name="connsiteX2047" fmla="*/ 16866582 w 18187382"/>
              <a:gd name="connsiteY2047" fmla="*/ 1574800 h 3848496"/>
              <a:gd name="connsiteX2048" fmla="*/ 16866582 w 18187382"/>
              <a:gd name="connsiteY2048" fmla="*/ 1555750 h 3848496"/>
              <a:gd name="connsiteX2049" fmla="*/ 16891982 w 18187382"/>
              <a:gd name="connsiteY2049" fmla="*/ 1619250 h 3848496"/>
              <a:gd name="connsiteX2050" fmla="*/ 11843732 w 18187382"/>
              <a:gd name="connsiteY2050" fmla="*/ 1568450 h 3848496"/>
              <a:gd name="connsiteX2051" fmla="*/ 11831032 w 18187382"/>
              <a:gd name="connsiteY2051" fmla="*/ 1600200 h 3848496"/>
              <a:gd name="connsiteX2052" fmla="*/ 11837382 w 18187382"/>
              <a:gd name="connsiteY2052" fmla="*/ 1555750 h 3848496"/>
              <a:gd name="connsiteX2053" fmla="*/ 11843732 w 18187382"/>
              <a:gd name="connsiteY2053" fmla="*/ 1568450 h 3848496"/>
              <a:gd name="connsiteX2054" fmla="*/ 4318983 w 18187382"/>
              <a:gd name="connsiteY2054" fmla="*/ 1574800 h 3848496"/>
              <a:gd name="connsiteX2055" fmla="*/ 4306283 w 18187382"/>
              <a:gd name="connsiteY2055" fmla="*/ 1568450 h 3848496"/>
              <a:gd name="connsiteX2056" fmla="*/ 4395183 w 18187382"/>
              <a:gd name="connsiteY2056" fmla="*/ 1549400 h 3848496"/>
              <a:gd name="connsiteX2057" fmla="*/ 4318983 w 18187382"/>
              <a:gd name="connsiteY2057" fmla="*/ 1574800 h 3848496"/>
              <a:gd name="connsiteX2058" fmla="*/ 11970732 w 18187382"/>
              <a:gd name="connsiteY2058" fmla="*/ 1574800 h 3848496"/>
              <a:gd name="connsiteX2059" fmla="*/ 11862782 w 18187382"/>
              <a:gd name="connsiteY2059" fmla="*/ 1670050 h 3848496"/>
              <a:gd name="connsiteX2060" fmla="*/ 11799282 w 18187382"/>
              <a:gd name="connsiteY2060" fmla="*/ 1758950 h 3848496"/>
              <a:gd name="connsiteX2061" fmla="*/ 11869132 w 18187382"/>
              <a:gd name="connsiteY2061" fmla="*/ 1657350 h 3848496"/>
              <a:gd name="connsiteX2062" fmla="*/ 11951682 w 18187382"/>
              <a:gd name="connsiteY2062" fmla="*/ 1593850 h 3848496"/>
              <a:gd name="connsiteX2063" fmla="*/ 11964382 w 18187382"/>
              <a:gd name="connsiteY2063" fmla="*/ 1543050 h 3848496"/>
              <a:gd name="connsiteX2064" fmla="*/ 11970732 w 18187382"/>
              <a:gd name="connsiteY2064" fmla="*/ 1574800 h 3848496"/>
              <a:gd name="connsiteX2065" fmla="*/ 4776183 w 18187382"/>
              <a:gd name="connsiteY2065" fmla="*/ 1555750 h 3848496"/>
              <a:gd name="connsiteX2066" fmla="*/ 4801583 w 18187382"/>
              <a:gd name="connsiteY2066" fmla="*/ 1536700 h 3848496"/>
              <a:gd name="connsiteX2067" fmla="*/ 4776183 w 18187382"/>
              <a:gd name="connsiteY2067" fmla="*/ 1555750 h 3848496"/>
              <a:gd name="connsiteX2068" fmla="*/ 2623532 w 18187382"/>
              <a:gd name="connsiteY2068" fmla="*/ 1568450 h 3848496"/>
              <a:gd name="connsiteX2069" fmla="*/ 2610832 w 18187382"/>
              <a:gd name="connsiteY2069" fmla="*/ 1536700 h 3848496"/>
              <a:gd name="connsiteX2070" fmla="*/ 2623532 w 18187382"/>
              <a:gd name="connsiteY2070" fmla="*/ 1568450 h 3848496"/>
              <a:gd name="connsiteX2071" fmla="*/ 4757133 w 18187382"/>
              <a:gd name="connsiteY2071" fmla="*/ 1536700 h 3848496"/>
              <a:gd name="connsiteX2072" fmla="*/ 4738083 w 18187382"/>
              <a:gd name="connsiteY2072" fmla="*/ 1543050 h 3848496"/>
              <a:gd name="connsiteX2073" fmla="*/ 4731733 w 18187382"/>
              <a:gd name="connsiteY2073" fmla="*/ 1530350 h 3848496"/>
              <a:gd name="connsiteX2074" fmla="*/ 4757133 w 18187382"/>
              <a:gd name="connsiteY2074" fmla="*/ 1536700 h 3848496"/>
              <a:gd name="connsiteX2075" fmla="*/ 7335233 w 18187382"/>
              <a:gd name="connsiteY2075" fmla="*/ 1606550 h 3848496"/>
              <a:gd name="connsiteX2076" fmla="*/ 7309833 w 18187382"/>
              <a:gd name="connsiteY2076" fmla="*/ 1574800 h 3848496"/>
              <a:gd name="connsiteX2077" fmla="*/ 7309833 w 18187382"/>
              <a:gd name="connsiteY2077" fmla="*/ 1524000 h 3848496"/>
              <a:gd name="connsiteX2078" fmla="*/ 7335233 w 18187382"/>
              <a:gd name="connsiteY2078" fmla="*/ 1606550 h 3848496"/>
              <a:gd name="connsiteX2079" fmla="*/ 2820382 w 18187382"/>
              <a:gd name="connsiteY2079" fmla="*/ 1574800 h 3848496"/>
              <a:gd name="connsiteX2080" fmla="*/ 2820382 w 18187382"/>
              <a:gd name="connsiteY2080" fmla="*/ 1524000 h 3848496"/>
              <a:gd name="connsiteX2081" fmla="*/ 2820382 w 18187382"/>
              <a:gd name="connsiteY2081" fmla="*/ 1574800 h 3848496"/>
              <a:gd name="connsiteX2082" fmla="*/ 4490433 w 18187382"/>
              <a:gd name="connsiteY2082" fmla="*/ 1524000 h 3848496"/>
              <a:gd name="connsiteX2083" fmla="*/ 4458683 w 18187382"/>
              <a:gd name="connsiteY2083" fmla="*/ 1530350 h 3848496"/>
              <a:gd name="connsiteX2084" fmla="*/ 4471383 w 18187382"/>
              <a:gd name="connsiteY2084" fmla="*/ 1504950 h 3848496"/>
              <a:gd name="connsiteX2085" fmla="*/ 4490433 w 18187382"/>
              <a:gd name="connsiteY2085" fmla="*/ 1524000 h 3848496"/>
              <a:gd name="connsiteX2086" fmla="*/ 4274533 w 18187382"/>
              <a:gd name="connsiteY2086" fmla="*/ 1524000 h 3848496"/>
              <a:gd name="connsiteX2087" fmla="*/ 4242783 w 18187382"/>
              <a:gd name="connsiteY2087" fmla="*/ 1504950 h 3848496"/>
              <a:gd name="connsiteX2088" fmla="*/ 4090382 w 18187382"/>
              <a:gd name="connsiteY2088" fmla="*/ 1504950 h 3848496"/>
              <a:gd name="connsiteX2089" fmla="*/ 4045932 w 18187382"/>
              <a:gd name="connsiteY2089" fmla="*/ 1524000 h 3848496"/>
              <a:gd name="connsiteX2090" fmla="*/ 4090382 w 18187382"/>
              <a:gd name="connsiteY2090" fmla="*/ 1504950 h 3848496"/>
              <a:gd name="connsiteX2091" fmla="*/ 4242783 w 18187382"/>
              <a:gd name="connsiteY2091" fmla="*/ 1504950 h 3848496"/>
              <a:gd name="connsiteX2092" fmla="*/ 4274533 w 18187382"/>
              <a:gd name="connsiteY2092" fmla="*/ 1524000 h 3848496"/>
              <a:gd name="connsiteX2093" fmla="*/ 4306283 w 18187382"/>
              <a:gd name="connsiteY2093" fmla="*/ 1498600 h 3848496"/>
              <a:gd name="connsiteX2094" fmla="*/ 4274533 w 18187382"/>
              <a:gd name="connsiteY2094" fmla="*/ 1524000 h 3848496"/>
              <a:gd name="connsiteX2095" fmla="*/ 3518882 w 18187382"/>
              <a:gd name="connsiteY2095" fmla="*/ 1504950 h 3848496"/>
              <a:gd name="connsiteX2096" fmla="*/ 3741132 w 18187382"/>
              <a:gd name="connsiteY2096" fmla="*/ 1504950 h 3848496"/>
              <a:gd name="connsiteX2097" fmla="*/ 3518882 w 18187382"/>
              <a:gd name="connsiteY2097" fmla="*/ 1504950 h 3848496"/>
              <a:gd name="connsiteX2098" fmla="*/ 2007582 w 18187382"/>
              <a:gd name="connsiteY2098" fmla="*/ 1530350 h 3848496"/>
              <a:gd name="connsiteX2099" fmla="*/ 2045682 w 18187382"/>
              <a:gd name="connsiteY2099" fmla="*/ 1530350 h 3848496"/>
              <a:gd name="connsiteX2100" fmla="*/ 1988532 w 18187382"/>
              <a:gd name="connsiteY2100" fmla="*/ 1530350 h 3848496"/>
              <a:gd name="connsiteX2101" fmla="*/ 2090132 w 18187382"/>
              <a:gd name="connsiteY2101" fmla="*/ 1498600 h 3848496"/>
              <a:gd name="connsiteX2102" fmla="*/ 2007582 w 18187382"/>
              <a:gd name="connsiteY2102" fmla="*/ 1530350 h 3848496"/>
              <a:gd name="connsiteX2103" fmla="*/ 11977082 w 18187382"/>
              <a:gd name="connsiteY2103" fmla="*/ 1504950 h 3848496"/>
              <a:gd name="connsiteX2104" fmla="*/ 11970732 w 18187382"/>
              <a:gd name="connsiteY2104" fmla="*/ 1492250 h 3848496"/>
              <a:gd name="connsiteX2105" fmla="*/ 11977082 w 18187382"/>
              <a:gd name="connsiteY2105" fmla="*/ 1504950 h 3848496"/>
              <a:gd name="connsiteX2106" fmla="*/ 2598132 w 18187382"/>
              <a:gd name="connsiteY2106" fmla="*/ 1511300 h 3848496"/>
              <a:gd name="connsiteX2107" fmla="*/ 2591782 w 18187382"/>
              <a:gd name="connsiteY2107" fmla="*/ 1492250 h 3848496"/>
              <a:gd name="connsiteX2108" fmla="*/ 2598132 w 18187382"/>
              <a:gd name="connsiteY2108" fmla="*/ 1511300 h 3848496"/>
              <a:gd name="connsiteX2109" fmla="*/ 3950682 w 18187382"/>
              <a:gd name="connsiteY2109" fmla="*/ 1479550 h 3848496"/>
              <a:gd name="connsiteX2110" fmla="*/ 3988782 w 18187382"/>
              <a:gd name="connsiteY2110" fmla="*/ 1473200 h 3848496"/>
              <a:gd name="connsiteX2111" fmla="*/ 3950682 w 18187382"/>
              <a:gd name="connsiteY2111" fmla="*/ 1479550 h 3848496"/>
              <a:gd name="connsiteX2112" fmla="*/ 12713682 w 18187382"/>
              <a:gd name="connsiteY2112" fmla="*/ 1720850 h 3848496"/>
              <a:gd name="connsiteX2113" fmla="*/ 12535882 w 18187382"/>
              <a:gd name="connsiteY2113" fmla="*/ 2012950 h 3848496"/>
              <a:gd name="connsiteX2114" fmla="*/ 12497782 w 18187382"/>
              <a:gd name="connsiteY2114" fmla="*/ 2171700 h 3848496"/>
              <a:gd name="connsiteX2115" fmla="*/ 12510482 w 18187382"/>
              <a:gd name="connsiteY2115" fmla="*/ 2057400 h 3848496"/>
              <a:gd name="connsiteX2116" fmla="*/ 12573982 w 18187382"/>
              <a:gd name="connsiteY2116" fmla="*/ 1936750 h 3848496"/>
              <a:gd name="connsiteX2117" fmla="*/ 12726382 w 18187382"/>
              <a:gd name="connsiteY2117" fmla="*/ 1689100 h 3848496"/>
              <a:gd name="connsiteX2118" fmla="*/ 12967682 w 18187382"/>
              <a:gd name="connsiteY2118" fmla="*/ 1466850 h 3848496"/>
              <a:gd name="connsiteX2119" fmla="*/ 12713682 w 18187382"/>
              <a:gd name="connsiteY2119" fmla="*/ 1720850 h 3848496"/>
              <a:gd name="connsiteX2120" fmla="*/ 4509483 w 18187382"/>
              <a:gd name="connsiteY2120" fmla="*/ 1479550 h 3848496"/>
              <a:gd name="connsiteX2121" fmla="*/ 4522183 w 18187382"/>
              <a:gd name="connsiteY2121" fmla="*/ 1466850 h 3848496"/>
              <a:gd name="connsiteX2122" fmla="*/ 4509483 w 18187382"/>
              <a:gd name="connsiteY2122" fmla="*/ 1479550 h 3848496"/>
              <a:gd name="connsiteX2123" fmla="*/ 2585432 w 18187382"/>
              <a:gd name="connsiteY2123" fmla="*/ 1479550 h 3848496"/>
              <a:gd name="connsiteX2124" fmla="*/ 2585432 w 18187382"/>
              <a:gd name="connsiteY2124" fmla="*/ 1460500 h 3848496"/>
              <a:gd name="connsiteX2125" fmla="*/ 2585432 w 18187382"/>
              <a:gd name="connsiteY2125" fmla="*/ 1479550 h 3848496"/>
              <a:gd name="connsiteX2126" fmla="*/ 7303483 w 18187382"/>
              <a:gd name="connsiteY2126" fmla="*/ 1511300 h 3848496"/>
              <a:gd name="connsiteX2127" fmla="*/ 7290783 w 18187382"/>
              <a:gd name="connsiteY2127" fmla="*/ 1492250 h 3848496"/>
              <a:gd name="connsiteX2128" fmla="*/ 7297133 w 18187382"/>
              <a:gd name="connsiteY2128" fmla="*/ 1447800 h 3848496"/>
              <a:gd name="connsiteX2129" fmla="*/ 7303483 w 18187382"/>
              <a:gd name="connsiteY2129" fmla="*/ 1511300 h 3848496"/>
              <a:gd name="connsiteX2130" fmla="*/ 4585683 w 18187382"/>
              <a:gd name="connsiteY2130" fmla="*/ 1466850 h 3848496"/>
              <a:gd name="connsiteX2131" fmla="*/ 4547583 w 18187382"/>
              <a:gd name="connsiteY2131" fmla="*/ 1447800 h 3848496"/>
              <a:gd name="connsiteX2132" fmla="*/ 4585683 w 18187382"/>
              <a:gd name="connsiteY2132" fmla="*/ 1466850 h 3848496"/>
              <a:gd name="connsiteX2133" fmla="*/ 4630133 w 18187382"/>
              <a:gd name="connsiteY2133" fmla="*/ 1447800 h 3848496"/>
              <a:gd name="connsiteX2134" fmla="*/ 4592033 w 18187382"/>
              <a:gd name="connsiteY2134" fmla="*/ 1422400 h 3848496"/>
              <a:gd name="connsiteX2135" fmla="*/ 4630133 w 18187382"/>
              <a:gd name="connsiteY2135" fmla="*/ 1447800 h 3848496"/>
              <a:gd name="connsiteX2136" fmla="*/ 2147282 w 18187382"/>
              <a:gd name="connsiteY2136" fmla="*/ 1454150 h 3848496"/>
              <a:gd name="connsiteX2137" fmla="*/ 2166332 w 18187382"/>
              <a:gd name="connsiteY2137" fmla="*/ 1403350 h 3848496"/>
              <a:gd name="connsiteX2138" fmla="*/ 2147282 w 18187382"/>
              <a:gd name="connsiteY2138" fmla="*/ 1454150 h 3848496"/>
              <a:gd name="connsiteX2139" fmla="*/ 13304232 w 18187382"/>
              <a:gd name="connsiteY2139" fmla="*/ 1543050 h 3848496"/>
              <a:gd name="connsiteX2140" fmla="*/ 13443932 w 18187382"/>
              <a:gd name="connsiteY2140" fmla="*/ 1390650 h 3848496"/>
              <a:gd name="connsiteX2141" fmla="*/ 13304232 w 18187382"/>
              <a:gd name="connsiteY2141" fmla="*/ 1543050 h 3848496"/>
              <a:gd name="connsiteX2142" fmla="*/ 6674833 w 18187382"/>
              <a:gd name="connsiteY2142" fmla="*/ 1441450 h 3848496"/>
              <a:gd name="connsiteX2143" fmla="*/ 6744683 w 18187382"/>
              <a:gd name="connsiteY2143" fmla="*/ 1574800 h 3848496"/>
              <a:gd name="connsiteX2144" fmla="*/ 6738333 w 18187382"/>
              <a:gd name="connsiteY2144" fmla="*/ 1606550 h 3848496"/>
              <a:gd name="connsiteX2145" fmla="*/ 6668483 w 18187382"/>
              <a:gd name="connsiteY2145" fmla="*/ 1441450 h 3848496"/>
              <a:gd name="connsiteX2146" fmla="*/ 6681183 w 18187382"/>
              <a:gd name="connsiteY2146" fmla="*/ 1384300 h 3848496"/>
              <a:gd name="connsiteX2147" fmla="*/ 6674833 w 18187382"/>
              <a:gd name="connsiteY2147" fmla="*/ 1441450 h 3848496"/>
              <a:gd name="connsiteX2148" fmla="*/ 4128482 w 18187382"/>
              <a:gd name="connsiteY2148" fmla="*/ 1384300 h 3848496"/>
              <a:gd name="connsiteX2149" fmla="*/ 4096732 w 18187382"/>
              <a:gd name="connsiteY2149" fmla="*/ 1397000 h 3848496"/>
              <a:gd name="connsiteX2150" fmla="*/ 4077682 w 18187382"/>
              <a:gd name="connsiteY2150" fmla="*/ 1384300 h 3848496"/>
              <a:gd name="connsiteX2151" fmla="*/ 4128482 w 18187382"/>
              <a:gd name="connsiteY2151" fmla="*/ 1384300 h 3848496"/>
              <a:gd name="connsiteX2152" fmla="*/ 1486882 w 18187382"/>
              <a:gd name="connsiteY2152" fmla="*/ 1492250 h 3848496"/>
              <a:gd name="connsiteX2153" fmla="*/ 1391632 w 18187382"/>
              <a:gd name="connsiteY2153" fmla="*/ 1555750 h 3848496"/>
              <a:gd name="connsiteX2154" fmla="*/ 1499582 w 18187382"/>
              <a:gd name="connsiteY2154" fmla="*/ 1485900 h 3848496"/>
              <a:gd name="connsiteX2155" fmla="*/ 1696432 w 18187382"/>
              <a:gd name="connsiteY2155" fmla="*/ 1377950 h 3848496"/>
              <a:gd name="connsiteX2156" fmla="*/ 1486882 w 18187382"/>
              <a:gd name="connsiteY2156" fmla="*/ 1492250 h 3848496"/>
              <a:gd name="connsiteX2157" fmla="*/ 3918932 w 18187382"/>
              <a:gd name="connsiteY2157" fmla="*/ 1377950 h 3848496"/>
              <a:gd name="connsiteX2158" fmla="*/ 3734782 w 18187382"/>
              <a:gd name="connsiteY2158" fmla="*/ 1371600 h 3848496"/>
              <a:gd name="connsiteX2159" fmla="*/ 3918932 w 18187382"/>
              <a:gd name="connsiteY2159" fmla="*/ 1377950 h 3848496"/>
              <a:gd name="connsiteX2160" fmla="*/ 11386532 w 18187382"/>
              <a:gd name="connsiteY2160" fmla="*/ 1416050 h 3848496"/>
              <a:gd name="connsiteX2161" fmla="*/ 11354782 w 18187382"/>
              <a:gd name="connsiteY2161" fmla="*/ 1371600 h 3848496"/>
              <a:gd name="connsiteX2162" fmla="*/ 11392882 w 18187382"/>
              <a:gd name="connsiteY2162" fmla="*/ 1397000 h 3848496"/>
              <a:gd name="connsiteX2163" fmla="*/ 11386532 w 18187382"/>
              <a:gd name="connsiteY2163" fmla="*/ 1416050 h 3848496"/>
              <a:gd name="connsiteX2164" fmla="*/ 4484083 w 18187382"/>
              <a:gd name="connsiteY2164" fmla="*/ 1339850 h 3848496"/>
              <a:gd name="connsiteX2165" fmla="*/ 4541233 w 18187382"/>
              <a:gd name="connsiteY2165" fmla="*/ 1377950 h 3848496"/>
              <a:gd name="connsiteX2166" fmla="*/ 4439633 w 18187382"/>
              <a:gd name="connsiteY2166" fmla="*/ 1339850 h 3848496"/>
              <a:gd name="connsiteX2167" fmla="*/ 4484083 w 18187382"/>
              <a:gd name="connsiteY2167" fmla="*/ 1339850 h 3848496"/>
              <a:gd name="connsiteX2168" fmla="*/ 6808183 w 18187382"/>
              <a:gd name="connsiteY2168" fmla="*/ 1327150 h 3848496"/>
              <a:gd name="connsiteX2169" fmla="*/ 6782783 w 18187382"/>
              <a:gd name="connsiteY2169" fmla="*/ 1320800 h 3848496"/>
              <a:gd name="connsiteX2170" fmla="*/ 6808183 w 18187382"/>
              <a:gd name="connsiteY2170" fmla="*/ 1327150 h 3848496"/>
              <a:gd name="connsiteX2171" fmla="*/ 10110182 w 18187382"/>
              <a:gd name="connsiteY2171" fmla="*/ 1314450 h 3848496"/>
              <a:gd name="connsiteX2172" fmla="*/ 10103832 w 18187382"/>
              <a:gd name="connsiteY2172" fmla="*/ 1301750 h 3848496"/>
              <a:gd name="connsiteX2173" fmla="*/ 10110182 w 18187382"/>
              <a:gd name="connsiteY2173" fmla="*/ 1314450 h 3848496"/>
              <a:gd name="connsiteX2174" fmla="*/ 1715482 w 18187382"/>
              <a:gd name="connsiteY2174" fmla="*/ 1339850 h 3848496"/>
              <a:gd name="connsiteX2175" fmla="*/ 1715482 w 18187382"/>
              <a:gd name="connsiteY2175" fmla="*/ 1295400 h 3848496"/>
              <a:gd name="connsiteX2176" fmla="*/ 1715482 w 18187382"/>
              <a:gd name="connsiteY2176" fmla="*/ 1339850 h 3848496"/>
              <a:gd name="connsiteX2177" fmla="*/ 4915883 w 18187382"/>
              <a:gd name="connsiteY2177" fmla="*/ 1327150 h 3848496"/>
              <a:gd name="connsiteX2178" fmla="*/ 4909533 w 18187382"/>
              <a:gd name="connsiteY2178" fmla="*/ 1339850 h 3848496"/>
              <a:gd name="connsiteX2179" fmla="*/ 4896833 w 18187382"/>
              <a:gd name="connsiteY2179" fmla="*/ 1327150 h 3848496"/>
              <a:gd name="connsiteX2180" fmla="*/ 4896833 w 18187382"/>
              <a:gd name="connsiteY2180" fmla="*/ 1352550 h 3848496"/>
              <a:gd name="connsiteX2181" fmla="*/ 4846033 w 18187382"/>
              <a:gd name="connsiteY2181" fmla="*/ 1466850 h 3848496"/>
              <a:gd name="connsiteX2182" fmla="*/ 4839683 w 18187382"/>
              <a:gd name="connsiteY2182" fmla="*/ 1454150 h 3848496"/>
              <a:gd name="connsiteX2183" fmla="*/ 4833333 w 18187382"/>
              <a:gd name="connsiteY2183" fmla="*/ 1479550 h 3848496"/>
              <a:gd name="connsiteX2184" fmla="*/ 4833333 w 18187382"/>
              <a:gd name="connsiteY2184" fmla="*/ 1485900 h 3848496"/>
              <a:gd name="connsiteX2185" fmla="*/ 4826983 w 18187382"/>
              <a:gd name="connsiteY2185" fmla="*/ 1473200 h 3848496"/>
              <a:gd name="connsiteX2186" fmla="*/ 4807933 w 18187382"/>
              <a:gd name="connsiteY2186" fmla="*/ 1498600 h 3848496"/>
              <a:gd name="connsiteX2187" fmla="*/ 4820633 w 18187382"/>
              <a:gd name="connsiteY2187" fmla="*/ 1504950 h 3848496"/>
              <a:gd name="connsiteX2188" fmla="*/ 4820633 w 18187382"/>
              <a:gd name="connsiteY2188" fmla="*/ 1524000 h 3848496"/>
              <a:gd name="connsiteX2189" fmla="*/ 4807933 w 18187382"/>
              <a:gd name="connsiteY2189" fmla="*/ 1530350 h 3848496"/>
              <a:gd name="connsiteX2190" fmla="*/ 4795233 w 18187382"/>
              <a:gd name="connsiteY2190" fmla="*/ 1498600 h 3848496"/>
              <a:gd name="connsiteX2191" fmla="*/ 4903183 w 18187382"/>
              <a:gd name="connsiteY2191" fmla="*/ 1289050 h 3848496"/>
              <a:gd name="connsiteX2192" fmla="*/ 4915883 w 18187382"/>
              <a:gd name="connsiteY2192" fmla="*/ 1327150 h 3848496"/>
              <a:gd name="connsiteX2193" fmla="*/ 3487132 w 18187382"/>
              <a:gd name="connsiteY2193" fmla="*/ 1314450 h 3848496"/>
              <a:gd name="connsiteX2194" fmla="*/ 3499832 w 18187382"/>
              <a:gd name="connsiteY2194" fmla="*/ 1289050 h 3848496"/>
              <a:gd name="connsiteX2195" fmla="*/ 3487132 w 18187382"/>
              <a:gd name="connsiteY2195" fmla="*/ 1314450 h 3848496"/>
              <a:gd name="connsiteX2196" fmla="*/ 4953983 w 18187382"/>
              <a:gd name="connsiteY2196" fmla="*/ 1289050 h 3848496"/>
              <a:gd name="connsiteX2197" fmla="*/ 4947633 w 18187382"/>
              <a:gd name="connsiteY2197" fmla="*/ 1276350 h 3848496"/>
              <a:gd name="connsiteX2198" fmla="*/ 4953983 w 18187382"/>
              <a:gd name="connsiteY2198" fmla="*/ 1289050 h 3848496"/>
              <a:gd name="connsiteX2199" fmla="*/ 2172682 w 18187382"/>
              <a:gd name="connsiteY2199" fmla="*/ 1390650 h 3848496"/>
              <a:gd name="connsiteX2200" fmla="*/ 2191732 w 18187382"/>
              <a:gd name="connsiteY2200" fmla="*/ 1270000 h 3848496"/>
              <a:gd name="connsiteX2201" fmla="*/ 2172682 w 18187382"/>
              <a:gd name="connsiteY2201" fmla="*/ 1390650 h 3848496"/>
              <a:gd name="connsiteX2202" fmla="*/ 1709132 w 18187382"/>
              <a:gd name="connsiteY2202" fmla="*/ 1282700 h 3848496"/>
              <a:gd name="connsiteX2203" fmla="*/ 1702782 w 18187382"/>
              <a:gd name="connsiteY2203" fmla="*/ 1257300 h 3848496"/>
              <a:gd name="connsiteX2204" fmla="*/ 1709132 w 18187382"/>
              <a:gd name="connsiteY2204" fmla="*/ 1282700 h 3848496"/>
              <a:gd name="connsiteX2205" fmla="*/ 12904182 w 18187382"/>
              <a:gd name="connsiteY2205" fmla="*/ 1289050 h 3848496"/>
              <a:gd name="connsiteX2206" fmla="*/ 12967682 w 18187382"/>
              <a:gd name="connsiteY2206" fmla="*/ 1416050 h 3848496"/>
              <a:gd name="connsiteX2207" fmla="*/ 12891482 w 18187382"/>
              <a:gd name="connsiteY2207" fmla="*/ 1276350 h 3848496"/>
              <a:gd name="connsiteX2208" fmla="*/ 12891482 w 18187382"/>
              <a:gd name="connsiteY2208" fmla="*/ 1244600 h 3848496"/>
              <a:gd name="connsiteX2209" fmla="*/ 12904182 w 18187382"/>
              <a:gd name="connsiteY2209" fmla="*/ 1289050 h 3848496"/>
              <a:gd name="connsiteX2210" fmla="*/ 13450282 w 18187382"/>
              <a:gd name="connsiteY2210" fmla="*/ 1377950 h 3848496"/>
              <a:gd name="connsiteX2211" fmla="*/ 13462982 w 18187382"/>
              <a:gd name="connsiteY2211" fmla="*/ 1238250 h 3848496"/>
              <a:gd name="connsiteX2212" fmla="*/ 13450282 w 18187382"/>
              <a:gd name="connsiteY2212" fmla="*/ 1377950 h 3848496"/>
              <a:gd name="connsiteX2213" fmla="*/ 4744433 w 18187382"/>
              <a:gd name="connsiteY2213" fmla="*/ 1231900 h 3848496"/>
              <a:gd name="connsiteX2214" fmla="*/ 4668233 w 18187382"/>
              <a:gd name="connsiteY2214" fmla="*/ 1238250 h 3848496"/>
              <a:gd name="connsiteX2215" fmla="*/ 4687283 w 18187382"/>
              <a:gd name="connsiteY2215" fmla="*/ 1225550 h 3848496"/>
              <a:gd name="connsiteX2216" fmla="*/ 4744433 w 18187382"/>
              <a:gd name="connsiteY2216" fmla="*/ 1231900 h 3848496"/>
              <a:gd name="connsiteX2217" fmla="*/ 1696432 w 18187382"/>
              <a:gd name="connsiteY2217" fmla="*/ 1244600 h 3848496"/>
              <a:gd name="connsiteX2218" fmla="*/ 1690082 w 18187382"/>
              <a:gd name="connsiteY2218" fmla="*/ 1225550 h 3848496"/>
              <a:gd name="connsiteX2219" fmla="*/ 1696432 w 18187382"/>
              <a:gd name="connsiteY2219" fmla="*/ 1244600 h 3848496"/>
              <a:gd name="connsiteX2220" fmla="*/ 4776183 w 18187382"/>
              <a:gd name="connsiteY2220" fmla="*/ 1250950 h 3848496"/>
              <a:gd name="connsiteX2221" fmla="*/ 4763483 w 18187382"/>
              <a:gd name="connsiteY2221" fmla="*/ 1238250 h 3848496"/>
              <a:gd name="connsiteX2222" fmla="*/ 4776183 w 18187382"/>
              <a:gd name="connsiteY2222" fmla="*/ 1219200 h 3848496"/>
              <a:gd name="connsiteX2223" fmla="*/ 4776183 w 18187382"/>
              <a:gd name="connsiteY2223" fmla="*/ 1250950 h 3848496"/>
              <a:gd name="connsiteX2224" fmla="*/ 4934933 w 18187382"/>
              <a:gd name="connsiteY2224" fmla="*/ 1238250 h 3848496"/>
              <a:gd name="connsiteX2225" fmla="*/ 4928583 w 18187382"/>
              <a:gd name="connsiteY2225" fmla="*/ 1212850 h 3848496"/>
              <a:gd name="connsiteX2226" fmla="*/ 4934933 w 18187382"/>
              <a:gd name="connsiteY2226" fmla="*/ 1238250 h 3848496"/>
              <a:gd name="connsiteX2227" fmla="*/ 4865083 w 18187382"/>
              <a:gd name="connsiteY2227" fmla="*/ 1219200 h 3848496"/>
              <a:gd name="connsiteX2228" fmla="*/ 4833333 w 18187382"/>
              <a:gd name="connsiteY2228" fmla="*/ 1206500 h 3848496"/>
              <a:gd name="connsiteX2229" fmla="*/ 4865083 w 18187382"/>
              <a:gd name="connsiteY2229" fmla="*/ 1219200 h 3848496"/>
              <a:gd name="connsiteX2230" fmla="*/ 4414233 w 18187382"/>
              <a:gd name="connsiteY2230" fmla="*/ 1200150 h 3848496"/>
              <a:gd name="connsiteX2231" fmla="*/ 4357083 w 18187382"/>
              <a:gd name="connsiteY2231" fmla="*/ 1200150 h 3848496"/>
              <a:gd name="connsiteX2232" fmla="*/ 4414233 w 18187382"/>
              <a:gd name="connsiteY2232" fmla="*/ 1200150 h 3848496"/>
              <a:gd name="connsiteX2233" fmla="*/ 4299933 w 18187382"/>
              <a:gd name="connsiteY2233" fmla="*/ 1200150 h 3848496"/>
              <a:gd name="connsiteX2234" fmla="*/ 4217383 w 18187382"/>
              <a:gd name="connsiteY2234" fmla="*/ 1193800 h 3848496"/>
              <a:gd name="connsiteX2235" fmla="*/ 4299933 w 18187382"/>
              <a:gd name="connsiteY2235" fmla="*/ 1200150 h 3848496"/>
              <a:gd name="connsiteX2236" fmla="*/ 12885132 w 18187382"/>
              <a:gd name="connsiteY2236" fmla="*/ 1238250 h 3848496"/>
              <a:gd name="connsiteX2237" fmla="*/ 12878782 w 18187382"/>
              <a:gd name="connsiteY2237" fmla="*/ 1187450 h 3848496"/>
              <a:gd name="connsiteX2238" fmla="*/ 12885132 w 18187382"/>
              <a:gd name="connsiteY2238" fmla="*/ 1238250 h 3848496"/>
              <a:gd name="connsiteX2239" fmla="*/ 7360633 w 18187382"/>
              <a:gd name="connsiteY2239" fmla="*/ 1295400 h 3848496"/>
              <a:gd name="connsiteX2240" fmla="*/ 7316183 w 18187382"/>
              <a:gd name="connsiteY2240" fmla="*/ 1428750 h 3848496"/>
              <a:gd name="connsiteX2241" fmla="*/ 7354283 w 18187382"/>
              <a:gd name="connsiteY2241" fmla="*/ 1187450 h 3848496"/>
              <a:gd name="connsiteX2242" fmla="*/ 7360633 w 18187382"/>
              <a:gd name="connsiteY2242" fmla="*/ 1295400 h 3848496"/>
              <a:gd name="connsiteX2243" fmla="*/ 4820633 w 18187382"/>
              <a:gd name="connsiteY2243" fmla="*/ 1193800 h 3848496"/>
              <a:gd name="connsiteX2244" fmla="*/ 4801583 w 18187382"/>
              <a:gd name="connsiteY2244" fmla="*/ 1187450 h 3848496"/>
              <a:gd name="connsiteX2245" fmla="*/ 4820633 w 18187382"/>
              <a:gd name="connsiteY2245" fmla="*/ 1193800 h 3848496"/>
              <a:gd name="connsiteX2246" fmla="*/ 4915883 w 18187382"/>
              <a:gd name="connsiteY2246" fmla="*/ 1174750 h 3848496"/>
              <a:gd name="connsiteX2247" fmla="*/ 4922233 w 18187382"/>
              <a:gd name="connsiteY2247" fmla="*/ 1206500 h 3848496"/>
              <a:gd name="connsiteX2248" fmla="*/ 4896833 w 18187382"/>
              <a:gd name="connsiteY2248" fmla="*/ 1174750 h 3848496"/>
              <a:gd name="connsiteX2249" fmla="*/ 4915883 w 18187382"/>
              <a:gd name="connsiteY2249" fmla="*/ 1174750 h 3848496"/>
              <a:gd name="connsiteX2250" fmla="*/ 2858482 w 18187382"/>
              <a:gd name="connsiteY2250" fmla="*/ 1206500 h 3848496"/>
              <a:gd name="connsiteX2251" fmla="*/ 2864832 w 18187382"/>
              <a:gd name="connsiteY2251" fmla="*/ 1174750 h 3848496"/>
              <a:gd name="connsiteX2252" fmla="*/ 2858482 w 18187382"/>
              <a:gd name="connsiteY2252" fmla="*/ 1206500 h 3848496"/>
              <a:gd name="connsiteX2253" fmla="*/ 4204683 w 18187382"/>
              <a:gd name="connsiteY2253" fmla="*/ 1187450 h 3848496"/>
              <a:gd name="connsiteX2254" fmla="*/ 4064982 w 18187382"/>
              <a:gd name="connsiteY2254" fmla="*/ 1162050 h 3848496"/>
              <a:gd name="connsiteX2255" fmla="*/ 4204683 w 18187382"/>
              <a:gd name="connsiteY2255" fmla="*/ 1187450 h 3848496"/>
              <a:gd name="connsiteX2256" fmla="*/ 2229832 w 18187382"/>
              <a:gd name="connsiteY2256" fmla="*/ 1168400 h 3848496"/>
              <a:gd name="connsiteX2257" fmla="*/ 2198082 w 18187382"/>
              <a:gd name="connsiteY2257" fmla="*/ 1257300 h 3848496"/>
              <a:gd name="connsiteX2258" fmla="*/ 2223482 w 18187382"/>
              <a:gd name="connsiteY2258" fmla="*/ 1149350 h 3848496"/>
              <a:gd name="connsiteX2259" fmla="*/ 2229832 w 18187382"/>
              <a:gd name="connsiteY2259" fmla="*/ 1168400 h 3848496"/>
              <a:gd name="connsiteX2260" fmla="*/ 1683732 w 18187382"/>
              <a:gd name="connsiteY2260" fmla="*/ 1212850 h 3848496"/>
              <a:gd name="connsiteX2261" fmla="*/ 1683732 w 18187382"/>
              <a:gd name="connsiteY2261" fmla="*/ 1143000 h 3848496"/>
              <a:gd name="connsiteX2262" fmla="*/ 1683732 w 18187382"/>
              <a:gd name="connsiteY2262" fmla="*/ 1212850 h 3848496"/>
              <a:gd name="connsiteX2263" fmla="*/ 4553933 w 18187382"/>
              <a:gd name="connsiteY2263" fmla="*/ 1130300 h 3848496"/>
              <a:gd name="connsiteX2264" fmla="*/ 4509483 w 18187382"/>
              <a:gd name="connsiteY2264" fmla="*/ 1130300 h 3848496"/>
              <a:gd name="connsiteX2265" fmla="*/ 4553933 w 18187382"/>
              <a:gd name="connsiteY2265" fmla="*/ 1130300 h 3848496"/>
              <a:gd name="connsiteX2266" fmla="*/ 4604733 w 18187382"/>
              <a:gd name="connsiteY2266" fmla="*/ 1123950 h 3848496"/>
              <a:gd name="connsiteX2267" fmla="*/ 4560283 w 18187382"/>
              <a:gd name="connsiteY2267" fmla="*/ 1123950 h 3848496"/>
              <a:gd name="connsiteX2268" fmla="*/ 4604733 w 18187382"/>
              <a:gd name="connsiteY2268" fmla="*/ 1123950 h 3848496"/>
              <a:gd name="connsiteX2269" fmla="*/ 2217132 w 18187382"/>
              <a:gd name="connsiteY2269" fmla="*/ 1136650 h 3848496"/>
              <a:gd name="connsiteX2270" fmla="*/ 2210782 w 18187382"/>
              <a:gd name="connsiteY2270" fmla="*/ 1117600 h 3848496"/>
              <a:gd name="connsiteX2271" fmla="*/ 2217132 w 18187382"/>
              <a:gd name="connsiteY2271" fmla="*/ 1136650 h 3848496"/>
              <a:gd name="connsiteX2272" fmla="*/ 12866082 w 18187382"/>
              <a:gd name="connsiteY2272" fmla="*/ 1143000 h 3848496"/>
              <a:gd name="connsiteX2273" fmla="*/ 12866082 w 18187382"/>
              <a:gd name="connsiteY2273" fmla="*/ 1111250 h 3848496"/>
              <a:gd name="connsiteX2274" fmla="*/ 12866082 w 18187382"/>
              <a:gd name="connsiteY2274" fmla="*/ 1143000 h 3848496"/>
              <a:gd name="connsiteX2275" fmla="*/ 3563332 w 18187382"/>
              <a:gd name="connsiteY2275" fmla="*/ 1155700 h 3848496"/>
              <a:gd name="connsiteX2276" fmla="*/ 3563332 w 18187382"/>
              <a:gd name="connsiteY2276" fmla="*/ 1085850 h 3848496"/>
              <a:gd name="connsiteX2277" fmla="*/ 3563332 w 18187382"/>
              <a:gd name="connsiteY2277" fmla="*/ 1155700 h 3848496"/>
              <a:gd name="connsiteX2278" fmla="*/ 3918932 w 18187382"/>
              <a:gd name="connsiteY2278" fmla="*/ 1104900 h 3848496"/>
              <a:gd name="connsiteX2279" fmla="*/ 3836382 w 18187382"/>
              <a:gd name="connsiteY2279" fmla="*/ 1079500 h 3848496"/>
              <a:gd name="connsiteX2280" fmla="*/ 3918932 w 18187382"/>
              <a:gd name="connsiteY2280" fmla="*/ 1104900 h 3848496"/>
              <a:gd name="connsiteX2281" fmla="*/ 3817332 w 18187382"/>
              <a:gd name="connsiteY2281" fmla="*/ 1073150 h 3848496"/>
              <a:gd name="connsiteX2282" fmla="*/ 3772882 w 18187382"/>
              <a:gd name="connsiteY2282" fmla="*/ 1060450 h 3848496"/>
              <a:gd name="connsiteX2283" fmla="*/ 3817332 w 18187382"/>
              <a:gd name="connsiteY2283" fmla="*/ 1073150 h 3848496"/>
              <a:gd name="connsiteX2284" fmla="*/ 12878782 w 18187382"/>
              <a:gd name="connsiteY2284" fmla="*/ 1073150 h 3848496"/>
              <a:gd name="connsiteX2285" fmla="*/ 12885132 w 18187382"/>
              <a:gd name="connsiteY2285" fmla="*/ 1047750 h 3848496"/>
              <a:gd name="connsiteX2286" fmla="*/ 12878782 w 18187382"/>
              <a:gd name="connsiteY2286" fmla="*/ 1073150 h 3848496"/>
              <a:gd name="connsiteX2287" fmla="*/ 2871182 w 18187382"/>
              <a:gd name="connsiteY2287" fmla="*/ 1155700 h 3848496"/>
              <a:gd name="connsiteX2288" fmla="*/ 2877532 w 18187382"/>
              <a:gd name="connsiteY2288" fmla="*/ 1028700 h 3848496"/>
              <a:gd name="connsiteX2289" fmla="*/ 2871182 w 18187382"/>
              <a:gd name="connsiteY2289" fmla="*/ 1155700 h 3848496"/>
              <a:gd name="connsiteX2290" fmla="*/ 4325333 w 18187382"/>
              <a:gd name="connsiteY2290" fmla="*/ 1073150 h 3848496"/>
              <a:gd name="connsiteX2291" fmla="*/ 4198333 w 18187382"/>
              <a:gd name="connsiteY2291" fmla="*/ 1022350 h 3848496"/>
              <a:gd name="connsiteX2292" fmla="*/ 4325333 w 18187382"/>
              <a:gd name="connsiteY2292" fmla="*/ 1073150 h 3848496"/>
              <a:gd name="connsiteX2293" fmla="*/ 17533332 w 18187382"/>
              <a:gd name="connsiteY2293" fmla="*/ 1143000 h 3848496"/>
              <a:gd name="connsiteX2294" fmla="*/ 17533332 w 18187382"/>
              <a:gd name="connsiteY2294" fmla="*/ 1327150 h 3848496"/>
              <a:gd name="connsiteX2295" fmla="*/ 17546032 w 18187382"/>
              <a:gd name="connsiteY2295" fmla="*/ 1390650 h 3848496"/>
              <a:gd name="connsiteX2296" fmla="*/ 17450782 w 18187382"/>
              <a:gd name="connsiteY2296" fmla="*/ 1530350 h 3848496"/>
              <a:gd name="connsiteX2297" fmla="*/ 17495232 w 18187382"/>
              <a:gd name="connsiteY2297" fmla="*/ 1600200 h 3848496"/>
              <a:gd name="connsiteX2298" fmla="*/ 17507932 w 18187382"/>
              <a:gd name="connsiteY2298" fmla="*/ 1631950 h 3848496"/>
              <a:gd name="connsiteX2299" fmla="*/ 17514282 w 18187382"/>
              <a:gd name="connsiteY2299" fmla="*/ 1612900 h 3848496"/>
              <a:gd name="connsiteX2300" fmla="*/ 17634932 w 18187382"/>
              <a:gd name="connsiteY2300" fmla="*/ 1682750 h 3848496"/>
              <a:gd name="connsiteX2301" fmla="*/ 17755582 w 18187382"/>
              <a:gd name="connsiteY2301" fmla="*/ 1758950 h 3848496"/>
              <a:gd name="connsiteX2302" fmla="*/ 17914332 w 18187382"/>
              <a:gd name="connsiteY2302" fmla="*/ 1790700 h 3848496"/>
              <a:gd name="connsiteX2303" fmla="*/ 18187382 w 18187382"/>
              <a:gd name="connsiteY2303" fmla="*/ 1962150 h 3848496"/>
              <a:gd name="connsiteX2304" fmla="*/ 18168332 w 18187382"/>
              <a:gd name="connsiteY2304" fmla="*/ 2000250 h 3848496"/>
              <a:gd name="connsiteX2305" fmla="*/ 18111182 w 18187382"/>
              <a:gd name="connsiteY2305" fmla="*/ 1943100 h 3848496"/>
              <a:gd name="connsiteX2306" fmla="*/ 17996882 w 18187382"/>
              <a:gd name="connsiteY2306" fmla="*/ 1943100 h 3848496"/>
              <a:gd name="connsiteX2307" fmla="*/ 17876232 w 18187382"/>
              <a:gd name="connsiteY2307" fmla="*/ 1911350 h 3848496"/>
              <a:gd name="connsiteX2308" fmla="*/ 17647632 w 18187382"/>
              <a:gd name="connsiteY2308" fmla="*/ 1828800 h 3848496"/>
              <a:gd name="connsiteX2309" fmla="*/ 17571432 w 18187382"/>
              <a:gd name="connsiteY2309" fmla="*/ 1866900 h 3848496"/>
              <a:gd name="connsiteX2310" fmla="*/ 17476182 w 18187382"/>
              <a:gd name="connsiteY2310" fmla="*/ 1835150 h 3848496"/>
              <a:gd name="connsiteX2311" fmla="*/ 17450782 w 18187382"/>
              <a:gd name="connsiteY2311" fmla="*/ 1847850 h 3848496"/>
              <a:gd name="connsiteX2312" fmla="*/ 17330132 w 18187382"/>
              <a:gd name="connsiteY2312" fmla="*/ 2159000 h 3848496"/>
              <a:gd name="connsiteX2313" fmla="*/ 17228532 w 18187382"/>
              <a:gd name="connsiteY2313" fmla="*/ 2336800 h 3848496"/>
              <a:gd name="connsiteX2314" fmla="*/ 17260282 w 18187382"/>
              <a:gd name="connsiteY2314" fmla="*/ 2393950 h 3848496"/>
              <a:gd name="connsiteX2315" fmla="*/ 17380932 w 18187382"/>
              <a:gd name="connsiteY2315" fmla="*/ 2565400 h 3848496"/>
              <a:gd name="connsiteX2316" fmla="*/ 17558732 w 18187382"/>
              <a:gd name="connsiteY2316" fmla="*/ 2819400 h 3848496"/>
              <a:gd name="connsiteX2317" fmla="*/ 17520632 w 18187382"/>
              <a:gd name="connsiteY2317" fmla="*/ 2889250 h 3848496"/>
              <a:gd name="connsiteX2318" fmla="*/ 17501582 w 18187382"/>
              <a:gd name="connsiteY2318" fmla="*/ 3079750 h 3848496"/>
              <a:gd name="connsiteX2319" fmla="*/ 17438082 w 18187382"/>
              <a:gd name="connsiteY2319" fmla="*/ 3251200 h 3848496"/>
              <a:gd name="connsiteX2320" fmla="*/ 17438082 w 18187382"/>
              <a:gd name="connsiteY2320" fmla="*/ 3333750 h 3848496"/>
              <a:gd name="connsiteX2321" fmla="*/ 17425382 w 18187382"/>
              <a:gd name="connsiteY2321" fmla="*/ 3384550 h 3848496"/>
              <a:gd name="connsiteX2322" fmla="*/ 17603182 w 18187382"/>
              <a:gd name="connsiteY2322" fmla="*/ 3498850 h 3848496"/>
              <a:gd name="connsiteX2323" fmla="*/ 17425382 w 18187382"/>
              <a:gd name="connsiteY2323" fmla="*/ 3587750 h 3848496"/>
              <a:gd name="connsiteX2324" fmla="*/ 17311082 w 18187382"/>
              <a:gd name="connsiteY2324" fmla="*/ 3568700 h 3848496"/>
              <a:gd name="connsiteX2325" fmla="*/ 17196782 w 18187382"/>
              <a:gd name="connsiteY2325" fmla="*/ 3600450 h 3848496"/>
              <a:gd name="connsiteX2326" fmla="*/ 17152332 w 18187382"/>
              <a:gd name="connsiteY2326" fmla="*/ 3568700 h 3848496"/>
              <a:gd name="connsiteX2327" fmla="*/ 17152332 w 18187382"/>
              <a:gd name="connsiteY2327" fmla="*/ 3416300 h 3848496"/>
              <a:gd name="connsiteX2328" fmla="*/ 17203132 w 18187382"/>
              <a:gd name="connsiteY2328" fmla="*/ 3276600 h 3848496"/>
              <a:gd name="connsiteX2329" fmla="*/ 17253932 w 18187382"/>
              <a:gd name="connsiteY2329" fmla="*/ 3143250 h 3848496"/>
              <a:gd name="connsiteX2330" fmla="*/ 17247582 w 18187382"/>
              <a:gd name="connsiteY2330" fmla="*/ 3098800 h 3848496"/>
              <a:gd name="connsiteX2331" fmla="*/ 17247582 w 18187382"/>
              <a:gd name="connsiteY2331" fmla="*/ 2971800 h 3848496"/>
              <a:gd name="connsiteX2332" fmla="*/ 17298382 w 18187382"/>
              <a:gd name="connsiteY2332" fmla="*/ 2895600 h 3848496"/>
              <a:gd name="connsiteX2333" fmla="*/ 17006282 w 18187382"/>
              <a:gd name="connsiteY2333" fmla="*/ 2698750 h 3848496"/>
              <a:gd name="connsiteX2334" fmla="*/ 16860232 w 18187382"/>
              <a:gd name="connsiteY2334" fmla="*/ 2921000 h 3848496"/>
              <a:gd name="connsiteX2335" fmla="*/ 16695132 w 18187382"/>
              <a:gd name="connsiteY2335" fmla="*/ 3225800 h 3848496"/>
              <a:gd name="connsiteX2336" fmla="*/ 16650682 w 18187382"/>
              <a:gd name="connsiteY2336" fmla="*/ 3340100 h 3848496"/>
              <a:gd name="connsiteX2337" fmla="*/ 16536382 w 18187382"/>
              <a:gd name="connsiteY2337" fmla="*/ 3594100 h 3848496"/>
              <a:gd name="connsiteX2338" fmla="*/ 16612582 w 18187382"/>
              <a:gd name="connsiteY2338" fmla="*/ 3746500 h 3848496"/>
              <a:gd name="connsiteX2339" fmla="*/ 16612582 w 18187382"/>
              <a:gd name="connsiteY2339" fmla="*/ 3765550 h 3848496"/>
              <a:gd name="connsiteX2340" fmla="*/ 16466532 w 18187382"/>
              <a:gd name="connsiteY2340" fmla="*/ 3784600 h 3848496"/>
              <a:gd name="connsiteX2341" fmla="*/ 16282382 w 18187382"/>
              <a:gd name="connsiteY2341" fmla="*/ 3727450 h 3848496"/>
              <a:gd name="connsiteX2342" fmla="*/ 16276032 w 18187382"/>
              <a:gd name="connsiteY2342" fmla="*/ 3683000 h 3848496"/>
              <a:gd name="connsiteX2343" fmla="*/ 16276032 w 18187382"/>
              <a:gd name="connsiteY2343" fmla="*/ 3651250 h 3848496"/>
              <a:gd name="connsiteX2344" fmla="*/ 16326832 w 18187382"/>
              <a:gd name="connsiteY2344" fmla="*/ 3568700 h 3848496"/>
              <a:gd name="connsiteX2345" fmla="*/ 16320482 w 18187382"/>
              <a:gd name="connsiteY2345" fmla="*/ 3517900 h 3848496"/>
              <a:gd name="connsiteX2346" fmla="*/ 16377632 w 18187382"/>
              <a:gd name="connsiteY2346" fmla="*/ 3435350 h 3848496"/>
              <a:gd name="connsiteX2347" fmla="*/ 16396682 w 18187382"/>
              <a:gd name="connsiteY2347" fmla="*/ 3390900 h 3848496"/>
              <a:gd name="connsiteX2348" fmla="*/ 16396682 w 18187382"/>
              <a:gd name="connsiteY2348" fmla="*/ 3365500 h 3848496"/>
              <a:gd name="connsiteX2349" fmla="*/ 16409382 w 18187382"/>
              <a:gd name="connsiteY2349" fmla="*/ 3295650 h 3848496"/>
              <a:gd name="connsiteX2350" fmla="*/ 16587182 w 18187382"/>
              <a:gd name="connsiteY2350" fmla="*/ 2952750 h 3848496"/>
              <a:gd name="connsiteX2351" fmla="*/ 16593532 w 18187382"/>
              <a:gd name="connsiteY2351" fmla="*/ 2914650 h 3848496"/>
              <a:gd name="connsiteX2352" fmla="*/ 16574482 w 18187382"/>
              <a:gd name="connsiteY2352" fmla="*/ 2679700 h 3848496"/>
              <a:gd name="connsiteX2353" fmla="*/ 16574482 w 18187382"/>
              <a:gd name="connsiteY2353" fmla="*/ 2482850 h 3848496"/>
              <a:gd name="connsiteX2354" fmla="*/ 16593532 w 18187382"/>
              <a:gd name="connsiteY2354" fmla="*/ 2368550 h 3848496"/>
              <a:gd name="connsiteX2355" fmla="*/ 16625282 w 18187382"/>
              <a:gd name="connsiteY2355" fmla="*/ 2305050 h 3848496"/>
              <a:gd name="connsiteX2356" fmla="*/ 16676082 w 18187382"/>
              <a:gd name="connsiteY2356" fmla="*/ 2178050 h 3848496"/>
              <a:gd name="connsiteX2357" fmla="*/ 16898332 w 18187382"/>
              <a:gd name="connsiteY2357" fmla="*/ 1670050 h 3848496"/>
              <a:gd name="connsiteX2358" fmla="*/ 16847532 w 18187382"/>
              <a:gd name="connsiteY2358" fmla="*/ 1549400 h 3848496"/>
              <a:gd name="connsiteX2359" fmla="*/ 16707832 w 18187382"/>
              <a:gd name="connsiteY2359" fmla="*/ 1466850 h 3848496"/>
              <a:gd name="connsiteX2360" fmla="*/ 16847532 w 18187382"/>
              <a:gd name="connsiteY2360" fmla="*/ 1530350 h 3848496"/>
              <a:gd name="connsiteX2361" fmla="*/ 16644332 w 18187382"/>
              <a:gd name="connsiteY2361" fmla="*/ 1428750 h 3848496"/>
              <a:gd name="connsiteX2362" fmla="*/ 16606232 w 18187382"/>
              <a:gd name="connsiteY2362" fmla="*/ 1441450 h 3848496"/>
              <a:gd name="connsiteX2363" fmla="*/ 16618932 w 18187382"/>
              <a:gd name="connsiteY2363" fmla="*/ 1447800 h 3848496"/>
              <a:gd name="connsiteX2364" fmla="*/ 16568132 w 18187382"/>
              <a:gd name="connsiteY2364" fmla="*/ 1447800 h 3848496"/>
              <a:gd name="connsiteX2365" fmla="*/ 16593532 w 18187382"/>
              <a:gd name="connsiteY2365" fmla="*/ 1441450 h 3848496"/>
              <a:gd name="connsiteX2366" fmla="*/ 16403032 w 18187382"/>
              <a:gd name="connsiteY2366" fmla="*/ 1403350 h 3848496"/>
              <a:gd name="connsiteX2367" fmla="*/ 16383982 w 18187382"/>
              <a:gd name="connsiteY2367" fmla="*/ 1390650 h 3848496"/>
              <a:gd name="connsiteX2368" fmla="*/ 16396682 w 18187382"/>
              <a:gd name="connsiteY2368" fmla="*/ 1371600 h 3848496"/>
              <a:gd name="connsiteX2369" fmla="*/ 16625282 w 18187382"/>
              <a:gd name="connsiteY2369" fmla="*/ 1358900 h 3848496"/>
              <a:gd name="connsiteX2370" fmla="*/ 16726882 w 18187382"/>
              <a:gd name="connsiteY2370" fmla="*/ 1384300 h 3848496"/>
              <a:gd name="connsiteX2371" fmla="*/ 16841182 w 18187382"/>
              <a:gd name="connsiteY2371" fmla="*/ 1409700 h 3848496"/>
              <a:gd name="connsiteX2372" fmla="*/ 17025332 w 18187382"/>
              <a:gd name="connsiteY2372" fmla="*/ 1498600 h 3848496"/>
              <a:gd name="connsiteX2373" fmla="*/ 17069782 w 18187382"/>
              <a:gd name="connsiteY2373" fmla="*/ 1460500 h 3848496"/>
              <a:gd name="connsiteX2374" fmla="*/ 17044382 w 18187382"/>
              <a:gd name="connsiteY2374" fmla="*/ 1365250 h 3848496"/>
              <a:gd name="connsiteX2375" fmla="*/ 17044382 w 18187382"/>
              <a:gd name="connsiteY2375" fmla="*/ 1206500 h 3848496"/>
              <a:gd name="connsiteX2376" fmla="*/ 17292032 w 18187382"/>
              <a:gd name="connsiteY2376" fmla="*/ 1016000 h 3848496"/>
              <a:gd name="connsiteX2377" fmla="*/ 17533332 w 18187382"/>
              <a:gd name="connsiteY2377" fmla="*/ 1143000 h 3848496"/>
              <a:gd name="connsiteX2378" fmla="*/ 7354283 w 18187382"/>
              <a:gd name="connsiteY2378" fmla="*/ 1174750 h 3848496"/>
              <a:gd name="connsiteX2379" fmla="*/ 7239983 w 18187382"/>
              <a:gd name="connsiteY2379" fmla="*/ 1016000 h 3848496"/>
              <a:gd name="connsiteX2380" fmla="*/ 7354283 w 18187382"/>
              <a:gd name="connsiteY2380" fmla="*/ 1174750 h 3848496"/>
              <a:gd name="connsiteX2381" fmla="*/ 6839933 w 18187382"/>
              <a:gd name="connsiteY2381" fmla="*/ 1295400 h 3848496"/>
              <a:gd name="connsiteX2382" fmla="*/ 7017733 w 18187382"/>
              <a:gd name="connsiteY2382" fmla="*/ 1016000 h 3848496"/>
              <a:gd name="connsiteX2383" fmla="*/ 6839933 w 18187382"/>
              <a:gd name="connsiteY2383" fmla="*/ 1295400 h 3848496"/>
              <a:gd name="connsiteX2384" fmla="*/ 6763733 w 18187382"/>
              <a:gd name="connsiteY2384" fmla="*/ 1308100 h 3848496"/>
              <a:gd name="connsiteX2385" fmla="*/ 6636733 w 18187382"/>
              <a:gd name="connsiteY2385" fmla="*/ 1136650 h 3848496"/>
              <a:gd name="connsiteX2386" fmla="*/ 6528783 w 18187382"/>
              <a:gd name="connsiteY2386" fmla="*/ 1016000 h 3848496"/>
              <a:gd name="connsiteX2387" fmla="*/ 6763733 w 18187382"/>
              <a:gd name="connsiteY2387" fmla="*/ 1308100 h 3848496"/>
              <a:gd name="connsiteX2388" fmla="*/ 7151083 w 18187382"/>
              <a:gd name="connsiteY2388" fmla="*/ 1009650 h 3848496"/>
              <a:gd name="connsiteX2389" fmla="*/ 7055833 w 18187382"/>
              <a:gd name="connsiteY2389" fmla="*/ 1009650 h 3848496"/>
              <a:gd name="connsiteX2390" fmla="*/ 7151083 w 18187382"/>
              <a:gd name="connsiteY2390" fmla="*/ 1009650 h 3848496"/>
              <a:gd name="connsiteX2391" fmla="*/ 3652232 w 18187382"/>
              <a:gd name="connsiteY2391" fmla="*/ 1028700 h 3848496"/>
              <a:gd name="connsiteX2392" fmla="*/ 3664932 w 18187382"/>
              <a:gd name="connsiteY2392" fmla="*/ 1016000 h 3848496"/>
              <a:gd name="connsiteX2393" fmla="*/ 3683982 w 18187382"/>
              <a:gd name="connsiteY2393" fmla="*/ 1016000 h 3848496"/>
              <a:gd name="connsiteX2394" fmla="*/ 3664932 w 18187382"/>
              <a:gd name="connsiteY2394" fmla="*/ 1028700 h 3848496"/>
              <a:gd name="connsiteX2395" fmla="*/ 3791932 w 18187382"/>
              <a:gd name="connsiteY2395" fmla="*/ 1047750 h 3848496"/>
              <a:gd name="connsiteX2396" fmla="*/ 4020532 w 18187382"/>
              <a:gd name="connsiteY2396" fmla="*/ 1136650 h 3848496"/>
              <a:gd name="connsiteX2397" fmla="*/ 3944332 w 18187382"/>
              <a:gd name="connsiteY2397" fmla="*/ 1117600 h 3848496"/>
              <a:gd name="connsiteX2398" fmla="*/ 4007832 w 18187382"/>
              <a:gd name="connsiteY2398" fmla="*/ 1143000 h 3848496"/>
              <a:gd name="connsiteX2399" fmla="*/ 4242783 w 18187382"/>
              <a:gd name="connsiteY2399" fmla="*/ 1181100 h 3848496"/>
              <a:gd name="connsiteX2400" fmla="*/ 4331683 w 18187382"/>
              <a:gd name="connsiteY2400" fmla="*/ 1193800 h 3848496"/>
              <a:gd name="connsiteX2401" fmla="*/ 4306283 w 18187382"/>
              <a:gd name="connsiteY2401" fmla="*/ 1206500 h 3848496"/>
              <a:gd name="connsiteX2402" fmla="*/ 4477733 w 18187382"/>
              <a:gd name="connsiteY2402" fmla="*/ 1231900 h 3848496"/>
              <a:gd name="connsiteX2403" fmla="*/ 4528533 w 18187382"/>
              <a:gd name="connsiteY2403" fmla="*/ 1225550 h 3848496"/>
              <a:gd name="connsiteX2404" fmla="*/ 4445983 w 18187382"/>
              <a:gd name="connsiteY2404" fmla="*/ 1206500 h 3848496"/>
              <a:gd name="connsiteX2405" fmla="*/ 4598383 w 18187382"/>
              <a:gd name="connsiteY2405" fmla="*/ 1231900 h 3848496"/>
              <a:gd name="connsiteX2406" fmla="*/ 4528533 w 18187382"/>
              <a:gd name="connsiteY2406" fmla="*/ 1231900 h 3848496"/>
              <a:gd name="connsiteX2407" fmla="*/ 4712683 w 18187382"/>
              <a:gd name="connsiteY2407" fmla="*/ 1244600 h 3848496"/>
              <a:gd name="connsiteX2408" fmla="*/ 4769833 w 18187382"/>
              <a:gd name="connsiteY2408" fmla="*/ 1263650 h 3848496"/>
              <a:gd name="connsiteX2409" fmla="*/ 4795233 w 18187382"/>
              <a:gd name="connsiteY2409" fmla="*/ 1206500 h 3848496"/>
              <a:gd name="connsiteX2410" fmla="*/ 4890483 w 18187382"/>
              <a:gd name="connsiteY2410" fmla="*/ 1238250 h 3848496"/>
              <a:gd name="connsiteX2411" fmla="*/ 4890483 w 18187382"/>
              <a:gd name="connsiteY2411" fmla="*/ 1282700 h 3848496"/>
              <a:gd name="connsiteX2412" fmla="*/ 4769833 w 18187382"/>
              <a:gd name="connsiteY2412" fmla="*/ 1511300 h 3848496"/>
              <a:gd name="connsiteX2413" fmla="*/ 4706333 w 18187382"/>
              <a:gd name="connsiteY2413" fmla="*/ 1524000 h 3848496"/>
              <a:gd name="connsiteX2414" fmla="*/ 4719033 w 18187382"/>
              <a:gd name="connsiteY2414" fmla="*/ 1543050 h 3848496"/>
              <a:gd name="connsiteX2415" fmla="*/ 4687283 w 18187382"/>
              <a:gd name="connsiteY2415" fmla="*/ 1568450 h 3848496"/>
              <a:gd name="connsiteX2416" fmla="*/ 4661883 w 18187382"/>
              <a:gd name="connsiteY2416" fmla="*/ 1562100 h 3848496"/>
              <a:gd name="connsiteX2417" fmla="*/ 4661883 w 18187382"/>
              <a:gd name="connsiteY2417" fmla="*/ 1536700 h 3848496"/>
              <a:gd name="connsiteX2418" fmla="*/ 4693633 w 18187382"/>
              <a:gd name="connsiteY2418" fmla="*/ 1511300 h 3848496"/>
              <a:gd name="connsiteX2419" fmla="*/ 4649183 w 18187382"/>
              <a:gd name="connsiteY2419" fmla="*/ 1511300 h 3848496"/>
              <a:gd name="connsiteX2420" fmla="*/ 4636483 w 18187382"/>
              <a:gd name="connsiteY2420" fmla="*/ 1454150 h 3848496"/>
              <a:gd name="connsiteX2421" fmla="*/ 4611083 w 18187382"/>
              <a:gd name="connsiteY2421" fmla="*/ 1517650 h 3848496"/>
              <a:gd name="connsiteX2422" fmla="*/ 4604733 w 18187382"/>
              <a:gd name="connsiteY2422" fmla="*/ 1485900 h 3848496"/>
              <a:gd name="connsiteX2423" fmla="*/ 4630133 w 18187382"/>
              <a:gd name="connsiteY2423" fmla="*/ 1479550 h 3848496"/>
              <a:gd name="connsiteX2424" fmla="*/ 4560283 w 18187382"/>
              <a:gd name="connsiteY2424" fmla="*/ 1422400 h 3848496"/>
              <a:gd name="connsiteX2425" fmla="*/ 4585683 w 18187382"/>
              <a:gd name="connsiteY2425" fmla="*/ 1416050 h 3848496"/>
              <a:gd name="connsiteX2426" fmla="*/ 4547583 w 18187382"/>
              <a:gd name="connsiteY2426" fmla="*/ 1384300 h 3848496"/>
              <a:gd name="connsiteX2427" fmla="*/ 4547583 w 18187382"/>
              <a:gd name="connsiteY2427" fmla="*/ 1403350 h 3848496"/>
              <a:gd name="connsiteX2428" fmla="*/ 4465033 w 18187382"/>
              <a:gd name="connsiteY2428" fmla="*/ 1352550 h 3848496"/>
              <a:gd name="connsiteX2429" fmla="*/ 4388833 w 18187382"/>
              <a:gd name="connsiteY2429" fmla="*/ 1403350 h 3848496"/>
              <a:gd name="connsiteX2430" fmla="*/ 4414233 w 18187382"/>
              <a:gd name="connsiteY2430" fmla="*/ 1346200 h 3848496"/>
              <a:gd name="connsiteX2431" fmla="*/ 4350733 w 18187382"/>
              <a:gd name="connsiteY2431" fmla="*/ 1416050 h 3848496"/>
              <a:gd name="connsiteX2432" fmla="*/ 4382483 w 18187382"/>
              <a:gd name="connsiteY2432" fmla="*/ 1447800 h 3848496"/>
              <a:gd name="connsiteX2433" fmla="*/ 4331683 w 18187382"/>
              <a:gd name="connsiteY2433" fmla="*/ 1454150 h 3848496"/>
              <a:gd name="connsiteX2434" fmla="*/ 4344383 w 18187382"/>
              <a:gd name="connsiteY2434" fmla="*/ 1441450 h 3848496"/>
              <a:gd name="connsiteX2435" fmla="*/ 4280883 w 18187382"/>
              <a:gd name="connsiteY2435" fmla="*/ 1403350 h 3848496"/>
              <a:gd name="connsiteX2436" fmla="*/ 4312633 w 18187382"/>
              <a:gd name="connsiteY2436" fmla="*/ 1422400 h 3848496"/>
              <a:gd name="connsiteX2437" fmla="*/ 4344383 w 18187382"/>
              <a:gd name="connsiteY2437" fmla="*/ 1416050 h 3848496"/>
              <a:gd name="connsiteX2438" fmla="*/ 4249133 w 18187382"/>
              <a:gd name="connsiteY2438" fmla="*/ 1365250 h 3848496"/>
              <a:gd name="connsiteX2439" fmla="*/ 4268183 w 18187382"/>
              <a:gd name="connsiteY2439" fmla="*/ 1390650 h 3848496"/>
              <a:gd name="connsiteX2440" fmla="*/ 4211033 w 18187382"/>
              <a:gd name="connsiteY2440" fmla="*/ 1352550 h 3848496"/>
              <a:gd name="connsiteX2441" fmla="*/ 4141182 w 18187382"/>
              <a:gd name="connsiteY2441" fmla="*/ 1377950 h 3848496"/>
              <a:gd name="connsiteX2442" fmla="*/ 4211033 w 18187382"/>
              <a:gd name="connsiteY2442" fmla="*/ 1339850 h 3848496"/>
              <a:gd name="connsiteX2443" fmla="*/ 4242783 w 18187382"/>
              <a:gd name="connsiteY2443" fmla="*/ 1346200 h 3848496"/>
              <a:gd name="connsiteX2444" fmla="*/ 4217383 w 18187382"/>
              <a:gd name="connsiteY2444" fmla="*/ 1327150 h 3848496"/>
              <a:gd name="connsiteX2445" fmla="*/ 4122132 w 18187382"/>
              <a:gd name="connsiteY2445" fmla="*/ 1365250 h 3848496"/>
              <a:gd name="connsiteX2446" fmla="*/ 3969732 w 18187382"/>
              <a:gd name="connsiteY2446" fmla="*/ 1371600 h 3848496"/>
              <a:gd name="connsiteX2447" fmla="*/ 4052282 w 18187382"/>
              <a:gd name="connsiteY2447" fmla="*/ 1384300 h 3848496"/>
              <a:gd name="connsiteX2448" fmla="*/ 3944332 w 18187382"/>
              <a:gd name="connsiteY2448" fmla="*/ 1377950 h 3848496"/>
              <a:gd name="connsiteX2449" fmla="*/ 3963382 w 18187382"/>
              <a:gd name="connsiteY2449" fmla="*/ 1358900 h 3848496"/>
              <a:gd name="connsiteX2450" fmla="*/ 3576032 w 18187382"/>
              <a:gd name="connsiteY2450" fmla="*/ 1358900 h 3848496"/>
              <a:gd name="connsiteX2451" fmla="*/ 3709382 w 18187382"/>
              <a:gd name="connsiteY2451" fmla="*/ 1365250 h 3848496"/>
              <a:gd name="connsiteX2452" fmla="*/ 3582382 w 18187382"/>
              <a:gd name="connsiteY2452" fmla="*/ 1371600 h 3848496"/>
              <a:gd name="connsiteX2453" fmla="*/ 3512532 w 18187382"/>
              <a:gd name="connsiteY2453" fmla="*/ 1339850 h 3848496"/>
              <a:gd name="connsiteX2454" fmla="*/ 3550632 w 18187382"/>
              <a:gd name="connsiteY2454" fmla="*/ 1346200 h 3848496"/>
              <a:gd name="connsiteX2455" fmla="*/ 3506182 w 18187382"/>
              <a:gd name="connsiteY2455" fmla="*/ 1314450 h 3848496"/>
              <a:gd name="connsiteX2456" fmla="*/ 3531582 w 18187382"/>
              <a:gd name="connsiteY2456" fmla="*/ 1276350 h 3848496"/>
              <a:gd name="connsiteX2457" fmla="*/ 3506182 w 18187382"/>
              <a:gd name="connsiteY2457" fmla="*/ 1282700 h 3848496"/>
              <a:gd name="connsiteX2458" fmla="*/ 3550632 w 18187382"/>
              <a:gd name="connsiteY2458" fmla="*/ 1111250 h 3848496"/>
              <a:gd name="connsiteX2459" fmla="*/ 3620482 w 18187382"/>
              <a:gd name="connsiteY2459" fmla="*/ 1009650 h 3848496"/>
              <a:gd name="connsiteX2460" fmla="*/ 3652232 w 18187382"/>
              <a:gd name="connsiteY2460" fmla="*/ 1028700 h 3848496"/>
              <a:gd name="connsiteX2461" fmla="*/ 1791682 w 18187382"/>
              <a:gd name="connsiteY2461" fmla="*/ 1022350 h 3848496"/>
              <a:gd name="connsiteX2462" fmla="*/ 1810732 w 18187382"/>
              <a:gd name="connsiteY2462" fmla="*/ 1009650 h 3848496"/>
              <a:gd name="connsiteX2463" fmla="*/ 1791682 w 18187382"/>
              <a:gd name="connsiteY2463" fmla="*/ 1022350 h 3848496"/>
              <a:gd name="connsiteX2464" fmla="*/ 4185632 w 18187382"/>
              <a:gd name="connsiteY2464" fmla="*/ 1016000 h 3848496"/>
              <a:gd name="connsiteX2465" fmla="*/ 4147532 w 18187382"/>
              <a:gd name="connsiteY2465" fmla="*/ 1003300 h 3848496"/>
              <a:gd name="connsiteX2466" fmla="*/ 4185632 w 18187382"/>
              <a:gd name="connsiteY2466" fmla="*/ 1016000 h 3848496"/>
              <a:gd name="connsiteX2467" fmla="*/ 1874232 w 18187382"/>
              <a:gd name="connsiteY2467" fmla="*/ 990600 h 3848496"/>
              <a:gd name="connsiteX2468" fmla="*/ 1855182 w 18187382"/>
              <a:gd name="connsiteY2468" fmla="*/ 990600 h 3848496"/>
              <a:gd name="connsiteX2469" fmla="*/ 1874232 w 18187382"/>
              <a:gd name="connsiteY2469" fmla="*/ 990600 h 3848496"/>
              <a:gd name="connsiteX2470" fmla="*/ 1988532 w 18187382"/>
              <a:gd name="connsiteY2470" fmla="*/ 984250 h 3848496"/>
              <a:gd name="connsiteX2471" fmla="*/ 1969482 w 18187382"/>
              <a:gd name="connsiteY2471" fmla="*/ 984250 h 3848496"/>
              <a:gd name="connsiteX2472" fmla="*/ 1988532 w 18187382"/>
              <a:gd name="connsiteY2472" fmla="*/ 984250 h 3848496"/>
              <a:gd name="connsiteX2473" fmla="*/ 1944082 w 18187382"/>
              <a:gd name="connsiteY2473" fmla="*/ 984250 h 3848496"/>
              <a:gd name="connsiteX2474" fmla="*/ 1880582 w 18187382"/>
              <a:gd name="connsiteY2474" fmla="*/ 984250 h 3848496"/>
              <a:gd name="connsiteX2475" fmla="*/ 1944082 w 18187382"/>
              <a:gd name="connsiteY2475" fmla="*/ 984250 h 3848496"/>
              <a:gd name="connsiteX2476" fmla="*/ 4077682 w 18187382"/>
              <a:gd name="connsiteY2476" fmla="*/ 984250 h 3848496"/>
              <a:gd name="connsiteX2477" fmla="*/ 4039582 w 18187382"/>
              <a:gd name="connsiteY2477" fmla="*/ 977900 h 3848496"/>
              <a:gd name="connsiteX2478" fmla="*/ 4077682 w 18187382"/>
              <a:gd name="connsiteY2478" fmla="*/ 984250 h 3848496"/>
              <a:gd name="connsiteX2479" fmla="*/ 2883882 w 18187382"/>
              <a:gd name="connsiteY2479" fmla="*/ 1003300 h 3848496"/>
              <a:gd name="connsiteX2480" fmla="*/ 2890232 w 18187382"/>
              <a:gd name="connsiteY2480" fmla="*/ 977900 h 3848496"/>
              <a:gd name="connsiteX2481" fmla="*/ 2883882 w 18187382"/>
              <a:gd name="connsiteY2481" fmla="*/ 1003300 h 3848496"/>
              <a:gd name="connsiteX2482" fmla="*/ 10516582 w 18187382"/>
              <a:gd name="connsiteY2482" fmla="*/ 977900 h 3848496"/>
              <a:gd name="connsiteX2483" fmla="*/ 10548332 w 18187382"/>
              <a:gd name="connsiteY2483" fmla="*/ 971550 h 3848496"/>
              <a:gd name="connsiteX2484" fmla="*/ 10516582 w 18187382"/>
              <a:gd name="connsiteY2484" fmla="*/ 977900 h 3848496"/>
              <a:gd name="connsiteX2485" fmla="*/ 4026882 w 18187382"/>
              <a:gd name="connsiteY2485" fmla="*/ 971550 h 3848496"/>
              <a:gd name="connsiteX2486" fmla="*/ 3976082 w 18187382"/>
              <a:gd name="connsiteY2486" fmla="*/ 958850 h 3848496"/>
              <a:gd name="connsiteX2487" fmla="*/ 4026882 w 18187382"/>
              <a:gd name="connsiteY2487" fmla="*/ 971550 h 3848496"/>
              <a:gd name="connsiteX2488" fmla="*/ 3937982 w 18187382"/>
              <a:gd name="connsiteY2488" fmla="*/ 946150 h 3848496"/>
              <a:gd name="connsiteX2489" fmla="*/ 3918932 w 18187382"/>
              <a:gd name="connsiteY2489" fmla="*/ 939800 h 3848496"/>
              <a:gd name="connsiteX2490" fmla="*/ 3937982 w 18187382"/>
              <a:gd name="connsiteY2490" fmla="*/ 946150 h 3848496"/>
              <a:gd name="connsiteX2491" fmla="*/ 3906232 w 18187382"/>
              <a:gd name="connsiteY2491" fmla="*/ 933450 h 3848496"/>
              <a:gd name="connsiteX2492" fmla="*/ 3887182 w 18187382"/>
              <a:gd name="connsiteY2492" fmla="*/ 927100 h 3848496"/>
              <a:gd name="connsiteX2493" fmla="*/ 3906232 w 18187382"/>
              <a:gd name="connsiteY2493" fmla="*/ 933450 h 3848496"/>
              <a:gd name="connsiteX2494" fmla="*/ 2896582 w 18187382"/>
              <a:gd name="connsiteY2494" fmla="*/ 939800 h 3848496"/>
              <a:gd name="connsiteX2495" fmla="*/ 2902932 w 18187382"/>
              <a:gd name="connsiteY2495" fmla="*/ 901700 h 3848496"/>
              <a:gd name="connsiteX2496" fmla="*/ 2896582 w 18187382"/>
              <a:gd name="connsiteY2496" fmla="*/ 939800 h 3848496"/>
              <a:gd name="connsiteX2497" fmla="*/ 2909282 w 18187382"/>
              <a:gd name="connsiteY2497" fmla="*/ 889000 h 3848496"/>
              <a:gd name="connsiteX2498" fmla="*/ 2915632 w 18187382"/>
              <a:gd name="connsiteY2498" fmla="*/ 869950 h 3848496"/>
              <a:gd name="connsiteX2499" fmla="*/ 2909282 w 18187382"/>
              <a:gd name="connsiteY2499" fmla="*/ 889000 h 3848496"/>
              <a:gd name="connsiteX2500" fmla="*/ 9278332 w 18187382"/>
              <a:gd name="connsiteY2500" fmla="*/ 869950 h 3848496"/>
              <a:gd name="connsiteX2501" fmla="*/ 9291032 w 18187382"/>
              <a:gd name="connsiteY2501" fmla="*/ 863600 h 3848496"/>
              <a:gd name="connsiteX2502" fmla="*/ 9278332 w 18187382"/>
              <a:gd name="connsiteY2502" fmla="*/ 869950 h 3848496"/>
              <a:gd name="connsiteX2503" fmla="*/ 13323282 w 18187382"/>
              <a:gd name="connsiteY2503" fmla="*/ 838200 h 3848496"/>
              <a:gd name="connsiteX2504" fmla="*/ 13507432 w 18187382"/>
              <a:gd name="connsiteY2504" fmla="*/ 1047750 h 3848496"/>
              <a:gd name="connsiteX2505" fmla="*/ 13462982 w 18187382"/>
              <a:gd name="connsiteY2505" fmla="*/ 1225550 h 3848496"/>
              <a:gd name="connsiteX2506" fmla="*/ 13469332 w 18187382"/>
              <a:gd name="connsiteY2506" fmla="*/ 1238250 h 3848496"/>
              <a:gd name="connsiteX2507" fmla="*/ 13513782 w 18187382"/>
              <a:gd name="connsiteY2507" fmla="*/ 1104900 h 3848496"/>
              <a:gd name="connsiteX2508" fmla="*/ 13520132 w 18187382"/>
              <a:gd name="connsiteY2508" fmla="*/ 1079500 h 3848496"/>
              <a:gd name="connsiteX2509" fmla="*/ 13520132 w 18187382"/>
              <a:gd name="connsiteY2509" fmla="*/ 1117600 h 3848496"/>
              <a:gd name="connsiteX2510" fmla="*/ 13462982 w 18187382"/>
              <a:gd name="connsiteY2510" fmla="*/ 1270000 h 3848496"/>
              <a:gd name="connsiteX2511" fmla="*/ 13412182 w 18187382"/>
              <a:gd name="connsiteY2511" fmla="*/ 1466850 h 3848496"/>
              <a:gd name="connsiteX2512" fmla="*/ 13297882 w 18187382"/>
              <a:gd name="connsiteY2512" fmla="*/ 1574800 h 3848496"/>
              <a:gd name="connsiteX2513" fmla="*/ 13367732 w 18187382"/>
              <a:gd name="connsiteY2513" fmla="*/ 1619250 h 3848496"/>
              <a:gd name="connsiteX2514" fmla="*/ 13589982 w 18187382"/>
              <a:gd name="connsiteY2514" fmla="*/ 1911350 h 3848496"/>
              <a:gd name="connsiteX2515" fmla="*/ 13647132 w 18187382"/>
              <a:gd name="connsiteY2515" fmla="*/ 1936750 h 3848496"/>
              <a:gd name="connsiteX2516" fmla="*/ 13939232 w 18187382"/>
              <a:gd name="connsiteY2516" fmla="*/ 1981200 h 3848496"/>
              <a:gd name="connsiteX2517" fmla="*/ 14110682 w 18187382"/>
              <a:gd name="connsiteY2517" fmla="*/ 1962150 h 3848496"/>
              <a:gd name="connsiteX2518" fmla="*/ 14250382 w 18187382"/>
              <a:gd name="connsiteY2518" fmla="*/ 2025650 h 3848496"/>
              <a:gd name="connsiteX2519" fmla="*/ 14250382 w 18187382"/>
              <a:gd name="connsiteY2519" fmla="*/ 2108200 h 3848496"/>
              <a:gd name="connsiteX2520" fmla="*/ 14237682 w 18187382"/>
              <a:gd name="connsiteY2520" fmla="*/ 2120900 h 3848496"/>
              <a:gd name="connsiteX2521" fmla="*/ 14129732 w 18187382"/>
              <a:gd name="connsiteY2521" fmla="*/ 2051050 h 3848496"/>
              <a:gd name="connsiteX2522" fmla="*/ 14021782 w 18187382"/>
              <a:gd name="connsiteY2522" fmla="*/ 2089150 h 3848496"/>
              <a:gd name="connsiteX2523" fmla="*/ 13932882 w 18187382"/>
              <a:gd name="connsiteY2523" fmla="*/ 2070100 h 3848496"/>
              <a:gd name="connsiteX2524" fmla="*/ 13666182 w 18187382"/>
              <a:gd name="connsiteY2524" fmla="*/ 2101850 h 3848496"/>
              <a:gd name="connsiteX2525" fmla="*/ 13526482 w 18187382"/>
              <a:gd name="connsiteY2525" fmla="*/ 2082800 h 3848496"/>
              <a:gd name="connsiteX2526" fmla="*/ 13393132 w 18187382"/>
              <a:gd name="connsiteY2526" fmla="*/ 1993900 h 3848496"/>
              <a:gd name="connsiteX2527" fmla="*/ 13386782 w 18187382"/>
              <a:gd name="connsiteY2527" fmla="*/ 2006600 h 3848496"/>
              <a:gd name="connsiteX2528" fmla="*/ 13405832 w 18187382"/>
              <a:gd name="connsiteY2528" fmla="*/ 2152650 h 3848496"/>
              <a:gd name="connsiteX2529" fmla="*/ 13310582 w 18187382"/>
              <a:gd name="connsiteY2529" fmla="*/ 2476500 h 3848496"/>
              <a:gd name="connsiteX2530" fmla="*/ 13316932 w 18187382"/>
              <a:gd name="connsiteY2530" fmla="*/ 2711450 h 3848496"/>
              <a:gd name="connsiteX2531" fmla="*/ 13355032 w 18187382"/>
              <a:gd name="connsiteY2531" fmla="*/ 2927350 h 3848496"/>
              <a:gd name="connsiteX2532" fmla="*/ 13374082 w 18187382"/>
              <a:gd name="connsiteY2532" fmla="*/ 2978150 h 3848496"/>
              <a:gd name="connsiteX2533" fmla="*/ 13380432 w 18187382"/>
              <a:gd name="connsiteY2533" fmla="*/ 3028950 h 3848496"/>
              <a:gd name="connsiteX2534" fmla="*/ 13361382 w 18187382"/>
              <a:gd name="connsiteY2534" fmla="*/ 3130550 h 3848496"/>
              <a:gd name="connsiteX2535" fmla="*/ 13374082 w 18187382"/>
              <a:gd name="connsiteY2535" fmla="*/ 3136900 h 3848496"/>
              <a:gd name="connsiteX2536" fmla="*/ 13450282 w 18187382"/>
              <a:gd name="connsiteY2536" fmla="*/ 3086100 h 3848496"/>
              <a:gd name="connsiteX2537" fmla="*/ 13799532 w 18187382"/>
              <a:gd name="connsiteY2537" fmla="*/ 2908300 h 3848496"/>
              <a:gd name="connsiteX2538" fmla="*/ 13678882 w 18187382"/>
              <a:gd name="connsiteY2538" fmla="*/ 2800350 h 3848496"/>
              <a:gd name="connsiteX2539" fmla="*/ 13462982 w 18187382"/>
              <a:gd name="connsiteY2539" fmla="*/ 2609850 h 3848496"/>
              <a:gd name="connsiteX2540" fmla="*/ 13424882 w 18187382"/>
              <a:gd name="connsiteY2540" fmla="*/ 2495550 h 3848496"/>
              <a:gd name="connsiteX2541" fmla="*/ 13545532 w 18187382"/>
              <a:gd name="connsiteY2541" fmla="*/ 2343150 h 3848496"/>
              <a:gd name="connsiteX2542" fmla="*/ 13742382 w 18187382"/>
              <a:gd name="connsiteY2542" fmla="*/ 2286000 h 3848496"/>
              <a:gd name="connsiteX2543" fmla="*/ 13907482 w 18187382"/>
              <a:gd name="connsiteY2543" fmla="*/ 2406650 h 3848496"/>
              <a:gd name="connsiteX2544" fmla="*/ 13843982 w 18187382"/>
              <a:gd name="connsiteY2544" fmla="*/ 2425700 h 3848496"/>
              <a:gd name="connsiteX2545" fmla="*/ 13729682 w 18187382"/>
              <a:gd name="connsiteY2545" fmla="*/ 2393950 h 3848496"/>
              <a:gd name="connsiteX2546" fmla="*/ 13666182 w 18187382"/>
              <a:gd name="connsiteY2546" fmla="*/ 2489200 h 3848496"/>
              <a:gd name="connsiteX2547" fmla="*/ 13780482 w 18187382"/>
              <a:gd name="connsiteY2547" fmla="*/ 2667000 h 3848496"/>
              <a:gd name="connsiteX2548" fmla="*/ 13920182 w 18187382"/>
              <a:gd name="connsiteY2548" fmla="*/ 2876550 h 3848496"/>
              <a:gd name="connsiteX2549" fmla="*/ 14282132 w 18187382"/>
              <a:gd name="connsiteY2549" fmla="*/ 2825750 h 3848496"/>
              <a:gd name="connsiteX2550" fmla="*/ 14510732 w 18187382"/>
              <a:gd name="connsiteY2550" fmla="*/ 2895600 h 3848496"/>
              <a:gd name="connsiteX2551" fmla="*/ 14644082 w 18187382"/>
              <a:gd name="connsiteY2551" fmla="*/ 2844800 h 3848496"/>
              <a:gd name="connsiteX2552" fmla="*/ 14771082 w 18187382"/>
              <a:gd name="connsiteY2552" fmla="*/ 2813050 h 3848496"/>
              <a:gd name="connsiteX2553" fmla="*/ 14948882 w 18187382"/>
              <a:gd name="connsiteY2553" fmla="*/ 2736850 h 3848496"/>
              <a:gd name="connsiteX2554" fmla="*/ 15101282 w 18187382"/>
              <a:gd name="connsiteY2554" fmla="*/ 2705100 h 3848496"/>
              <a:gd name="connsiteX2555" fmla="*/ 15387032 w 18187382"/>
              <a:gd name="connsiteY2555" fmla="*/ 2266950 h 3848496"/>
              <a:gd name="connsiteX2556" fmla="*/ 15279082 w 18187382"/>
              <a:gd name="connsiteY2556" fmla="*/ 2508250 h 3848496"/>
              <a:gd name="connsiteX2557" fmla="*/ 15094932 w 18187382"/>
              <a:gd name="connsiteY2557" fmla="*/ 2717800 h 3848496"/>
              <a:gd name="connsiteX2558" fmla="*/ 15113982 w 18187382"/>
              <a:gd name="connsiteY2558" fmla="*/ 2724150 h 3848496"/>
              <a:gd name="connsiteX2559" fmla="*/ 15304482 w 18187382"/>
              <a:gd name="connsiteY2559" fmla="*/ 2482850 h 3848496"/>
              <a:gd name="connsiteX2560" fmla="*/ 15323532 w 18187382"/>
              <a:gd name="connsiteY2560" fmla="*/ 2393950 h 3848496"/>
              <a:gd name="connsiteX2561" fmla="*/ 15367982 w 18187382"/>
              <a:gd name="connsiteY2561" fmla="*/ 2317750 h 3848496"/>
              <a:gd name="connsiteX2562" fmla="*/ 15374332 w 18187382"/>
              <a:gd name="connsiteY2562" fmla="*/ 2349500 h 3848496"/>
              <a:gd name="connsiteX2563" fmla="*/ 15387032 w 18187382"/>
              <a:gd name="connsiteY2563" fmla="*/ 2286000 h 3848496"/>
              <a:gd name="connsiteX2564" fmla="*/ 15380682 w 18187382"/>
              <a:gd name="connsiteY2564" fmla="*/ 2317750 h 3848496"/>
              <a:gd name="connsiteX2565" fmla="*/ 15437832 w 18187382"/>
              <a:gd name="connsiteY2565" fmla="*/ 2387600 h 3848496"/>
              <a:gd name="connsiteX2566" fmla="*/ 15596582 w 18187382"/>
              <a:gd name="connsiteY2566" fmla="*/ 2476500 h 3848496"/>
              <a:gd name="connsiteX2567" fmla="*/ 15869632 w 18187382"/>
              <a:gd name="connsiteY2567" fmla="*/ 2597150 h 3848496"/>
              <a:gd name="connsiteX2568" fmla="*/ 15799782 w 18187382"/>
              <a:gd name="connsiteY2568" fmla="*/ 2660650 h 3848496"/>
              <a:gd name="connsiteX2569" fmla="*/ 15793432 w 18187382"/>
              <a:gd name="connsiteY2569" fmla="*/ 2692400 h 3848496"/>
              <a:gd name="connsiteX2570" fmla="*/ 15660082 w 18187382"/>
              <a:gd name="connsiteY2570" fmla="*/ 2724150 h 3848496"/>
              <a:gd name="connsiteX2571" fmla="*/ 15641032 w 18187382"/>
              <a:gd name="connsiteY2571" fmla="*/ 2743200 h 3848496"/>
              <a:gd name="connsiteX2572" fmla="*/ 15602932 w 18187382"/>
              <a:gd name="connsiteY2572" fmla="*/ 2895600 h 3848496"/>
              <a:gd name="connsiteX2573" fmla="*/ 16009332 w 18187382"/>
              <a:gd name="connsiteY2573" fmla="*/ 3162300 h 3848496"/>
              <a:gd name="connsiteX2574" fmla="*/ 16142682 w 18187382"/>
              <a:gd name="connsiteY2574" fmla="*/ 3181350 h 3848496"/>
              <a:gd name="connsiteX2575" fmla="*/ 16104582 w 18187382"/>
              <a:gd name="connsiteY2575" fmla="*/ 3168650 h 3848496"/>
              <a:gd name="connsiteX2576" fmla="*/ 16091882 w 18187382"/>
              <a:gd name="connsiteY2576" fmla="*/ 3181350 h 3848496"/>
              <a:gd name="connsiteX2577" fmla="*/ 16117282 w 18187382"/>
              <a:gd name="connsiteY2577" fmla="*/ 3194050 h 3848496"/>
              <a:gd name="connsiteX2578" fmla="*/ 16072832 w 18187382"/>
              <a:gd name="connsiteY2578" fmla="*/ 3232150 h 3848496"/>
              <a:gd name="connsiteX2579" fmla="*/ 16085532 w 18187382"/>
              <a:gd name="connsiteY2579" fmla="*/ 3238500 h 3848496"/>
              <a:gd name="connsiteX2580" fmla="*/ 16142682 w 18187382"/>
              <a:gd name="connsiteY2580" fmla="*/ 3194050 h 3848496"/>
              <a:gd name="connsiteX2581" fmla="*/ 16066482 w 18187382"/>
              <a:gd name="connsiteY2581" fmla="*/ 3244850 h 3848496"/>
              <a:gd name="connsiteX2582" fmla="*/ 15634682 w 18187382"/>
              <a:gd name="connsiteY2582" fmla="*/ 3060700 h 3848496"/>
              <a:gd name="connsiteX2583" fmla="*/ 15615632 w 18187382"/>
              <a:gd name="connsiteY2583" fmla="*/ 3060700 h 3848496"/>
              <a:gd name="connsiteX2584" fmla="*/ 15609282 w 18187382"/>
              <a:gd name="connsiteY2584" fmla="*/ 3073400 h 3848496"/>
              <a:gd name="connsiteX2585" fmla="*/ 15755332 w 18187382"/>
              <a:gd name="connsiteY2585" fmla="*/ 3270250 h 3848496"/>
              <a:gd name="connsiteX2586" fmla="*/ 15755332 w 18187382"/>
              <a:gd name="connsiteY2586" fmla="*/ 3397250 h 3848496"/>
              <a:gd name="connsiteX2587" fmla="*/ 15647382 w 18187382"/>
              <a:gd name="connsiteY2587" fmla="*/ 3435350 h 3848496"/>
              <a:gd name="connsiteX2588" fmla="*/ 15641032 w 18187382"/>
              <a:gd name="connsiteY2588" fmla="*/ 3416300 h 3848496"/>
              <a:gd name="connsiteX2589" fmla="*/ 15685482 w 18187382"/>
              <a:gd name="connsiteY2589" fmla="*/ 3314700 h 3848496"/>
              <a:gd name="connsiteX2590" fmla="*/ 15660082 w 18187382"/>
              <a:gd name="connsiteY2590" fmla="*/ 3276600 h 3848496"/>
              <a:gd name="connsiteX2591" fmla="*/ 15602932 w 18187382"/>
              <a:gd name="connsiteY2591" fmla="*/ 3206750 h 3848496"/>
              <a:gd name="connsiteX2592" fmla="*/ 15406082 w 18187382"/>
              <a:gd name="connsiteY2592" fmla="*/ 3111500 h 3848496"/>
              <a:gd name="connsiteX2593" fmla="*/ 14859982 w 18187382"/>
              <a:gd name="connsiteY2593" fmla="*/ 3213100 h 3848496"/>
              <a:gd name="connsiteX2594" fmla="*/ 14561532 w 18187382"/>
              <a:gd name="connsiteY2594" fmla="*/ 3181350 h 3848496"/>
              <a:gd name="connsiteX2595" fmla="*/ 14466282 w 18187382"/>
              <a:gd name="connsiteY2595" fmla="*/ 3225800 h 3848496"/>
              <a:gd name="connsiteX2596" fmla="*/ 14421832 w 18187382"/>
              <a:gd name="connsiteY2596" fmla="*/ 3232150 h 3848496"/>
              <a:gd name="connsiteX2597" fmla="*/ 14301182 w 18187382"/>
              <a:gd name="connsiteY2597" fmla="*/ 3346450 h 3848496"/>
              <a:gd name="connsiteX2598" fmla="*/ 14174182 w 18187382"/>
              <a:gd name="connsiteY2598" fmla="*/ 3390900 h 3848496"/>
              <a:gd name="connsiteX2599" fmla="*/ 14047182 w 18187382"/>
              <a:gd name="connsiteY2599" fmla="*/ 3390900 h 3848496"/>
              <a:gd name="connsiteX2600" fmla="*/ 13856682 w 18187382"/>
              <a:gd name="connsiteY2600" fmla="*/ 3340100 h 3848496"/>
              <a:gd name="connsiteX2601" fmla="*/ 13247082 w 18187382"/>
              <a:gd name="connsiteY2601" fmla="*/ 3505200 h 3848496"/>
              <a:gd name="connsiteX2602" fmla="*/ 13158182 w 18187382"/>
              <a:gd name="connsiteY2602" fmla="*/ 3498850 h 3848496"/>
              <a:gd name="connsiteX2603" fmla="*/ 13151832 w 18187382"/>
              <a:gd name="connsiteY2603" fmla="*/ 3479800 h 3848496"/>
              <a:gd name="connsiteX2604" fmla="*/ 13196282 w 18187382"/>
              <a:gd name="connsiteY2604" fmla="*/ 3429000 h 3848496"/>
              <a:gd name="connsiteX2605" fmla="*/ 13323282 w 18187382"/>
              <a:gd name="connsiteY2605" fmla="*/ 3422650 h 3848496"/>
              <a:gd name="connsiteX2606" fmla="*/ 13399482 w 18187382"/>
              <a:gd name="connsiteY2606" fmla="*/ 3403600 h 3848496"/>
              <a:gd name="connsiteX2607" fmla="*/ 13551882 w 18187382"/>
              <a:gd name="connsiteY2607" fmla="*/ 3327400 h 3848496"/>
              <a:gd name="connsiteX2608" fmla="*/ 13716982 w 18187382"/>
              <a:gd name="connsiteY2608" fmla="*/ 3225800 h 3848496"/>
              <a:gd name="connsiteX2609" fmla="*/ 13761432 w 18187382"/>
              <a:gd name="connsiteY2609" fmla="*/ 3175000 h 3848496"/>
              <a:gd name="connsiteX2610" fmla="*/ 13704282 w 18187382"/>
              <a:gd name="connsiteY2610" fmla="*/ 3149600 h 3848496"/>
              <a:gd name="connsiteX2611" fmla="*/ 13462982 w 18187382"/>
              <a:gd name="connsiteY2611" fmla="*/ 3244850 h 3848496"/>
              <a:gd name="connsiteX2612" fmla="*/ 13297882 w 18187382"/>
              <a:gd name="connsiteY2612" fmla="*/ 3244850 h 3848496"/>
              <a:gd name="connsiteX2613" fmla="*/ 13266132 w 18187382"/>
              <a:gd name="connsiteY2613" fmla="*/ 3244850 h 3848496"/>
              <a:gd name="connsiteX2614" fmla="*/ 13126432 w 18187382"/>
              <a:gd name="connsiteY2614" fmla="*/ 3473450 h 3848496"/>
              <a:gd name="connsiteX2615" fmla="*/ 13024832 w 18187382"/>
              <a:gd name="connsiteY2615" fmla="*/ 3702050 h 3848496"/>
              <a:gd name="connsiteX2616" fmla="*/ 13189932 w 18187382"/>
              <a:gd name="connsiteY2616" fmla="*/ 3816350 h 3848496"/>
              <a:gd name="connsiteX2617" fmla="*/ 13107382 w 18187382"/>
              <a:gd name="connsiteY2617" fmla="*/ 3848100 h 3848496"/>
              <a:gd name="connsiteX2618" fmla="*/ 12942282 w 18187382"/>
              <a:gd name="connsiteY2618" fmla="*/ 3835400 h 3848496"/>
              <a:gd name="connsiteX2619" fmla="*/ 12872432 w 18187382"/>
              <a:gd name="connsiteY2619" fmla="*/ 3848100 h 3848496"/>
              <a:gd name="connsiteX2620" fmla="*/ 12808932 w 18187382"/>
              <a:gd name="connsiteY2620" fmla="*/ 3848100 h 3848496"/>
              <a:gd name="connsiteX2621" fmla="*/ 12802582 w 18187382"/>
              <a:gd name="connsiteY2621" fmla="*/ 3822700 h 3848496"/>
              <a:gd name="connsiteX2622" fmla="*/ 12853382 w 18187382"/>
              <a:gd name="connsiteY2622" fmla="*/ 3702050 h 3848496"/>
              <a:gd name="connsiteX2623" fmla="*/ 12980382 w 18187382"/>
              <a:gd name="connsiteY2623" fmla="*/ 3302000 h 3848496"/>
              <a:gd name="connsiteX2624" fmla="*/ 12961332 w 18187382"/>
              <a:gd name="connsiteY2624" fmla="*/ 3289300 h 3848496"/>
              <a:gd name="connsiteX2625" fmla="*/ 12777182 w 18187382"/>
              <a:gd name="connsiteY2625" fmla="*/ 3403600 h 3848496"/>
              <a:gd name="connsiteX2626" fmla="*/ 12713682 w 18187382"/>
              <a:gd name="connsiteY2626" fmla="*/ 3632200 h 3848496"/>
              <a:gd name="connsiteX2627" fmla="*/ 12694632 w 18187382"/>
              <a:gd name="connsiteY2627" fmla="*/ 3632200 h 3848496"/>
              <a:gd name="connsiteX2628" fmla="*/ 12650182 w 18187382"/>
              <a:gd name="connsiteY2628" fmla="*/ 3473450 h 3848496"/>
              <a:gd name="connsiteX2629" fmla="*/ 12662882 w 18187382"/>
              <a:gd name="connsiteY2629" fmla="*/ 3384550 h 3848496"/>
              <a:gd name="connsiteX2630" fmla="*/ 12643832 w 18187382"/>
              <a:gd name="connsiteY2630" fmla="*/ 3327400 h 3848496"/>
              <a:gd name="connsiteX2631" fmla="*/ 12751782 w 18187382"/>
              <a:gd name="connsiteY2631" fmla="*/ 3219450 h 3848496"/>
              <a:gd name="connsiteX2632" fmla="*/ 12859732 w 18187382"/>
              <a:gd name="connsiteY2632" fmla="*/ 3194050 h 3848496"/>
              <a:gd name="connsiteX2633" fmla="*/ 12967682 w 18187382"/>
              <a:gd name="connsiteY2633" fmla="*/ 3086100 h 3848496"/>
              <a:gd name="connsiteX2634" fmla="*/ 12942282 w 18187382"/>
              <a:gd name="connsiteY2634" fmla="*/ 2997200 h 3848496"/>
              <a:gd name="connsiteX2635" fmla="*/ 12808932 w 18187382"/>
              <a:gd name="connsiteY2635" fmla="*/ 2552700 h 3848496"/>
              <a:gd name="connsiteX2636" fmla="*/ 12840682 w 18187382"/>
              <a:gd name="connsiteY2636" fmla="*/ 2368550 h 3848496"/>
              <a:gd name="connsiteX2637" fmla="*/ 12847032 w 18187382"/>
              <a:gd name="connsiteY2637" fmla="*/ 2101850 h 3848496"/>
              <a:gd name="connsiteX2638" fmla="*/ 12802582 w 18187382"/>
              <a:gd name="connsiteY2638" fmla="*/ 1911350 h 3848496"/>
              <a:gd name="connsiteX2639" fmla="*/ 12764482 w 18187382"/>
              <a:gd name="connsiteY2639" fmla="*/ 1911350 h 3848496"/>
              <a:gd name="connsiteX2640" fmla="*/ 12624782 w 18187382"/>
              <a:gd name="connsiteY2640" fmla="*/ 2165350 h 3848496"/>
              <a:gd name="connsiteX2641" fmla="*/ 12624782 w 18187382"/>
              <a:gd name="connsiteY2641" fmla="*/ 2336800 h 3848496"/>
              <a:gd name="connsiteX2642" fmla="*/ 12612082 w 18187382"/>
              <a:gd name="connsiteY2642" fmla="*/ 2355850 h 3848496"/>
              <a:gd name="connsiteX2643" fmla="*/ 12593032 w 18187382"/>
              <a:gd name="connsiteY2643" fmla="*/ 2355850 h 3848496"/>
              <a:gd name="connsiteX2644" fmla="*/ 12548582 w 18187382"/>
              <a:gd name="connsiteY2644" fmla="*/ 2286000 h 3848496"/>
              <a:gd name="connsiteX2645" fmla="*/ 12491432 w 18187382"/>
              <a:gd name="connsiteY2645" fmla="*/ 2324100 h 3848496"/>
              <a:gd name="connsiteX2646" fmla="*/ 12478732 w 18187382"/>
              <a:gd name="connsiteY2646" fmla="*/ 2374900 h 3848496"/>
              <a:gd name="connsiteX2647" fmla="*/ 12427932 w 18187382"/>
              <a:gd name="connsiteY2647" fmla="*/ 2400300 h 3848496"/>
              <a:gd name="connsiteX2648" fmla="*/ 12364432 w 18187382"/>
              <a:gd name="connsiteY2648" fmla="*/ 2355850 h 3848496"/>
              <a:gd name="connsiteX2649" fmla="*/ 12491432 w 18187382"/>
              <a:gd name="connsiteY2649" fmla="*/ 2152650 h 3848496"/>
              <a:gd name="connsiteX2650" fmla="*/ 12497782 w 18187382"/>
              <a:gd name="connsiteY2650" fmla="*/ 2082800 h 3848496"/>
              <a:gd name="connsiteX2651" fmla="*/ 12618432 w 18187382"/>
              <a:gd name="connsiteY2651" fmla="*/ 1860550 h 3848496"/>
              <a:gd name="connsiteX2652" fmla="*/ 12751782 w 18187382"/>
              <a:gd name="connsiteY2652" fmla="*/ 1644650 h 3848496"/>
              <a:gd name="connsiteX2653" fmla="*/ 12967682 w 18187382"/>
              <a:gd name="connsiteY2653" fmla="*/ 1441450 h 3848496"/>
              <a:gd name="connsiteX2654" fmla="*/ 12859732 w 18187382"/>
              <a:gd name="connsiteY2654" fmla="*/ 1123950 h 3848496"/>
              <a:gd name="connsiteX2655" fmla="*/ 12885132 w 18187382"/>
              <a:gd name="connsiteY2655" fmla="*/ 1016000 h 3848496"/>
              <a:gd name="connsiteX2656" fmla="*/ 12891482 w 18187382"/>
              <a:gd name="connsiteY2656" fmla="*/ 1035050 h 3848496"/>
              <a:gd name="connsiteX2657" fmla="*/ 12891482 w 18187382"/>
              <a:gd name="connsiteY2657" fmla="*/ 996950 h 3848496"/>
              <a:gd name="connsiteX2658" fmla="*/ 12967682 w 18187382"/>
              <a:gd name="connsiteY2658" fmla="*/ 844550 h 3848496"/>
              <a:gd name="connsiteX2659" fmla="*/ 13024832 w 18187382"/>
              <a:gd name="connsiteY2659" fmla="*/ 812800 h 3848496"/>
              <a:gd name="connsiteX2660" fmla="*/ 13151832 w 18187382"/>
              <a:gd name="connsiteY2660" fmla="*/ 806450 h 3848496"/>
              <a:gd name="connsiteX2661" fmla="*/ 13323282 w 18187382"/>
              <a:gd name="connsiteY2661" fmla="*/ 838200 h 3848496"/>
              <a:gd name="connsiteX2662" fmla="*/ 9760932 w 18187382"/>
              <a:gd name="connsiteY2662" fmla="*/ 679450 h 3848496"/>
              <a:gd name="connsiteX2663" fmla="*/ 9767282 w 18187382"/>
              <a:gd name="connsiteY2663" fmla="*/ 717550 h 3848496"/>
              <a:gd name="connsiteX2664" fmla="*/ 9849832 w 18187382"/>
              <a:gd name="connsiteY2664" fmla="*/ 850900 h 3848496"/>
              <a:gd name="connsiteX2665" fmla="*/ 9849832 w 18187382"/>
              <a:gd name="connsiteY2665" fmla="*/ 952500 h 3848496"/>
              <a:gd name="connsiteX2666" fmla="*/ 9887932 w 18187382"/>
              <a:gd name="connsiteY2666" fmla="*/ 996950 h 3848496"/>
              <a:gd name="connsiteX2667" fmla="*/ 9849832 w 18187382"/>
              <a:gd name="connsiteY2667" fmla="*/ 1035050 h 3848496"/>
              <a:gd name="connsiteX2668" fmla="*/ 9862532 w 18187382"/>
              <a:gd name="connsiteY2668" fmla="*/ 1066800 h 3848496"/>
              <a:gd name="connsiteX2669" fmla="*/ 9856182 w 18187382"/>
              <a:gd name="connsiteY2669" fmla="*/ 1111250 h 3848496"/>
              <a:gd name="connsiteX2670" fmla="*/ 9805382 w 18187382"/>
              <a:gd name="connsiteY2670" fmla="*/ 1187450 h 3848496"/>
              <a:gd name="connsiteX2671" fmla="*/ 9741882 w 18187382"/>
              <a:gd name="connsiteY2671" fmla="*/ 1174750 h 3848496"/>
              <a:gd name="connsiteX2672" fmla="*/ 9710132 w 18187382"/>
              <a:gd name="connsiteY2672" fmla="*/ 1200150 h 3848496"/>
              <a:gd name="connsiteX2673" fmla="*/ 9735532 w 18187382"/>
              <a:gd name="connsiteY2673" fmla="*/ 1238250 h 3848496"/>
              <a:gd name="connsiteX2674" fmla="*/ 9862532 w 18187382"/>
              <a:gd name="connsiteY2674" fmla="*/ 1282700 h 3848496"/>
              <a:gd name="connsiteX2675" fmla="*/ 10053032 w 18187382"/>
              <a:gd name="connsiteY2675" fmla="*/ 1549400 h 3848496"/>
              <a:gd name="connsiteX2676" fmla="*/ 10141932 w 18187382"/>
              <a:gd name="connsiteY2676" fmla="*/ 1485900 h 3848496"/>
              <a:gd name="connsiteX2677" fmla="*/ 10097482 w 18187382"/>
              <a:gd name="connsiteY2677" fmla="*/ 1422400 h 3848496"/>
              <a:gd name="connsiteX2678" fmla="*/ 10084782 w 18187382"/>
              <a:gd name="connsiteY2678" fmla="*/ 1320800 h 3848496"/>
              <a:gd name="connsiteX2679" fmla="*/ 10084782 w 18187382"/>
              <a:gd name="connsiteY2679" fmla="*/ 1295400 h 3848496"/>
              <a:gd name="connsiteX2680" fmla="*/ 10110182 w 18187382"/>
              <a:gd name="connsiteY2680" fmla="*/ 1295400 h 3848496"/>
              <a:gd name="connsiteX2681" fmla="*/ 10180032 w 18187382"/>
              <a:gd name="connsiteY2681" fmla="*/ 1327150 h 3848496"/>
              <a:gd name="connsiteX2682" fmla="*/ 10256232 w 18187382"/>
              <a:gd name="connsiteY2682" fmla="*/ 1403350 h 3848496"/>
              <a:gd name="connsiteX2683" fmla="*/ 10230832 w 18187382"/>
              <a:gd name="connsiteY2683" fmla="*/ 1460500 h 3848496"/>
              <a:gd name="connsiteX2684" fmla="*/ 10230832 w 18187382"/>
              <a:gd name="connsiteY2684" fmla="*/ 1492250 h 3848496"/>
              <a:gd name="connsiteX2685" fmla="*/ 10243532 w 18187382"/>
              <a:gd name="connsiteY2685" fmla="*/ 1498600 h 3848496"/>
              <a:gd name="connsiteX2686" fmla="*/ 10313382 w 18187382"/>
              <a:gd name="connsiteY2686" fmla="*/ 1428750 h 3848496"/>
              <a:gd name="connsiteX2687" fmla="*/ 10675332 w 18187382"/>
              <a:gd name="connsiteY2687" fmla="*/ 1377950 h 3848496"/>
              <a:gd name="connsiteX2688" fmla="*/ 10789632 w 18187382"/>
              <a:gd name="connsiteY2688" fmla="*/ 1308100 h 3848496"/>
              <a:gd name="connsiteX2689" fmla="*/ 10954732 w 18187382"/>
              <a:gd name="connsiteY2689" fmla="*/ 1206500 h 3848496"/>
              <a:gd name="connsiteX2690" fmla="*/ 10916632 w 18187382"/>
              <a:gd name="connsiteY2690" fmla="*/ 1123950 h 3848496"/>
              <a:gd name="connsiteX2691" fmla="*/ 10859482 w 18187382"/>
              <a:gd name="connsiteY2691" fmla="*/ 1111250 h 3848496"/>
              <a:gd name="connsiteX2692" fmla="*/ 10783282 w 18187382"/>
              <a:gd name="connsiteY2692" fmla="*/ 1016000 h 3848496"/>
              <a:gd name="connsiteX2693" fmla="*/ 10764232 w 18187382"/>
              <a:gd name="connsiteY2693" fmla="*/ 908050 h 3848496"/>
              <a:gd name="connsiteX2694" fmla="*/ 10516582 w 18187382"/>
              <a:gd name="connsiteY2694" fmla="*/ 990600 h 3848496"/>
              <a:gd name="connsiteX2695" fmla="*/ 10510232 w 18187382"/>
              <a:gd name="connsiteY2695" fmla="*/ 977900 h 3848496"/>
              <a:gd name="connsiteX2696" fmla="*/ 10548332 w 18187382"/>
              <a:gd name="connsiteY2696" fmla="*/ 939800 h 3848496"/>
              <a:gd name="connsiteX2697" fmla="*/ 10757882 w 18187382"/>
              <a:gd name="connsiteY2697" fmla="*/ 882650 h 3848496"/>
              <a:gd name="connsiteX2698" fmla="*/ 10834082 w 18187382"/>
              <a:gd name="connsiteY2698" fmla="*/ 762000 h 3848496"/>
              <a:gd name="connsiteX2699" fmla="*/ 10980132 w 18187382"/>
              <a:gd name="connsiteY2699" fmla="*/ 673100 h 3848496"/>
              <a:gd name="connsiteX2700" fmla="*/ 11049982 w 18187382"/>
              <a:gd name="connsiteY2700" fmla="*/ 666750 h 3848496"/>
              <a:gd name="connsiteX2701" fmla="*/ 11278582 w 18187382"/>
              <a:gd name="connsiteY2701" fmla="*/ 755650 h 3848496"/>
              <a:gd name="connsiteX2702" fmla="*/ 11278582 w 18187382"/>
              <a:gd name="connsiteY2702" fmla="*/ 787400 h 3848496"/>
              <a:gd name="connsiteX2703" fmla="*/ 11291282 w 18187382"/>
              <a:gd name="connsiteY2703" fmla="*/ 812800 h 3848496"/>
              <a:gd name="connsiteX2704" fmla="*/ 11316682 w 18187382"/>
              <a:gd name="connsiteY2704" fmla="*/ 927100 h 3848496"/>
              <a:gd name="connsiteX2705" fmla="*/ 11303982 w 18187382"/>
              <a:gd name="connsiteY2705" fmla="*/ 971550 h 3848496"/>
              <a:gd name="connsiteX2706" fmla="*/ 11323032 w 18187382"/>
              <a:gd name="connsiteY2706" fmla="*/ 1003300 h 3848496"/>
              <a:gd name="connsiteX2707" fmla="*/ 11323032 w 18187382"/>
              <a:gd name="connsiteY2707" fmla="*/ 1130300 h 3848496"/>
              <a:gd name="connsiteX2708" fmla="*/ 11278582 w 18187382"/>
              <a:gd name="connsiteY2708" fmla="*/ 1250950 h 3848496"/>
              <a:gd name="connsiteX2709" fmla="*/ 11157932 w 18187382"/>
              <a:gd name="connsiteY2709" fmla="*/ 1289050 h 3848496"/>
              <a:gd name="connsiteX2710" fmla="*/ 11189682 w 18187382"/>
              <a:gd name="connsiteY2710" fmla="*/ 1327150 h 3848496"/>
              <a:gd name="connsiteX2711" fmla="*/ 11348432 w 18187382"/>
              <a:gd name="connsiteY2711" fmla="*/ 1352550 h 3848496"/>
              <a:gd name="connsiteX2712" fmla="*/ 11386532 w 18187382"/>
              <a:gd name="connsiteY2712" fmla="*/ 1371600 h 3848496"/>
              <a:gd name="connsiteX2713" fmla="*/ 11411932 w 18187382"/>
              <a:gd name="connsiteY2713" fmla="*/ 1454150 h 3848496"/>
              <a:gd name="connsiteX2714" fmla="*/ 11494482 w 18187382"/>
              <a:gd name="connsiteY2714" fmla="*/ 1543050 h 3848496"/>
              <a:gd name="connsiteX2715" fmla="*/ 11513532 w 18187382"/>
              <a:gd name="connsiteY2715" fmla="*/ 1657350 h 3848496"/>
              <a:gd name="connsiteX2716" fmla="*/ 11545282 w 18187382"/>
              <a:gd name="connsiteY2716" fmla="*/ 1682750 h 3848496"/>
              <a:gd name="connsiteX2717" fmla="*/ 11684982 w 18187382"/>
              <a:gd name="connsiteY2717" fmla="*/ 1701800 h 3848496"/>
              <a:gd name="connsiteX2718" fmla="*/ 11729432 w 18187382"/>
              <a:gd name="connsiteY2718" fmla="*/ 1733550 h 3848496"/>
              <a:gd name="connsiteX2719" fmla="*/ 11824682 w 18187382"/>
              <a:gd name="connsiteY2719" fmla="*/ 1562100 h 3848496"/>
              <a:gd name="connsiteX2720" fmla="*/ 11900882 w 18187382"/>
              <a:gd name="connsiteY2720" fmla="*/ 1441450 h 3848496"/>
              <a:gd name="connsiteX2721" fmla="*/ 11945332 w 18187382"/>
              <a:gd name="connsiteY2721" fmla="*/ 1479550 h 3848496"/>
              <a:gd name="connsiteX2722" fmla="*/ 11970732 w 18187382"/>
              <a:gd name="connsiteY2722" fmla="*/ 1479550 h 3848496"/>
              <a:gd name="connsiteX2723" fmla="*/ 11983432 w 18187382"/>
              <a:gd name="connsiteY2723" fmla="*/ 1504950 h 3848496"/>
              <a:gd name="connsiteX2724" fmla="*/ 11977082 w 18187382"/>
              <a:gd name="connsiteY2724" fmla="*/ 1568450 h 3848496"/>
              <a:gd name="connsiteX2725" fmla="*/ 11850082 w 18187382"/>
              <a:gd name="connsiteY2725" fmla="*/ 1695450 h 3848496"/>
              <a:gd name="connsiteX2726" fmla="*/ 11805632 w 18187382"/>
              <a:gd name="connsiteY2726" fmla="*/ 1765300 h 3848496"/>
              <a:gd name="connsiteX2727" fmla="*/ 11557982 w 18187382"/>
              <a:gd name="connsiteY2727" fmla="*/ 1949450 h 3848496"/>
              <a:gd name="connsiteX2728" fmla="*/ 11335732 w 18187382"/>
              <a:gd name="connsiteY2728" fmla="*/ 1803400 h 3848496"/>
              <a:gd name="connsiteX2729" fmla="*/ 11316682 w 18187382"/>
              <a:gd name="connsiteY2729" fmla="*/ 1898650 h 3848496"/>
              <a:gd name="connsiteX2730" fmla="*/ 11196032 w 18187382"/>
              <a:gd name="connsiteY2730" fmla="*/ 2292350 h 3848496"/>
              <a:gd name="connsiteX2731" fmla="*/ 11253182 w 18187382"/>
              <a:gd name="connsiteY2731" fmla="*/ 2336800 h 3848496"/>
              <a:gd name="connsiteX2732" fmla="*/ 11500832 w 18187382"/>
              <a:gd name="connsiteY2732" fmla="*/ 2457450 h 3848496"/>
              <a:gd name="connsiteX2733" fmla="*/ 11513532 w 18187382"/>
              <a:gd name="connsiteY2733" fmla="*/ 2495550 h 3848496"/>
              <a:gd name="connsiteX2734" fmla="*/ 11691332 w 18187382"/>
              <a:gd name="connsiteY2734" fmla="*/ 2622550 h 3848496"/>
              <a:gd name="connsiteX2735" fmla="*/ 11526232 w 18187382"/>
              <a:gd name="connsiteY2735" fmla="*/ 2508250 h 3848496"/>
              <a:gd name="connsiteX2736" fmla="*/ 11513532 w 18187382"/>
              <a:gd name="connsiteY2736" fmla="*/ 2514600 h 3848496"/>
              <a:gd name="connsiteX2737" fmla="*/ 11678632 w 18187382"/>
              <a:gd name="connsiteY2737" fmla="*/ 2647950 h 3848496"/>
              <a:gd name="connsiteX2738" fmla="*/ 11665932 w 18187382"/>
              <a:gd name="connsiteY2738" fmla="*/ 2692400 h 3848496"/>
              <a:gd name="connsiteX2739" fmla="*/ 11418282 w 18187382"/>
              <a:gd name="connsiteY2739" fmla="*/ 3244850 h 3848496"/>
              <a:gd name="connsiteX2740" fmla="*/ 11405582 w 18187382"/>
              <a:gd name="connsiteY2740" fmla="*/ 3314700 h 3848496"/>
              <a:gd name="connsiteX2741" fmla="*/ 11450032 w 18187382"/>
              <a:gd name="connsiteY2741" fmla="*/ 3384550 h 3848496"/>
              <a:gd name="connsiteX2742" fmla="*/ 11462732 w 18187382"/>
              <a:gd name="connsiteY2742" fmla="*/ 3384550 h 3848496"/>
              <a:gd name="connsiteX2743" fmla="*/ 11430982 w 18187382"/>
              <a:gd name="connsiteY2743" fmla="*/ 3340100 h 3848496"/>
              <a:gd name="connsiteX2744" fmla="*/ 11475432 w 18187382"/>
              <a:gd name="connsiteY2744" fmla="*/ 3384550 h 3848496"/>
              <a:gd name="connsiteX2745" fmla="*/ 11570682 w 18187382"/>
              <a:gd name="connsiteY2745" fmla="*/ 3422650 h 3848496"/>
              <a:gd name="connsiteX2746" fmla="*/ 11627832 w 18187382"/>
              <a:gd name="connsiteY2746" fmla="*/ 3467100 h 3848496"/>
              <a:gd name="connsiteX2747" fmla="*/ 11729432 w 18187382"/>
              <a:gd name="connsiteY2747" fmla="*/ 3543300 h 3848496"/>
              <a:gd name="connsiteX2748" fmla="*/ 11653232 w 18187382"/>
              <a:gd name="connsiteY2748" fmla="*/ 3549650 h 3848496"/>
              <a:gd name="connsiteX2749" fmla="*/ 11354782 w 18187382"/>
              <a:gd name="connsiteY2749" fmla="*/ 3492500 h 3848496"/>
              <a:gd name="connsiteX2750" fmla="*/ 11310332 w 18187382"/>
              <a:gd name="connsiteY2750" fmla="*/ 3467100 h 3848496"/>
              <a:gd name="connsiteX2751" fmla="*/ 11240482 w 18187382"/>
              <a:gd name="connsiteY2751" fmla="*/ 3460750 h 3848496"/>
              <a:gd name="connsiteX2752" fmla="*/ 11208732 w 18187382"/>
              <a:gd name="connsiteY2752" fmla="*/ 3378200 h 3848496"/>
              <a:gd name="connsiteX2753" fmla="*/ 11253182 w 18187382"/>
              <a:gd name="connsiteY2753" fmla="*/ 3327400 h 3848496"/>
              <a:gd name="connsiteX2754" fmla="*/ 11291282 w 18187382"/>
              <a:gd name="connsiteY2754" fmla="*/ 3194050 h 3848496"/>
              <a:gd name="connsiteX2755" fmla="*/ 11361132 w 18187382"/>
              <a:gd name="connsiteY2755" fmla="*/ 2990850 h 3848496"/>
              <a:gd name="connsiteX2756" fmla="*/ 11297632 w 18187382"/>
              <a:gd name="connsiteY2756" fmla="*/ 3175000 h 3848496"/>
              <a:gd name="connsiteX2757" fmla="*/ 11303982 w 18187382"/>
              <a:gd name="connsiteY2757" fmla="*/ 3225800 h 3848496"/>
              <a:gd name="connsiteX2758" fmla="*/ 11469082 w 18187382"/>
              <a:gd name="connsiteY2758" fmla="*/ 2755900 h 3848496"/>
              <a:gd name="connsiteX2759" fmla="*/ 11456382 w 18187382"/>
              <a:gd name="connsiteY2759" fmla="*/ 2749550 h 3848496"/>
              <a:gd name="connsiteX2760" fmla="*/ 11367482 w 18187382"/>
              <a:gd name="connsiteY2760" fmla="*/ 2978150 h 3848496"/>
              <a:gd name="connsiteX2761" fmla="*/ 11456382 w 18187382"/>
              <a:gd name="connsiteY2761" fmla="*/ 2730500 h 3848496"/>
              <a:gd name="connsiteX2762" fmla="*/ 11450032 w 18187382"/>
              <a:gd name="connsiteY2762" fmla="*/ 2711450 h 3848496"/>
              <a:gd name="connsiteX2763" fmla="*/ 11354782 w 18187382"/>
              <a:gd name="connsiteY2763" fmla="*/ 2667000 h 3848496"/>
              <a:gd name="connsiteX2764" fmla="*/ 11202382 w 18187382"/>
              <a:gd name="connsiteY2764" fmla="*/ 2762250 h 3848496"/>
              <a:gd name="connsiteX2765" fmla="*/ 10961082 w 18187382"/>
              <a:gd name="connsiteY2765" fmla="*/ 2686050 h 3848496"/>
              <a:gd name="connsiteX2766" fmla="*/ 10688032 w 18187382"/>
              <a:gd name="connsiteY2766" fmla="*/ 2851150 h 3848496"/>
              <a:gd name="connsiteX2767" fmla="*/ 10656282 w 18187382"/>
              <a:gd name="connsiteY2767" fmla="*/ 2832100 h 3848496"/>
              <a:gd name="connsiteX2768" fmla="*/ 10294332 w 18187382"/>
              <a:gd name="connsiteY2768" fmla="*/ 3035300 h 3848496"/>
              <a:gd name="connsiteX2769" fmla="*/ 10218132 w 18187382"/>
              <a:gd name="connsiteY2769" fmla="*/ 3073400 h 3848496"/>
              <a:gd name="connsiteX2770" fmla="*/ 10053032 w 18187382"/>
              <a:gd name="connsiteY2770" fmla="*/ 3136900 h 3848496"/>
              <a:gd name="connsiteX2771" fmla="*/ 9894282 w 18187382"/>
              <a:gd name="connsiteY2771" fmla="*/ 3206750 h 3848496"/>
              <a:gd name="connsiteX2772" fmla="*/ 9792682 w 18187382"/>
              <a:gd name="connsiteY2772" fmla="*/ 3270250 h 3848496"/>
              <a:gd name="connsiteX2773" fmla="*/ 9786332 w 18187382"/>
              <a:gd name="connsiteY2773" fmla="*/ 3257550 h 3848496"/>
              <a:gd name="connsiteX2774" fmla="*/ 9754582 w 18187382"/>
              <a:gd name="connsiteY2774" fmla="*/ 3289300 h 3848496"/>
              <a:gd name="connsiteX2775" fmla="*/ 9760932 w 18187382"/>
              <a:gd name="connsiteY2775" fmla="*/ 3302000 h 3848496"/>
              <a:gd name="connsiteX2776" fmla="*/ 9786332 w 18187382"/>
              <a:gd name="connsiteY2776" fmla="*/ 3282950 h 3848496"/>
              <a:gd name="connsiteX2777" fmla="*/ 9748232 w 18187382"/>
              <a:gd name="connsiteY2777" fmla="*/ 3321050 h 3848496"/>
              <a:gd name="connsiteX2778" fmla="*/ 9754582 w 18187382"/>
              <a:gd name="connsiteY2778" fmla="*/ 3352800 h 3848496"/>
              <a:gd name="connsiteX2779" fmla="*/ 9754582 w 18187382"/>
              <a:gd name="connsiteY2779" fmla="*/ 3333750 h 3848496"/>
              <a:gd name="connsiteX2780" fmla="*/ 9735532 w 18187382"/>
              <a:gd name="connsiteY2780" fmla="*/ 3321050 h 3848496"/>
              <a:gd name="connsiteX2781" fmla="*/ 9716482 w 18187382"/>
              <a:gd name="connsiteY2781" fmla="*/ 3352800 h 3848496"/>
              <a:gd name="connsiteX2782" fmla="*/ 9741882 w 18187382"/>
              <a:gd name="connsiteY2782" fmla="*/ 3352800 h 3848496"/>
              <a:gd name="connsiteX2783" fmla="*/ 9633932 w 18187382"/>
              <a:gd name="connsiteY2783" fmla="*/ 3473450 h 3848496"/>
              <a:gd name="connsiteX2784" fmla="*/ 9614882 w 18187382"/>
              <a:gd name="connsiteY2784" fmla="*/ 3600450 h 3848496"/>
              <a:gd name="connsiteX2785" fmla="*/ 9583132 w 18187382"/>
              <a:gd name="connsiteY2785" fmla="*/ 3467100 h 3848496"/>
              <a:gd name="connsiteX2786" fmla="*/ 9595832 w 18187382"/>
              <a:gd name="connsiteY2786" fmla="*/ 3352800 h 3848496"/>
              <a:gd name="connsiteX2787" fmla="*/ 9583132 w 18187382"/>
              <a:gd name="connsiteY2787" fmla="*/ 3321050 h 3848496"/>
              <a:gd name="connsiteX2788" fmla="*/ 9424382 w 18187382"/>
              <a:gd name="connsiteY2788" fmla="*/ 3238500 h 3848496"/>
              <a:gd name="connsiteX2789" fmla="*/ 9246582 w 18187382"/>
              <a:gd name="connsiteY2789" fmla="*/ 3079750 h 3848496"/>
              <a:gd name="connsiteX2790" fmla="*/ 9602182 w 18187382"/>
              <a:gd name="connsiteY2790" fmla="*/ 2686050 h 3848496"/>
              <a:gd name="connsiteX2791" fmla="*/ 9773632 w 18187382"/>
              <a:gd name="connsiteY2791" fmla="*/ 2559050 h 3848496"/>
              <a:gd name="connsiteX2792" fmla="*/ 9754582 w 18187382"/>
              <a:gd name="connsiteY2792" fmla="*/ 2552700 h 3848496"/>
              <a:gd name="connsiteX2793" fmla="*/ 9589482 w 18187382"/>
              <a:gd name="connsiteY2793" fmla="*/ 2622550 h 3848496"/>
              <a:gd name="connsiteX2794" fmla="*/ 9519632 w 18187382"/>
              <a:gd name="connsiteY2794" fmla="*/ 2590800 h 3848496"/>
              <a:gd name="connsiteX2795" fmla="*/ 9494232 w 18187382"/>
              <a:gd name="connsiteY2795" fmla="*/ 2590800 h 3848496"/>
              <a:gd name="connsiteX2796" fmla="*/ 9392632 w 18187382"/>
              <a:gd name="connsiteY2796" fmla="*/ 2800350 h 3848496"/>
              <a:gd name="connsiteX2797" fmla="*/ 9367232 w 18187382"/>
              <a:gd name="connsiteY2797" fmla="*/ 2787650 h 3848496"/>
              <a:gd name="connsiteX2798" fmla="*/ 9354532 w 18187382"/>
              <a:gd name="connsiteY2798" fmla="*/ 2800350 h 3848496"/>
              <a:gd name="connsiteX2799" fmla="*/ 9310082 w 18187382"/>
              <a:gd name="connsiteY2799" fmla="*/ 2863850 h 3848496"/>
              <a:gd name="connsiteX2800" fmla="*/ 9132282 w 18187382"/>
              <a:gd name="connsiteY2800" fmla="*/ 3022600 h 3848496"/>
              <a:gd name="connsiteX2801" fmla="*/ 9005282 w 18187382"/>
              <a:gd name="connsiteY2801" fmla="*/ 3149600 h 3848496"/>
              <a:gd name="connsiteX2802" fmla="*/ 8814782 w 18187382"/>
              <a:gd name="connsiteY2802" fmla="*/ 3340100 h 3848496"/>
              <a:gd name="connsiteX2803" fmla="*/ 8929082 w 18187382"/>
              <a:gd name="connsiteY2803" fmla="*/ 3479800 h 3848496"/>
              <a:gd name="connsiteX2804" fmla="*/ 8852882 w 18187382"/>
              <a:gd name="connsiteY2804" fmla="*/ 3517900 h 3848496"/>
              <a:gd name="connsiteX2805" fmla="*/ 8713182 w 18187382"/>
              <a:gd name="connsiteY2805" fmla="*/ 3473450 h 3848496"/>
              <a:gd name="connsiteX2806" fmla="*/ 8516332 w 18187382"/>
              <a:gd name="connsiteY2806" fmla="*/ 3289300 h 3848496"/>
              <a:gd name="connsiteX2807" fmla="*/ 8535382 w 18187382"/>
              <a:gd name="connsiteY2807" fmla="*/ 3251200 h 3848496"/>
              <a:gd name="connsiteX2808" fmla="*/ 8592532 w 18187382"/>
              <a:gd name="connsiteY2808" fmla="*/ 3225800 h 3848496"/>
              <a:gd name="connsiteX2809" fmla="*/ 8668732 w 18187382"/>
              <a:gd name="connsiteY2809" fmla="*/ 3155950 h 3848496"/>
              <a:gd name="connsiteX2810" fmla="*/ 8713182 w 18187382"/>
              <a:gd name="connsiteY2810" fmla="*/ 3181350 h 3848496"/>
              <a:gd name="connsiteX2811" fmla="*/ 8878282 w 18187382"/>
              <a:gd name="connsiteY2811" fmla="*/ 3035300 h 3848496"/>
              <a:gd name="connsiteX2812" fmla="*/ 8979882 w 18187382"/>
              <a:gd name="connsiteY2812" fmla="*/ 2933700 h 3848496"/>
              <a:gd name="connsiteX2813" fmla="*/ 8763982 w 18187382"/>
              <a:gd name="connsiteY2813" fmla="*/ 3162300 h 3848496"/>
              <a:gd name="connsiteX2814" fmla="*/ 8763982 w 18187382"/>
              <a:gd name="connsiteY2814" fmla="*/ 3175000 h 3848496"/>
              <a:gd name="connsiteX2815" fmla="*/ 8992582 w 18187382"/>
              <a:gd name="connsiteY2815" fmla="*/ 2946400 h 3848496"/>
              <a:gd name="connsiteX2816" fmla="*/ 9164032 w 18187382"/>
              <a:gd name="connsiteY2816" fmla="*/ 2806700 h 3848496"/>
              <a:gd name="connsiteX2817" fmla="*/ 9094182 w 18187382"/>
              <a:gd name="connsiteY2817" fmla="*/ 2870200 h 3848496"/>
              <a:gd name="connsiteX2818" fmla="*/ 8992582 w 18187382"/>
              <a:gd name="connsiteY2818" fmla="*/ 2927350 h 3848496"/>
              <a:gd name="connsiteX2819" fmla="*/ 9100532 w 18187382"/>
              <a:gd name="connsiteY2819" fmla="*/ 2863850 h 3848496"/>
              <a:gd name="connsiteX2820" fmla="*/ 9208482 w 18187382"/>
              <a:gd name="connsiteY2820" fmla="*/ 2711450 h 3848496"/>
              <a:gd name="connsiteX2821" fmla="*/ 9195782 w 18187382"/>
              <a:gd name="connsiteY2821" fmla="*/ 2679700 h 3848496"/>
              <a:gd name="connsiteX2822" fmla="*/ 9233882 w 18187382"/>
              <a:gd name="connsiteY2822" fmla="*/ 2622550 h 3848496"/>
              <a:gd name="connsiteX2823" fmla="*/ 9233882 w 18187382"/>
              <a:gd name="connsiteY2823" fmla="*/ 2540000 h 3848496"/>
              <a:gd name="connsiteX2824" fmla="*/ 9259282 w 18187382"/>
              <a:gd name="connsiteY2824" fmla="*/ 2419350 h 3848496"/>
              <a:gd name="connsiteX2825" fmla="*/ 9157682 w 18187382"/>
              <a:gd name="connsiteY2825" fmla="*/ 2203450 h 3848496"/>
              <a:gd name="connsiteX2826" fmla="*/ 9151332 w 18187382"/>
              <a:gd name="connsiteY2826" fmla="*/ 2032000 h 3848496"/>
              <a:gd name="connsiteX2827" fmla="*/ 9189432 w 18187382"/>
              <a:gd name="connsiteY2827" fmla="*/ 1828800 h 3848496"/>
              <a:gd name="connsiteX2828" fmla="*/ 9151332 w 18187382"/>
              <a:gd name="connsiteY2828" fmla="*/ 1625600 h 3848496"/>
              <a:gd name="connsiteX2829" fmla="*/ 8884632 w 18187382"/>
              <a:gd name="connsiteY2829" fmla="*/ 1524000 h 3848496"/>
              <a:gd name="connsiteX2830" fmla="*/ 8713182 w 18187382"/>
              <a:gd name="connsiteY2830" fmla="*/ 1555750 h 3848496"/>
              <a:gd name="connsiteX2831" fmla="*/ 8503632 w 18187382"/>
              <a:gd name="connsiteY2831" fmla="*/ 1555750 h 3848496"/>
              <a:gd name="connsiteX2832" fmla="*/ 8421082 w 18187382"/>
              <a:gd name="connsiteY2832" fmla="*/ 1562100 h 3848496"/>
              <a:gd name="connsiteX2833" fmla="*/ 8363933 w 18187382"/>
              <a:gd name="connsiteY2833" fmla="*/ 1581150 h 3848496"/>
              <a:gd name="connsiteX2834" fmla="*/ 8268683 w 18187382"/>
              <a:gd name="connsiteY2834" fmla="*/ 1511300 h 3848496"/>
              <a:gd name="connsiteX2835" fmla="*/ 8128983 w 18187382"/>
              <a:gd name="connsiteY2835" fmla="*/ 1466850 h 3848496"/>
              <a:gd name="connsiteX2836" fmla="*/ 8160733 w 18187382"/>
              <a:gd name="connsiteY2836" fmla="*/ 1460500 h 3848496"/>
              <a:gd name="connsiteX2837" fmla="*/ 8338533 w 18187382"/>
              <a:gd name="connsiteY2837" fmla="*/ 1498600 h 3848496"/>
              <a:gd name="connsiteX2838" fmla="*/ 8630632 w 18187382"/>
              <a:gd name="connsiteY2838" fmla="*/ 1435100 h 3848496"/>
              <a:gd name="connsiteX2839" fmla="*/ 8814782 w 18187382"/>
              <a:gd name="connsiteY2839" fmla="*/ 1384300 h 3848496"/>
              <a:gd name="connsiteX2840" fmla="*/ 8840182 w 18187382"/>
              <a:gd name="connsiteY2840" fmla="*/ 1346200 h 3848496"/>
              <a:gd name="connsiteX2841" fmla="*/ 8960832 w 18187382"/>
              <a:gd name="connsiteY2841" fmla="*/ 1308100 h 3848496"/>
              <a:gd name="connsiteX2842" fmla="*/ 9100532 w 18187382"/>
              <a:gd name="connsiteY2842" fmla="*/ 1308100 h 3848496"/>
              <a:gd name="connsiteX2843" fmla="*/ 9119582 w 18187382"/>
              <a:gd name="connsiteY2843" fmla="*/ 1282700 h 3848496"/>
              <a:gd name="connsiteX2844" fmla="*/ 9075132 w 18187382"/>
              <a:gd name="connsiteY2844" fmla="*/ 1250950 h 3848496"/>
              <a:gd name="connsiteX2845" fmla="*/ 9062432 w 18187382"/>
              <a:gd name="connsiteY2845" fmla="*/ 1181100 h 3848496"/>
              <a:gd name="connsiteX2846" fmla="*/ 9081482 w 18187382"/>
              <a:gd name="connsiteY2846" fmla="*/ 1098550 h 3848496"/>
              <a:gd name="connsiteX2847" fmla="*/ 9144982 w 18187382"/>
              <a:gd name="connsiteY2847" fmla="*/ 1041400 h 3848496"/>
              <a:gd name="connsiteX2848" fmla="*/ 9214832 w 18187382"/>
              <a:gd name="connsiteY2848" fmla="*/ 1009650 h 3848496"/>
              <a:gd name="connsiteX2849" fmla="*/ 9271982 w 18187382"/>
              <a:gd name="connsiteY2849" fmla="*/ 939800 h 3848496"/>
              <a:gd name="connsiteX2850" fmla="*/ 9316432 w 18187382"/>
              <a:gd name="connsiteY2850" fmla="*/ 908050 h 3848496"/>
              <a:gd name="connsiteX2851" fmla="*/ 9271982 w 18187382"/>
              <a:gd name="connsiteY2851" fmla="*/ 876300 h 3848496"/>
              <a:gd name="connsiteX2852" fmla="*/ 9271982 w 18187382"/>
              <a:gd name="connsiteY2852" fmla="*/ 857250 h 3848496"/>
              <a:gd name="connsiteX2853" fmla="*/ 9329132 w 18187382"/>
              <a:gd name="connsiteY2853" fmla="*/ 781050 h 3848496"/>
              <a:gd name="connsiteX2854" fmla="*/ 9354532 w 18187382"/>
              <a:gd name="connsiteY2854" fmla="*/ 806450 h 3848496"/>
              <a:gd name="connsiteX2855" fmla="*/ 9373582 w 18187382"/>
              <a:gd name="connsiteY2855" fmla="*/ 806450 h 3848496"/>
              <a:gd name="connsiteX2856" fmla="*/ 9595832 w 18187382"/>
              <a:gd name="connsiteY2856" fmla="*/ 622300 h 3848496"/>
              <a:gd name="connsiteX2857" fmla="*/ 9760932 w 18187382"/>
              <a:gd name="connsiteY2857" fmla="*/ 679450 h 3848496"/>
              <a:gd name="connsiteX2858" fmla="*/ 3537932 w 18187382"/>
              <a:gd name="connsiteY2858" fmla="*/ 171450 h 3848496"/>
              <a:gd name="connsiteX2859" fmla="*/ 3728432 w 18187382"/>
              <a:gd name="connsiteY2859" fmla="*/ 171450 h 3848496"/>
              <a:gd name="connsiteX2860" fmla="*/ 3741132 w 18187382"/>
              <a:gd name="connsiteY2860" fmla="*/ 190500 h 3848496"/>
              <a:gd name="connsiteX2861" fmla="*/ 3525232 w 18187382"/>
              <a:gd name="connsiteY2861" fmla="*/ 336550 h 3848496"/>
              <a:gd name="connsiteX2862" fmla="*/ 3569682 w 18187382"/>
              <a:gd name="connsiteY2862" fmla="*/ 438150 h 3848496"/>
              <a:gd name="connsiteX2863" fmla="*/ 3537932 w 18187382"/>
              <a:gd name="connsiteY2863" fmla="*/ 469900 h 3848496"/>
              <a:gd name="connsiteX2864" fmla="*/ 3499832 w 18187382"/>
              <a:gd name="connsiteY2864" fmla="*/ 635000 h 3848496"/>
              <a:gd name="connsiteX2865" fmla="*/ 3385532 w 18187382"/>
              <a:gd name="connsiteY2865" fmla="*/ 673100 h 3848496"/>
              <a:gd name="connsiteX2866" fmla="*/ 3404582 w 18187382"/>
              <a:gd name="connsiteY2866" fmla="*/ 698500 h 3848496"/>
              <a:gd name="connsiteX2867" fmla="*/ 3531582 w 18187382"/>
              <a:gd name="connsiteY2867" fmla="*/ 698500 h 3848496"/>
              <a:gd name="connsiteX2868" fmla="*/ 3671282 w 18187382"/>
              <a:gd name="connsiteY2868" fmla="*/ 806450 h 3848496"/>
              <a:gd name="connsiteX2869" fmla="*/ 3690332 w 18187382"/>
              <a:gd name="connsiteY2869" fmla="*/ 850900 h 3848496"/>
              <a:gd name="connsiteX2870" fmla="*/ 3785582 w 18187382"/>
              <a:gd name="connsiteY2870" fmla="*/ 889000 h 3848496"/>
              <a:gd name="connsiteX2871" fmla="*/ 3874482 w 18187382"/>
              <a:gd name="connsiteY2871" fmla="*/ 920750 h 3848496"/>
              <a:gd name="connsiteX2872" fmla="*/ 3842732 w 18187382"/>
              <a:gd name="connsiteY2872" fmla="*/ 920750 h 3848496"/>
              <a:gd name="connsiteX2873" fmla="*/ 4039582 w 18187382"/>
              <a:gd name="connsiteY2873" fmla="*/ 996950 h 3848496"/>
              <a:gd name="connsiteX2874" fmla="*/ 4128482 w 18187382"/>
              <a:gd name="connsiteY2874" fmla="*/ 1003300 h 3848496"/>
              <a:gd name="connsiteX2875" fmla="*/ 4306283 w 18187382"/>
              <a:gd name="connsiteY2875" fmla="*/ 1085850 h 3848496"/>
              <a:gd name="connsiteX2876" fmla="*/ 4369783 w 18187382"/>
              <a:gd name="connsiteY2876" fmla="*/ 1092200 h 3848496"/>
              <a:gd name="connsiteX2877" fmla="*/ 4528533 w 18187382"/>
              <a:gd name="connsiteY2877" fmla="*/ 1149350 h 3848496"/>
              <a:gd name="connsiteX2878" fmla="*/ 4623783 w 18187382"/>
              <a:gd name="connsiteY2878" fmla="*/ 1136650 h 3848496"/>
              <a:gd name="connsiteX2879" fmla="*/ 4719033 w 18187382"/>
              <a:gd name="connsiteY2879" fmla="*/ 1092200 h 3848496"/>
              <a:gd name="connsiteX2880" fmla="*/ 4826983 w 18187382"/>
              <a:gd name="connsiteY2880" fmla="*/ 1149350 h 3848496"/>
              <a:gd name="connsiteX2881" fmla="*/ 4909533 w 18187382"/>
              <a:gd name="connsiteY2881" fmla="*/ 1168400 h 3848496"/>
              <a:gd name="connsiteX2882" fmla="*/ 4947633 w 18187382"/>
              <a:gd name="connsiteY2882" fmla="*/ 1270000 h 3848496"/>
              <a:gd name="connsiteX2883" fmla="*/ 4998433 w 18187382"/>
              <a:gd name="connsiteY2883" fmla="*/ 1333500 h 3848496"/>
              <a:gd name="connsiteX2884" fmla="*/ 4953983 w 18187382"/>
              <a:gd name="connsiteY2884" fmla="*/ 1295400 h 3848496"/>
              <a:gd name="connsiteX2885" fmla="*/ 4979383 w 18187382"/>
              <a:gd name="connsiteY2885" fmla="*/ 1333500 h 3848496"/>
              <a:gd name="connsiteX2886" fmla="*/ 4941283 w 18187382"/>
              <a:gd name="connsiteY2886" fmla="*/ 1295400 h 3848496"/>
              <a:gd name="connsiteX2887" fmla="*/ 4922233 w 18187382"/>
              <a:gd name="connsiteY2887" fmla="*/ 1308100 h 3848496"/>
              <a:gd name="connsiteX2888" fmla="*/ 4820633 w 18187382"/>
              <a:gd name="connsiteY2888" fmla="*/ 1524000 h 3848496"/>
              <a:gd name="connsiteX2889" fmla="*/ 4769833 w 18187382"/>
              <a:gd name="connsiteY2889" fmla="*/ 1581150 h 3848496"/>
              <a:gd name="connsiteX2890" fmla="*/ 4776183 w 18187382"/>
              <a:gd name="connsiteY2890" fmla="*/ 1638300 h 3848496"/>
              <a:gd name="connsiteX2891" fmla="*/ 4782533 w 18187382"/>
              <a:gd name="connsiteY2891" fmla="*/ 1619250 h 3848496"/>
              <a:gd name="connsiteX2892" fmla="*/ 4769833 w 18187382"/>
              <a:gd name="connsiteY2892" fmla="*/ 1600200 h 3848496"/>
              <a:gd name="connsiteX2893" fmla="*/ 4731733 w 18187382"/>
              <a:gd name="connsiteY2893" fmla="*/ 1631950 h 3848496"/>
              <a:gd name="connsiteX2894" fmla="*/ 4750783 w 18187382"/>
              <a:gd name="connsiteY2894" fmla="*/ 1657350 h 3848496"/>
              <a:gd name="connsiteX2895" fmla="*/ 4712683 w 18187382"/>
              <a:gd name="connsiteY2895" fmla="*/ 1619250 h 3848496"/>
              <a:gd name="connsiteX2896" fmla="*/ 4693633 w 18187382"/>
              <a:gd name="connsiteY2896" fmla="*/ 1619250 h 3848496"/>
              <a:gd name="connsiteX2897" fmla="*/ 4693633 w 18187382"/>
              <a:gd name="connsiteY2897" fmla="*/ 1651000 h 3848496"/>
              <a:gd name="connsiteX2898" fmla="*/ 4788883 w 18187382"/>
              <a:gd name="connsiteY2898" fmla="*/ 1917700 h 3848496"/>
              <a:gd name="connsiteX2899" fmla="*/ 4820633 w 18187382"/>
              <a:gd name="connsiteY2899" fmla="*/ 1917700 h 3848496"/>
              <a:gd name="connsiteX2900" fmla="*/ 4833333 w 18187382"/>
              <a:gd name="connsiteY2900" fmla="*/ 1905000 h 3848496"/>
              <a:gd name="connsiteX2901" fmla="*/ 4807933 w 18187382"/>
              <a:gd name="connsiteY2901" fmla="*/ 1943100 h 3848496"/>
              <a:gd name="connsiteX2902" fmla="*/ 4890483 w 18187382"/>
              <a:gd name="connsiteY2902" fmla="*/ 2152650 h 3848496"/>
              <a:gd name="connsiteX2903" fmla="*/ 4960333 w 18187382"/>
              <a:gd name="connsiteY2903" fmla="*/ 2279650 h 3848496"/>
              <a:gd name="connsiteX2904" fmla="*/ 5004783 w 18187382"/>
              <a:gd name="connsiteY2904" fmla="*/ 2292350 h 3848496"/>
              <a:gd name="connsiteX2905" fmla="*/ 5074633 w 18187382"/>
              <a:gd name="connsiteY2905" fmla="*/ 2349500 h 3848496"/>
              <a:gd name="connsiteX2906" fmla="*/ 5093683 w 18187382"/>
              <a:gd name="connsiteY2906" fmla="*/ 2317750 h 3848496"/>
              <a:gd name="connsiteX2907" fmla="*/ 5112733 w 18187382"/>
              <a:gd name="connsiteY2907" fmla="*/ 2286000 h 3848496"/>
              <a:gd name="connsiteX2908" fmla="*/ 5176233 w 18187382"/>
              <a:gd name="connsiteY2908" fmla="*/ 2355850 h 3848496"/>
              <a:gd name="connsiteX2909" fmla="*/ 5119083 w 18187382"/>
              <a:gd name="connsiteY2909" fmla="*/ 2349500 h 3848496"/>
              <a:gd name="connsiteX2910" fmla="*/ 5112733 w 18187382"/>
              <a:gd name="connsiteY2910" fmla="*/ 2362200 h 3848496"/>
              <a:gd name="connsiteX2911" fmla="*/ 5125433 w 18187382"/>
              <a:gd name="connsiteY2911" fmla="*/ 2374900 h 3848496"/>
              <a:gd name="connsiteX2912" fmla="*/ 5112733 w 18187382"/>
              <a:gd name="connsiteY2912" fmla="*/ 2381250 h 3848496"/>
              <a:gd name="connsiteX2913" fmla="*/ 5093683 w 18187382"/>
              <a:gd name="connsiteY2913" fmla="*/ 2355850 h 3848496"/>
              <a:gd name="connsiteX2914" fmla="*/ 5074633 w 18187382"/>
              <a:gd name="connsiteY2914" fmla="*/ 2355850 h 3848496"/>
              <a:gd name="connsiteX2915" fmla="*/ 5068283 w 18187382"/>
              <a:gd name="connsiteY2915" fmla="*/ 2374900 h 3848496"/>
              <a:gd name="connsiteX2916" fmla="*/ 5106383 w 18187382"/>
              <a:gd name="connsiteY2916" fmla="*/ 2419350 h 3848496"/>
              <a:gd name="connsiteX2917" fmla="*/ 5106383 w 18187382"/>
              <a:gd name="connsiteY2917" fmla="*/ 2470150 h 3848496"/>
              <a:gd name="connsiteX2918" fmla="*/ 5290533 w 18187382"/>
              <a:gd name="connsiteY2918" fmla="*/ 2470150 h 3848496"/>
              <a:gd name="connsiteX2919" fmla="*/ 5887433 w 18187382"/>
              <a:gd name="connsiteY2919" fmla="*/ 2946400 h 3848496"/>
              <a:gd name="connsiteX2920" fmla="*/ 5392133 w 18187382"/>
              <a:gd name="connsiteY2920" fmla="*/ 2489200 h 3848496"/>
              <a:gd name="connsiteX2921" fmla="*/ 5366733 w 18187382"/>
              <a:gd name="connsiteY2921" fmla="*/ 2495550 h 3848496"/>
              <a:gd name="connsiteX2922" fmla="*/ 5398483 w 18187382"/>
              <a:gd name="connsiteY2922" fmla="*/ 2508250 h 3848496"/>
              <a:gd name="connsiteX2923" fmla="*/ 5887433 w 18187382"/>
              <a:gd name="connsiteY2923" fmla="*/ 3009900 h 3848496"/>
              <a:gd name="connsiteX2924" fmla="*/ 5893783 w 18187382"/>
              <a:gd name="connsiteY2924" fmla="*/ 2959100 h 3848496"/>
              <a:gd name="connsiteX2925" fmla="*/ 5900133 w 18187382"/>
              <a:gd name="connsiteY2925" fmla="*/ 3022600 h 3848496"/>
              <a:gd name="connsiteX2926" fmla="*/ 5919183 w 18187382"/>
              <a:gd name="connsiteY2926" fmla="*/ 3028950 h 3848496"/>
              <a:gd name="connsiteX2927" fmla="*/ 5950933 w 18187382"/>
              <a:gd name="connsiteY2927" fmla="*/ 2959100 h 3848496"/>
              <a:gd name="connsiteX2928" fmla="*/ 5957283 w 18187382"/>
              <a:gd name="connsiteY2928" fmla="*/ 2997200 h 3848496"/>
              <a:gd name="connsiteX2929" fmla="*/ 6014433 w 18187382"/>
              <a:gd name="connsiteY2929" fmla="*/ 2946400 h 3848496"/>
              <a:gd name="connsiteX2930" fmla="*/ 6122383 w 18187382"/>
              <a:gd name="connsiteY2930" fmla="*/ 3009900 h 3848496"/>
              <a:gd name="connsiteX2931" fmla="*/ 6135083 w 18187382"/>
              <a:gd name="connsiteY2931" fmla="*/ 3003550 h 3848496"/>
              <a:gd name="connsiteX2932" fmla="*/ 6014433 w 18187382"/>
              <a:gd name="connsiteY2932" fmla="*/ 2927350 h 3848496"/>
              <a:gd name="connsiteX2933" fmla="*/ 5957283 w 18187382"/>
              <a:gd name="connsiteY2933" fmla="*/ 2946400 h 3848496"/>
              <a:gd name="connsiteX2934" fmla="*/ 6014433 w 18187382"/>
              <a:gd name="connsiteY2934" fmla="*/ 2927350 h 3848496"/>
              <a:gd name="connsiteX2935" fmla="*/ 6160483 w 18187382"/>
              <a:gd name="connsiteY2935" fmla="*/ 3009900 h 3848496"/>
              <a:gd name="connsiteX2936" fmla="*/ 6236683 w 18187382"/>
              <a:gd name="connsiteY2936" fmla="*/ 2990850 h 3848496"/>
              <a:gd name="connsiteX2937" fmla="*/ 6325583 w 18187382"/>
              <a:gd name="connsiteY2937" fmla="*/ 2940050 h 3848496"/>
              <a:gd name="connsiteX2938" fmla="*/ 6439883 w 18187382"/>
              <a:gd name="connsiteY2938" fmla="*/ 2914650 h 3848496"/>
              <a:gd name="connsiteX2939" fmla="*/ 6401783 w 18187382"/>
              <a:gd name="connsiteY2939" fmla="*/ 2730500 h 3848496"/>
              <a:gd name="connsiteX2940" fmla="*/ 6401783 w 18187382"/>
              <a:gd name="connsiteY2940" fmla="*/ 2444750 h 3848496"/>
              <a:gd name="connsiteX2941" fmla="*/ 6458933 w 18187382"/>
              <a:gd name="connsiteY2941" fmla="*/ 2190750 h 3848496"/>
              <a:gd name="connsiteX2942" fmla="*/ 6484333 w 18187382"/>
              <a:gd name="connsiteY2942" fmla="*/ 2146300 h 3848496"/>
              <a:gd name="connsiteX2943" fmla="*/ 6458933 w 18187382"/>
              <a:gd name="connsiteY2943" fmla="*/ 2178050 h 3848496"/>
              <a:gd name="connsiteX2944" fmla="*/ 6458933 w 18187382"/>
              <a:gd name="connsiteY2944" fmla="*/ 2235200 h 3848496"/>
              <a:gd name="connsiteX2945" fmla="*/ 6401783 w 18187382"/>
              <a:gd name="connsiteY2945" fmla="*/ 2616200 h 3848496"/>
              <a:gd name="connsiteX2946" fmla="*/ 6427183 w 18187382"/>
              <a:gd name="connsiteY2946" fmla="*/ 2838450 h 3848496"/>
              <a:gd name="connsiteX2947" fmla="*/ 6433533 w 18187382"/>
              <a:gd name="connsiteY2947" fmla="*/ 2794000 h 3848496"/>
              <a:gd name="connsiteX2948" fmla="*/ 6420833 w 18187382"/>
              <a:gd name="connsiteY2948" fmla="*/ 2749550 h 3848496"/>
              <a:gd name="connsiteX2949" fmla="*/ 6420833 w 18187382"/>
              <a:gd name="connsiteY2949" fmla="*/ 2419350 h 3848496"/>
              <a:gd name="connsiteX2950" fmla="*/ 6484333 w 18187382"/>
              <a:gd name="connsiteY2950" fmla="*/ 2203450 h 3848496"/>
              <a:gd name="connsiteX2951" fmla="*/ 6484333 w 18187382"/>
              <a:gd name="connsiteY2951" fmla="*/ 2171700 h 3848496"/>
              <a:gd name="connsiteX2952" fmla="*/ 6579583 w 18187382"/>
              <a:gd name="connsiteY2952" fmla="*/ 1993900 h 3848496"/>
              <a:gd name="connsiteX2953" fmla="*/ 6725633 w 18187382"/>
              <a:gd name="connsiteY2953" fmla="*/ 1625600 h 3848496"/>
              <a:gd name="connsiteX2954" fmla="*/ 6725633 w 18187382"/>
              <a:gd name="connsiteY2954" fmla="*/ 1619250 h 3848496"/>
              <a:gd name="connsiteX2955" fmla="*/ 6554183 w 18187382"/>
              <a:gd name="connsiteY2955" fmla="*/ 2012950 h 3848496"/>
              <a:gd name="connsiteX2956" fmla="*/ 6490683 w 18187382"/>
              <a:gd name="connsiteY2956" fmla="*/ 2133600 h 3848496"/>
              <a:gd name="connsiteX2957" fmla="*/ 6566883 w 18187382"/>
              <a:gd name="connsiteY2957" fmla="*/ 1962150 h 3848496"/>
              <a:gd name="connsiteX2958" fmla="*/ 6643083 w 18187382"/>
              <a:gd name="connsiteY2958" fmla="*/ 1739900 h 3848496"/>
              <a:gd name="connsiteX2959" fmla="*/ 6731983 w 18187382"/>
              <a:gd name="connsiteY2959" fmla="*/ 1587500 h 3848496"/>
              <a:gd name="connsiteX2960" fmla="*/ 6655783 w 18187382"/>
              <a:gd name="connsiteY2960" fmla="*/ 1447800 h 3848496"/>
              <a:gd name="connsiteX2961" fmla="*/ 6668483 w 18187382"/>
              <a:gd name="connsiteY2961" fmla="*/ 1390650 h 3848496"/>
              <a:gd name="connsiteX2962" fmla="*/ 6630383 w 18187382"/>
              <a:gd name="connsiteY2962" fmla="*/ 1333500 h 3848496"/>
              <a:gd name="connsiteX2963" fmla="*/ 6420833 w 18187382"/>
              <a:gd name="connsiteY2963" fmla="*/ 984250 h 3848496"/>
              <a:gd name="connsiteX2964" fmla="*/ 6636733 w 18187382"/>
              <a:gd name="connsiteY2964" fmla="*/ 1339850 h 3848496"/>
              <a:gd name="connsiteX2965" fmla="*/ 6668483 w 18187382"/>
              <a:gd name="connsiteY2965" fmla="*/ 1352550 h 3848496"/>
              <a:gd name="connsiteX2966" fmla="*/ 6490683 w 18187382"/>
              <a:gd name="connsiteY2966" fmla="*/ 1041400 h 3848496"/>
              <a:gd name="connsiteX2967" fmla="*/ 6389083 w 18187382"/>
              <a:gd name="connsiteY2967" fmla="*/ 946150 h 3848496"/>
              <a:gd name="connsiteX2968" fmla="*/ 6370033 w 18187382"/>
              <a:gd name="connsiteY2968" fmla="*/ 869950 h 3848496"/>
              <a:gd name="connsiteX2969" fmla="*/ 6338283 w 18187382"/>
              <a:gd name="connsiteY2969" fmla="*/ 787400 h 3848496"/>
              <a:gd name="connsiteX2970" fmla="*/ 6338283 w 18187382"/>
              <a:gd name="connsiteY2970" fmla="*/ 762000 h 3848496"/>
              <a:gd name="connsiteX2971" fmla="*/ 6477983 w 18187382"/>
              <a:gd name="connsiteY2971" fmla="*/ 895350 h 3848496"/>
              <a:gd name="connsiteX2972" fmla="*/ 6497033 w 18187382"/>
              <a:gd name="connsiteY2972" fmla="*/ 984250 h 3848496"/>
              <a:gd name="connsiteX2973" fmla="*/ 6655783 w 18187382"/>
              <a:gd name="connsiteY2973" fmla="*/ 1136650 h 3848496"/>
              <a:gd name="connsiteX2974" fmla="*/ 6700233 w 18187382"/>
              <a:gd name="connsiteY2974" fmla="*/ 1238250 h 3848496"/>
              <a:gd name="connsiteX2975" fmla="*/ 6808183 w 18187382"/>
              <a:gd name="connsiteY2975" fmla="*/ 1314450 h 3848496"/>
              <a:gd name="connsiteX2976" fmla="*/ 6820883 w 18187382"/>
              <a:gd name="connsiteY2976" fmla="*/ 1295400 h 3848496"/>
              <a:gd name="connsiteX2977" fmla="*/ 6858983 w 18187382"/>
              <a:gd name="connsiteY2977" fmla="*/ 1174750 h 3848496"/>
              <a:gd name="connsiteX2978" fmla="*/ 7112983 w 18187382"/>
              <a:gd name="connsiteY2978" fmla="*/ 1003300 h 3848496"/>
              <a:gd name="connsiteX2979" fmla="*/ 7366983 w 18187382"/>
              <a:gd name="connsiteY2979" fmla="*/ 1168400 h 3848496"/>
              <a:gd name="connsiteX2980" fmla="*/ 7373333 w 18187382"/>
              <a:gd name="connsiteY2980" fmla="*/ 1320800 h 3848496"/>
              <a:gd name="connsiteX2981" fmla="*/ 7303483 w 18187382"/>
              <a:gd name="connsiteY2981" fmla="*/ 1466850 h 3848496"/>
              <a:gd name="connsiteX2982" fmla="*/ 7354283 w 18187382"/>
              <a:gd name="connsiteY2982" fmla="*/ 1606550 h 3848496"/>
              <a:gd name="connsiteX2983" fmla="*/ 7601933 w 18187382"/>
              <a:gd name="connsiteY2983" fmla="*/ 1695450 h 3848496"/>
              <a:gd name="connsiteX2984" fmla="*/ 7970233 w 18187382"/>
              <a:gd name="connsiteY2984" fmla="*/ 1771650 h 3848496"/>
              <a:gd name="connsiteX2985" fmla="*/ 8262333 w 18187382"/>
              <a:gd name="connsiteY2985" fmla="*/ 1905000 h 3848496"/>
              <a:gd name="connsiteX2986" fmla="*/ 8389332 w 18187382"/>
              <a:gd name="connsiteY2986" fmla="*/ 1936750 h 3848496"/>
              <a:gd name="connsiteX2987" fmla="*/ 8427432 w 18187382"/>
              <a:gd name="connsiteY2987" fmla="*/ 2006600 h 3848496"/>
              <a:gd name="connsiteX2988" fmla="*/ 8382983 w 18187382"/>
              <a:gd name="connsiteY2988" fmla="*/ 2082800 h 3848496"/>
              <a:gd name="connsiteX2989" fmla="*/ 8357583 w 18187382"/>
              <a:gd name="connsiteY2989" fmla="*/ 2044700 h 3848496"/>
              <a:gd name="connsiteX2990" fmla="*/ 8154383 w 18187382"/>
              <a:gd name="connsiteY2990" fmla="*/ 1936750 h 3848496"/>
              <a:gd name="connsiteX2991" fmla="*/ 8027383 w 18187382"/>
              <a:gd name="connsiteY2991" fmla="*/ 1911350 h 3848496"/>
              <a:gd name="connsiteX2992" fmla="*/ 7779733 w 18187382"/>
              <a:gd name="connsiteY2992" fmla="*/ 1835150 h 3848496"/>
              <a:gd name="connsiteX2993" fmla="*/ 7576533 w 18187382"/>
              <a:gd name="connsiteY2993" fmla="*/ 1816100 h 3848496"/>
              <a:gd name="connsiteX2994" fmla="*/ 7481283 w 18187382"/>
              <a:gd name="connsiteY2994" fmla="*/ 1866900 h 3848496"/>
              <a:gd name="connsiteX2995" fmla="*/ 7392383 w 18187382"/>
              <a:gd name="connsiteY2995" fmla="*/ 1841500 h 3848496"/>
              <a:gd name="connsiteX2996" fmla="*/ 7252683 w 18187382"/>
              <a:gd name="connsiteY2996" fmla="*/ 1930400 h 3848496"/>
              <a:gd name="connsiteX2997" fmla="*/ 7335233 w 18187382"/>
              <a:gd name="connsiteY2997" fmla="*/ 1847850 h 3848496"/>
              <a:gd name="connsiteX2998" fmla="*/ 7322533 w 18187382"/>
              <a:gd name="connsiteY2998" fmla="*/ 1841500 h 3848496"/>
              <a:gd name="connsiteX2999" fmla="*/ 7227283 w 18187382"/>
              <a:gd name="connsiteY2999" fmla="*/ 1930400 h 3848496"/>
              <a:gd name="connsiteX3000" fmla="*/ 7062183 w 18187382"/>
              <a:gd name="connsiteY3000" fmla="*/ 2235200 h 3848496"/>
              <a:gd name="connsiteX3001" fmla="*/ 7024083 w 18187382"/>
              <a:gd name="connsiteY3001" fmla="*/ 2387600 h 3848496"/>
              <a:gd name="connsiteX3002" fmla="*/ 6998683 w 18187382"/>
              <a:gd name="connsiteY3002" fmla="*/ 2444750 h 3848496"/>
              <a:gd name="connsiteX3003" fmla="*/ 6992333 w 18187382"/>
              <a:gd name="connsiteY3003" fmla="*/ 2527300 h 3848496"/>
              <a:gd name="connsiteX3004" fmla="*/ 7011383 w 18187382"/>
              <a:gd name="connsiteY3004" fmla="*/ 2584450 h 3848496"/>
              <a:gd name="connsiteX3005" fmla="*/ 7011383 w 18187382"/>
              <a:gd name="connsiteY3005" fmla="*/ 2457450 h 3848496"/>
              <a:gd name="connsiteX3006" fmla="*/ 7036783 w 18187382"/>
              <a:gd name="connsiteY3006" fmla="*/ 2374900 h 3848496"/>
              <a:gd name="connsiteX3007" fmla="*/ 7182833 w 18187382"/>
              <a:gd name="connsiteY3007" fmla="*/ 2038350 h 3848496"/>
              <a:gd name="connsiteX3008" fmla="*/ 7043133 w 18187382"/>
              <a:gd name="connsiteY3008" fmla="*/ 2324100 h 3848496"/>
              <a:gd name="connsiteX3009" fmla="*/ 7011383 w 18187382"/>
              <a:gd name="connsiteY3009" fmla="*/ 2527300 h 3848496"/>
              <a:gd name="connsiteX3010" fmla="*/ 7043133 w 18187382"/>
              <a:gd name="connsiteY3010" fmla="*/ 2603500 h 3848496"/>
              <a:gd name="connsiteX3011" fmla="*/ 7030433 w 18187382"/>
              <a:gd name="connsiteY3011" fmla="*/ 2597150 h 3848496"/>
              <a:gd name="connsiteX3012" fmla="*/ 7024083 w 18187382"/>
              <a:gd name="connsiteY3012" fmla="*/ 2609850 h 3848496"/>
              <a:gd name="connsiteX3013" fmla="*/ 7030433 w 18187382"/>
              <a:gd name="connsiteY3013" fmla="*/ 2635250 h 3848496"/>
              <a:gd name="connsiteX3014" fmla="*/ 7055833 w 18187382"/>
              <a:gd name="connsiteY3014" fmla="*/ 2895600 h 3848496"/>
              <a:gd name="connsiteX3015" fmla="*/ 6998683 w 18187382"/>
              <a:gd name="connsiteY3015" fmla="*/ 3098800 h 3848496"/>
              <a:gd name="connsiteX3016" fmla="*/ 7024083 w 18187382"/>
              <a:gd name="connsiteY3016" fmla="*/ 3225800 h 3848496"/>
              <a:gd name="connsiteX3017" fmla="*/ 6941533 w 18187382"/>
              <a:gd name="connsiteY3017" fmla="*/ 3282950 h 3848496"/>
              <a:gd name="connsiteX3018" fmla="*/ 6954233 w 18187382"/>
              <a:gd name="connsiteY3018" fmla="*/ 3289300 h 3848496"/>
              <a:gd name="connsiteX3019" fmla="*/ 7049483 w 18187382"/>
              <a:gd name="connsiteY3019" fmla="*/ 3238500 h 3848496"/>
              <a:gd name="connsiteX3020" fmla="*/ 7011383 w 18187382"/>
              <a:gd name="connsiteY3020" fmla="*/ 3092450 h 3848496"/>
              <a:gd name="connsiteX3021" fmla="*/ 7081233 w 18187382"/>
              <a:gd name="connsiteY3021" fmla="*/ 2908300 h 3848496"/>
              <a:gd name="connsiteX3022" fmla="*/ 7062183 w 18187382"/>
              <a:gd name="connsiteY3022" fmla="*/ 2844800 h 3848496"/>
              <a:gd name="connsiteX3023" fmla="*/ 7049483 w 18187382"/>
              <a:gd name="connsiteY3023" fmla="*/ 2616200 h 3848496"/>
              <a:gd name="connsiteX3024" fmla="*/ 7062183 w 18187382"/>
              <a:gd name="connsiteY3024" fmla="*/ 2825750 h 3848496"/>
              <a:gd name="connsiteX3025" fmla="*/ 7081233 w 18187382"/>
              <a:gd name="connsiteY3025" fmla="*/ 2908300 h 3848496"/>
              <a:gd name="connsiteX3026" fmla="*/ 7017733 w 18187382"/>
              <a:gd name="connsiteY3026" fmla="*/ 3098800 h 3848496"/>
              <a:gd name="connsiteX3027" fmla="*/ 7049483 w 18187382"/>
              <a:gd name="connsiteY3027" fmla="*/ 3244850 h 3848496"/>
              <a:gd name="connsiteX3028" fmla="*/ 7030433 w 18187382"/>
              <a:gd name="connsiteY3028" fmla="*/ 3263900 h 3848496"/>
              <a:gd name="connsiteX3029" fmla="*/ 6890733 w 18187382"/>
              <a:gd name="connsiteY3029" fmla="*/ 3321050 h 3848496"/>
              <a:gd name="connsiteX3030" fmla="*/ 6820883 w 18187382"/>
              <a:gd name="connsiteY3030" fmla="*/ 3416300 h 3848496"/>
              <a:gd name="connsiteX3031" fmla="*/ 6878033 w 18187382"/>
              <a:gd name="connsiteY3031" fmla="*/ 3314700 h 3848496"/>
              <a:gd name="connsiteX3032" fmla="*/ 6757383 w 18187382"/>
              <a:gd name="connsiteY3032" fmla="*/ 3479800 h 3848496"/>
              <a:gd name="connsiteX3033" fmla="*/ 6763733 w 18187382"/>
              <a:gd name="connsiteY3033" fmla="*/ 3498850 h 3848496"/>
              <a:gd name="connsiteX3034" fmla="*/ 6814533 w 18187382"/>
              <a:gd name="connsiteY3034" fmla="*/ 3429000 h 3848496"/>
              <a:gd name="connsiteX3035" fmla="*/ 6751033 w 18187382"/>
              <a:gd name="connsiteY3035" fmla="*/ 3530600 h 3848496"/>
              <a:gd name="connsiteX3036" fmla="*/ 6846283 w 18187382"/>
              <a:gd name="connsiteY3036" fmla="*/ 3657600 h 3848496"/>
              <a:gd name="connsiteX3037" fmla="*/ 6693883 w 18187382"/>
              <a:gd name="connsiteY3037" fmla="*/ 3663950 h 3848496"/>
              <a:gd name="connsiteX3038" fmla="*/ 6560533 w 18187382"/>
              <a:gd name="connsiteY3038" fmla="*/ 3587750 h 3848496"/>
              <a:gd name="connsiteX3039" fmla="*/ 6693883 w 18187382"/>
              <a:gd name="connsiteY3039" fmla="*/ 3244850 h 3848496"/>
              <a:gd name="connsiteX3040" fmla="*/ 6693883 w 18187382"/>
              <a:gd name="connsiteY3040" fmla="*/ 3213100 h 3848496"/>
              <a:gd name="connsiteX3041" fmla="*/ 6731983 w 18187382"/>
              <a:gd name="connsiteY3041" fmla="*/ 3086100 h 3848496"/>
              <a:gd name="connsiteX3042" fmla="*/ 6770083 w 18187382"/>
              <a:gd name="connsiteY3042" fmla="*/ 3048000 h 3848496"/>
              <a:gd name="connsiteX3043" fmla="*/ 6725633 w 18187382"/>
              <a:gd name="connsiteY3043" fmla="*/ 3003550 h 3848496"/>
              <a:gd name="connsiteX3044" fmla="*/ 6668483 w 18187382"/>
              <a:gd name="connsiteY3044" fmla="*/ 3067050 h 3848496"/>
              <a:gd name="connsiteX3045" fmla="*/ 6693883 w 18187382"/>
              <a:gd name="connsiteY3045" fmla="*/ 3009900 h 3848496"/>
              <a:gd name="connsiteX3046" fmla="*/ 6585933 w 18187382"/>
              <a:gd name="connsiteY3046" fmla="*/ 3143250 h 3848496"/>
              <a:gd name="connsiteX3047" fmla="*/ 6395433 w 18187382"/>
              <a:gd name="connsiteY3047" fmla="*/ 3232150 h 3848496"/>
              <a:gd name="connsiteX3048" fmla="*/ 6408133 w 18187382"/>
              <a:gd name="connsiteY3048" fmla="*/ 3238500 h 3848496"/>
              <a:gd name="connsiteX3049" fmla="*/ 6598633 w 18187382"/>
              <a:gd name="connsiteY3049" fmla="*/ 3162300 h 3848496"/>
              <a:gd name="connsiteX3050" fmla="*/ 6363683 w 18187382"/>
              <a:gd name="connsiteY3050" fmla="*/ 3244850 h 3848496"/>
              <a:gd name="connsiteX3051" fmla="*/ 6192233 w 18187382"/>
              <a:gd name="connsiteY3051" fmla="*/ 3130550 h 3848496"/>
              <a:gd name="connsiteX3052" fmla="*/ 6116033 w 18187382"/>
              <a:gd name="connsiteY3052" fmla="*/ 3155950 h 3848496"/>
              <a:gd name="connsiteX3053" fmla="*/ 6109683 w 18187382"/>
              <a:gd name="connsiteY3053" fmla="*/ 3194050 h 3848496"/>
              <a:gd name="connsiteX3054" fmla="*/ 6122383 w 18187382"/>
              <a:gd name="connsiteY3054" fmla="*/ 3175000 h 3848496"/>
              <a:gd name="connsiteX3055" fmla="*/ 6109683 w 18187382"/>
              <a:gd name="connsiteY3055" fmla="*/ 3149600 h 3848496"/>
              <a:gd name="connsiteX3056" fmla="*/ 5855683 w 18187382"/>
              <a:gd name="connsiteY3056" fmla="*/ 3422650 h 3848496"/>
              <a:gd name="connsiteX3057" fmla="*/ 5785833 w 18187382"/>
              <a:gd name="connsiteY3057" fmla="*/ 3549650 h 3848496"/>
              <a:gd name="connsiteX3058" fmla="*/ 5658833 w 18187382"/>
              <a:gd name="connsiteY3058" fmla="*/ 3689350 h 3848496"/>
              <a:gd name="connsiteX3059" fmla="*/ 5862033 w 18187382"/>
              <a:gd name="connsiteY3059" fmla="*/ 3460750 h 3848496"/>
              <a:gd name="connsiteX3060" fmla="*/ 5296883 w 18187382"/>
              <a:gd name="connsiteY3060" fmla="*/ 3797300 h 3848496"/>
              <a:gd name="connsiteX3061" fmla="*/ 4738083 w 18187382"/>
              <a:gd name="connsiteY3061" fmla="*/ 3524250 h 3848496"/>
              <a:gd name="connsiteX3062" fmla="*/ 4890483 w 18187382"/>
              <a:gd name="connsiteY3062" fmla="*/ 3651250 h 3848496"/>
              <a:gd name="connsiteX3063" fmla="*/ 4604733 w 18187382"/>
              <a:gd name="connsiteY3063" fmla="*/ 3086100 h 3848496"/>
              <a:gd name="connsiteX3064" fmla="*/ 4617433 w 18187382"/>
              <a:gd name="connsiteY3064" fmla="*/ 2978150 h 3848496"/>
              <a:gd name="connsiteX3065" fmla="*/ 4649183 w 18187382"/>
              <a:gd name="connsiteY3065" fmla="*/ 2857500 h 3848496"/>
              <a:gd name="connsiteX3066" fmla="*/ 4915883 w 18187382"/>
              <a:gd name="connsiteY3066" fmla="*/ 2552700 h 3848496"/>
              <a:gd name="connsiteX3067" fmla="*/ 4909533 w 18187382"/>
              <a:gd name="connsiteY3067" fmla="*/ 2540000 h 3848496"/>
              <a:gd name="connsiteX3068" fmla="*/ 4712683 w 18187382"/>
              <a:gd name="connsiteY3068" fmla="*/ 2705100 h 3848496"/>
              <a:gd name="connsiteX3069" fmla="*/ 4801583 w 18187382"/>
              <a:gd name="connsiteY3069" fmla="*/ 2609850 h 3848496"/>
              <a:gd name="connsiteX3070" fmla="*/ 4928583 w 18187382"/>
              <a:gd name="connsiteY3070" fmla="*/ 2508250 h 3848496"/>
              <a:gd name="connsiteX3071" fmla="*/ 4890483 w 18187382"/>
              <a:gd name="connsiteY3071" fmla="*/ 2374900 h 3848496"/>
              <a:gd name="connsiteX3072" fmla="*/ 4909533 w 18187382"/>
              <a:gd name="connsiteY3072" fmla="*/ 2311400 h 3848496"/>
              <a:gd name="connsiteX3073" fmla="*/ 4865083 w 18187382"/>
              <a:gd name="connsiteY3073" fmla="*/ 2203450 h 3848496"/>
              <a:gd name="connsiteX3074" fmla="*/ 4877783 w 18187382"/>
              <a:gd name="connsiteY3074" fmla="*/ 2216150 h 3848496"/>
              <a:gd name="connsiteX3075" fmla="*/ 4884133 w 18187382"/>
              <a:gd name="connsiteY3075" fmla="*/ 2190750 h 3848496"/>
              <a:gd name="connsiteX3076" fmla="*/ 4896833 w 18187382"/>
              <a:gd name="connsiteY3076" fmla="*/ 2203450 h 3848496"/>
              <a:gd name="connsiteX3077" fmla="*/ 4903183 w 18187382"/>
              <a:gd name="connsiteY3077" fmla="*/ 2184400 h 3848496"/>
              <a:gd name="connsiteX3078" fmla="*/ 4877783 w 18187382"/>
              <a:gd name="connsiteY3078" fmla="*/ 2165350 h 3848496"/>
              <a:gd name="connsiteX3079" fmla="*/ 4884133 w 18187382"/>
              <a:gd name="connsiteY3079" fmla="*/ 2139950 h 3848496"/>
              <a:gd name="connsiteX3080" fmla="*/ 4833333 w 18187382"/>
              <a:gd name="connsiteY3080" fmla="*/ 2019300 h 3848496"/>
              <a:gd name="connsiteX3081" fmla="*/ 4814283 w 18187382"/>
              <a:gd name="connsiteY3081" fmla="*/ 1930400 h 3848496"/>
              <a:gd name="connsiteX3082" fmla="*/ 4801583 w 18187382"/>
              <a:gd name="connsiteY3082" fmla="*/ 1924050 h 3848496"/>
              <a:gd name="connsiteX3083" fmla="*/ 4782533 w 18187382"/>
              <a:gd name="connsiteY3083" fmla="*/ 1936750 h 3848496"/>
              <a:gd name="connsiteX3084" fmla="*/ 4706333 w 18187382"/>
              <a:gd name="connsiteY3084" fmla="*/ 1689100 h 3848496"/>
              <a:gd name="connsiteX3085" fmla="*/ 4649183 w 18187382"/>
              <a:gd name="connsiteY3085" fmla="*/ 1593850 h 3848496"/>
              <a:gd name="connsiteX3086" fmla="*/ 4649183 w 18187382"/>
              <a:gd name="connsiteY3086" fmla="*/ 1530350 h 3848496"/>
              <a:gd name="connsiteX3087" fmla="*/ 4623783 w 18187382"/>
              <a:gd name="connsiteY3087" fmla="*/ 1549400 h 3848496"/>
              <a:gd name="connsiteX3088" fmla="*/ 4706333 w 18187382"/>
              <a:gd name="connsiteY3088" fmla="*/ 1790700 h 3848496"/>
              <a:gd name="connsiteX3089" fmla="*/ 4617433 w 18187382"/>
              <a:gd name="connsiteY3089" fmla="*/ 1543050 h 3848496"/>
              <a:gd name="connsiteX3090" fmla="*/ 4598383 w 18187382"/>
              <a:gd name="connsiteY3090" fmla="*/ 1524000 h 3848496"/>
              <a:gd name="connsiteX3091" fmla="*/ 4553933 w 18187382"/>
              <a:gd name="connsiteY3091" fmla="*/ 1460500 h 3848496"/>
              <a:gd name="connsiteX3092" fmla="*/ 4484083 w 18187382"/>
              <a:gd name="connsiteY3092" fmla="*/ 1504950 h 3848496"/>
              <a:gd name="connsiteX3093" fmla="*/ 4572983 w 18187382"/>
              <a:gd name="connsiteY3093" fmla="*/ 1530350 h 3848496"/>
              <a:gd name="connsiteX3094" fmla="*/ 4414233 w 18187382"/>
              <a:gd name="connsiteY3094" fmla="*/ 1543050 h 3848496"/>
              <a:gd name="connsiteX3095" fmla="*/ 4433283 w 18187382"/>
              <a:gd name="connsiteY3095" fmla="*/ 1536700 h 3848496"/>
              <a:gd name="connsiteX3096" fmla="*/ 4350733 w 18187382"/>
              <a:gd name="connsiteY3096" fmla="*/ 1530350 h 3848496"/>
              <a:gd name="connsiteX3097" fmla="*/ 4452333 w 18187382"/>
              <a:gd name="connsiteY3097" fmla="*/ 1511300 h 3848496"/>
              <a:gd name="connsiteX3098" fmla="*/ 4420583 w 18187382"/>
              <a:gd name="connsiteY3098" fmla="*/ 1485900 h 3848496"/>
              <a:gd name="connsiteX3099" fmla="*/ 4439633 w 18187382"/>
              <a:gd name="connsiteY3099" fmla="*/ 1479550 h 3848496"/>
              <a:gd name="connsiteX3100" fmla="*/ 4395183 w 18187382"/>
              <a:gd name="connsiteY3100" fmla="*/ 1460500 h 3848496"/>
              <a:gd name="connsiteX3101" fmla="*/ 4407883 w 18187382"/>
              <a:gd name="connsiteY3101" fmla="*/ 1479550 h 3848496"/>
              <a:gd name="connsiteX3102" fmla="*/ 4369783 w 18187382"/>
              <a:gd name="connsiteY3102" fmla="*/ 1454150 h 3848496"/>
              <a:gd name="connsiteX3103" fmla="*/ 4306283 w 18187382"/>
              <a:gd name="connsiteY3103" fmla="*/ 1485900 h 3848496"/>
              <a:gd name="connsiteX3104" fmla="*/ 4299933 w 18187382"/>
              <a:gd name="connsiteY3104" fmla="*/ 1473200 h 3848496"/>
              <a:gd name="connsiteX3105" fmla="*/ 4268183 w 18187382"/>
              <a:gd name="connsiteY3105" fmla="*/ 1498600 h 3848496"/>
              <a:gd name="connsiteX3106" fmla="*/ 4230083 w 18187382"/>
              <a:gd name="connsiteY3106" fmla="*/ 1485900 h 3848496"/>
              <a:gd name="connsiteX3107" fmla="*/ 4084032 w 18187382"/>
              <a:gd name="connsiteY3107" fmla="*/ 1492250 h 3848496"/>
              <a:gd name="connsiteX3108" fmla="*/ 4039582 w 18187382"/>
              <a:gd name="connsiteY3108" fmla="*/ 1479550 h 3848496"/>
              <a:gd name="connsiteX3109" fmla="*/ 4033232 w 18187382"/>
              <a:gd name="connsiteY3109" fmla="*/ 1498600 h 3848496"/>
              <a:gd name="connsiteX3110" fmla="*/ 4007832 w 18187382"/>
              <a:gd name="connsiteY3110" fmla="*/ 1466850 h 3848496"/>
              <a:gd name="connsiteX3111" fmla="*/ 4020532 w 18187382"/>
              <a:gd name="connsiteY3111" fmla="*/ 1454150 h 3848496"/>
              <a:gd name="connsiteX3112" fmla="*/ 4001482 w 18187382"/>
              <a:gd name="connsiteY3112" fmla="*/ 1447800 h 3848496"/>
              <a:gd name="connsiteX3113" fmla="*/ 3785582 w 18187382"/>
              <a:gd name="connsiteY3113" fmla="*/ 1492250 h 3848496"/>
              <a:gd name="connsiteX3114" fmla="*/ 3830032 w 18187382"/>
              <a:gd name="connsiteY3114" fmla="*/ 1498600 h 3848496"/>
              <a:gd name="connsiteX3115" fmla="*/ 3937982 w 18187382"/>
              <a:gd name="connsiteY3115" fmla="*/ 1485900 h 3848496"/>
              <a:gd name="connsiteX3116" fmla="*/ 3601432 w 18187382"/>
              <a:gd name="connsiteY3116" fmla="*/ 1517650 h 3848496"/>
              <a:gd name="connsiteX3117" fmla="*/ 3499832 w 18187382"/>
              <a:gd name="connsiteY3117" fmla="*/ 1504950 h 3848496"/>
              <a:gd name="connsiteX3118" fmla="*/ 3487132 w 18187382"/>
              <a:gd name="connsiteY3118" fmla="*/ 1517650 h 3848496"/>
              <a:gd name="connsiteX3119" fmla="*/ 3506182 w 18187382"/>
              <a:gd name="connsiteY3119" fmla="*/ 1555750 h 3848496"/>
              <a:gd name="connsiteX3120" fmla="*/ 3487132 w 18187382"/>
              <a:gd name="connsiteY3120" fmla="*/ 1555750 h 3848496"/>
              <a:gd name="connsiteX3121" fmla="*/ 3474432 w 18187382"/>
              <a:gd name="connsiteY3121" fmla="*/ 1568450 h 3848496"/>
              <a:gd name="connsiteX3122" fmla="*/ 3550632 w 18187382"/>
              <a:gd name="connsiteY3122" fmla="*/ 1625600 h 3848496"/>
              <a:gd name="connsiteX3123" fmla="*/ 3912582 w 18187382"/>
              <a:gd name="connsiteY3123" fmla="*/ 1625600 h 3848496"/>
              <a:gd name="connsiteX3124" fmla="*/ 4045932 w 18187382"/>
              <a:gd name="connsiteY3124" fmla="*/ 1644650 h 3848496"/>
              <a:gd name="connsiteX3125" fmla="*/ 3988782 w 18187382"/>
              <a:gd name="connsiteY3125" fmla="*/ 1644650 h 3848496"/>
              <a:gd name="connsiteX3126" fmla="*/ 4045932 w 18187382"/>
              <a:gd name="connsiteY3126" fmla="*/ 1670050 h 3848496"/>
              <a:gd name="connsiteX3127" fmla="*/ 4064982 w 18187382"/>
              <a:gd name="connsiteY3127" fmla="*/ 1657350 h 3848496"/>
              <a:gd name="connsiteX3128" fmla="*/ 4039582 w 18187382"/>
              <a:gd name="connsiteY3128" fmla="*/ 1682750 h 3848496"/>
              <a:gd name="connsiteX3129" fmla="*/ 4071332 w 18187382"/>
              <a:gd name="connsiteY3129" fmla="*/ 1733550 h 3848496"/>
              <a:gd name="connsiteX3130" fmla="*/ 4109432 w 18187382"/>
              <a:gd name="connsiteY3130" fmla="*/ 1854200 h 3848496"/>
              <a:gd name="connsiteX3131" fmla="*/ 4096732 w 18187382"/>
              <a:gd name="connsiteY3131" fmla="*/ 1911350 h 3848496"/>
              <a:gd name="connsiteX3132" fmla="*/ 4115782 w 18187382"/>
              <a:gd name="connsiteY3132" fmla="*/ 1936750 h 3848496"/>
              <a:gd name="connsiteX3133" fmla="*/ 4287233 w 18187382"/>
              <a:gd name="connsiteY3133" fmla="*/ 2114550 h 3848496"/>
              <a:gd name="connsiteX3134" fmla="*/ 4141182 w 18187382"/>
              <a:gd name="connsiteY3134" fmla="*/ 1949450 h 3848496"/>
              <a:gd name="connsiteX3135" fmla="*/ 4109432 w 18187382"/>
              <a:gd name="connsiteY3135" fmla="*/ 1955800 h 3848496"/>
              <a:gd name="connsiteX3136" fmla="*/ 4172932 w 18187382"/>
              <a:gd name="connsiteY3136" fmla="*/ 1987550 h 3848496"/>
              <a:gd name="connsiteX3137" fmla="*/ 4255483 w 18187382"/>
              <a:gd name="connsiteY3137" fmla="*/ 2089150 h 3848496"/>
              <a:gd name="connsiteX3138" fmla="*/ 4242783 w 18187382"/>
              <a:gd name="connsiteY3138" fmla="*/ 2120900 h 3848496"/>
              <a:gd name="connsiteX3139" fmla="*/ 4268183 w 18187382"/>
              <a:gd name="connsiteY3139" fmla="*/ 2127250 h 3848496"/>
              <a:gd name="connsiteX3140" fmla="*/ 4166582 w 18187382"/>
              <a:gd name="connsiteY3140" fmla="*/ 2343150 h 3848496"/>
              <a:gd name="connsiteX3141" fmla="*/ 4223733 w 18187382"/>
              <a:gd name="connsiteY3141" fmla="*/ 2139950 h 3848496"/>
              <a:gd name="connsiteX3142" fmla="*/ 4185632 w 18187382"/>
              <a:gd name="connsiteY3142" fmla="*/ 2216150 h 3848496"/>
              <a:gd name="connsiteX3143" fmla="*/ 3995132 w 18187382"/>
              <a:gd name="connsiteY3143" fmla="*/ 2597150 h 3848496"/>
              <a:gd name="connsiteX3144" fmla="*/ 4001482 w 18187382"/>
              <a:gd name="connsiteY3144" fmla="*/ 2622550 h 3848496"/>
              <a:gd name="connsiteX3145" fmla="*/ 4096732 w 18187382"/>
              <a:gd name="connsiteY3145" fmla="*/ 2470150 h 3848496"/>
              <a:gd name="connsiteX3146" fmla="*/ 4020532 w 18187382"/>
              <a:gd name="connsiteY3146" fmla="*/ 2603500 h 3848496"/>
              <a:gd name="connsiteX3147" fmla="*/ 4134832 w 18187382"/>
              <a:gd name="connsiteY3147" fmla="*/ 2667000 h 3848496"/>
              <a:gd name="connsiteX3148" fmla="*/ 4064982 w 18187382"/>
              <a:gd name="connsiteY3148" fmla="*/ 2736850 h 3848496"/>
              <a:gd name="connsiteX3149" fmla="*/ 4103082 w 18187382"/>
              <a:gd name="connsiteY3149" fmla="*/ 2698750 h 3848496"/>
              <a:gd name="connsiteX3150" fmla="*/ 4096732 w 18187382"/>
              <a:gd name="connsiteY3150" fmla="*/ 2686050 h 3848496"/>
              <a:gd name="connsiteX3151" fmla="*/ 3995132 w 18187382"/>
              <a:gd name="connsiteY3151" fmla="*/ 2749550 h 3848496"/>
              <a:gd name="connsiteX3152" fmla="*/ 4014182 w 18187382"/>
              <a:gd name="connsiteY3152" fmla="*/ 2755900 h 3848496"/>
              <a:gd name="connsiteX3153" fmla="*/ 4052282 w 18187382"/>
              <a:gd name="connsiteY3153" fmla="*/ 2743200 h 3848496"/>
              <a:gd name="connsiteX3154" fmla="*/ 3995132 w 18187382"/>
              <a:gd name="connsiteY3154" fmla="*/ 2762250 h 3848496"/>
              <a:gd name="connsiteX3155" fmla="*/ 3963382 w 18187382"/>
              <a:gd name="connsiteY3155" fmla="*/ 2851150 h 3848496"/>
              <a:gd name="connsiteX3156" fmla="*/ 3976082 w 18187382"/>
              <a:gd name="connsiteY3156" fmla="*/ 2863850 h 3848496"/>
              <a:gd name="connsiteX3157" fmla="*/ 4020532 w 18187382"/>
              <a:gd name="connsiteY3157" fmla="*/ 2832100 h 3848496"/>
              <a:gd name="connsiteX3158" fmla="*/ 4007832 w 18187382"/>
              <a:gd name="connsiteY3158" fmla="*/ 2863850 h 3848496"/>
              <a:gd name="connsiteX3159" fmla="*/ 4058632 w 18187382"/>
              <a:gd name="connsiteY3159" fmla="*/ 2813050 h 3848496"/>
              <a:gd name="connsiteX3160" fmla="*/ 4141182 w 18187382"/>
              <a:gd name="connsiteY3160" fmla="*/ 2717800 h 3848496"/>
              <a:gd name="connsiteX3161" fmla="*/ 4026882 w 18187382"/>
              <a:gd name="connsiteY3161" fmla="*/ 2819400 h 3848496"/>
              <a:gd name="connsiteX3162" fmla="*/ 4490433 w 18187382"/>
              <a:gd name="connsiteY3162" fmla="*/ 2355850 h 3848496"/>
              <a:gd name="connsiteX3163" fmla="*/ 4179282 w 18187382"/>
              <a:gd name="connsiteY3163" fmla="*/ 2673350 h 3848496"/>
              <a:gd name="connsiteX3164" fmla="*/ 4185632 w 18187382"/>
              <a:gd name="connsiteY3164" fmla="*/ 2686050 h 3848496"/>
              <a:gd name="connsiteX3165" fmla="*/ 4795233 w 18187382"/>
              <a:gd name="connsiteY3165" fmla="*/ 2063750 h 3848496"/>
              <a:gd name="connsiteX3166" fmla="*/ 4788883 w 18187382"/>
              <a:gd name="connsiteY3166" fmla="*/ 2057400 h 3848496"/>
              <a:gd name="connsiteX3167" fmla="*/ 4496783 w 18187382"/>
              <a:gd name="connsiteY3167" fmla="*/ 2343150 h 3848496"/>
              <a:gd name="connsiteX3168" fmla="*/ 4801583 w 18187382"/>
              <a:gd name="connsiteY3168" fmla="*/ 2032000 h 3848496"/>
              <a:gd name="connsiteX3169" fmla="*/ 4712683 w 18187382"/>
              <a:gd name="connsiteY3169" fmla="*/ 1803400 h 3848496"/>
              <a:gd name="connsiteX3170" fmla="*/ 4801583 w 18187382"/>
              <a:gd name="connsiteY3170" fmla="*/ 2038350 h 3848496"/>
              <a:gd name="connsiteX3171" fmla="*/ 4865083 w 18187382"/>
              <a:gd name="connsiteY3171" fmla="*/ 2133600 h 3848496"/>
              <a:gd name="connsiteX3172" fmla="*/ 4858733 w 18187382"/>
              <a:gd name="connsiteY3172" fmla="*/ 2184400 h 3848496"/>
              <a:gd name="connsiteX3173" fmla="*/ 4826983 w 18187382"/>
              <a:gd name="connsiteY3173" fmla="*/ 2133600 h 3848496"/>
              <a:gd name="connsiteX3174" fmla="*/ 4687283 w 18187382"/>
              <a:gd name="connsiteY3174" fmla="*/ 2266950 h 3848496"/>
              <a:gd name="connsiteX3175" fmla="*/ 4795233 w 18187382"/>
              <a:gd name="connsiteY3175" fmla="*/ 2139950 h 3848496"/>
              <a:gd name="connsiteX3176" fmla="*/ 4014182 w 18187382"/>
              <a:gd name="connsiteY3176" fmla="*/ 2914650 h 3848496"/>
              <a:gd name="connsiteX3177" fmla="*/ 4020532 w 18187382"/>
              <a:gd name="connsiteY3177" fmla="*/ 2921000 h 3848496"/>
              <a:gd name="connsiteX3178" fmla="*/ 4680933 w 18187382"/>
              <a:gd name="connsiteY3178" fmla="*/ 2279650 h 3848496"/>
              <a:gd name="connsiteX3179" fmla="*/ 4014182 w 18187382"/>
              <a:gd name="connsiteY3179" fmla="*/ 2940050 h 3848496"/>
              <a:gd name="connsiteX3180" fmla="*/ 4026882 w 18187382"/>
              <a:gd name="connsiteY3180" fmla="*/ 2965450 h 3848496"/>
              <a:gd name="connsiteX3181" fmla="*/ 4007832 w 18187382"/>
              <a:gd name="connsiteY3181" fmla="*/ 2927350 h 3848496"/>
              <a:gd name="connsiteX3182" fmla="*/ 3963382 w 18187382"/>
              <a:gd name="connsiteY3182" fmla="*/ 2933700 h 3848496"/>
              <a:gd name="connsiteX3183" fmla="*/ 4007832 w 18187382"/>
              <a:gd name="connsiteY3183" fmla="*/ 2965450 h 3848496"/>
              <a:gd name="connsiteX3184" fmla="*/ 3969732 w 18187382"/>
              <a:gd name="connsiteY3184" fmla="*/ 2946400 h 3848496"/>
              <a:gd name="connsiteX3185" fmla="*/ 3931632 w 18187382"/>
              <a:gd name="connsiteY3185" fmla="*/ 3016250 h 3848496"/>
              <a:gd name="connsiteX3186" fmla="*/ 3937982 w 18187382"/>
              <a:gd name="connsiteY3186" fmla="*/ 2959100 h 3848496"/>
              <a:gd name="connsiteX3187" fmla="*/ 3912582 w 18187382"/>
              <a:gd name="connsiteY3187" fmla="*/ 3016250 h 3848496"/>
              <a:gd name="connsiteX3188" fmla="*/ 3931632 w 18187382"/>
              <a:gd name="connsiteY3188" fmla="*/ 3041650 h 3848496"/>
              <a:gd name="connsiteX3189" fmla="*/ 3937982 w 18187382"/>
              <a:gd name="connsiteY3189" fmla="*/ 3028950 h 3848496"/>
              <a:gd name="connsiteX3190" fmla="*/ 4045932 w 18187382"/>
              <a:gd name="connsiteY3190" fmla="*/ 3124200 h 3848496"/>
              <a:gd name="connsiteX3191" fmla="*/ 4064982 w 18187382"/>
              <a:gd name="connsiteY3191" fmla="*/ 3079750 h 3848496"/>
              <a:gd name="connsiteX3192" fmla="*/ 4071332 w 18187382"/>
              <a:gd name="connsiteY3192" fmla="*/ 3111500 h 3848496"/>
              <a:gd name="connsiteX3193" fmla="*/ 4077682 w 18187382"/>
              <a:gd name="connsiteY3193" fmla="*/ 3092450 h 3848496"/>
              <a:gd name="connsiteX3194" fmla="*/ 4166582 w 18187382"/>
              <a:gd name="connsiteY3194" fmla="*/ 3194050 h 3848496"/>
              <a:gd name="connsiteX3195" fmla="*/ 4090382 w 18187382"/>
              <a:gd name="connsiteY3195" fmla="*/ 3251200 h 3848496"/>
              <a:gd name="connsiteX3196" fmla="*/ 4039582 w 18187382"/>
              <a:gd name="connsiteY3196" fmla="*/ 3232150 h 3848496"/>
              <a:gd name="connsiteX3197" fmla="*/ 4007832 w 18187382"/>
              <a:gd name="connsiteY3197" fmla="*/ 3257550 h 3848496"/>
              <a:gd name="connsiteX3198" fmla="*/ 4058632 w 18187382"/>
              <a:gd name="connsiteY3198" fmla="*/ 3225800 h 3848496"/>
              <a:gd name="connsiteX3199" fmla="*/ 4039582 w 18187382"/>
              <a:gd name="connsiteY3199" fmla="*/ 3213100 h 3848496"/>
              <a:gd name="connsiteX3200" fmla="*/ 4001482 w 18187382"/>
              <a:gd name="connsiteY3200" fmla="*/ 3232150 h 3848496"/>
              <a:gd name="connsiteX3201" fmla="*/ 3880832 w 18187382"/>
              <a:gd name="connsiteY3201" fmla="*/ 3143250 h 3848496"/>
              <a:gd name="connsiteX3202" fmla="*/ 3861782 w 18187382"/>
              <a:gd name="connsiteY3202" fmla="*/ 3162300 h 3848496"/>
              <a:gd name="connsiteX3203" fmla="*/ 3842732 w 18187382"/>
              <a:gd name="connsiteY3203" fmla="*/ 3143250 h 3848496"/>
              <a:gd name="connsiteX3204" fmla="*/ 3836382 w 18187382"/>
              <a:gd name="connsiteY3204" fmla="*/ 3263900 h 3848496"/>
              <a:gd name="connsiteX3205" fmla="*/ 3855432 w 18187382"/>
              <a:gd name="connsiteY3205" fmla="*/ 3270250 h 3848496"/>
              <a:gd name="connsiteX3206" fmla="*/ 3842732 w 18187382"/>
              <a:gd name="connsiteY3206" fmla="*/ 3175000 h 3848496"/>
              <a:gd name="connsiteX3207" fmla="*/ 3842732 w 18187382"/>
              <a:gd name="connsiteY3207" fmla="*/ 3270250 h 3848496"/>
              <a:gd name="connsiteX3208" fmla="*/ 3804632 w 18187382"/>
              <a:gd name="connsiteY3208" fmla="*/ 3105150 h 3848496"/>
              <a:gd name="connsiteX3209" fmla="*/ 3671282 w 18187382"/>
              <a:gd name="connsiteY3209" fmla="*/ 3105150 h 3848496"/>
              <a:gd name="connsiteX3210" fmla="*/ 3639532 w 18187382"/>
              <a:gd name="connsiteY3210" fmla="*/ 3117850 h 3848496"/>
              <a:gd name="connsiteX3211" fmla="*/ 3633182 w 18187382"/>
              <a:gd name="connsiteY3211" fmla="*/ 3105150 h 3848496"/>
              <a:gd name="connsiteX3212" fmla="*/ 3626832 w 18187382"/>
              <a:gd name="connsiteY3212" fmla="*/ 3149600 h 3848496"/>
              <a:gd name="connsiteX3213" fmla="*/ 3595082 w 18187382"/>
              <a:gd name="connsiteY3213" fmla="*/ 3092450 h 3848496"/>
              <a:gd name="connsiteX3214" fmla="*/ 3563332 w 18187382"/>
              <a:gd name="connsiteY3214" fmla="*/ 3111500 h 3848496"/>
              <a:gd name="connsiteX3215" fmla="*/ 3531582 w 18187382"/>
              <a:gd name="connsiteY3215" fmla="*/ 3263900 h 3848496"/>
              <a:gd name="connsiteX3216" fmla="*/ 3493482 w 18187382"/>
              <a:gd name="connsiteY3216" fmla="*/ 3346450 h 3848496"/>
              <a:gd name="connsiteX3217" fmla="*/ 3512532 w 18187382"/>
              <a:gd name="connsiteY3217" fmla="*/ 3282950 h 3848496"/>
              <a:gd name="connsiteX3218" fmla="*/ 3398232 w 18187382"/>
              <a:gd name="connsiteY3218" fmla="*/ 3448050 h 3848496"/>
              <a:gd name="connsiteX3219" fmla="*/ 3207732 w 18187382"/>
              <a:gd name="connsiteY3219" fmla="*/ 3606800 h 3848496"/>
              <a:gd name="connsiteX3220" fmla="*/ 3207732 w 18187382"/>
              <a:gd name="connsiteY3220" fmla="*/ 3619500 h 3848496"/>
              <a:gd name="connsiteX3221" fmla="*/ 3277582 w 18187382"/>
              <a:gd name="connsiteY3221" fmla="*/ 3581400 h 3848496"/>
              <a:gd name="connsiteX3222" fmla="*/ 2858482 w 18187382"/>
              <a:gd name="connsiteY3222" fmla="*/ 3708400 h 3848496"/>
              <a:gd name="connsiteX3223" fmla="*/ 2210782 w 18187382"/>
              <a:gd name="connsiteY3223" fmla="*/ 3289300 h 3848496"/>
              <a:gd name="connsiteX3224" fmla="*/ 2464782 w 18187382"/>
              <a:gd name="connsiteY3224" fmla="*/ 3581400 h 3848496"/>
              <a:gd name="connsiteX3225" fmla="*/ 2477482 w 18187382"/>
              <a:gd name="connsiteY3225" fmla="*/ 3581400 h 3848496"/>
              <a:gd name="connsiteX3226" fmla="*/ 2191732 w 18187382"/>
              <a:gd name="connsiteY3226" fmla="*/ 3168650 h 3848496"/>
              <a:gd name="connsiteX3227" fmla="*/ 2179032 w 18187382"/>
              <a:gd name="connsiteY3227" fmla="*/ 3111500 h 3848496"/>
              <a:gd name="connsiteX3228" fmla="*/ 2179032 w 18187382"/>
              <a:gd name="connsiteY3228" fmla="*/ 2971800 h 3848496"/>
              <a:gd name="connsiteX3229" fmla="*/ 2433032 w 18187382"/>
              <a:gd name="connsiteY3229" fmla="*/ 2540000 h 3848496"/>
              <a:gd name="connsiteX3230" fmla="*/ 2693382 w 18187382"/>
              <a:gd name="connsiteY3230" fmla="*/ 2419350 h 3848496"/>
              <a:gd name="connsiteX3231" fmla="*/ 2706082 w 18187382"/>
              <a:gd name="connsiteY3231" fmla="*/ 2400300 h 3848496"/>
              <a:gd name="connsiteX3232" fmla="*/ 2274282 w 18187382"/>
              <a:gd name="connsiteY3232" fmla="*/ 2679700 h 3848496"/>
              <a:gd name="connsiteX3233" fmla="*/ 2718782 w 18187382"/>
              <a:gd name="connsiteY3233" fmla="*/ 2393950 h 3848496"/>
              <a:gd name="connsiteX3234" fmla="*/ 2731482 w 18187382"/>
              <a:gd name="connsiteY3234" fmla="*/ 2381250 h 3848496"/>
              <a:gd name="connsiteX3235" fmla="*/ 2731482 w 18187382"/>
              <a:gd name="connsiteY3235" fmla="*/ 2317750 h 3848496"/>
              <a:gd name="connsiteX3236" fmla="*/ 2744182 w 18187382"/>
              <a:gd name="connsiteY3236" fmla="*/ 2387600 h 3848496"/>
              <a:gd name="connsiteX3237" fmla="*/ 2744182 w 18187382"/>
              <a:gd name="connsiteY3237" fmla="*/ 2292350 h 3848496"/>
              <a:gd name="connsiteX3238" fmla="*/ 2801332 w 18187382"/>
              <a:gd name="connsiteY3238" fmla="*/ 2387600 h 3848496"/>
              <a:gd name="connsiteX3239" fmla="*/ 2864832 w 18187382"/>
              <a:gd name="connsiteY3239" fmla="*/ 2355850 h 3848496"/>
              <a:gd name="connsiteX3240" fmla="*/ 2871182 w 18187382"/>
              <a:gd name="connsiteY3240" fmla="*/ 2374900 h 3848496"/>
              <a:gd name="connsiteX3241" fmla="*/ 2864832 w 18187382"/>
              <a:gd name="connsiteY3241" fmla="*/ 2286000 h 3848496"/>
              <a:gd name="connsiteX3242" fmla="*/ 2858482 w 18187382"/>
              <a:gd name="connsiteY3242" fmla="*/ 2343150 h 3848496"/>
              <a:gd name="connsiteX3243" fmla="*/ 2845782 w 18187382"/>
              <a:gd name="connsiteY3243" fmla="*/ 2273300 h 3848496"/>
              <a:gd name="connsiteX3244" fmla="*/ 2756882 w 18187382"/>
              <a:gd name="connsiteY3244" fmla="*/ 2241550 h 3848496"/>
              <a:gd name="connsiteX3245" fmla="*/ 2737832 w 18187382"/>
              <a:gd name="connsiteY3245" fmla="*/ 2279650 h 3848496"/>
              <a:gd name="connsiteX3246" fmla="*/ 2744182 w 18187382"/>
              <a:gd name="connsiteY3246" fmla="*/ 2235200 h 3848496"/>
              <a:gd name="connsiteX3247" fmla="*/ 2725132 w 18187382"/>
              <a:gd name="connsiteY3247" fmla="*/ 2228850 h 3848496"/>
              <a:gd name="connsiteX3248" fmla="*/ 2725132 w 18187382"/>
              <a:gd name="connsiteY3248" fmla="*/ 2305050 h 3848496"/>
              <a:gd name="connsiteX3249" fmla="*/ 2642582 w 18187382"/>
              <a:gd name="connsiteY3249" fmla="*/ 2197100 h 3848496"/>
              <a:gd name="connsiteX3250" fmla="*/ 2712432 w 18187382"/>
              <a:gd name="connsiteY3250" fmla="*/ 2203450 h 3848496"/>
              <a:gd name="connsiteX3251" fmla="*/ 2642582 w 18187382"/>
              <a:gd name="connsiteY3251" fmla="*/ 2171700 h 3848496"/>
              <a:gd name="connsiteX3252" fmla="*/ 2617182 w 18187382"/>
              <a:gd name="connsiteY3252" fmla="*/ 2184400 h 3848496"/>
              <a:gd name="connsiteX3253" fmla="*/ 2712432 w 18187382"/>
              <a:gd name="connsiteY3253" fmla="*/ 2139950 h 3848496"/>
              <a:gd name="connsiteX3254" fmla="*/ 2617182 w 18187382"/>
              <a:gd name="connsiteY3254" fmla="*/ 2006600 h 3848496"/>
              <a:gd name="connsiteX3255" fmla="*/ 2312382 w 18187382"/>
              <a:gd name="connsiteY3255" fmla="*/ 2051050 h 3848496"/>
              <a:gd name="connsiteX3256" fmla="*/ 1975832 w 18187382"/>
              <a:gd name="connsiteY3256" fmla="*/ 2051050 h 3848496"/>
              <a:gd name="connsiteX3257" fmla="*/ 1899632 w 18187382"/>
              <a:gd name="connsiteY3257" fmla="*/ 2095500 h 3848496"/>
              <a:gd name="connsiteX3258" fmla="*/ 1734532 w 18187382"/>
              <a:gd name="connsiteY3258" fmla="*/ 2032000 h 3848496"/>
              <a:gd name="connsiteX3259" fmla="*/ 1563082 w 18187382"/>
              <a:gd name="connsiteY3259" fmla="*/ 2222500 h 3848496"/>
              <a:gd name="connsiteX3260" fmla="*/ 1734532 w 18187382"/>
              <a:gd name="connsiteY3260" fmla="*/ 2324100 h 3848496"/>
              <a:gd name="connsiteX3261" fmla="*/ 1791682 w 18187382"/>
              <a:gd name="connsiteY3261" fmla="*/ 2381250 h 3848496"/>
              <a:gd name="connsiteX3262" fmla="*/ 1836132 w 18187382"/>
              <a:gd name="connsiteY3262" fmla="*/ 2400300 h 3848496"/>
              <a:gd name="connsiteX3263" fmla="*/ 1880582 w 18187382"/>
              <a:gd name="connsiteY3263" fmla="*/ 2438400 h 3848496"/>
              <a:gd name="connsiteX3264" fmla="*/ 1861532 w 18187382"/>
              <a:gd name="connsiteY3264" fmla="*/ 2444750 h 3848496"/>
              <a:gd name="connsiteX3265" fmla="*/ 1905982 w 18187382"/>
              <a:gd name="connsiteY3265" fmla="*/ 2489200 h 3848496"/>
              <a:gd name="connsiteX3266" fmla="*/ 1944082 w 18187382"/>
              <a:gd name="connsiteY3266" fmla="*/ 2571750 h 3848496"/>
              <a:gd name="connsiteX3267" fmla="*/ 1677382 w 18187382"/>
              <a:gd name="connsiteY3267" fmla="*/ 2819400 h 3848496"/>
              <a:gd name="connsiteX3268" fmla="*/ 1448782 w 18187382"/>
              <a:gd name="connsiteY3268" fmla="*/ 2984500 h 3848496"/>
              <a:gd name="connsiteX3269" fmla="*/ 1328132 w 18187382"/>
              <a:gd name="connsiteY3269" fmla="*/ 3155950 h 3848496"/>
              <a:gd name="connsiteX3270" fmla="*/ 1277332 w 18187382"/>
              <a:gd name="connsiteY3270" fmla="*/ 3238500 h 3848496"/>
              <a:gd name="connsiteX3271" fmla="*/ 1397982 w 18187382"/>
              <a:gd name="connsiteY3271" fmla="*/ 3352800 h 3848496"/>
              <a:gd name="connsiteX3272" fmla="*/ 1296382 w 18187382"/>
              <a:gd name="connsiteY3272" fmla="*/ 3238500 h 3848496"/>
              <a:gd name="connsiteX3273" fmla="*/ 1315432 w 18187382"/>
              <a:gd name="connsiteY3273" fmla="*/ 3206750 h 3848496"/>
              <a:gd name="connsiteX3274" fmla="*/ 1302732 w 18187382"/>
              <a:gd name="connsiteY3274" fmla="*/ 3238500 h 3848496"/>
              <a:gd name="connsiteX3275" fmla="*/ 1480532 w 18187382"/>
              <a:gd name="connsiteY3275" fmla="*/ 3441700 h 3848496"/>
              <a:gd name="connsiteX3276" fmla="*/ 1429732 w 18187382"/>
              <a:gd name="connsiteY3276" fmla="*/ 3467100 h 3848496"/>
              <a:gd name="connsiteX3277" fmla="*/ 1112232 w 18187382"/>
              <a:gd name="connsiteY3277" fmla="*/ 3282950 h 3848496"/>
              <a:gd name="connsiteX3278" fmla="*/ 947132 w 18187382"/>
              <a:gd name="connsiteY3278" fmla="*/ 3213100 h 3848496"/>
              <a:gd name="connsiteX3279" fmla="*/ 991582 w 18187382"/>
              <a:gd name="connsiteY3279" fmla="*/ 3257550 h 3848496"/>
              <a:gd name="connsiteX3280" fmla="*/ 1023332 w 18187382"/>
              <a:gd name="connsiteY3280" fmla="*/ 3251200 h 3848496"/>
              <a:gd name="connsiteX3281" fmla="*/ 972532 w 18187382"/>
              <a:gd name="connsiteY3281" fmla="*/ 3219450 h 3848496"/>
              <a:gd name="connsiteX3282" fmla="*/ 1124932 w 18187382"/>
              <a:gd name="connsiteY3282" fmla="*/ 3067050 h 3848496"/>
              <a:gd name="connsiteX3283" fmla="*/ 1175732 w 18187382"/>
              <a:gd name="connsiteY3283" fmla="*/ 3035300 h 3848496"/>
              <a:gd name="connsiteX3284" fmla="*/ 1550382 w 18187382"/>
              <a:gd name="connsiteY3284" fmla="*/ 2692400 h 3848496"/>
              <a:gd name="connsiteX3285" fmla="*/ 1531332 w 18187382"/>
              <a:gd name="connsiteY3285" fmla="*/ 2686050 h 3848496"/>
              <a:gd name="connsiteX3286" fmla="*/ 1150332 w 18187382"/>
              <a:gd name="connsiteY3286" fmla="*/ 3035300 h 3848496"/>
              <a:gd name="connsiteX3287" fmla="*/ 966182 w 18187382"/>
              <a:gd name="connsiteY3287" fmla="*/ 3194050 h 3848496"/>
              <a:gd name="connsiteX3288" fmla="*/ 1118582 w 18187382"/>
              <a:gd name="connsiteY3288" fmla="*/ 3048000 h 3848496"/>
              <a:gd name="connsiteX3289" fmla="*/ 1156682 w 18187382"/>
              <a:gd name="connsiteY3289" fmla="*/ 3028950 h 3848496"/>
              <a:gd name="connsiteX3290" fmla="*/ 1486882 w 18187382"/>
              <a:gd name="connsiteY3290" fmla="*/ 2705100 h 3848496"/>
              <a:gd name="connsiteX3291" fmla="*/ 1639282 w 18187382"/>
              <a:gd name="connsiteY3291" fmla="*/ 2603500 h 3848496"/>
              <a:gd name="connsiteX3292" fmla="*/ 1620232 w 18187382"/>
              <a:gd name="connsiteY3292" fmla="*/ 2597150 h 3848496"/>
              <a:gd name="connsiteX3293" fmla="*/ 1531332 w 18187382"/>
              <a:gd name="connsiteY3293" fmla="*/ 2635250 h 3848496"/>
              <a:gd name="connsiteX3294" fmla="*/ 1480532 w 18187382"/>
              <a:gd name="connsiteY3294" fmla="*/ 2641600 h 3848496"/>
              <a:gd name="connsiteX3295" fmla="*/ 1366232 w 18187382"/>
              <a:gd name="connsiteY3295" fmla="*/ 2603500 h 3848496"/>
              <a:gd name="connsiteX3296" fmla="*/ 1309082 w 18187382"/>
              <a:gd name="connsiteY3296" fmla="*/ 2673350 h 3848496"/>
              <a:gd name="connsiteX3297" fmla="*/ 1340832 w 18187382"/>
              <a:gd name="connsiteY3297" fmla="*/ 2609850 h 3848496"/>
              <a:gd name="connsiteX3298" fmla="*/ 1124932 w 18187382"/>
              <a:gd name="connsiteY3298" fmla="*/ 2876550 h 3848496"/>
              <a:gd name="connsiteX3299" fmla="*/ 1143982 w 18187382"/>
              <a:gd name="connsiteY3299" fmla="*/ 2889250 h 3848496"/>
              <a:gd name="connsiteX3300" fmla="*/ 1105882 w 18187382"/>
              <a:gd name="connsiteY3300" fmla="*/ 2876550 h 3848496"/>
              <a:gd name="connsiteX3301" fmla="*/ 1067782 w 18187382"/>
              <a:gd name="connsiteY3301" fmla="*/ 2927350 h 3848496"/>
              <a:gd name="connsiteX3302" fmla="*/ 1074132 w 18187382"/>
              <a:gd name="connsiteY3302" fmla="*/ 2882900 h 3848496"/>
              <a:gd name="connsiteX3303" fmla="*/ 1023332 w 18187382"/>
              <a:gd name="connsiteY3303" fmla="*/ 2952750 h 3848496"/>
              <a:gd name="connsiteX3304" fmla="*/ 877282 w 18187382"/>
              <a:gd name="connsiteY3304" fmla="*/ 3067050 h 3848496"/>
              <a:gd name="connsiteX3305" fmla="*/ 585182 w 18187382"/>
              <a:gd name="connsiteY3305" fmla="*/ 3321050 h 3848496"/>
              <a:gd name="connsiteX3306" fmla="*/ 559782 w 18187382"/>
              <a:gd name="connsiteY3306" fmla="*/ 3359150 h 3848496"/>
              <a:gd name="connsiteX3307" fmla="*/ 629632 w 18187382"/>
              <a:gd name="connsiteY3307" fmla="*/ 3314700 h 3848496"/>
              <a:gd name="connsiteX3308" fmla="*/ 394682 w 18187382"/>
              <a:gd name="connsiteY3308" fmla="*/ 3517900 h 3848496"/>
              <a:gd name="connsiteX3309" fmla="*/ 547082 w 18187382"/>
              <a:gd name="connsiteY3309" fmla="*/ 3683000 h 3848496"/>
              <a:gd name="connsiteX3310" fmla="*/ 477232 w 18187382"/>
              <a:gd name="connsiteY3310" fmla="*/ 3727450 h 3848496"/>
              <a:gd name="connsiteX3311" fmla="*/ 343882 w 18187382"/>
              <a:gd name="connsiteY3311" fmla="*/ 3708400 h 3848496"/>
              <a:gd name="connsiteX3312" fmla="*/ 108932 w 18187382"/>
              <a:gd name="connsiteY3312" fmla="*/ 3562350 h 3848496"/>
              <a:gd name="connsiteX3313" fmla="*/ 7332 w 18187382"/>
              <a:gd name="connsiteY3313" fmla="*/ 3479800 h 3848496"/>
              <a:gd name="connsiteX3314" fmla="*/ 7332 w 18187382"/>
              <a:gd name="connsiteY3314" fmla="*/ 3441700 h 3848496"/>
              <a:gd name="connsiteX3315" fmla="*/ 96232 w 18187382"/>
              <a:gd name="connsiteY3315" fmla="*/ 3536950 h 3848496"/>
              <a:gd name="connsiteX3316" fmla="*/ 26382 w 18187382"/>
              <a:gd name="connsiteY3316" fmla="*/ 3460750 h 3848496"/>
              <a:gd name="connsiteX3317" fmla="*/ 39082 w 18187382"/>
              <a:gd name="connsiteY3317" fmla="*/ 3435350 h 3848496"/>
              <a:gd name="connsiteX3318" fmla="*/ 153382 w 18187382"/>
              <a:gd name="connsiteY3318" fmla="*/ 3371850 h 3848496"/>
              <a:gd name="connsiteX3319" fmla="*/ 223232 w 18187382"/>
              <a:gd name="connsiteY3319" fmla="*/ 3346450 h 3848496"/>
              <a:gd name="connsiteX3320" fmla="*/ 204182 w 18187382"/>
              <a:gd name="connsiteY3320" fmla="*/ 3340100 h 3848496"/>
              <a:gd name="connsiteX3321" fmla="*/ 140682 w 18187382"/>
              <a:gd name="connsiteY3321" fmla="*/ 3359150 h 3848496"/>
              <a:gd name="connsiteX3322" fmla="*/ 254982 w 18187382"/>
              <a:gd name="connsiteY3322" fmla="*/ 3333750 h 3848496"/>
              <a:gd name="connsiteX3323" fmla="*/ 451832 w 18187382"/>
              <a:gd name="connsiteY3323" fmla="*/ 3194050 h 3848496"/>
              <a:gd name="connsiteX3324" fmla="*/ 235932 w 18187382"/>
              <a:gd name="connsiteY3324" fmla="*/ 3352800 h 3848496"/>
              <a:gd name="connsiteX3325" fmla="*/ 248632 w 18187382"/>
              <a:gd name="connsiteY3325" fmla="*/ 3359150 h 3848496"/>
              <a:gd name="connsiteX3326" fmla="*/ 572482 w 18187382"/>
              <a:gd name="connsiteY3326" fmla="*/ 3092450 h 3848496"/>
              <a:gd name="connsiteX3327" fmla="*/ 743932 w 18187382"/>
              <a:gd name="connsiteY3327" fmla="*/ 2997200 h 3848496"/>
              <a:gd name="connsiteX3328" fmla="*/ 909032 w 18187382"/>
              <a:gd name="connsiteY3328" fmla="*/ 2813050 h 3848496"/>
              <a:gd name="connsiteX3329" fmla="*/ 902682 w 18187382"/>
              <a:gd name="connsiteY3329" fmla="*/ 2800350 h 3848496"/>
              <a:gd name="connsiteX3330" fmla="*/ 858232 w 18187382"/>
              <a:gd name="connsiteY3330" fmla="*/ 2870200 h 3848496"/>
              <a:gd name="connsiteX3331" fmla="*/ 756632 w 18187382"/>
              <a:gd name="connsiteY3331" fmla="*/ 2971800 h 3848496"/>
              <a:gd name="connsiteX3332" fmla="*/ 635982 w 18187382"/>
              <a:gd name="connsiteY3332" fmla="*/ 3022600 h 3848496"/>
              <a:gd name="connsiteX3333" fmla="*/ 458182 w 18187382"/>
              <a:gd name="connsiteY3333" fmla="*/ 3181350 h 3848496"/>
              <a:gd name="connsiteX3334" fmla="*/ 635982 w 18187382"/>
              <a:gd name="connsiteY3334" fmla="*/ 3022600 h 3848496"/>
              <a:gd name="connsiteX3335" fmla="*/ 762982 w 18187382"/>
              <a:gd name="connsiteY3335" fmla="*/ 2965450 h 3848496"/>
              <a:gd name="connsiteX3336" fmla="*/ 902682 w 18187382"/>
              <a:gd name="connsiteY3336" fmla="*/ 2787650 h 3848496"/>
              <a:gd name="connsiteX3337" fmla="*/ 902682 w 18187382"/>
              <a:gd name="connsiteY3337" fmla="*/ 2762250 h 3848496"/>
              <a:gd name="connsiteX3338" fmla="*/ 959832 w 18187382"/>
              <a:gd name="connsiteY3338" fmla="*/ 2597150 h 3848496"/>
              <a:gd name="connsiteX3339" fmla="*/ 991582 w 18187382"/>
              <a:gd name="connsiteY3339" fmla="*/ 2451100 h 3848496"/>
              <a:gd name="connsiteX3340" fmla="*/ 978882 w 18187382"/>
              <a:gd name="connsiteY3340" fmla="*/ 2432050 h 3848496"/>
              <a:gd name="connsiteX3341" fmla="*/ 966182 w 18187382"/>
              <a:gd name="connsiteY3341" fmla="*/ 2470150 h 3848496"/>
              <a:gd name="connsiteX3342" fmla="*/ 947132 w 18187382"/>
              <a:gd name="connsiteY3342" fmla="*/ 2654300 h 3848496"/>
              <a:gd name="connsiteX3343" fmla="*/ 889982 w 18187382"/>
              <a:gd name="connsiteY3343" fmla="*/ 2749550 h 3848496"/>
              <a:gd name="connsiteX3344" fmla="*/ 940782 w 18187382"/>
              <a:gd name="connsiteY3344" fmla="*/ 2584450 h 3848496"/>
              <a:gd name="connsiteX3345" fmla="*/ 972532 w 18187382"/>
              <a:gd name="connsiteY3345" fmla="*/ 2451100 h 3848496"/>
              <a:gd name="connsiteX3346" fmla="*/ 839182 w 18187382"/>
              <a:gd name="connsiteY3346" fmla="*/ 2216150 h 3848496"/>
              <a:gd name="connsiteX3347" fmla="*/ 1055082 w 18187382"/>
              <a:gd name="connsiteY3347" fmla="*/ 1930400 h 3848496"/>
              <a:gd name="connsiteX3348" fmla="*/ 1137632 w 18187382"/>
              <a:gd name="connsiteY3348" fmla="*/ 1790700 h 3848496"/>
              <a:gd name="connsiteX3349" fmla="*/ 1061432 w 18187382"/>
              <a:gd name="connsiteY3349" fmla="*/ 1930400 h 3848496"/>
              <a:gd name="connsiteX3350" fmla="*/ 1067782 w 18187382"/>
              <a:gd name="connsiteY3350" fmla="*/ 1943100 h 3848496"/>
              <a:gd name="connsiteX3351" fmla="*/ 1080482 w 18187382"/>
              <a:gd name="connsiteY3351" fmla="*/ 1924050 h 3848496"/>
              <a:gd name="connsiteX3352" fmla="*/ 1556732 w 18187382"/>
              <a:gd name="connsiteY3352" fmla="*/ 1485900 h 3848496"/>
              <a:gd name="connsiteX3353" fmla="*/ 1734532 w 18187382"/>
              <a:gd name="connsiteY3353" fmla="*/ 1314450 h 3848496"/>
              <a:gd name="connsiteX3354" fmla="*/ 1702782 w 18187382"/>
              <a:gd name="connsiteY3354" fmla="*/ 1174750 h 3848496"/>
              <a:gd name="connsiteX3355" fmla="*/ 1740882 w 18187382"/>
              <a:gd name="connsiteY3355" fmla="*/ 1092200 h 3848496"/>
              <a:gd name="connsiteX3356" fmla="*/ 1728182 w 18187382"/>
              <a:gd name="connsiteY3356" fmla="*/ 1085850 h 3848496"/>
              <a:gd name="connsiteX3357" fmla="*/ 1766282 w 18187382"/>
              <a:gd name="connsiteY3357" fmla="*/ 1047750 h 3848496"/>
              <a:gd name="connsiteX3358" fmla="*/ 1740882 w 18187382"/>
              <a:gd name="connsiteY3358" fmla="*/ 1092200 h 3848496"/>
              <a:gd name="connsiteX3359" fmla="*/ 1842482 w 18187382"/>
              <a:gd name="connsiteY3359" fmla="*/ 1016000 h 3848496"/>
              <a:gd name="connsiteX3360" fmla="*/ 1956782 w 18187382"/>
              <a:gd name="connsiteY3360" fmla="*/ 996950 h 3848496"/>
              <a:gd name="connsiteX3361" fmla="*/ 2064732 w 18187382"/>
              <a:gd name="connsiteY3361" fmla="*/ 1028700 h 3848496"/>
              <a:gd name="connsiteX3362" fmla="*/ 2077432 w 18187382"/>
              <a:gd name="connsiteY3362" fmla="*/ 1016000 h 3848496"/>
              <a:gd name="connsiteX3363" fmla="*/ 2007582 w 18187382"/>
              <a:gd name="connsiteY3363" fmla="*/ 990600 h 3848496"/>
              <a:gd name="connsiteX3364" fmla="*/ 2204432 w 18187382"/>
              <a:gd name="connsiteY3364" fmla="*/ 1104900 h 3848496"/>
              <a:gd name="connsiteX3365" fmla="*/ 2109182 w 18187382"/>
              <a:gd name="connsiteY3365" fmla="*/ 1041400 h 3848496"/>
              <a:gd name="connsiteX3366" fmla="*/ 2153632 w 18187382"/>
              <a:gd name="connsiteY3366" fmla="*/ 1079500 h 3848496"/>
              <a:gd name="connsiteX3367" fmla="*/ 2204432 w 18187382"/>
              <a:gd name="connsiteY3367" fmla="*/ 1168400 h 3848496"/>
              <a:gd name="connsiteX3368" fmla="*/ 2172682 w 18187382"/>
              <a:gd name="connsiteY3368" fmla="*/ 1250950 h 3848496"/>
              <a:gd name="connsiteX3369" fmla="*/ 2140932 w 18187382"/>
              <a:gd name="connsiteY3369" fmla="*/ 1409700 h 3848496"/>
              <a:gd name="connsiteX3370" fmla="*/ 2096482 w 18187382"/>
              <a:gd name="connsiteY3370" fmla="*/ 1498600 h 3848496"/>
              <a:gd name="connsiteX3371" fmla="*/ 2140932 w 18187382"/>
              <a:gd name="connsiteY3371" fmla="*/ 1466850 h 3848496"/>
              <a:gd name="connsiteX3372" fmla="*/ 1988532 w 18187382"/>
              <a:gd name="connsiteY3372" fmla="*/ 1543050 h 3848496"/>
              <a:gd name="connsiteX3373" fmla="*/ 2001232 w 18187382"/>
              <a:gd name="connsiteY3373" fmla="*/ 1543050 h 3848496"/>
              <a:gd name="connsiteX3374" fmla="*/ 1950432 w 18187382"/>
              <a:gd name="connsiteY3374" fmla="*/ 1543050 h 3848496"/>
              <a:gd name="connsiteX3375" fmla="*/ 1982182 w 18187382"/>
              <a:gd name="connsiteY3375" fmla="*/ 1530350 h 3848496"/>
              <a:gd name="connsiteX3376" fmla="*/ 1956782 w 18187382"/>
              <a:gd name="connsiteY3376" fmla="*/ 1524000 h 3848496"/>
              <a:gd name="connsiteX3377" fmla="*/ 1918682 w 18187382"/>
              <a:gd name="connsiteY3377" fmla="*/ 1568450 h 3848496"/>
              <a:gd name="connsiteX3378" fmla="*/ 1931382 w 18187382"/>
              <a:gd name="connsiteY3378" fmla="*/ 1587500 h 3848496"/>
              <a:gd name="connsiteX3379" fmla="*/ 2426682 w 18187382"/>
              <a:gd name="connsiteY3379" fmla="*/ 1695450 h 3848496"/>
              <a:gd name="connsiteX3380" fmla="*/ 2648932 w 18187382"/>
              <a:gd name="connsiteY3380" fmla="*/ 1758950 h 3848496"/>
              <a:gd name="connsiteX3381" fmla="*/ 2674332 w 18187382"/>
              <a:gd name="connsiteY3381" fmla="*/ 1739900 h 3848496"/>
              <a:gd name="connsiteX3382" fmla="*/ 2680682 w 18187382"/>
              <a:gd name="connsiteY3382" fmla="*/ 1758950 h 3848496"/>
              <a:gd name="connsiteX3383" fmla="*/ 2687032 w 18187382"/>
              <a:gd name="connsiteY3383" fmla="*/ 1727200 h 3848496"/>
              <a:gd name="connsiteX3384" fmla="*/ 2737832 w 18187382"/>
              <a:gd name="connsiteY3384" fmla="*/ 1778000 h 3848496"/>
              <a:gd name="connsiteX3385" fmla="*/ 2788632 w 18187382"/>
              <a:gd name="connsiteY3385" fmla="*/ 1708150 h 3848496"/>
              <a:gd name="connsiteX3386" fmla="*/ 2744182 w 18187382"/>
              <a:gd name="connsiteY3386" fmla="*/ 1562100 h 3848496"/>
              <a:gd name="connsiteX3387" fmla="*/ 2763232 w 18187382"/>
              <a:gd name="connsiteY3387" fmla="*/ 1587500 h 3848496"/>
              <a:gd name="connsiteX3388" fmla="*/ 2769582 w 18187382"/>
              <a:gd name="connsiteY3388" fmla="*/ 1574800 h 3848496"/>
              <a:gd name="connsiteX3389" fmla="*/ 2788632 w 18187382"/>
              <a:gd name="connsiteY3389" fmla="*/ 1593850 h 3848496"/>
              <a:gd name="connsiteX3390" fmla="*/ 2807682 w 18187382"/>
              <a:gd name="connsiteY3390" fmla="*/ 1549400 h 3848496"/>
              <a:gd name="connsiteX3391" fmla="*/ 2782282 w 18187382"/>
              <a:gd name="connsiteY3391" fmla="*/ 1492250 h 3848496"/>
              <a:gd name="connsiteX3392" fmla="*/ 2807682 w 18187382"/>
              <a:gd name="connsiteY3392" fmla="*/ 1511300 h 3848496"/>
              <a:gd name="connsiteX3393" fmla="*/ 2807682 w 18187382"/>
              <a:gd name="connsiteY3393" fmla="*/ 1473200 h 3848496"/>
              <a:gd name="connsiteX3394" fmla="*/ 2794982 w 18187382"/>
              <a:gd name="connsiteY3394" fmla="*/ 1479550 h 3848496"/>
              <a:gd name="connsiteX3395" fmla="*/ 2820382 w 18187382"/>
              <a:gd name="connsiteY3395" fmla="*/ 1435100 h 3848496"/>
              <a:gd name="connsiteX3396" fmla="*/ 2833082 w 18187382"/>
              <a:gd name="connsiteY3396" fmla="*/ 1466850 h 3848496"/>
              <a:gd name="connsiteX3397" fmla="*/ 2845782 w 18187382"/>
              <a:gd name="connsiteY3397" fmla="*/ 1447800 h 3848496"/>
              <a:gd name="connsiteX3398" fmla="*/ 2839432 w 18187382"/>
              <a:gd name="connsiteY3398" fmla="*/ 1409700 h 3848496"/>
              <a:gd name="connsiteX3399" fmla="*/ 2833082 w 18187382"/>
              <a:gd name="connsiteY3399" fmla="*/ 1416050 h 3848496"/>
              <a:gd name="connsiteX3400" fmla="*/ 2833082 w 18187382"/>
              <a:gd name="connsiteY3400" fmla="*/ 1371600 h 3848496"/>
              <a:gd name="connsiteX3401" fmla="*/ 2858482 w 18187382"/>
              <a:gd name="connsiteY3401" fmla="*/ 1409700 h 3848496"/>
              <a:gd name="connsiteX3402" fmla="*/ 2852132 w 18187382"/>
              <a:gd name="connsiteY3402" fmla="*/ 1346200 h 3848496"/>
              <a:gd name="connsiteX3403" fmla="*/ 2890232 w 18187382"/>
              <a:gd name="connsiteY3403" fmla="*/ 1130300 h 3848496"/>
              <a:gd name="connsiteX3404" fmla="*/ 2896582 w 18187382"/>
              <a:gd name="connsiteY3404" fmla="*/ 1060450 h 3848496"/>
              <a:gd name="connsiteX3405" fmla="*/ 3004532 w 18187382"/>
              <a:gd name="connsiteY3405" fmla="*/ 755650 h 3848496"/>
              <a:gd name="connsiteX3406" fmla="*/ 2985482 w 18187382"/>
              <a:gd name="connsiteY3406" fmla="*/ 793750 h 3848496"/>
              <a:gd name="connsiteX3407" fmla="*/ 3036282 w 18187382"/>
              <a:gd name="connsiteY3407" fmla="*/ 730250 h 3848496"/>
              <a:gd name="connsiteX3408" fmla="*/ 3036282 w 18187382"/>
              <a:gd name="connsiteY3408" fmla="*/ 692150 h 3848496"/>
              <a:gd name="connsiteX3409" fmla="*/ 3112482 w 18187382"/>
              <a:gd name="connsiteY3409" fmla="*/ 577850 h 3848496"/>
              <a:gd name="connsiteX3410" fmla="*/ 2998182 w 18187382"/>
              <a:gd name="connsiteY3410" fmla="*/ 393700 h 3848496"/>
              <a:gd name="connsiteX3411" fmla="*/ 3004532 w 18187382"/>
              <a:gd name="connsiteY3411" fmla="*/ 349250 h 3848496"/>
              <a:gd name="connsiteX3412" fmla="*/ 3004532 w 18187382"/>
              <a:gd name="connsiteY3412" fmla="*/ 330200 h 3848496"/>
              <a:gd name="connsiteX3413" fmla="*/ 2985482 w 18187382"/>
              <a:gd name="connsiteY3413" fmla="*/ 317500 h 3848496"/>
              <a:gd name="connsiteX3414" fmla="*/ 2953732 w 18187382"/>
              <a:gd name="connsiteY3414" fmla="*/ 342900 h 3848496"/>
              <a:gd name="connsiteX3415" fmla="*/ 2985482 w 18187382"/>
              <a:gd name="connsiteY3415" fmla="*/ 266700 h 3848496"/>
              <a:gd name="connsiteX3416" fmla="*/ 2998182 w 18187382"/>
              <a:gd name="connsiteY3416" fmla="*/ 209550 h 3848496"/>
              <a:gd name="connsiteX3417" fmla="*/ 3004532 w 18187382"/>
              <a:gd name="connsiteY3417" fmla="*/ 184150 h 3848496"/>
              <a:gd name="connsiteX3418" fmla="*/ 3264882 w 18187382"/>
              <a:gd name="connsiteY3418" fmla="*/ 0 h 3848496"/>
              <a:gd name="connsiteX3419" fmla="*/ 3537932 w 18187382"/>
              <a:gd name="connsiteY3419" fmla="*/ 171450 h 38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</a:cxnLst>
            <a:rect l="l" t="t" r="r" b="b"/>
            <a:pathLst>
              <a:path w="18187382" h="3848496">
                <a:moveTo>
                  <a:pt x="12834332" y="3835400"/>
                </a:moveTo>
                <a:cubicBezTo>
                  <a:pt x="12834332" y="3835400"/>
                  <a:pt x="12827982" y="3841750"/>
                  <a:pt x="12815282" y="3841750"/>
                </a:cubicBezTo>
                <a:cubicBezTo>
                  <a:pt x="12815282" y="3841750"/>
                  <a:pt x="12815282" y="3822700"/>
                  <a:pt x="12821632" y="3822700"/>
                </a:cubicBezTo>
                <a:lnTo>
                  <a:pt x="12834332" y="3835400"/>
                </a:lnTo>
                <a:close/>
                <a:moveTo>
                  <a:pt x="13183582" y="3810000"/>
                </a:moveTo>
                <a:cubicBezTo>
                  <a:pt x="13183582" y="3816350"/>
                  <a:pt x="13177232" y="3829050"/>
                  <a:pt x="13170882" y="3835400"/>
                </a:cubicBezTo>
                <a:lnTo>
                  <a:pt x="13151832" y="3835400"/>
                </a:lnTo>
                <a:lnTo>
                  <a:pt x="13170882" y="3816350"/>
                </a:lnTo>
                <a:cubicBezTo>
                  <a:pt x="13164532" y="3810000"/>
                  <a:pt x="13164532" y="3803650"/>
                  <a:pt x="13158182" y="3797300"/>
                </a:cubicBezTo>
                <a:cubicBezTo>
                  <a:pt x="13164532" y="3797300"/>
                  <a:pt x="13177232" y="3803650"/>
                  <a:pt x="13183582" y="3810000"/>
                </a:cubicBezTo>
                <a:close/>
                <a:moveTo>
                  <a:pt x="16314132" y="3740150"/>
                </a:moveTo>
                <a:cubicBezTo>
                  <a:pt x="16301432" y="3733800"/>
                  <a:pt x="16288732" y="3727450"/>
                  <a:pt x="16288732" y="3714750"/>
                </a:cubicBezTo>
                <a:cubicBezTo>
                  <a:pt x="16295082" y="3714750"/>
                  <a:pt x="16301432" y="3727450"/>
                  <a:pt x="16314132" y="3740150"/>
                </a:cubicBezTo>
                <a:close/>
                <a:moveTo>
                  <a:pt x="16606232" y="3759200"/>
                </a:moveTo>
                <a:lnTo>
                  <a:pt x="16587182" y="3759200"/>
                </a:lnTo>
                <a:cubicBezTo>
                  <a:pt x="16580832" y="3733800"/>
                  <a:pt x="16561782" y="3721100"/>
                  <a:pt x="16561782" y="3708400"/>
                </a:cubicBezTo>
                <a:cubicBezTo>
                  <a:pt x="16574482" y="3714750"/>
                  <a:pt x="16593532" y="3733800"/>
                  <a:pt x="16606232" y="3759200"/>
                </a:cubicBezTo>
                <a:close/>
                <a:moveTo>
                  <a:pt x="4979383" y="3708400"/>
                </a:moveTo>
                <a:lnTo>
                  <a:pt x="4973033" y="3708400"/>
                </a:lnTo>
                <a:lnTo>
                  <a:pt x="4979383" y="3708400"/>
                </a:lnTo>
                <a:close/>
                <a:moveTo>
                  <a:pt x="5633433" y="3695700"/>
                </a:moveTo>
                <a:cubicBezTo>
                  <a:pt x="5639783" y="3695700"/>
                  <a:pt x="5646133" y="3689350"/>
                  <a:pt x="5652483" y="3689350"/>
                </a:cubicBezTo>
                <a:cubicBezTo>
                  <a:pt x="5646133" y="3695700"/>
                  <a:pt x="5639783" y="3695700"/>
                  <a:pt x="5633433" y="3695700"/>
                </a:cubicBezTo>
                <a:close/>
                <a:moveTo>
                  <a:pt x="274032" y="3676650"/>
                </a:moveTo>
                <a:cubicBezTo>
                  <a:pt x="267682" y="3676650"/>
                  <a:pt x="254982" y="3676650"/>
                  <a:pt x="254982" y="3670300"/>
                </a:cubicBezTo>
                <a:cubicBezTo>
                  <a:pt x="261332" y="3670300"/>
                  <a:pt x="267682" y="3676650"/>
                  <a:pt x="274032" y="3676650"/>
                </a:cubicBezTo>
                <a:close/>
                <a:moveTo>
                  <a:pt x="540732" y="3683000"/>
                </a:moveTo>
                <a:cubicBezTo>
                  <a:pt x="534382" y="3689350"/>
                  <a:pt x="528032" y="3702050"/>
                  <a:pt x="515332" y="3714750"/>
                </a:cubicBezTo>
                <a:lnTo>
                  <a:pt x="496282" y="3714750"/>
                </a:lnTo>
                <a:cubicBezTo>
                  <a:pt x="502632" y="3708400"/>
                  <a:pt x="515332" y="3702050"/>
                  <a:pt x="528032" y="3689350"/>
                </a:cubicBezTo>
                <a:cubicBezTo>
                  <a:pt x="528032" y="3683000"/>
                  <a:pt x="515332" y="3670300"/>
                  <a:pt x="502632" y="3657600"/>
                </a:cubicBezTo>
                <a:cubicBezTo>
                  <a:pt x="515332" y="3657600"/>
                  <a:pt x="528032" y="3670300"/>
                  <a:pt x="540732" y="3683000"/>
                </a:cubicBezTo>
                <a:close/>
                <a:moveTo>
                  <a:pt x="3029932" y="3644900"/>
                </a:moveTo>
                <a:lnTo>
                  <a:pt x="3004532" y="3644900"/>
                </a:lnTo>
                <a:lnTo>
                  <a:pt x="3029932" y="3644900"/>
                </a:lnTo>
                <a:close/>
                <a:moveTo>
                  <a:pt x="496282" y="3651250"/>
                </a:moveTo>
                <a:cubicBezTo>
                  <a:pt x="489932" y="3651250"/>
                  <a:pt x="483582" y="3644900"/>
                  <a:pt x="477232" y="3644900"/>
                </a:cubicBezTo>
                <a:cubicBezTo>
                  <a:pt x="483582" y="3644900"/>
                  <a:pt x="489932" y="3644900"/>
                  <a:pt x="496282" y="3651250"/>
                </a:cubicBezTo>
                <a:close/>
                <a:moveTo>
                  <a:pt x="242282" y="3657600"/>
                </a:moveTo>
                <a:cubicBezTo>
                  <a:pt x="235932" y="3657600"/>
                  <a:pt x="223232" y="3644900"/>
                  <a:pt x="216882" y="3638550"/>
                </a:cubicBezTo>
                <a:cubicBezTo>
                  <a:pt x="223232" y="3638550"/>
                  <a:pt x="235932" y="3651250"/>
                  <a:pt x="242282" y="3657600"/>
                </a:cubicBezTo>
                <a:close/>
                <a:moveTo>
                  <a:pt x="2680682" y="3632200"/>
                </a:moveTo>
                <a:cubicBezTo>
                  <a:pt x="2674332" y="3632200"/>
                  <a:pt x="2680682" y="3638550"/>
                  <a:pt x="2661632" y="3638550"/>
                </a:cubicBezTo>
                <a:cubicBezTo>
                  <a:pt x="2648932" y="3638550"/>
                  <a:pt x="2648932" y="3632200"/>
                  <a:pt x="2648932" y="3625850"/>
                </a:cubicBezTo>
                <a:cubicBezTo>
                  <a:pt x="2655282" y="3625850"/>
                  <a:pt x="2667982" y="3632200"/>
                  <a:pt x="2680682" y="3632200"/>
                </a:cubicBezTo>
                <a:close/>
                <a:moveTo>
                  <a:pt x="210532" y="3632200"/>
                </a:moveTo>
                <a:cubicBezTo>
                  <a:pt x="204182" y="3632200"/>
                  <a:pt x="197832" y="3625850"/>
                  <a:pt x="191482" y="3619500"/>
                </a:cubicBezTo>
                <a:cubicBezTo>
                  <a:pt x="197832" y="3619500"/>
                  <a:pt x="204182" y="3625850"/>
                  <a:pt x="210532" y="3632200"/>
                </a:cubicBezTo>
                <a:close/>
                <a:moveTo>
                  <a:pt x="16295082" y="3638550"/>
                </a:moveTo>
                <a:cubicBezTo>
                  <a:pt x="16295082" y="3625850"/>
                  <a:pt x="16307782" y="3613150"/>
                  <a:pt x="16314132" y="3606800"/>
                </a:cubicBezTo>
                <a:cubicBezTo>
                  <a:pt x="16314132" y="3613150"/>
                  <a:pt x="16301432" y="3625850"/>
                  <a:pt x="16295082" y="3638550"/>
                </a:cubicBezTo>
                <a:close/>
                <a:moveTo>
                  <a:pt x="5665183" y="3625850"/>
                </a:moveTo>
                <a:cubicBezTo>
                  <a:pt x="5665183" y="3619500"/>
                  <a:pt x="5677883" y="3613150"/>
                  <a:pt x="5684233" y="3606800"/>
                </a:cubicBezTo>
                <a:cubicBezTo>
                  <a:pt x="5684233" y="3613150"/>
                  <a:pt x="5671533" y="3619500"/>
                  <a:pt x="5665183" y="3625850"/>
                </a:cubicBezTo>
                <a:close/>
                <a:moveTo>
                  <a:pt x="3042632" y="3638550"/>
                </a:moveTo>
                <a:cubicBezTo>
                  <a:pt x="3061682" y="3632200"/>
                  <a:pt x="3099782" y="3619500"/>
                  <a:pt x="3131532" y="3606800"/>
                </a:cubicBezTo>
                <a:cubicBezTo>
                  <a:pt x="3112482" y="3619500"/>
                  <a:pt x="3074382" y="3632200"/>
                  <a:pt x="3042632" y="3638550"/>
                </a:cubicBezTo>
                <a:close/>
                <a:moveTo>
                  <a:pt x="12700982" y="3613150"/>
                </a:moveTo>
                <a:cubicBezTo>
                  <a:pt x="12713682" y="3613150"/>
                  <a:pt x="12720032" y="3600450"/>
                  <a:pt x="12732732" y="3587750"/>
                </a:cubicBezTo>
                <a:cubicBezTo>
                  <a:pt x="12726382" y="3600450"/>
                  <a:pt x="12720032" y="3613150"/>
                  <a:pt x="12707332" y="3625850"/>
                </a:cubicBezTo>
                <a:cubicBezTo>
                  <a:pt x="12694632" y="3613150"/>
                  <a:pt x="12681932" y="3594100"/>
                  <a:pt x="12675582" y="3581400"/>
                </a:cubicBezTo>
                <a:cubicBezTo>
                  <a:pt x="12681932" y="3587750"/>
                  <a:pt x="12688282" y="3600450"/>
                  <a:pt x="12700982" y="3613150"/>
                </a:cubicBezTo>
                <a:close/>
                <a:moveTo>
                  <a:pt x="6585933" y="3613150"/>
                </a:moveTo>
                <a:cubicBezTo>
                  <a:pt x="6579583" y="3613150"/>
                  <a:pt x="6566883" y="3606800"/>
                  <a:pt x="6566883" y="3594100"/>
                </a:cubicBezTo>
                <a:cubicBezTo>
                  <a:pt x="6566883" y="3575050"/>
                  <a:pt x="6566883" y="3587750"/>
                  <a:pt x="6573233" y="3581400"/>
                </a:cubicBezTo>
                <a:cubicBezTo>
                  <a:pt x="6573233" y="3587750"/>
                  <a:pt x="6579583" y="3600450"/>
                  <a:pt x="6585933" y="3613150"/>
                </a:cubicBezTo>
                <a:close/>
                <a:moveTo>
                  <a:pt x="6839933" y="3651250"/>
                </a:moveTo>
                <a:cubicBezTo>
                  <a:pt x="6808183" y="3632200"/>
                  <a:pt x="6801833" y="3606800"/>
                  <a:pt x="6770083" y="3575050"/>
                </a:cubicBezTo>
                <a:cubicBezTo>
                  <a:pt x="6795483" y="3594100"/>
                  <a:pt x="6820883" y="3625850"/>
                  <a:pt x="6839933" y="3651250"/>
                </a:cubicBezTo>
                <a:close/>
                <a:moveTo>
                  <a:pt x="3144232" y="3600450"/>
                </a:moveTo>
                <a:cubicBezTo>
                  <a:pt x="3156932" y="3594100"/>
                  <a:pt x="3175982" y="3581400"/>
                  <a:pt x="3195032" y="3575050"/>
                </a:cubicBezTo>
                <a:cubicBezTo>
                  <a:pt x="3182332" y="3587750"/>
                  <a:pt x="3163282" y="3594100"/>
                  <a:pt x="3144232" y="3600450"/>
                </a:cubicBezTo>
                <a:close/>
                <a:moveTo>
                  <a:pt x="172432" y="3600450"/>
                </a:moveTo>
                <a:cubicBezTo>
                  <a:pt x="159732" y="3594100"/>
                  <a:pt x="147032" y="3587750"/>
                  <a:pt x="134332" y="3575050"/>
                </a:cubicBezTo>
                <a:cubicBezTo>
                  <a:pt x="147032" y="3581400"/>
                  <a:pt x="159732" y="3587750"/>
                  <a:pt x="172432" y="3600450"/>
                </a:cubicBezTo>
                <a:close/>
                <a:moveTo>
                  <a:pt x="17190432" y="3587750"/>
                </a:moveTo>
                <a:cubicBezTo>
                  <a:pt x="17165032" y="3575050"/>
                  <a:pt x="17165032" y="3581400"/>
                  <a:pt x="17165032" y="3562350"/>
                </a:cubicBezTo>
                <a:cubicBezTo>
                  <a:pt x="17171382" y="3562350"/>
                  <a:pt x="17177732" y="3575050"/>
                  <a:pt x="17190432" y="3587750"/>
                </a:cubicBezTo>
                <a:close/>
                <a:moveTo>
                  <a:pt x="5709633" y="3587750"/>
                </a:moveTo>
                <a:cubicBezTo>
                  <a:pt x="5715983" y="3575050"/>
                  <a:pt x="5728683" y="3562350"/>
                  <a:pt x="5741383" y="3549650"/>
                </a:cubicBezTo>
                <a:cubicBezTo>
                  <a:pt x="5735033" y="3562350"/>
                  <a:pt x="5722333" y="3575050"/>
                  <a:pt x="5709633" y="3587750"/>
                </a:cubicBezTo>
                <a:close/>
                <a:moveTo>
                  <a:pt x="121632" y="3562350"/>
                </a:moveTo>
                <a:cubicBezTo>
                  <a:pt x="115282" y="3562350"/>
                  <a:pt x="108932" y="3556000"/>
                  <a:pt x="102582" y="3549650"/>
                </a:cubicBezTo>
                <a:cubicBezTo>
                  <a:pt x="108932" y="3549650"/>
                  <a:pt x="115282" y="3556000"/>
                  <a:pt x="121632" y="3562350"/>
                </a:cubicBezTo>
                <a:close/>
                <a:moveTo>
                  <a:pt x="13069282" y="3568700"/>
                </a:moveTo>
                <a:cubicBezTo>
                  <a:pt x="13075632" y="3543300"/>
                  <a:pt x="13094682" y="3517900"/>
                  <a:pt x="13107382" y="3498850"/>
                </a:cubicBezTo>
                <a:cubicBezTo>
                  <a:pt x="13094682" y="3524250"/>
                  <a:pt x="13081982" y="3549650"/>
                  <a:pt x="13069282" y="3568700"/>
                </a:cubicBezTo>
                <a:close/>
                <a:moveTo>
                  <a:pt x="8840182" y="3498850"/>
                </a:moveTo>
                <a:cubicBezTo>
                  <a:pt x="8827482" y="3505200"/>
                  <a:pt x="8808432" y="3498850"/>
                  <a:pt x="8795732" y="3498850"/>
                </a:cubicBezTo>
                <a:lnTo>
                  <a:pt x="8840182" y="3498850"/>
                </a:lnTo>
                <a:close/>
                <a:moveTo>
                  <a:pt x="5760433" y="3524250"/>
                </a:moveTo>
                <a:cubicBezTo>
                  <a:pt x="5760433" y="3517900"/>
                  <a:pt x="5766783" y="3505200"/>
                  <a:pt x="5779483" y="3498850"/>
                </a:cubicBezTo>
                <a:cubicBezTo>
                  <a:pt x="5779483" y="3505200"/>
                  <a:pt x="5773133" y="3517900"/>
                  <a:pt x="5760433" y="3524250"/>
                </a:cubicBezTo>
                <a:close/>
                <a:moveTo>
                  <a:pt x="12929582" y="3517900"/>
                </a:moveTo>
                <a:cubicBezTo>
                  <a:pt x="12929582" y="3511550"/>
                  <a:pt x="12929582" y="3492500"/>
                  <a:pt x="12935932" y="3492500"/>
                </a:cubicBezTo>
                <a:cubicBezTo>
                  <a:pt x="12935932" y="3498850"/>
                  <a:pt x="12929582" y="3511550"/>
                  <a:pt x="12929582" y="3517900"/>
                </a:cubicBezTo>
                <a:close/>
                <a:moveTo>
                  <a:pt x="11526232" y="3524250"/>
                </a:moveTo>
                <a:cubicBezTo>
                  <a:pt x="11494482" y="3517900"/>
                  <a:pt x="11462732" y="3505200"/>
                  <a:pt x="11430982" y="3498850"/>
                </a:cubicBezTo>
                <a:cubicBezTo>
                  <a:pt x="11430982" y="3498850"/>
                  <a:pt x="11424632" y="3492500"/>
                  <a:pt x="11443682" y="3492500"/>
                </a:cubicBezTo>
                <a:cubicBezTo>
                  <a:pt x="11456382" y="3492500"/>
                  <a:pt x="11500832" y="3511550"/>
                  <a:pt x="11526232" y="3524250"/>
                </a:cubicBezTo>
                <a:close/>
                <a:moveTo>
                  <a:pt x="17171382" y="3505200"/>
                </a:moveTo>
                <a:lnTo>
                  <a:pt x="17171382" y="3486150"/>
                </a:lnTo>
                <a:lnTo>
                  <a:pt x="17171382" y="3505200"/>
                </a:lnTo>
                <a:close/>
                <a:moveTo>
                  <a:pt x="13297882" y="3492500"/>
                </a:moveTo>
                <a:cubicBezTo>
                  <a:pt x="13304232" y="3492500"/>
                  <a:pt x="13316932" y="3492500"/>
                  <a:pt x="13329632" y="3486150"/>
                </a:cubicBezTo>
                <a:cubicBezTo>
                  <a:pt x="13323282" y="3492500"/>
                  <a:pt x="13310582" y="3492500"/>
                  <a:pt x="13297882" y="3492500"/>
                </a:cubicBezTo>
                <a:close/>
                <a:moveTo>
                  <a:pt x="13367732" y="3486150"/>
                </a:moveTo>
                <a:cubicBezTo>
                  <a:pt x="13374082" y="3479800"/>
                  <a:pt x="13386782" y="3479800"/>
                  <a:pt x="13393132" y="3479800"/>
                </a:cubicBezTo>
                <a:cubicBezTo>
                  <a:pt x="13386782" y="3486150"/>
                  <a:pt x="13374082" y="3486150"/>
                  <a:pt x="13367732" y="3486150"/>
                </a:cubicBezTo>
                <a:close/>
                <a:moveTo>
                  <a:pt x="11373832" y="3479800"/>
                </a:moveTo>
                <a:lnTo>
                  <a:pt x="11386532" y="3492500"/>
                </a:lnTo>
                <a:cubicBezTo>
                  <a:pt x="11373832" y="3492500"/>
                  <a:pt x="11354782" y="3486150"/>
                  <a:pt x="11342082" y="3479800"/>
                </a:cubicBezTo>
                <a:lnTo>
                  <a:pt x="11373832" y="3479800"/>
                </a:lnTo>
                <a:close/>
                <a:moveTo>
                  <a:pt x="17546032" y="3467100"/>
                </a:moveTo>
                <a:cubicBezTo>
                  <a:pt x="17571432" y="3479800"/>
                  <a:pt x="17596832" y="3486150"/>
                  <a:pt x="17596832" y="3498850"/>
                </a:cubicBezTo>
                <a:cubicBezTo>
                  <a:pt x="17596832" y="3517900"/>
                  <a:pt x="17590482" y="3517900"/>
                  <a:pt x="17584132" y="3524250"/>
                </a:cubicBezTo>
                <a:lnTo>
                  <a:pt x="17565082" y="3524250"/>
                </a:lnTo>
                <a:cubicBezTo>
                  <a:pt x="17577782" y="3517900"/>
                  <a:pt x="17584132" y="3517900"/>
                  <a:pt x="17584132" y="3505200"/>
                </a:cubicBezTo>
                <a:cubicBezTo>
                  <a:pt x="17584132" y="3479800"/>
                  <a:pt x="17533332" y="3467100"/>
                  <a:pt x="17526982" y="3467100"/>
                </a:cubicBezTo>
                <a:lnTo>
                  <a:pt x="17546032" y="3467100"/>
                </a:lnTo>
                <a:close/>
                <a:moveTo>
                  <a:pt x="2502882" y="3549650"/>
                </a:moveTo>
                <a:cubicBezTo>
                  <a:pt x="2534632" y="3575050"/>
                  <a:pt x="2585432" y="3600450"/>
                  <a:pt x="2623532" y="3619500"/>
                </a:cubicBezTo>
                <a:cubicBezTo>
                  <a:pt x="2553682" y="3587750"/>
                  <a:pt x="2452082" y="3536950"/>
                  <a:pt x="2388582" y="3467100"/>
                </a:cubicBezTo>
                <a:cubicBezTo>
                  <a:pt x="2426682" y="3492500"/>
                  <a:pt x="2458432" y="3524250"/>
                  <a:pt x="2502882" y="3549650"/>
                </a:cubicBezTo>
                <a:close/>
                <a:moveTo>
                  <a:pt x="17165032" y="3479800"/>
                </a:moveTo>
                <a:lnTo>
                  <a:pt x="17165032" y="3460750"/>
                </a:lnTo>
                <a:lnTo>
                  <a:pt x="17165032" y="3479800"/>
                </a:lnTo>
                <a:close/>
                <a:moveTo>
                  <a:pt x="16339532" y="3556000"/>
                </a:moveTo>
                <a:cubicBezTo>
                  <a:pt x="16320482" y="3524250"/>
                  <a:pt x="16333182" y="3492500"/>
                  <a:pt x="16371282" y="3460750"/>
                </a:cubicBezTo>
                <a:cubicBezTo>
                  <a:pt x="16352232" y="3505200"/>
                  <a:pt x="16320482" y="3517900"/>
                  <a:pt x="16339532" y="3556000"/>
                </a:cubicBezTo>
                <a:close/>
                <a:moveTo>
                  <a:pt x="13450282" y="3473450"/>
                </a:moveTo>
                <a:lnTo>
                  <a:pt x="13437582" y="3473450"/>
                </a:lnTo>
                <a:cubicBezTo>
                  <a:pt x="13443932" y="3467100"/>
                  <a:pt x="13456632" y="3467100"/>
                  <a:pt x="13469332" y="3460750"/>
                </a:cubicBezTo>
                <a:cubicBezTo>
                  <a:pt x="13469332" y="3467100"/>
                  <a:pt x="13469332" y="3473450"/>
                  <a:pt x="13450282" y="3473450"/>
                </a:cubicBezTo>
                <a:close/>
                <a:moveTo>
                  <a:pt x="16549082" y="3505200"/>
                </a:moveTo>
                <a:lnTo>
                  <a:pt x="16587182" y="3448050"/>
                </a:lnTo>
                <a:cubicBezTo>
                  <a:pt x="16580832" y="3467100"/>
                  <a:pt x="16561782" y="3492500"/>
                  <a:pt x="16549082" y="3505200"/>
                </a:cubicBezTo>
                <a:close/>
                <a:moveTo>
                  <a:pt x="13482032" y="3460750"/>
                </a:moveTo>
                <a:cubicBezTo>
                  <a:pt x="13488382" y="3454400"/>
                  <a:pt x="13501082" y="3448050"/>
                  <a:pt x="13520132" y="3448050"/>
                </a:cubicBezTo>
                <a:cubicBezTo>
                  <a:pt x="13507432" y="3454400"/>
                  <a:pt x="13494732" y="3460750"/>
                  <a:pt x="13482032" y="3460750"/>
                </a:cubicBezTo>
                <a:close/>
                <a:moveTo>
                  <a:pt x="11284932" y="3454400"/>
                </a:moveTo>
                <a:cubicBezTo>
                  <a:pt x="11297632" y="3448050"/>
                  <a:pt x="11310332" y="3460750"/>
                  <a:pt x="11316682" y="3460750"/>
                </a:cubicBezTo>
                <a:cubicBezTo>
                  <a:pt x="11310332" y="3460750"/>
                  <a:pt x="11297632" y="3454400"/>
                  <a:pt x="11284932" y="3454400"/>
                </a:cubicBezTo>
                <a:close/>
                <a:moveTo>
                  <a:pt x="4731733" y="3511550"/>
                </a:moveTo>
                <a:cubicBezTo>
                  <a:pt x="4719033" y="3492500"/>
                  <a:pt x="4699983" y="3467100"/>
                  <a:pt x="4687283" y="3448050"/>
                </a:cubicBezTo>
                <a:cubicBezTo>
                  <a:pt x="4699983" y="3467100"/>
                  <a:pt x="4719033" y="3492500"/>
                  <a:pt x="4731733" y="3511550"/>
                </a:cubicBezTo>
                <a:close/>
                <a:moveTo>
                  <a:pt x="407382" y="3473450"/>
                </a:moveTo>
                <a:cubicBezTo>
                  <a:pt x="413732" y="3467100"/>
                  <a:pt x="426432" y="3454400"/>
                  <a:pt x="439132" y="3448050"/>
                </a:cubicBezTo>
                <a:cubicBezTo>
                  <a:pt x="432782" y="3454400"/>
                  <a:pt x="420082" y="3467100"/>
                  <a:pt x="407382" y="3473450"/>
                </a:cubicBezTo>
                <a:close/>
                <a:moveTo>
                  <a:pt x="12942282" y="3460750"/>
                </a:moveTo>
                <a:cubicBezTo>
                  <a:pt x="12948632" y="3454400"/>
                  <a:pt x="12948632" y="3448050"/>
                  <a:pt x="12954982" y="3441700"/>
                </a:cubicBezTo>
                <a:cubicBezTo>
                  <a:pt x="12954982" y="3448050"/>
                  <a:pt x="12948632" y="3460750"/>
                  <a:pt x="12942282" y="3460750"/>
                </a:cubicBezTo>
                <a:close/>
                <a:moveTo>
                  <a:pt x="1461482" y="3454400"/>
                </a:moveTo>
                <a:cubicBezTo>
                  <a:pt x="1455132" y="3448050"/>
                  <a:pt x="1461482" y="3441700"/>
                  <a:pt x="1467832" y="3441700"/>
                </a:cubicBezTo>
                <a:cubicBezTo>
                  <a:pt x="1467832" y="3441700"/>
                  <a:pt x="1467832" y="3448050"/>
                  <a:pt x="1461482" y="3454400"/>
                </a:cubicBezTo>
                <a:close/>
                <a:moveTo>
                  <a:pt x="13297882" y="3441700"/>
                </a:moveTo>
                <a:cubicBezTo>
                  <a:pt x="13304232" y="3441700"/>
                  <a:pt x="13316932" y="3435350"/>
                  <a:pt x="13323282" y="3441700"/>
                </a:cubicBezTo>
                <a:lnTo>
                  <a:pt x="13297882" y="3441700"/>
                </a:lnTo>
                <a:close/>
                <a:moveTo>
                  <a:pt x="13240732" y="3441700"/>
                </a:moveTo>
                <a:cubicBezTo>
                  <a:pt x="13228032" y="3441700"/>
                  <a:pt x="13183582" y="3435350"/>
                  <a:pt x="13183582" y="3467100"/>
                </a:cubicBezTo>
                <a:cubicBezTo>
                  <a:pt x="13183582" y="3498850"/>
                  <a:pt x="13228032" y="3486150"/>
                  <a:pt x="13247082" y="3492500"/>
                </a:cubicBezTo>
                <a:cubicBezTo>
                  <a:pt x="13234382" y="3492500"/>
                  <a:pt x="13221682" y="3498850"/>
                  <a:pt x="13208982" y="3498850"/>
                </a:cubicBezTo>
                <a:cubicBezTo>
                  <a:pt x="13189932" y="3498850"/>
                  <a:pt x="13177232" y="3492500"/>
                  <a:pt x="13164532" y="3486150"/>
                </a:cubicBezTo>
                <a:cubicBezTo>
                  <a:pt x="13177232" y="3473450"/>
                  <a:pt x="13183582" y="3448050"/>
                  <a:pt x="13196282" y="3435350"/>
                </a:cubicBezTo>
                <a:lnTo>
                  <a:pt x="13240732" y="3441700"/>
                </a:lnTo>
                <a:close/>
                <a:moveTo>
                  <a:pt x="13564582" y="3429000"/>
                </a:moveTo>
                <a:cubicBezTo>
                  <a:pt x="13558232" y="3435350"/>
                  <a:pt x="13545532" y="3441700"/>
                  <a:pt x="13532832" y="3441700"/>
                </a:cubicBezTo>
                <a:lnTo>
                  <a:pt x="13545532" y="3429000"/>
                </a:lnTo>
                <a:lnTo>
                  <a:pt x="13564582" y="3429000"/>
                </a:lnTo>
                <a:close/>
                <a:moveTo>
                  <a:pt x="12758132" y="3429000"/>
                </a:moveTo>
                <a:cubicBezTo>
                  <a:pt x="12770832" y="3448050"/>
                  <a:pt x="12751782" y="3530600"/>
                  <a:pt x="12739082" y="3556000"/>
                </a:cubicBezTo>
                <a:cubicBezTo>
                  <a:pt x="12751782" y="3505200"/>
                  <a:pt x="12758132" y="3467100"/>
                  <a:pt x="12758132" y="3429000"/>
                </a:cubicBezTo>
                <a:close/>
                <a:moveTo>
                  <a:pt x="11570682" y="3429000"/>
                </a:moveTo>
                <a:cubicBezTo>
                  <a:pt x="11615132" y="3467100"/>
                  <a:pt x="11672282" y="3511550"/>
                  <a:pt x="11723082" y="3536950"/>
                </a:cubicBezTo>
                <a:cubicBezTo>
                  <a:pt x="11723082" y="3536950"/>
                  <a:pt x="11723082" y="3543300"/>
                  <a:pt x="11710382" y="3543300"/>
                </a:cubicBezTo>
                <a:cubicBezTo>
                  <a:pt x="11691332" y="3543300"/>
                  <a:pt x="11608782" y="3473450"/>
                  <a:pt x="11551632" y="3429000"/>
                </a:cubicBezTo>
                <a:lnTo>
                  <a:pt x="11570682" y="3429000"/>
                </a:lnTo>
                <a:close/>
                <a:moveTo>
                  <a:pt x="17507932" y="3467100"/>
                </a:moveTo>
                <a:cubicBezTo>
                  <a:pt x="17488882" y="3460750"/>
                  <a:pt x="17463482" y="3441700"/>
                  <a:pt x="17438082" y="3422650"/>
                </a:cubicBezTo>
                <a:cubicBezTo>
                  <a:pt x="17457132" y="3435350"/>
                  <a:pt x="17482532" y="3454400"/>
                  <a:pt x="17507932" y="3467100"/>
                </a:cubicBezTo>
                <a:close/>
                <a:moveTo>
                  <a:pt x="16593532" y="3441700"/>
                </a:moveTo>
                <a:cubicBezTo>
                  <a:pt x="16593532" y="3435350"/>
                  <a:pt x="16593532" y="3422650"/>
                  <a:pt x="16599882" y="3422650"/>
                </a:cubicBezTo>
                <a:cubicBezTo>
                  <a:pt x="16599882" y="3429000"/>
                  <a:pt x="16593532" y="3435350"/>
                  <a:pt x="16593532" y="3441700"/>
                </a:cubicBezTo>
                <a:close/>
                <a:moveTo>
                  <a:pt x="8922732" y="3479800"/>
                </a:moveTo>
                <a:cubicBezTo>
                  <a:pt x="8922732" y="3498850"/>
                  <a:pt x="8916382" y="3498850"/>
                  <a:pt x="8910032" y="3505200"/>
                </a:cubicBezTo>
                <a:lnTo>
                  <a:pt x="8871932" y="3498850"/>
                </a:lnTo>
                <a:lnTo>
                  <a:pt x="8903682" y="3498850"/>
                </a:lnTo>
                <a:cubicBezTo>
                  <a:pt x="8903682" y="3492500"/>
                  <a:pt x="8910032" y="3492500"/>
                  <a:pt x="8910032" y="3479800"/>
                </a:cubicBezTo>
                <a:cubicBezTo>
                  <a:pt x="8910032" y="3460750"/>
                  <a:pt x="8859232" y="3441700"/>
                  <a:pt x="8840182" y="3422650"/>
                </a:cubicBezTo>
                <a:cubicBezTo>
                  <a:pt x="8859232" y="3435350"/>
                  <a:pt x="8922732" y="3448050"/>
                  <a:pt x="8922732" y="3479800"/>
                </a:cubicBezTo>
                <a:close/>
                <a:moveTo>
                  <a:pt x="17158682" y="3422650"/>
                </a:moveTo>
                <a:cubicBezTo>
                  <a:pt x="17158682" y="3409950"/>
                  <a:pt x="17165032" y="3416300"/>
                  <a:pt x="17171382" y="3416300"/>
                </a:cubicBezTo>
                <a:cubicBezTo>
                  <a:pt x="17171382" y="3422650"/>
                  <a:pt x="17158682" y="3409950"/>
                  <a:pt x="17158682" y="3422650"/>
                </a:cubicBezTo>
                <a:close/>
                <a:moveTo>
                  <a:pt x="13589982" y="3416300"/>
                </a:moveTo>
                <a:cubicBezTo>
                  <a:pt x="13589982" y="3416300"/>
                  <a:pt x="13583632" y="3422650"/>
                  <a:pt x="13583632" y="3416300"/>
                </a:cubicBezTo>
                <a:lnTo>
                  <a:pt x="13589982" y="3416300"/>
                </a:lnTo>
                <a:close/>
                <a:moveTo>
                  <a:pt x="13380432" y="3429000"/>
                </a:moveTo>
                <a:lnTo>
                  <a:pt x="13361382" y="3429000"/>
                </a:lnTo>
                <a:cubicBezTo>
                  <a:pt x="13374082" y="3422650"/>
                  <a:pt x="13386782" y="3422650"/>
                  <a:pt x="13399482" y="3416300"/>
                </a:cubicBezTo>
                <a:cubicBezTo>
                  <a:pt x="13405832" y="3416300"/>
                  <a:pt x="13399482" y="3429000"/>
                  <a:pt x="13380432" y="3429000"/>
                </a:cubicBezTo>
                <a:close/>
                <a:moveTo>
                  <a:pt x="445482" y="3441700"/>
                </a:moveTo>
                <a:cubicBezTo>
                  <a:pt x="451832" y="3435350"/>
                  <a:pt x="464532" y="3422650"/>
                  <a:pt x="477232" y="3416300"/>
                </a:cubicBezTo>
                <a:cubicBezTo>
                  <a:pt x="470882" y="3422650"/>
                  <a:pt x="458182" y="3435350"/>
                  <a:pt x="445482" y="3441700"/>
                </a:cubicBezTo>
                <a:close/>
                <a:moveTo>
                  <a:pt x="1359882" y="3435350"/>
                </a:moveTo>
                <a:cubicBezTo>
                  <a:pt x="1347182" y="3429000"/>
                  <a:pt x="1328132" y="3416300"/>
                  <a:pt x="1315432" y="3409950"/>
                </a:cubicBezTo>
                <a:cubicBezTo>
                  <a:pt x="1328132" y="3416300"/>
                  <a:pt x="1347182" y="3429000"/>
                  <a:pt x="1359882" y="3435350"/>
                </a:cubicBezTo>
                <a:close/>
                <a:moveTo>
                  <a:pt x="11227782" y="3403600"/>
                </a:moveTo>
                <a:cubicBezTo>
                  <a:pt x="11227782" y="3416300"/>
                  <a:pt x="11246832" y="3441700"/>
                  <a:pt x="11259532" y="3467100"/>
                </a:cubicBezTo>
                <a:cubicBezTo>
                  <a:pt x="11234132" y="3460750"/>
                  <a:pt x="11221432" y="3422650"/>
                  <a:pt x="11227782" y="3403600"/>
                </a:cubicBezTo>
                <a:close/>
                <a:moveTo>
                  <a:pt x="13615382" y="3403600"/>
                </a:moveTo>
                <a:cubicBezTo>
                  <a:pt x="13621732" y="3403600"/>
                  <a:pt x="13628082" y="3397250"/>
                  <a:pt x="13634432" y="3397250"/>
                </a:cubicBezTo>
                <a:cubicBezTo>
                  <a:pt x="13640782" y="3397250"/>
                  <a:pt x="13628082" y="3403600"/>
                  <a:pt x="13615382" y="3403600"/>
                </a:cubicBezTo>
                <a:close/>
                <a:moveTo>
                  <a:pt x="11494482" y="3409950"/>
                </a:moveTo>
                <a:cubicBezTo>
                  <a:pt x="11488132" y="3409950"/>
                  <a:pt x="11475432" y="3403600"/>
                  <a:pt x="11462732" y="3390900"/>
                </a:cubicBezTo>
                <a:cubicBezTo>
                  <a:pt x="11475432" y="3397250"/>
                  <a:pt x="11488132" y="3403600"/>
                  <a:pt x="11494482" y="3409950"/>
                </a:cubicBezTo>
                <a:close/>
                <a:moveTo>
                  <a:pt x="5836633" y="3397250"/>
                </a:moveTo>
                <a:cubicBezTo>
                  <a:pt x="5836633" y="3416300"/>
                  <a:pt x="5811233" y="3460750"/>
                  <a:pt x="5792183" y="3486150"/>
                </a:cubicBezTo>
                <a:cubicBezTo>
                  <a:pt x="5792183" y="3460750"/>
                  <a:pt x="5830283" y="3409950"/>
                  <a:pt x="5830283" y="3384550"/>
                </a:cubicBezTo>
                <a:cubicBezTo>
                  <a:pt x="5836633" y="3390900"/>
                  <a:pt x="5836633" y="3384550"/>
                  <a:pt x="5836633" y="3397250"/>
                </a:cubicBezTo>
                <a:close/>
                <a:moveTo>
                  <a:pt x="15742632" y="3403600"/>
                </a:moveTo>
                <a:cubicBezTo>
                  <a:pt x="15729932" y="3409950"/>
                  <a:pt x="15710882" y="3403600"/>
                  <a:pt x="15698182" y="3403600"/>
                </a:cubicBezTo>
                <a:cubicBezTo>
                  <a:pt x="15710882" y="3397250"/>
                  <a:pt x="15729932" y="3390900"/>
                  <a:pt x="15742632" y="3378200"/>
                </a:cubicBezTo>
                <a:lnTo>
                  <a:pt x="15742632" y="3403600"/>
                </a:lnTo>
                <a:close/>
                <a:moveTo>
                  <a:pt x="14142432" y="3378200"/>
                </a:moveTo>
                <a:cubicBezTo>
                  <a:pt x="14110682" y="3384550"/>
                  <a:pt x="14078932" y="3384550"/>
                  <a:pt x="14047182" y="3378200"/>
                </a:cubicBezTo>
                <a:lnTo>
                  <a:pt x="14142432" y="3378200"/>
                </a:lnTo>
                <a:close/>
                <a:moveTo>
                  <a:pt x="13659832" y="3384550"/>
                </a:moveTo>
                <a:cubicBezTo>
                  <a:pt x="13666182" y="3378200"/>
                  <a:pt x="13678882" y="3378200"/>
                  <a:pt x="13685232" y="3378200"/>
                </a:cubicBezTo>
                <a:cubicBezTo>
                  <a:pt x="13678882" y="3384550"/>
                  <a:pt x="13666182" y="3384550"/>
                  <a:pt x="13659832" y="3384550"/>
                </a:cubicBezTo>
                <a:close/>
                <a:moveTo>
                  <a:pt x="1290032" y="3390900"/>
                </a:moveTo>
                <a:cubicBezTo>
                  <a:pt x="1283682" y="3390900"/>
                  <a:pt x="1277332" y="3384550"/>
                  <a:pt x="1270982" y="3378200"/>
                </a:cubicBezTo>
                <a:cubicBezTo>
                  <a:pt x="1277332" y="3378200"/>
                  <a:pt x="1283682" y="3384550"/>
                  <a:pt x="1290032" y="3390900"/>
                </a:cubicBezTo>
                <a:close/>
                <a:moveTo>
                  <a:pt x="483582" y="3409950"/>
                </a:moveTo>
                <a:cubicBezTo>
                  <a:pt x="496282" y="3397250"/>
                  <a:pt x="515332" y="3384550"/>
                  <a:pt x="528032" y="3378200"/>
                </a:cubicBezTo>
                <a:cubicBezTo>
                  <a:pt x="515332" y="3390900"/>
                  <a:pt x="496282" y="3403600"/>
                  <a:pt x="483582" y="3409950"/>
                </a:cubicBezTo>
                <a:close/>
                <a:moveTo>
                  <a:pt x="4680933" y="3435350"/>
                </a:moveTo>
                <a:cubicBezTo>
                  <a:pt x="4668233" y="3416300"/>
                  <a:pt x="4655533" y="3390900"/>
                  <a:pt x="4649183" y="3371850"/>
                </a:cubicBezTo>
                <a:cubicBezTo>
                  <a:pt x="4655533" y="3390900"/>
                  <a:pt x="4668233" y="3416300"/>
                  <a:pt x="4680933" y="3435350"/>
                </a:cubicBezTo>
                <a:close/>
                <a:moveTo>
                  <a:pt x="1455132" y="3416300"/>
                </a:moveTo>
                <a:lnTo>
                  <a:pt x="1410682" y="3371850"/>
                </a:lnTo>
                <a:cubicBezTo>
                  <a:pt x="1429732" y="3384550"/>
                  <a:pt x="1448782" y="3403600"/>
                  <a:pt x="1455132" y="3416300"/>
                </a:cubicBezTo>
                <a:close/>
                <a:moveTo>
                  <a:pt x="17196782" y="3384550"/>
                </a:moveTo>
                <a:cubicBezTo>
                  <a:pt x="17196782" y="3378200"/>
                  <a:pt x="17196782" y="3365500"/>
                  <a:pt x="17203132" y="3365500"/>
                </a:cubicBezTo>
                <a:cubicBezTo>
                  <a:pt x="17203132" y="3371850"/>
                  <a:pt x="17196782" y="3378200"/>
                  <a:pt x="17196782" y="3384550"/>
                </a:cubicBezTo>
                <a:close/>
                <a:moveTo>
                  <a:pt x="14250382" y="3365500"/>
                </a:moveTo>
                <a:lnTo>
                  <a:pt x="14224982" y="3365500"/>
                </a:lnTo>
                <a:lnTo>
                  <a:pt x="14250382" y="3365500"/>
                </a:lnTo>
                <a:close/>
                <a:moveTo>
                  <a:pt x="13996382" y="3365500"/>
                </a:moveTo>
                <a:cubicBezTo>
                  <a:pt x="13990032" y="3371850"/>
                  <a:pt x="13977332" y="3365500"/>
                  <a:pt x="13964632" y="3365500"/>
                </a:cubicBezTo>
                <a:lnTo>
                  <a:pt x="13996382" y="3365500"/>
                </a:lnTo>
                <a:close/>
                <a:moveTo>
                  <a:pt x="9627582" y="3473450"/>
                </a:moveTo>
                <a:cubicBezTo>
                  <a:pt x="9640282" y="3441700"/>
                  <a:pt x="9665682" y="3403600"/>
                  <a:pt x="9697432" y="3365500"/>
                </a:cubicBezTo>
                <a:cubicBezTo>
                  <a:pt x="9678382" y="3403600"/>
                  <a:pt x="9652982" y="3441700"/>
                  <a:pt x="9627582" y="3473450"/>
                </a:cubicBezTo>
                <a:close/>
                <a:moveTo>
                  <a:pt x="5881083" y="3422650"/>
                </a:moveTo>
                <a:cubicBezTo>
                  <a:pt x="5893783" y="3403600"/>
                  <a:pt x="5919183" y="3384550"/>
                  <a:pt x="5938233" y="3365500"/>
                </a:cubicBezTo>
                <a:cubicBezTo>
                  <a:pt x="5919183" y="3384550"/>
                  <a:pt x="5893783" y="3403600"/>
                  <a:pt x="5881083" y="3422650"/>
                </a:cubicBezTo>
                <a:close/>
                <a:moveTo>
                  <a:pt x="13682" y="3429000"/>
                </a:moveTo>
                <a:cubicBezTo>
                  <a:pt x="51782" y="3403600"/>
                  <a:pt x="89882" y="3409950"/>
                  <a:pt x="127982" y="3365500"/>
                </a:cubicBezTo>
                <a:cubicBezTo>
                  <a:pt x="108932" y="3409950"/>
                  <a:pt x="39082" y="3409950"/>
                  <a:pt x="13682" y="3429000"/>
                </a:cubicBezTo>
                <a:close/>
                <a:moveTo>
                  <a:pt x="15660082" y="3390900"/>
                </a:moveTo>
                <a:cubicBezTo>
                  <a:pt x="15660082" y="3409950"/>
                  <a:pt x="15666432" y="3403600"/>
                  <a:pt x="15672782" y="3409950"/>
                </a:cubicBezTo>
                <a:cubicBezTo>
                  <a:pt x="15666432" y="3416300"/>
                  <a:pt x="15653732" y="3422650"/>
                  <a:pt x="15653732" y="3429000"/>
                </a:cubicBezTo>
                <a:cubicBezTo>
                  <a:pt x="15653732" y="3429000"/>
                  <a:pt x="15647382" y="3429000"/>
                  <a:pt x="15647382" y="3416300"/>
                </a:cubicBezTo>
                <a:cubicBezTo>
                  <a:pt x="15647382" y="3397250"/>
                  <a:pt x="15660082" y="3378200"/>
                  <a:pt x="15672782" y="3359150"/>
                </a:cubicBezTo>
                <a:cubicBezTo>
                  <a:pt x="15672782" y="3371850"/>
                  <a:pt x="15660082" y="3378200"/>
                  <a:pt x="15660082" y="3390900"/>
                </a:cubicBezTo>
                <a:close/>
                <a:moveTo>
                  <a:pt x="13704282" y="3365500"/>
                </a:moveTo>
                <a:cubicBezTo>
                  <a:pt x="13710632" y="3365500"/>
                  <a:pt x="13716982" y="3359150"/>
                  <a:pt x="13723332" y="3359150"/>
                </a:cubicBezTo>
                <a:cubicBezTo>
                  <a:pt x="13723332" y="3365500"/>
                  <a:pt x="13710632" y="3365500"/>
                  <a:pt x="13704282" y="3365500"/>
                </a:cubicBezTo>
                <a:close/>
                <a:moveTo>
                  <a:pt x="3290282" y="3575050"/>
                </a:moveTo>
                <a:cubicBezTo>
                  <a:pt x="3360132" y="3517900"/>
                  <a:pt x="3449032" y="3429000"/>
                  <a:pt x="3487132" y="3359150"/>
                </a:cubicBezTo>
                <a:cubicBezTo>
                  <a:pt x="3449032" y="3429000"/>
                  <a:pt x="3360132" y="3517900"/>
                  <a:pt x="3290282" y="3575050"/>
                </a:cubicBezTo>
                <a:close/>
                <a:moveTo>
                  <a:pt x="1264632" y="3371850"/>
                </a:moveTo>
                <a:cubicBezTo>
                  <a:pt x="1258282" y="3371850"/>
                  <a:pt x="1251932" y="3365500"/>
                  <a:pt x="1245582" y="3359150"/>
                </a:cubicBezTo>
                <a:cubicBezTo>
                  <a:pt x="1251932" y="3359150"/>
                  <a:pt x="1258282" y="3365500"/>
                  <a:pt x="1264632" y="3371850"/>
                </a:cubicBezTo>
                <a:close/>
                <a:moveTo>
                  <a:pt x="11221432" y="3397250"/>
                </a:moveTo>
                <a:cubicBezTo>
                  <a:pt x="11215082" y="3390900"/>
                  <a:pt x="11215082" y="3390900"/>
                  <a:pt x="11215082" y="3378200"/>
                </a:cubicBezTo>
                <a:cubicBezTo>
                  <a:pt x="11215082" y="3359150"/>
                  <a:pt x="11227782" y="3359150"/>
                  <a:pt x="11240482" y="3352800"/>
                </a:cubicBezTo>
                <a:cubicBezTo>
                  <a:pt x="11240482" y="3359150"/>
                  <a:pt x="11221432" y="3378200"/>
                  <a:pt x="11221432" y="3397250"/>
                </a:cubicBezTo>
                <a:close/>
                <a:moveTo>
                  <a:pt x="13418532" y="3409950"/>
                </a:moveTo>
                <a:cubicBezTo>
                  <a:pt x="13443932" y="3390900"/>
                  <a:pt x="13488382" y="3365500"/>
                  <a:pt x="13532832" y="3346450"/>
                </a:cubicBezTo>
                <a:cubicBezTo>
                  <a:pt x="13507432" y="3365500"/>
                  <a:pt x="13462982" y="3384550"/>
                  <a:pt x="13418532" y="3409950"/>
                </a:cubicBezTo>
                <a:close/>
                <a:moveTo>
                  <a:pt x="12796232" y="3371850"/>
                </a:moveTo>
                <a:cubicBezTo>
                  <a:pt x="12802582" y="3365500"/>
                  <a:pt x="12815282" y="3352800"/>
                  <a:pt x="12827982" y="3346450"/>
                </a:cubicBezTo>
                <a:cubicBezTo>
                  <a:pt x="12821632" y="3352800"/>
                  <a:pt x="12808932" y="3365500"/>
                  <a:pt x="12796232" y="3371850"/>
                </a:cubicBezTo>
                <a:close/>
                <a:moveTo>
                  <a:pt x="13926532" y="3346450"/>
                </a:moveTo>
                <a:cubicBezTo>
                  <a:pt x="13920182" y="3346450"/>
                  <a:pt x="13907482" y="3346450"/>
                  <a:pt x="13907482" y="3340100"/>
                </a:cubicBezTo>
                <a:cubicBezTo>
                  <a:pt x="13913832" y="3346450"/>
                  <a:pt x="13920182" y="3346450"/>
                  <a:pt x="13926532" y="3346450"/>
                </a:cubicBezTo>
                <a:close/>
                <a:moveTo>
                  <a:pt x="13780482" y="3346450"/>
                </a:moveTo>
                <a:lnTo>
                  <a:pt x="13780482" y="3340100"/>
                </a:lnTo>
                <a:lnTo>
                  <a:pt x="13780482" y="3346450"/>
                </a:lnTo>
                <a:close/>
                <a:moveTo>
                  <a:pt x="13545532" y="3340100"/>
                </a:moveTo>
                <a:cubicBezTo>
                  <a:pt x="13551882" y="3333750"/>
                  <a:pt x="13564582" y="3333750"/>
                  <a:pt x="13570932" y="3340100"/>
                </a:cubicBezTo>
                <a:lnTo>
                  <a:pt x="13545532" y="3340100"/>
                </a:lnTo>
                <a:close/>
                <a:moveTo>
                  <a:pt x="9608532" y="3359150"/>
                </a:moveTo>
                <a:cubicBezTo>
                  <a:pt x="9608532" y="3378200"/>
                  <a:pt x="9589482" y="3454400"/>
                  <a:pt x="9589482" y="3467100"/>
                </a:cubicBezTo>
                <a:cubicBezTo>
                  <a:pt x="9589482" y="3486150"/>
                  <a:pt x="9595832" y="3492500"/>
                  <a:pt x="9602182" y="3505200"/>
                </a:cubicBezTo>
                <a:cubicBezTo>
                  <a:pt x="9608532" y="3498850"/>
                  <a:pt x="9621232" y="3492500"/>
                  <a:pt x="9621232" y="3479800"/>
                </a:cubicBezTo>
                <a:cubicBezTo>
                  <a:pt x="9614882" y="3511550"/>
                  <a:pt x="9621232" y="3556000"/>
                  <a:pt x="9608532" y="3587750"/>
                </a:cubicBezTo>
                <a:cubicBezTo>
                  <a:pt x="9602182" y="3549650"/>
                  <a:pt x="9589482" y="3479800"/>
                  <a:pt x="9589482" y="3467100"/>
                </a:cubicBezTo>
                <a:cubicBezTo>
                  <a:pt x="9589482" y="3448050"/>
                  <a:pt x="9595832" y="3378200"/>
                  <a:pt x="9602182" y="3333750"/>
                </a:cubicBezTo>
                <a:cubicBezTo>
                  <a:pt x="9608532" y="3340100"/>
                  <a:pt x="9608532" y="3346450"/>
                  <a:pt x="9608532" y="3359150"/>
                </a:cubicBezTo>
                <a:close/>
                <a:moveTo>
                  <a:pt x="8776682" y="3492500"/>
                </a:moveTo>
                <a:cubicBezTo>
                  <a:pt x="8713182" y="3498850"/>
                  <a:pt x="8617932" y="3378200"/>
                  <a:pt x="8560782" y="3333750"/>
                </a:cubicBezTo>
                <a:cubicBezTo>
                  <a:pt x="8617932" y="3365500"/>
                  <a:pt x="8713182" y="3479800"/>
                  <a:pt x="8776682" y="3492500"/>
                </a:cubicBezTo>
                <a:close/>
                <a:moveTo>
                  <a:pt x="2382232" y="3441700"/>
                </a:moveTo>
                <a:cubicBezTo>
                  <a:pt x="2350482" y="3409950"/>
                  <a:pt x="2325082" y="3371850"/>
                  <a:pt x="2299682" y="3333750"/>
                </a:cubicBezTo>
                <a:cubicBezTo>
                  <a:pt x="2318732" y="3365500"/>
                  <a:pt x="2350482" y="3403600"/>
                  <a:pt x="2382232" y="3441700"/>
                </a:cubicBezTo>
                <a:close/>
                <a:moveTo>
                  <a:pt x="13863032" y="3333750"/>
                </a:moveTo>
                <a:cubicBezTo>
                  <a:pt x="13856682" y="3333750"/>
                  <a:pt x="13843982" y="3333750"/>
                  <a:pt x="13843982" y="3327400"/>
                </a:cubicBezTo>
                <a:cubicBezTo>
                  <a:pt x="13850332" y="3327400"/>
                  <a:pt x="13863032" y="3327400"/>
                  <a:pt x="13863032" y="3333750"/>
                </a:cubicBezTo>
                <a:close/>
                <a:moveTo>
                  <a:pt x="1239232" y="3352800"/>
                </a:moveTo>
                <a:cubicBezTo>
                  <a:pt x="1226532" y="3346450"/>
                  <a:pt x="1213832" y="3340100"/>
                  <a:pt x="1201132" y="3327400"/>
                </a:cubicBezTo>
                <a:cubicBezTo>
                  <a:pt x="1213832" y="3333750"/>
                  <a:pt x="1226532" y="3340100"/>
                  <a:pt x="1239232" y="3352800"/>
                </a:cubicBezTo>
                <a:close/>
                <a:moveTo>
                  <a:pt x="12840682" y="3333750"/>
                </a:moveTo>
                <a:cubicBezTo>
                  <a:pt x="12847032" y="3327400"/>
                  <a:pt x="12859732" y="3321050"/>
                  <a:pt x="12866082" y="3321050"/>
                </a:cubicBezTo>
                <a:cubicBezTo>
                  <a:pt x="12859732" y="3327400"/>
                  <a:pt x="12847032" y="3333750"/>
                  <a:pt x="12840682" y="3333750"/>
                </a:cubicBezTo>
                <a:close/>
                <a:moveTo>
                  <a:pt x="13583632" y="3327400"/>
                </a:moveTo>
                <a:cubicBezTo>
                  <a:pt x="13583632" y="3327400"/>
                  <a:pt x="13602682" y="3314700"/>
                  <a:pt x="13615382" y="3314700"/>
                </a:cubicBezTo>
                <a:cubicBezTo>
                  <a:pt x="13615382" y="3314700"/>
                  <a:pt x="13596332" y="3327400"/>
                  <a:pt x="13583632" y="3327400"/>
                </a:cubicBezTo>
                <a:close/>
                <a:moveTo>
                  <a:pt x="8833832" y="3416300"/>
                </a:moveTo>
                <a:cubicBezTo>
                  <a:pt x="8821132" y="3409950"/>
                  <a:pt x="8795732" y="3359150"/>
                  <a:pt x="8795732" y="3346450"/>
                </a:cubicBezTo>
                <a:cubicBezTo>
                  <a:pt x="8795732" y="3327400"/>
                  <a:pt x="8802082" y="3327400"/>
                  <a:pt x="8808432" y="3314700"/>
                </a:cubicBezTo>
                <a:cubicBezTo>
                  <a:pt x="8802082" y="3333750"/>
                  <a:pt x="8808432" y="3390900"/>
                  <a:pt x="8833832" y="3416300"/>
                </a:cubicBezTo>
                <a:close/>
                <a:moveTo>
                  <a:pt x="8554432" y="3327400"/>
                </a:moveTo>
                <a:cubicBezTo>
                  <a:pt x="8548082" y="3327400"/>
                  <a:pt x="8541732" y="3314700"/>
                  <a:pt x="8548082" y="3314700"/>
                </a:cubicBezTo>
                <a:cubicBezTo>
                  <a:pt x="8548082" y="3314700"/>
                  <a:pt x="8554432" y="3321050"/>
                  <a:pt x="8554432" y="3327400"/>
                </a:cubicBezTo>
                <a:close/>
                <a:moveTo>
                  <a:pt x="12878782" y="3314700"/>
                </a:moveTo>
                <a:cubicBezTo>
                  <a:pt x="12885132" y="3308350"/>
                  <a:pt x="12891482" y="3308350"/>
                  <a:pt x="12897832" y="3308350"/>
                </a:cubicBezTo>
                <a:cubicBezTo>
                  <a:pt x="12891482" y="3314700"/>
                  <a:pt x="12885132" y="3314700"/>
                  <a:pt x="12878782" y="3314700"/>
                </a:cubicBezTo>
                <a:close/>
                <a:moveTo>
                  <a:pt x="3912582" y="3308350"/>
                </a:moveTo>
                <a:lnTo>
                  <a:pt x="3893532" y="3308350"/>
                </a:lnTo>
                <a:lnTo>
                  <a:pt x="3912582" y="3308350"/>
                </a:lnTo>
                <a:close/>
                <a:moveTo>
                  <a:pt x="3810982" y="3308350"/>
                </a:moveTo>
                <a:lnTo>
                  <a:pt x="3791932" y="3308350"/>
                </a:lnTo>
                <a:lnTo>
                  <a:pt x="3810982" y="3308350"/>
                </a:lnTo>
                <a:close/>
                <a:moveTo>
                  <a:pt x="11265882" y="3327400"/>
                </a:moveTo>
                <a:cubicBezTo>
                  <a:pt x="11265882" y="3321050"/>
                  <a:pt x="11278582" y="3308350"/>
                  <a:pt x="11278582" y="3302000"/>
                </a:cubicBezTo>
                <a:cubicBezTo>
                  <a:pt x="11278582" y="3308350"/>
                  <a:pt x="11278582" y="3321050"/>
                  <a:pt x="11265882" y="3327400"/>
                </a:cubicBezTo>
                <a:close/>
                <a:moveTo>
                  <a:pt x="16644332" y="3340100"/>
                </a:moveTo>
                <a:cubicBezTo>
                  <a:pt x="16644332" y="3327400"/>
                  <a:pt x="16650682" y="3308350"/>
                  <a:pt x="16657032" y="3295650"/>
                </a:cubicBezTo>
                <a:cubicBezTo>
                  <a:pt x="16657032" y="3308350"/>
                  <a:pt x="16650682" y="3327400"/>
                  <a:pt x="16644332" y="3340100"/>
                </a:cubicBezTo>
                <a:close/>
                <a:moveTo>
                  <a:pt x="3842732" y="3308350"/>
                </a:moveTo>
                <a:cubicBezTo>
                  <a:pt x="3861782" y="3308350"/>
                  <a:pt x="3887182" y="3295650"/>
                  <a:pt x="3906232" y="3295650"/>
                </a:cubicBezTo>
                <a:cubicBezTo>
                  <a:pt x="3893532" y="3295650"/>
                  <a:pt x="3868132" y="3289300"/>
                  <a:pt x="3868132" y="3308350"/>
                </a:cubicBezTo>
                <a:cubicBezTo>
                  <a:pt x="3868132" y="3321050"/>
                  <a:pt x="3874482" y="3314700"/>
                  <a:pt x="3880832" y="3314700"/>
                </a:cubicBezTo>
                <a:cubicBezTo>
                  <a:pt x="3861782" y="3314700"/>
                  <a:pt x="3842732" y="3314700"/>
                  <a:pt x="3823682" y="3308350"/>
                </a:cubicBezTo>
                <a:cubicBezTo>
                  <a:pt x="3823682" y="3308350"/>
                  <a:pt x="3817332" y="3295650"/>
                  <a:pt x="3804632" y="3295650"/>
                </a:cubicBezTo>
                <a:cubicBezTo>
                  <a:pt x="3823682" y="3295650"/>
                  <a:pt x="3830032" y="3308350"/>
                  <a:pt x="3842732" y="3308350"/>
                </a:cubicBezTo>
                <a:close/>
                <a:moveTo>
                  <a:pt x="3779232" y="3302000"/>
                </a:moveTo>
                <a:cubicBezTo>
                  <a:pt x="3772882" y="3302000"/>
                  <a:pt x="3760182" y="3295650"/>
                  <a:pt x="3747482" y="3295650"/>
                </a:cubicBezTo>
                <a:cubicBezTo>
                  <a:pt x="3753832" y="3295650"/>
                  <a:pt x="3766532" y="3295650"/>
                  <a:pt x="3779232" y="3302000"/>
                </a:cubicBezTo>
                <a:close/>
                <a:moveTo>
                  <a:pt x="12910532" y="3302000"/>
                </a:moveTo>
                <a:cubicBezTo>
                  <a:pt x="12916882" y="3295650"/>
                  <a:pt x="12923232" y="3289300"/>
                  <a:pt x="12929582" y="3289300"/>
                </a:cubicBezTo>
                <a:cubicBezTo>
                  <a:pt x="12935932" y="3289300"/>
                  <a:pt x="12923232" y="3295650"/>
                  <a:pt x="12910532" y="3302000"/>
                </a:cubicBezTo>
                <a:close/>
                <a:moveTo>
                  <a:pt x="9551382" y="3289300"/>
                </a:moveTo>
                <a:cubicBezTo>
                  <a:pt x="9557732" y="3295650"/>
                  <a:pt x="9570432" y="3302000"/>
                  <a:pt x="9576782" y="3308350"/>
                </a:cubicBezTo>
                <a:cubicBezTo>
                  <a:pt x="9564082" y="3302000"/>
                  <a:pt x="9545032" y="3295650"/>
                  <a:pt x="9532332" y="3289300"/>
                </a:cubicBezTo>
                <a:lnTo>
                  <a:pt x="9551382" y="3289300"/>
                </a:lnTo>
                <a:close/>
                <a:moveTo>
                  <a:pt x="6941533" y="3289300"/>
                </a:moveTo>
                <a:cubicBezTo>
                  <a:pt x="6922483" y="3295650"/>
                  <a:pt x="6903433" y="3308350"/>
                  <a:pt x="6884383" y="3314700"/>
                </a:cubicBezTo>
                <a:cubicBezTo>
                  <a:pt x="6897083" y="3302000"/>
                  <a:pt x="6909783" y="3295650"/>
                  <a:pt x="6922483" y="3289300"/>
                </a:cubicBezTo>
                <a:lnTo>
                  <a:pt x="6941533" y="3289300"/>
                </a:lnTo>
                <a:close/>
                <a:moveTo>
                  <a:pt x="3785582" y="3289300"/>
                </a:moveTo>
                <a:cubicBezTo>
                  <a:pt x="3779232" y="3289300"/>
                  <a:pt x="3772882" y="3282950"/>
                  <a:pt x="3766532" y="3282950"/>
                </a:cubicBezTo>
                <a:cubicBezTo>
                  <a:pt x="3772882" y="3282950"/>
                  <a:pt x="3779232" y="3289300"/>
                  <a:pt x="3785582" y="3289300"/>
                </a:cubicBezTo>
                <a:close/>
                <a:moveTo>
                  <a:pt x="5944583" y="3352800"/>
                </a:moveTo>
                <a:cubicBezTo>
                  <a:pt x="5969983" y="3327400"/>
                  <a:pt x="5995383" y="3295650"/>
                  <a:pt x="6014433" y="3276600"/>
                </a:cubicBezTo>
                <a:cubicBezTo>
                  <a:pt x="5989033" y="3302000"/>
                  <a:pt x="5963633" y="3333750"/>
                  <a:pt x="5944583" y="3352800"/>
                </a:cubicBezTo>
                <a:close/>
                <a:moveTo>
                  <a:pt x="1118582" y="3276600"/>
                </a:moveTo>
                <a:cubicBezTo>
                  <a:pt x="1112232" y="3276600"/>
                  <a:pt x="1099532" y="3270250"/>
                  <a:pt x="1093182" y="3270250"/>
                </a:cubicBezTo>
                <a:cubicBezTo>
                  <a:pt x="1099532" y="3270250"/>
                  <a:pt x="1112232" y="3270250"/>
                  <a:pt x="1118582" y="3276600"/>
                </a:cubicBezTo>
                <a:close/>
                <a:moveTo>
                  <a:pt x="15742632" y="3289300"/>
                </a:moveTo>
                <a:cubicBezTo>
                  <a:pt x="15742632" y="3282950"/>
                  <a:pt x="15736282" y="3270250"/>
                  <a:pt x="15742632" y="3263900"/>
                </a:cubicBezTo>
                <a:lnTo>
                  <a:pt x="15742632" y="3289300"/>
                </a:lnTo>
                <a:close/>
                <a:moveTo>
                  <a:pt x="13139132" y="3435350"/>
                </a:moveTo>
                <a:cubicBezTo>
                  <a:pt x="13151832" y="3384550"/>
                  <a:pt x="13177232" y="3302000"/>
                  <a:pt x="13240732" y="3257550"/>
                </a:cubicBezTo>
                <a:cubicBezTo>
                  <a:pt x="13196282" y="3327400"/>
                  <a:pt x="13164532" y="3371850"/>
                  <a:pt x="13139132" y="3435350"/>
                </a:cubicBezTo>
                <a:close/>
                <a:moveTo>
                  <a:pt x="8535382" y="3308350"/>
                </a:moveTo>
                <a:cubicBezTo>
                  <a:pt x="8529032" y="3302000"/>
                  <a:pt x="8522682" y="3302000"/>
                  <a:pt x="8522682" y="3282950"/>
                </a:cubicBezTo>
                <a:cubicBezTo>
                  <a:pt x="8522682" y="3270250"/>
                  <a:pt x="8535382" y="3263900"/>
                  <a:pt x="8548082" y="3257550"/>
                </a:cubicBezTo>
                <a:cubicBezTo>
                  <a:pt x="8541732" y="3270250"/>
                  <a:pt x="8535382" y="3289300"/>
                  <a:pt x="8535382" y="3308350"/>
                </a:cubicBezTo>
                <a:close/>
                <a:moveTo>
                  <a:pt x="3734782" y="3289300"/>
                </a:moveTo>
                <a:cubicBezTo>
                  <a:pt x="3722082" y="3289300"/>
                  <a:pt x="3709382" y="3270250"/>
                  <a:pt x="3703032" y="3257550"/>
                </a:cubicBezTo>
                <a:cubicBezTo>
                  <a:pt x="3709382" y="3270250"/>
                  <a:pt x="3722082" y="3289300"/>
                  <a:pt x="3734782" y="3289300"/>
                </a:cubicBezTo>
                <a:close/>
                <a:moveTo>
                  <a:pt x="1086832" y="3263900"/>
                </a:moveTo>
                <a:cubicBezTo>
                  <a:pt x="1067782" y="3263900"/>
                  <a:pt x="1048732" y="3257550"/>
                  <a:pt x="1036032" y="3251200"/>
                </a:cubicBezTo>
                <a:cubicBezTo>
                  <a:pt x="1061432" y="3251200"/>
                  <a:pt x="1074132" y="3257550"/>
                  <a:pt x="1086832" y="3263900"/>
                </a:cubicBezTo>
                <a:close/>
                <a:moveTo>
                  <a:pt x="3410932" y="3251200"/>
                </a:moveTo>
                <a:cubicBezTo>
                  <a:pt x="3404582" y="3251200"/>
                  <a:pt x="3391882" y="3251200"/>
                  <a:pt x="3379182" y="3244850"/>
                </a:cubicBezTo>
                <a:cubicBezTo>
                  <a:pt x="3385532" y="3244850"/>
                  <a:pt x="3398232" y="3244850"/>
                  <a:pt x="3410932" y="3251200"/>
                </a:cubicBezTo>
                <a:close/>
                <a:moveTo>
                  <a:pt x="3296632" y="3244850"/>
                </a:moveTo>
                <a:lnTo>
                  <a:pt x="3290282" y="3244850"/>
                </a:lnTo>
                <a:lnTo>
                  <a:pt x="3296632" y="3244850"/>
                </a:lnTo>
                <a:close/>
                <a:moveTo>
                  <a:pt x="17425382" y="3359150"/>
                </a:moveTo>
                <a:cubicBezTo>
                  <a:pt x="17431732" y="3321050"/>
                  <a:pt x="17425382" y="3276600"/>
                  <a:pt x="17431732" y="3238500"/>
                </a:cubicBezTo>
                <a:cubicBezTo>
                  <a:pt x="17431732" y="3276600"/>
                  <a:pt x="17431732" y="3321050"/>
                  <a:pt x="17425382" y="3359150"/>
                </a:cubicBezTo>
                <a:close/>
                <a:moveTo>
                  <a:pt x="5811233" y="3333750"/>
                </a:moveTo>
                <a:cubicBezTo>
                  <a:pt x="5811233" y="3327400"/>
                  <a:pt x="5804883" y="3321050"/>
                  <a:pt x="5804883" y="3238500"/>
                </a:cubicBezTo>
                <a:cubicBezTo>
                  <a:pt x="5811233" y="3270250"/>
                  <a:pt x="5811233" y="3308350"/>
                  <a:pt x="5811233" y="3333750"/>
                </a:cubicBezTo>
                <a:close/>
                <a:moveTo>
                  <a:pt x="3518882" y="3238500"/>
                </a:moveTo>
                <a:cubicBezTo>
                  <a:pt x="3525232" y="3238500"/>
                  <a:pt x="3525232" y="3251200"/>
                  <a:pt x="3525232" y="3263900"/>
                </a:cubicBezTo>
                <a:lnTo>
                  <a:pt x="3518882" y="3238500"/>
                </a:lnTo>
                <a:close/>
                <a:moveTo>
                  <a:pt x="2267932" y="3282950"/>
                </a:moveTo>
                <a:lnTo>
                  <a:pt x="2267932" y="3302000"/>
                </a:lnTo>
                <a:cubicBezTo>
                  <a:pt x="2261582" y="3289300"/>
                  <a:pt x="2242532" y="3270250"/>
                  <a:pt x="2242532" y="3257550"/>
                </a:cubicBezTo>
                <a:lnTo>
                  <a:pt x="2242532" y="3232150"/>
                </a:lnTo>
                <a:cubicBezTo>
                  <a:pt x="2248882" y="3244850"/>
                  <a:pt x="2255232" y="3263900"/>
                  <a:pt x="2267932" y="3282950"/>
                </a:cubicBezTo>
                <a:close/>
                <a:moveTo>
                  <a:pt x="12808932" y="3225800"/>
                </a:moveTo>
                <a:cubicBezTo>
                  <a:pt x="12796232" y="3225800"/>
                  <a:pt x="12656532" y="3257550"/>
                  <a:pt x="12656532" y="3327400"/>
                </a:cubicBezTo>
                <a:cubicBezTo>
                  <a:pt x="12656532" y="3340100"/>
                  <a:pt x="12675582" y="3365500"/>
                  <a:pt x="12675582" y="3384550"/>
                </a:cubicBezTo>
                <a:cubicBezTo>
                  <a:pt x="12675582" y="3397250"/>
                  <a:pt x="12669232" y="3416300"/>
                  <a:pt x="12662882" y="3549650"/>
                </a:cubicBezTo>
                <a:lnTo>
                  <a:pt x="12662882" y="3409950"/>
                </a:lnTo>
                <a:cubicBezTo>
                  <a:pt x="12669232" y="3403600"/>
                  <a:pt x="12675582" y="3403600"/>
                  <a:pt x="12675582" y="3384550"/>
                </a:cubicBezTo>
                <a:cubicBezTo>
                  <a:pt x="12675582" y="3371850"/>
                  <a:pt x="12650182" y="3340100"/>
                  <a:pt x="12650182" y="3327400"/>
                </a:cubicBezTo>
                <a:cubicBezTo>
                  <a:pt x="12650182" y="3270250"/>
                  <a:pt x="12739082" y="3219450"/>
                  <a:pt x="12777182" y="3225800"/>
                </a:cubicBezTo>
                <a:lnTo>
                  <a:pt x="12808932" y="3225800"/>
                </a:lnTo>
                <a:close/>
                <a:moveTo>
                  <a:pt x="11291282" y="3270250"/>
                </a:moveTo>
                <a:cubicBezTo>
                  <a:pt x="11291282" y="3257550"/>
                  <a:pt x="11291282" y="3238500"/>
                  <a:pt x="11297632" y="3225800"/>
                </a:cubicBezTo>
                <a:cubicBezTo>
                  <a:pt x="11297632" y="3238500"/>
                  <a:pt x="11297632" y="3257550"/>
                  <a:pt x="11291282" y="3270250"/>
                </a:cubicBezTo>
                <a:close/>
                <a:moveTo>
                  <a:pt x="3245832" y="3232150"/>
                </a:moveTo>
                <a:cubicBezTo>
                  <a:pt x="3239482" y="3232150"/>
                  <a:pt x="3226782" y="3232150"/>
                  <a:pt x="3226782" y="3225800"/>
                </a:cubicBezTo>
                <a:cubicBezTo>
                  <a:pt x="3233132" y="3225800"/>
                  <a:pt x="3239482" y="3232150"/>
                  <a:pt x="3245832" y="3232150"/>
                </a:cubicBezTo>
                <a:close/>
                <a:moveTo>
                  <a:pt x="16047432" y="3225800"/>
                </a:moveTo>
                <a:cubicBezTo>
                  <a:pt x="16041082" y="3232150"/>
                  <a:pt x="16028382" y="3225800"/>
                  <a:pt x="16015682" y="3219450"/>
                </a:cubicBezTo>
                <a:cubicBezTo>
                  <a:pt x="16034732" y="3219450"/>
                  <a:pt x="16041082" y="3225800"/>
                  <a:pt x="16047432" y="3225800"/>
                </a:cubicBezTo>
                <a:close/>
                <a:moveTo>
                  <a:pt x="3741132" y="3270250"/>
                </a:moveTo>
                <a:cubicBezTo>
                  <a:pt x="3722082" y="3257550"/>
                  <a:pt x="3696682" y="3232150"/>
                  <a:pt x="3677632" y="3213100"/>
                </a:cubicBezTo>
                <a:cubicBezTo>
                  <a:pt x="3696682" y="3232150"/>
                  <a:pt x="3722082" y="3257550"/>
                  <a:pt x="3741132" y="3270250"/>
                </a:cubicBezTo>
                <a:close/>
                <a:moveTo>
                  <a:pt x="16009332" y="3213100"/>
                </a:moveTo>
                <a:cubicBezTo>
                  <a:pt x="16002982" y="3213100"/>
                  <a:pt x="15983932" y="3213100"/>
                  <a:pt x="15983932" y="3206750"/>
                </a:cubicBezTo>
                <a:cubicBezTo>
                  <a:pt x="15990282" y="3206750"/>
                  <a:pt x="16002982" y="3213100"/>
                  <a:pt x="16009332" y="3213100"/>
                </a:cubicBezTo>
                <a:close/>
                <a:moveTo>
                  <a:pt x="13634432" y="3302000"/>
                </a:moveTo>
                <a:cubicBezTo>
                  <a:pt x="13672532" y="3282950"/>
                  <a:pt x="13716982" y="3238500"/>
                  <a:pt x="13755082" y="3206750"/>
                </a:cubicBezTo>
                <a:cubicBezTo>
                  <a:pt x="13729682" y="3238500"/>
                  <a:pt x="13672532" y="3295650"/>
                  <a:pt x="13634432" y="3302000"/>
                </a:cubicBezTo>
                <a:close/>
                <a:moveTo>
                  <a:pt x="3671282" y="3232150"/>
                </a:moveTo>
                <a:cubicBezTo>
                  <a:pt x="3664932" y="3225800"/>
                  <a:pt x="3658582" y="3213100"/>
                  <a:pt x="3652232" y="3206750"/>
                </a:cubicBezTo>
                <a:cubicBezTo>
                  <a:pt x="3658582" y="3213100"/>
                  <a:pt x="3664932" y="3225800"/>
                  <a:pt x="3671282" y="3232150"/>
                </a:cubicBezTo>
                <a:close/>
                <a:moveTo>
                  <a:pt x="13443932" y="3232150"/>
                </a:moveTo>
                <a:cubicBezTo>
                  <a:pt x="13456632" y="3225800"/>
                  <a:pt x="13469332" y="3213100"/>
                  <a:pt x="13482032" y="3200400"/>
                </a:cubicBezTo>
                <a:cubicBezTo>
                  <a:pt x="13475682" y="3200400"/>
                  <a:pt x="13469332" y="3238500"/>
                  <a:pt x="13443932" y="3232150"/>
                </a:cubicBezTo>
                <a:close/>
                <a:moveTo>
                  <a:pt x="9805382" y="3244850"/>
                </a:moveTo>
                <a:cubicBezTo>
                  <a:pt x="9830782" y="3225800"/>
                  <a:pt x="9862532" y="3213100"/>
                  <a:pt x="9894282" y="3200400"/>
                </a:cubicBezTo>
                <a:cubicBezTo>
                  <a:pt x="9868882" y="3219450"/>
                  <a:pt x="9837132" y="3232150"/>
                  <a:pt x="9805382" y="3244850"/>
                </a:cubicBezTo>
                <a:close/>
                <a:moveTo>
                  <a:pt x="6027133" y="3263900"/>
                </a:moveTo>
                <a:cubicBezTo>
                  <a:pt x="6039833" y="3244850"/>
                  <a:pt x="6065233" y="3219450"/>
                  <a:pt x="6090633" y="3200400"/>
                </a:cubicBezTo>
                <a:cubicBezTo>
                  <a:pt x="6077933" y="3206750"/>
                  <a:pt x="6046183" y="3238500"/>
                  <a:pt x="6027133" y="3263900"/>
                </a:cubicBezTo>
                <a:close/>
                <a:moveTo>
                  <a:pt x="3499832" y="3232150"/>
                </a:moveTo>
                <a:cubicBezTo>
                  <a:pt x="3493482" y="3232150"/>
                  <a:pt x="3487132" y="3238500"/>
                  <a:pt x="3480782" y="3238500"/>
                </a:cubicBezTo>
                <a:cubicBezTo>
                  <a:pt x="3487132" y="3225800"/>
                  <a:pt x="3493482" y="3206750"/>
                  <a:pt x="3499832" y="3200400"/>
                </a:cubicBezTo>
                <a:lnTo>
                  <a:pt x="3499832" y="3232150"/>
                </a:lnTo>
                <a:close/>
                <a:moveTo>
                  <a:pt x="2979132" y="3206750"/>
                </a:moveTo>
                <a:cubicBezTo>
                  <a:pt x="2972782" y="3200400"/>
                  <a:pt x="2966432" y="3200400"/>
                  <a:pt x="2960082" y="3200400"/>
                </a:cubicBezTo>
                <a:cubicBezTo>
                  <a:pt x="2966432" y="3200400"/>
                  <a:pt x="2972782" y="3200400"/>
                  <a:pt x="2979132" y="3206750"/>
                </a:cubicBezTo>
                <a:close/>
                <a:moveTo>
                  <a:pt x="17444432" y="3219450"/>
                </a:moveTo>
                <a:cubicBezTo>
                  <a:pt x="17444432" y="3213100"/>
                  <a:pt x="17444432" y="3200400"/>
                  <a:pt x="17450782" y="3194050"/>
                </a:cubicBezTo>
                <a:cubicBezTo>
                  <a:pt x="17450782" y="3200400"/>
                  <a:pt x="17444432" y="3213100"/>
                  <a:pt x="17444432" y="3219450"/>
                </a:cubicBezTo>
                <a:close/>
                <a:moveTo>
                  <a:pt x="5220683" y="3206750"/>
                </a:moveTo>
                <a:lnTo>
                  <a:pt x="5201633" y="3206750"/>
                </a:lnTo>
                <a:cubicBezTo>
                  <a:pt x="5207983" y="3200400"/>
                  <a:pt x="5220683" y="3194050"/>
                  <a:pt x="5227033" y="3194050"/>
                </a:cubicBezTo>
                <a:cubicBezTo>
                  <a:pt x="5227033" y="3194050"/>
                  <a:pt x="5227033" y="3200400"/>
                  <a:pt x="5220683" y="3206750"/>
                </a:cubicBezTo>
                <a:close/>
                <a:moveTo>
                  <a:pt x="15958532" y="3194050"/>
                </a:moveTo>
                <a:cubicBezTo>
                  <a:pt x="15952182" y="3194050"/>
                  <a:pt x="15945832" y="3187700"/>
                  <a:pt x="15939482" y="3187700"/>
                </a:cubicBezTo>
                <a:cubicBezTo>
                  <a:pt x="15945832" y="3187700"/>
                  <a:pt x="15952182" y="3187700"/>
                  <a:pt x="15958532" y="3194050"/>
                </a:cubicBezTo>
                <a:close/>
                <a:moveTo>
                  <a:pt x="14986982" y="3194050"/>
                </a:moveTo>
                <a:cubicBezTo>
                  <a:pt x="15006032" y="3187700"/>
                  <a:pt x="15031432" y="3187700"/>
                  <a:pt x="15050482" y="3187700"/>
                </a:cubicBezTo>
                <a:cubicBezTo>
                  <a:pt x="15031432" y="3194050"/>
                  <a:pt x="15006032" y="3194050"/>
                  <a:pt x="14986982" y="3194050"/>
                </a:cubicBezTo>
                <a:close/>
                <a:moveTo>
                  <a:pt x="5169883" y="3200400"/>
                </a:moveTo>
                <a:cubicBezTo>
                  <a:pt x="5169883" y="3200400"/>
                  <a:pt x="5169883" y="3206750"/>
                  <a:pt x="5157183" y="3206750"/>
                </a:cubicBezTo>
                <a:cubicBezTo>
                  <a:pt x="5157183" y="3206750"/>
                  <a:pt x="5157183" y="3187700"/>
                  <a:pt x="5163533" y="3187700"/>
                </a:cubicBezTo>
                <a:cubicBezTo>
                  <a:pt x="5163533" y="3187700"/>
                  <a:pt x="5169883" y="3194050"/>
                  <a:pt x="5169883" y="3200400"/>
                </a:cubicBezTo>
                <a:close/>
                <a:moveTo>
                  <a:pt x="2229832" y="3219450"/>
                </a:moveTo>
                <a:lnTo>
                  <a:pt x="2229832" y="3181350"/>
                </a:lnTo>
                <a:cubicBezTo>
                  <a:pt x="2229832" y="3194050"/>
                  <a:pt x="2236182" y="3213100"/>
                  <a:pt x="2229832" y="3219450"/>
                </a:cubicBezTo>
                <a:close/>
                <a:moveTo>
                  <a:pt x="16066482" y="3175000"/>
                </a:moveTo>
                <a:cubicBezTo>
                  <a:pt x="16047432" y="3181350"/>
                  <a:pt x="16022032" y="3181350"/>
                  <a:pt x="16002982" y="3175000"/>
                </a:cubicBezTo>
                <a:lnTo>
                  <a:pt x="16066482" y="3175000"/>
                </a:lnTo>
                <a:close/>
                <a:moveTo>
                  <a:pt x="3531582" y="3219450"/>
                </a:moveTo>
                <a:cubicBezTo>
                  <a:pt x="3537932" y="3206750"/>
                  <a:pt x="3537932" y="3187700"/>
                  <a:pt x="3544282" y="3175000"/>
                </a:cubicBezTo>
                <a:cubicBezTo>
                  <a:pt x="3544282" y="3187700"/>
                  <a:pt x="3537932" y="3206750"/>
                  <a:pt x="3531582" y="3219450"/>
                </a:cubicBezTo>
                <a:close/>
                <a:moveTo>
                  <a:pt x="2896582" y="3181350"/>
                </a:moveTo>
                <a:cubicBezTo>
                  <a:pt x="2890232" y="3181350"/>
                  <a:pt x="2871182" y="3181350"/>
                  <a:pt x="2871182" y="3175000"/>
                </a:cubicBezTo>
                <a:cubicBezTo>
                  <a:pt x="2877532" y="3175000"/>
                  <a:pt x="2890232" y="3175000"/>
                  <a:pt x="2896582" y="3181350"/>
                </a:cubicBezTo>
                <a:close/>
                <a:moveTo>
                  <a:pt x="15088582" y="3175000"/>
                </a:moveTo>
                <a:cubicBezTo>
                  <a:pt x="15101282" y="3168650"/>
                  <a:pt x="15120332" y="3168650"/>
                  <a:pt x="15139382" y="3168650"/>
                </a:cubicBezTo>
                <a:cubicBezTo>
                  <a:pt x="15126682" y="3175000"/>
                  <a:pt x="15107632" y="3175000"/>
                  <a:pt x="15088582" y="3175000"/>
                </a:cubicBezTo>
                <a:close/>
                <a:moveTo>
                  <a:pt x="13774132" y="3187700"/>
                </a:moveTo>
                <a:cubicBezTo>
                  <a:pt x="13767782" y="3187700"/>
                  <a:pt x="13767782" y="3175000"/>
                  <a:pt x="13774132" y="3168650"/>
                </a:cubicBezTo>
                <a:cubicBezTo>
                  <a:pt x="13780482" y="3175000"/>
                  <a:pt x="13780482" y="3175000"/>
                  <a:pt x="13774132" y="3187700"/>
                </a:cubicBezTo>
                <a:close/>
                <a:moveTo>
                  <a:pt x="13501082" y="3181350"/>
                </a:moveTo>
                <a:cubicBezTo>
                  <a:pt x="13507432" y="3175000"/>
                  <a:pt x="13520132" y="3168650"/>
                  <a:pt x="13526482" y="3168650"/>
                </a:cubicBezTo>
                <a:lnTo>
                  <a:pt x="13501082" y="3181350"/>
                </a:lnTo>
                <a:close/>
                <a:moveTo>
                  <a:pt x="8617932" y="3213100"/>
                </a:moveTo>
                <a:cubicBezTo>
                  <a:pt x="8630632" y="3187700"/>
                  <a:pt x="8649682" y="3155950"/>
                  <a:pt x="8681432" y="3175000"/>
                </a:cubicBezTo>
                <a:cubicBezTo>
                  <a:pt x="8662382" y="3175000"/>
                  <a:pt x="8636982" y="3200400"/>
                  <a:pt x="8617932" y="3213100"/>
                </a:cubicBezTo>
                <a:close/>
                <a:moveTo>
                  <a:pt x="16682432" y="3244850"/>
                </a:moveTo>
                <a:cubicBezTo>
                  <a:pt x="16682432" y="3206750"/>
                  <a:pt x="16714182" y="3181350"/>
                  <a:pt x="16739582" y="3162300"/>
                </a:cubicBezTo>
                <a:cubicBezTo>
                  <a:pt x="16720532" y="3187700"/>
                  <a:pt x="16695132" y="3219450"/>
                  <a:pt x="16682432" y="3244850"/>
                </a:cubicBezTo>
                <a:close/>
                <a:moveTo>
                  <a:pt x="9919682" y="3194050"/>
                </a:moveTo>
                <a:lnTo>
                  <a:pt x="9900632" y="3194050"/>
                </a:lnTo>
                <a:cubicBezTo>
                  <a:pt x="9919682" y="3181350"/>
                  <a:pt x="9945082" y="3168650"/>
                  <a:pt x="9970482" y="3162300"/>
                </a:cubicBezTo>
                <a:cubicBezTo>
                  <a:pt x="9964132" y="3168650"/>
                  <a:pt x="9938732" y="3181350"/>
                  <a:pt x="9919682" y="3194050"/>
                </a:cubicBezTo>
                <a:close/>
                <a:moveTo>
                  <a:pt x="5811233" y="3213100"/>
                </a:moveTo>
                <a:cubicBezTo>
                  <a:pt x="5817583" y="3194050"/>
                  <a:pt x="5842983" y="3168650"/>
                  <a:pt x="5862033" y="3155950"/>
                </a:cubicBezTo>
                <a:cubicBezTo>
                  <a:pt x="5849333" y="3175000"/>
                  <a:pt x="5823933" y="3200400"/>
                  <a:pt x="5811233" y="3213100"/>
                </a:cubicBezTo>
                <a:close/>
                <a:moveTo>
                  <a:pt x="15171132" y="3155950"/>
                </a:moveTo>
                <a:cubicBezTo>
                  <a:pt x="15177482" y="3155950"/>
                  <a:pt x="15190182" y="3149600"/>
                  <a:pt x="15202882" y="3149600"/>
                </a:cubicBezTo>
                <a:cubicBezTo>
                  <a:pt x="15196532" y="3155950"/>
                  <a:pt x="15183832" y="3155950"/>
                  <a:pt x="15171132" y="3155950"/>
                </a:cubicBezTo>
                <a:close/>
                <a:moveTo>
                  <a:pt x="13551882" y="3155950"/>
                </a:moveTo>
                <a:cubicBezTo>
                  <a:pt x="13558232" y="3155950"/>
                  <a:pt x="13570932" y="3149600"/>
                  <a:pt x="13583632" y="3149600"/>
                </a:cubicBezTo>
                <a:cubicBezTo>
                  <a:pt x="13577282" y="3155950"/>
                  <a:pt x="13564582" y="3155950"/>
                  <a:pt x="13551882" y="3155950"/>
                </a:cubicBezTo>
                <a:close/>
                <a:moveTo>
                  <a:pt x="4103082" y="3149600"/>
                </a:moveTo>
                <a:cubicBezTo>
                  <a:pt x="4128482" y="3162300"/>
                  <a:pt x="4160232" y="3181350"/>
                  <a:pt x="4160232" y="3194050"/>
                </a:cubicBezTo>
                <a:cubicBezTo>
                  <a:pt x="4160232" y="3225800"/>
                  <a:pt x="4096732" y="3244850"/>
                  <a:pt x="4096732" y="3244850"/>
                </a:cubicBezTo>
                <a:cubicBezTo>
                  <a:pt x="4084032" y="3244850"/>
                  <a:pt x="4077682" y="3238500"/>
                  <a:pt x="4071332" y="3238500"/>
                </a:cubicBezTo>
                <a:cubicBezTo>
                  <a:pt x="4084032" y="3238500"/>
                  <a:pt x="4147532" y="3219450"/>
                  <a:pt x="4147532" y="3194050"/>
                </a:cubicBezTo>
                <a:cubicBezTo>
                  <a:pt x="4147532" y="3181350"/>
                  <a:pt x="4109432" y="3162300"/>
                  <a:pt x="4090382" y="3149600"/>
                </a:cubicBezTo>
                <a:lnTo>
                  <a:pt x="4103082" y="3149600"/>
                </a:lnTo>
                <a:close/>
                <a:moveTo>
                  <a:pt x="2814032" y="3162300"/>
                </a:moveTo>
                <a:cubicBezTo>
                  <a:pt x="2807682" y="3162300"/>
                  <a:pt x="2794982" y="3155950"/>
                  <a:pt x="2794982" y="3149600"/>
                </a:cubicBezTo>
                <a:cubicBezTo>
                  <a:pt x="2801332" y="3149600"/>
                  <a:pt x="2814032" y="3155950"/>
                  <a:pt x="2814032" y="3162300"/>
                </a:cubicBezTo>
                <a:close/>
                <a:moveTo>
                  <a:pt x="16460182" y="3232150"/>
                </a:moveTo>
                <a:cubicBezTo>
                  <a:pt x="16466532" y="3206750"/>
                  <a:pt x="16485582" y="3175000"/>
                  <a:pt x="16498282" y="3143250"/>
                </a:cubicBezTo>
                <a:cubicBezTo>
                  <a:pt x="16491932" y="3168650"/>
                  <a:pt x="16479232" y="3200400"/>
                  <a:pt x="16460182" y="3232150"/>
                </a:cubicBezTo>
                <a:close/>
                <a:moveTo>
                  <a:pt x="6395433" y="3238500"/>
                </a:moveTo>
                <a:cubicBezTo>
                  <a:pt x="6363683" y="3238500"/>
                  <a:pt x="6325583" y="3244850"/>
                  <a:pt x="6300183" y="3225800"/>
                </a:cubicBezTo>
                <a:cubicBezTo>
                  <a:pt x="6281133" y="3219450"/>
                  <a:pt x="6255733" y="3175000"/>
                  <a:pt x="6255733" y="3162300"/>
                </a:cubicBezTo>
                <a:lnTo>
                  <a:pt x="6255733" y="3143250"/>
                </a:lnTo>
                <a:cubicBezTo>
                  <a:pt x="6255733" y="3187700"/>
                  <a:pt x="6344633" y="3263900"/>
                  <a:pt x="6395433" y="3238500"/>
                </a:cubicBezTo>
                <a:close/>
                <a:moveTo>
                  <a:pt x="15266382" y="3136900"/>
                </a:moveTo>
                <a:cubicBezTo>
                  <a:pt x="15253682" y="3143250"/>
                  <a:pt x="15240982" y="3143250"/>
                  <a:pt x="15234632" y="3136900"/>
                </a:cubicBezTo>
                <a:lnTo>
                  <a:pt x="15266382" y="3136900"/>
                </a:lnTo>
                <a:close/>
                <a:moveTo>
                  <a:pt x="13742382" y="3136900"/>
                </a:moveTo>
                <a:cubicBezTo>
                  <a:pt x="13716982" y="3143250"/>
                  <a:pt x="13685232" y="3143250"/>
                  <a:pt x="13666182" y="3136900"/>
                </a:cubicBezTo>
                <a:lnTo>
                  <a:pt x="13742382" y="3136900"/>
                </a:lnTo>
                <a:close/>
                <a:moveTo>
                  <a:pt x="5150833" y="3149600"/>
                </a:moveTo>
                <a:lnTo>
                  <a:pt x="5150833" y="3130550"/>
                </a:lnTo>
                <a:cubicBezTo>
                  <a:pt x="5157183" y="3136900"/>
                  <a:pt x="5157183" y="3149600"/>
                  <a:pt x="5150833" y="3149600"/>
                </a:cubicBezTo>
                <a:close/>
                <a:moveTo>
                  <a:pt x="3988782" y="3206750"/>
                </a:moveTo>
                <a:cubicBezTo>
                  <a:pt x="3944332" y="3187700"/>
                  <a:pt x="3906232" y="3130550"/>
                  <a:pt x="3874482" y="3136900"/>
                </a:cubicBezTo>
                <a:lnTo>
                  <a:pt x="3899882" y="3130550"/>
                </a:lnTo>
                <a:cubicBezTo>
                  <a:pt x="3931632" y="3155950"/>
                  <a:pt x="3963382" y="3181350"/>
                  <a:pt x="3988782" y="3206750"/>
                </a:cubicBezTo>
                <a:close/>
                <a:moveTo>
                  <a:pt x="12847032" y="3219450"/>
                </a:moveTo>
                <a:lnTo>
                  <a:pt x="12827982" y="3219450"/>
                </a:lnTo>
                <a:cubicBezTo>
                  <a:pt x="12866082" y="3200400"/>
                  <a:pt x="12910532" y="3149600"/>
                  <a:pt x="12954982" y="3124200"/>
                </a:cubicBezTo>
                <a:cubicBezTo>
                  <a:pt x="12923232" y="3162300"/>
                  <a:pt x="12878782" y="3194050"/>
                  <a:pt x="12847032" y="3219450"/>
                </a:cubicBezTo>
                <a:close/>
                <a:moveTo>
                  <a:pt x="4045932" y="3136900"/>
                </a:moveTo>
                <a:cubicBezTo>
                  <a:pt x="4039582" y="3136900"/>
                  <a:pt x="4033232" y="3130550"/>
                  <a:pt x="4033232" y="3124200"/>
                </a:cubicBezTo>
                <a:cubicBezTo>
                  <a:pt x="4039582" y="3130550"/>
                  <a:pt x="4045932" y="3130550"/>
                  <a:pt x="4045932" y="3136900"/>
                </a:cubicBezTo>
                <a:close/>
                <a:moveTo>
                  <a:pt x="2788632" y="3143250"/>
                </a:moveTo>
                <a:lnTo>
                  <a:pt x="2769582" y="3143250"/>
                </a:lnTo>
                <a:lnTo>
                  <a:pt x="2769582" y="3124200"/>
                </a:lnTo>
                <a:cubicBezTo>
                  <a:pt x="2775932" y="3124200"/>
                  <a:pt x="2782282" y="3136900"/>
                  <a:pt x="2788632" y="3143250"/>
                </a:cubicBezTo>
                <a:close/>
                <a:moveTo>
                  <a:pt x="15799782" y="3124200"/>
                </a:moveTo>
                <a:cubicBezTo>
                  <a:pt x="15793432" y="3124200"/>
                  <a:pt x="15787082" y="3117850"/>
                  <a:pt x="15780732" y="3117850"/>
                </a:cubicBezTo>
                <a:cubicBezTo>
                  <a:pt x="15787082" y="3117850"/>
                  <a:pt x="15793432" y="3117850"/>
                  <a:pt x="15799782" y="3124200"/>
                </a:cubicBezTo>
                <a:close/>
                <a:moveTo>
                  <a:pt x="15291782" y="3124200"/>
                </a:moveTo>
                <a:cubicBezTo>
                  <a:pt x="15304482" y="3117850"/>
                  <a:pt x="15317182" y="3117850"/>
                  <a:pt x="15329882" y="3117850"/>
                </a:cubicBezTo>
                <a:cubicBezTo>
                  <a:pt x="15329882" y="3117850"/>
                  <a:pt x="15310832" y="3124200"/>
                  <a:pt x="15291782" y="3124200"/>
                </a:cubicBezTo>
                <a:close/>
                <a:moveTo>
                  <a:pt x="6230333" y="3124200"/>
                </a:moveTo>
                <a:cubicBezTo>
                  <a:pt x="6198583" y="3124200"/>
                  <a:pt x="6166833" y="3124200"/>
                  <a:pt x="6135083" y="3130550"/>
                </a:cubicBezTo>
                <a:lnTo>
                  <a:pt x="6147783" y="3117850"/>
                </a:lnTo>
                <a:lnTo>
                  <a:pt x="6230333" y="3124200"/>
                </a:lnTo>
                <a:close/>
                <a:moveTo>
                  <a:pt x="5334983" y="3136900"/>
                </a:moveTo>
                <a:lnTo>
                  <a:pt x="5354033" y="3117850"/>
                </a:lnTo>
                <a:cubicBezTo>
                  <a:pt x="5354033" y="3124200"/>
                  <a:pt x="5347683" y="3136900"/>
                  <a:pt x="5334983" y="3136900"/>
                </a:cubicBezTo>
                <a:close/>
                <a:moveTo>
                  <a:pt x="3842732" y="3130550"/>
                </a:moveTo>
                <a:cubicBezTo>
                  <a:pt x="3836382" y="3130550"/>
                  <a:pt x="3830032" y="3117850"/>
                  <a:pt x="3836382" y="3117850"/>
                </a:cubicBezTo>
                <a:cubicBezTo>
                  <a:pt x="3836382" y="3117850"/>
                  <a:pt x="3836382" y="3124200"/>
                  <a:pt x="3842732" y="3130550"/>
                </a:cubicBezTo>
                <a:close/>
                <a:moveTo>
                  <a:pt x="2223482" y="3175000"/>
                </a:moveTo>
                <a:cubicBezTo>
                  <a:pt x="2217132" y="3168650"/>
                  <a:pt x="2217132" y="3155950"/>
                  <a:pt x="2210782" y="3149600"/>
                </a:cubicBezTo>
                <a:lnTo>
                  <a:pt x="2217132" y="3117850"/>
                </a:lnTo>
                <a:cubicBezTo>
                  <a:pt x="2217132" y="3130550"/>
                  <a:pt x="2217132" y="3149600"/>
                  <a:pt x="2223482" y="3175000"/>
                </a:cubicBezTo>
                <a:close/>
                <a:moveTo>
                  <a:pt x="15679132" y="3282950"/>
                </a:moveTo>
                <a:cubicBezTo>
                  <a:pt x="15615632" y="3194050"/>
                  <a:pt x="15520382" y="3143250"/>
                  <a:pt x="15450532" y="3111500"/>
                </a:cubicBezTo>
                <a:cubicBezTo>
                  <a:pt x="15520382" y="3136900"/>
                  <a:pt x="15641032" y="3194050"/>
                  <a:pt x="15679132" y="3282950"/>
                </a:cubicBezTo>
                <a:close/>
                <a:moveTo>
                  <a:pt x="5874733" y="3143250"/>
                </a:moveTo>
                <a:cubicBezTo>
                  <a:pt x="5874733" y="3136900"/>
                  <a:pt x="5881083" y="3124200"/>
                  <a:pt x="5881083" y="3111500"/>
                </a:cubicBezTo>
                <a:cubicBezTo>
                  <a:pt x="5881083" y="3117850"/>
                  <a:pt x="5881083" y="3130550"/>
                  <a:pt x="5874733" y="3143250"/>
                </a:cubicBezTo>
                <a:close/>
                <a:moveTo>
                  <a:pt x="3550632" y="3168650"/>
                </a:moveTo>
                <a:cubicBezTo>
                  <a:pt x="3550632" y="3149600"/>
                  <a:pt x="3550632" y="3124200"/>
                  <a:pt x="3556982" y="3111500"/>
                </a:cubicBezTo>
                <a:cubicBezTo>
                  <a:pt x="3556982" y="3130550"/>
                  <a:pt x="3550632" y="3149600"/>
                  <a:pt x="3550632" y="3168650"/>
                </a:cubicBezTo>
                <a:close/>
                <a:moveTo>
                  <a:pt x="15729932" y="3257550"/>
                </a:moveTo>
                <a:cubicBezTo>
                  <a:pt x="15698182" y="3206750"/>
                  <a:pt x="15653732" y="3155950"/>
                  <a:pt x="15615632" y="3105150"/>
                </a:cubicBezTo>
                <a:cubicBezTo>
                  <a:pt x="15653732" y="3136900"/>
                  <a:pt x="15710882" y="3200400"/>
                  <a:pt x="15729932" y="3257550"/>
                </a:cubicBezTo>
                <a:close/>
                <a:moveTo>
                  <a:pt x="3506182" y="3181350"/>
                </a:moveTo>
                <a:cubicBezTo>
                  <a:pt x="3506182" y="3155950"/>
                  <a:pt x="3512532" y="3130550"/>
                  <a:pt x="3518882" y="3105150"/>
                </a:cubicBezTo>
                <a:cubicBezTo>
                  <a:pt x="3518882" y="3130550"/>
                  <a:pt x="3512532" y="3155950"/>
                  <a:pt x="3506182" y="3181350"/>
                </a:cubicBezTo>
                <a:close/>
                <a:moveTo>
                  <a:pt x="2921982" y="3155950"/>
                </a:moveTo>
                <a:cubicBezTo>
                  <a:pt x="2934682" y="3143250"/>
                  <a:pt x="2953732" y="3124200"/>
                  <a:pt x="2966432" y="3105150"/>
                </a:cubicBezTo>
                <a:cubicBezTo>
                  <a:pt x="2960082" y="3117850"/>
                  <a:pt x="2928332" y="3149600"/>
                  <a:pt x="2921982" y="3155950"/>
                </a:cubicBezTo>
                <a:close/>
                <a:moveTo>
                  <a:pt x="17457132" y="3181350"/>
                </a:moveTo>
                <a:cubicBezTo>
                  <a:pt x="17463482" y="3155950"/>
                  <a:pt x="17469832" y="3124200"/>
                  <a:pt x="17482532" y="3098800"/>
                </a:cubicBezTo>
                <a:cubicBezTo>
                  <a:pt x="17482532" y="3124200"/>
                  <a:pt x="17463482" y="3155950"/>
                  <a:pt x="17457132" y="3181350"/>
                </a:cubicBezTo>
                <a:close/>
                <a:moveTo>
                  <a:pt x="15367982" y="3105150"/>
                </a:moveTo>
                <a:cubicBezTo>
                  <a:pt x="15380682" y="3098800"/>
                  <a:pt x="15393382" y="3098800"/>
                  <a:pt x="15399732" y="3105150"/>
                </a:cubicBezTo>
                <a:lnTo>
                  <a:pt x="15367982" y="3105150"/>
                </a:lnTo>
                <a:close/>
                <a:moveTo>
                  <a:pt x="2674332" y="3105150"/>
                </a:moveTo>
                <a:cubicBezTo>
                  <a:pt x="2674332" y="3105150"/>
                  <a:pt x="2680682" y="3098800"/>
                  <a:pt x="2687032" y="3098800"/>
                </a:cubicBezTo>
                <a:cubicBezTo>
                  <a:pt x="2687032" y="3105150"/>
                  <a:pt x="2680682" y="3105150"/>
                  <a:pt x="2674332" y="3105150"/>
                </a:cubicBezTo>
                <a:close/>
                <a:moveTo>
                  <a:pt x="4642833" y="3206750"/>
                </a:moveTo>
                <a:cubicBezTo>
                  <a:pt x="4642833" y="3181350"/>
                  <a:pt x="4636483" y="3155950"/>
                  <a:pt x="4630133" y="3092450"/>
                </a:cubicBezTo>
                <a:cubicBezTo>
                  <a:pt x="4636483" y="3124200"/>
                  <a:pt x="4642833" y="3162300"/>
                  <a:pt x="4642833" y="3206750"/>
                </a:cubicBezTo>
                <a:close/>
                <a:moveTo>
                  <a:pt x="6643083" y="3111500"/>
                </a:moveTo>
                <a:cubicBezTo>
                  <a:pt x="6649433" y="3105150"/>
                  <a:pt x="6655783" y="3092450"/>
                  <a:pt x="6662133" y="3079750"/>
                </a:cubicBezTo>
                <a:cubicBezTo>
                  <a:pt x="6655783" y="3086100"/>
                  <a:pt x="6649433" y="3098800"/>
                  <a:pt x="6643083" y="3111500"/>
                </a:cubicBezTo>
                <a:close/>
                <a:moveTo>
                  <a:pt x="5131783" y="3098800"/>
                </a:moveTo>
                <a:lnTo>
                  <a:pt x="5131783" y="3079750"/>
                </a:lnTo>
                <a:cubicBezTo>
                  <a:pt x="5131783" y="3086100"/>
                  <a:pt x="5138133" y="3098800"/>
                  <a:pt x="5131783" y="3098800"/>
                </a:cubicBezTo>
                <a:close/>
                <a:moveTo>
                  <a:pt x="3810982" y="3092450"/>
                </a:moveTo>
                <a:cubicBezTo>
                  <a:pt x="3804632" y="3098800"/>
                  <a:pt x="3791932" y="3098800"/>
                  <a:pt x="3652232" y="3098800"/>
                </a:cubicBezTo>
                <a:cubicBezTo>
                  <a:pt x="3652232" y="3098800"/>
                  <a:pt x="3658582" y="3092450"/>
                  <a:pt x="3658582" y="3086100"/>
                </a:cubicBezTo>
                <a:cubicBezTo>
                  <a:pt x="3772882" y="3086100"/>
                  <a:pt x="3791932" y="3086100"/>
                  <a:pt x="3791932" y="3079750"/>
                </a:cubicBezTo>
                <a:cubicBezTo>
                  <a:pt x="3798282" y="3086100"/>
                  <a:pt x="3804632" y="3086100"/>
                  <a:pt x="3810982" y="3092450"/>
                </a:cubicBezTo>
                <a:close/>
                <a:moveTo>
                  <a:pt x="3614132" y="3086100"/>
                </a:moveTo>
                <a:cubicBezTo>
                  <a:pt x="3601432" y="3086100"/>
                  <a:pt x="3588732" y="3086100"/>
                  <a:pt x="3582382" y="3079750"/>
                </a:cubicBezTo>
                <a:cubicBezTo>
                  <a:pt x="3595082" y="3079750"/>
                  <a:pt x="3607782" y="3079750"/>
                  <a:pt x="3614132" y="3086100"/>
                </a:cubicBezTo>
                <a:close/>
                <a:moveTo>
                  <a:pt x="3493482" y="3086100"/>
                </a:moveTo>
                <a:cubicBezTo>
                  <a:pt x="3468082" y="3086100"/>
                  <a:pt x="3436332" y="3086100"/>
                  <a:pt x="3417282" y="3079750"/>
                </a:cubicBezTo>
                <a:cubicBezTo>
                  <a:pt x="3442682" y="3079750"/>
                  <a:pt x="3468082" y="3079750"/>
                  <a:pt x="3493482" y="3086100"/>
                </a:cubicBezTo>
                <a:close/>
                <a:moveTo>
                  <a:pt x="3353782" y="3086100"/>
                </a:moveTo>
                <a:cubicBezTo>
                  <a:pt x="3245832" y="3086100"/>
                  <a:pt x="3233132" y="3086100"/>
                  <a:pt x="3220432" y="3079750"/>
                </a:cubicBezTo>
                <a:cubicBezTo>
                  <a:pt x="3334732" y="3079750"/>
                  <a:pt x="3347432" y="3079750"/>
                  <a:pt x="3353782" y="3086100"/>
                </a:cubicBezTo>
                <a:close/>
                <a:moveTo>
                  <a:pt x="6731983" y="3130550"/>
                </a:moveTo>
                <a:cubicBezTo>
                  <a:pt x="6706583" y="3257550"/>
                  <a:pt x="6712933" y="3175000"/>
                  <a:pt x="6712933" y="3263900"/>
                </a:cubicBezTo>
                <a:cubicBezTo>
                  <a:pt x="6712933" y="3282950"/>
                  <a:pt x="6636733" y="3467100"/>
                  <a:pt x="6611333" y="3505200"/>
                </a:cubicBezTo>
                <a:cubicBezTo>
                  <a:pt x="6643083" y="3435350"/>
                  <a:pt x="6674833" y="3359150"/>
                  <a:pt x="6700233" y="3282950"/>
                </a:cubicBezTo>
                <a:cubicBezTo>
                  <a:pt x="6712933" y="3251200"/>
                  <a:pt x="6687533" y="3219450"/>
                  <a:pt x="6712933" y="3187700"/>
                </a:cubicBezTo>
                <a:cubicBezTo>
                  <a:pt x="6719283" y="3181350"/>
                  <a:pt x="6719283" y="3168650"/>
                  <a:pt x="6719283" y="3155950"/>
                </a:cubicBezTo>
                <a:cubicBezTo>
                  <a:pt x="6725633" y="3130550"/>
                  <a:pt x="6719283" y="3086100"/>
                  <a:pt x="6757383" y="3073400"/>
                </a:cubicBezTo>
                <a:cubicBezTo>
                  <a:pt x="6751033" y="3092450"/>
                  <a:pt x="6731983" y="3105150"/>
                  <a:pt x="6731983" y="3130550"/>
                </a:cubicBezTo>
                <a:close/>
                <a:moveTo>
                  <a:pt x="2210782" y="3098800"/>
                </a:moveTo>
                <a:cubicBezTo>
                  <a:pt x="2204432" y="3086100"/>
                  <a:pt x="2204432" y="3067050"/>
                  <a:pt x="2210782" y="3067050"/>
                </a:cubicBezTo>
                <a:lnTo>
                  <a:pt x="2210782" y="3098800"/>
                </a:lnTo>
                <a:close/>
                <a:moveTo>
                  <a:pt x="15761682" y="3105150"/>
                </a:moveTo>
                <a:cubicBezTo>
                  <a:pt x="15729932" y="3092450"/>
                  <a:pt x="15691832" y="3079750"/>
                  <a:pt x="15653732" y="3060700"/>
                </a:cubicBezTo>
                <a:cubicBezTo>
                  <a:pt x="15691832" y="3073400"/>
                  <a:pt x="15729932" y="3092450"/>
                  <a:pt x="15761682" y="3105150"/>
                </a:cubicBezTo>
                <a:close/>
                <a:moveTo>
                  <a:pt x="4077682" y="3079750"/>
                </a:moveTo>
                <a:lnTo>
                  <a:pt x="4077682" y="3060700"/>
                </a:lnTo>
                <a:lnTo>
                  <a:pt x="4077682" y="3079750"/>
                </a:lnTo>
                <a:close/>
                <a:moveTo>
                  <a:pt x="13545532" y="3054350"/>
                </a:moveTo>
                <a:cubicBezTo>
                  <a:pt x="13501082" y="3079750"/>
                  <a:pt x="13450282" y="3105150"/>
                  <a:pt x="13399482" y="3136900"/>
                </a:cubicBezTo>
                <a:cubicBezTo>
                  <a:pt x="13437582" y="3105150"/>
                  <a:pt x="13482032" y="3079750"/>
                  <a:pt x="13526482" y="3054350"/>
                </a:cubicBezTo>
                <a:lnTo>
                  <a:pt x="13545532" y="3054350"/>
                </a:lnTo>
                <a:close/>
                <a:moveTo>
                  <a:pt x="2401282" y="3086100"/>
                </a:moveTo>
                <a:cubicBezTo>
                  <a:pt x="2375882" y="3079750"/>
                  <a:pt x="2350482" y="3079750"/>
                  <a:pt x="2325082" y="3060700"/>
                </a:cubicBezTo>
                <a:lnTo>
                  <a:pt x="2337782" y="3073400"/>
                </a:lnTo>
                <a:cubicBezTo>
                  <a:pt x="2344132" y="3073400"/>
                  <a:pt x="2350482" y="3073400"/>
                  <a:pt x="2356832" y="3067050"/>
                </a:cubicBezTo>
                <a:lnTo>
                  <a:pt x="2344132" y="3054350"/>
                </a:lnTo>
                <a:cubicBezTo>
                  <a:pt x="2363182" y="3067050"/>
                  <a:pt x="2382232" y="3079750"/>
                  <a:pt x="2401282" y="3086100"/>
                </a:cubicBezTo>
                <a:close/>
                <a:moveTo>
                  <a:pt x="17488882" y="3092450"/>
                </a:moveTo>
                <a:cubicBezTo>
                  <a:pt x="17488882" y="3079750"/>
                  <a:pt x="17495232" y="3060700"/>
                  <a:pt x="17495232" y="3048000"/>
                </a:cubicBezTo>
                <a:cubicBezTo>
                  <a:pt x="17495232" y="3060700"/>
                  <a:pt x="17495232" y="3079750"/>
                  <a:pt x="17488882" y="3092450"/>
                </a:cubicBezTo>
                <a:close/>
                <a:moveTo>
                  <a:pt x="4020532" y="3117850"/>
                </a:moveTo>
                <a:cubicBezTo>
                  <a:pt x="3995132" y="3098800"/>
                  <a:pt x="3963382" y="3073400"/>
                  <a:pt x="3944332" y="3048000"/>
                </a:cubicBezTo>
                <a:cubicBezTo>
                  <a:pt x="3969732" y="3067050"/>
                  <a:pt x="4001482" y="3092450"/>
                  <a:pt x="4020532" y="3117850"/>
                </a:cubicBezTo>
                <a:close/>
                <a:moveTo>
                  <a:pt x="13558232" y="3048000"/>
                </a:moveTo>
                <a:cubicBezTo>
                  <a:pt x="13558232" y="3048000"/>
                  <a:pt x="13577282" y="3035300"/>
                  <a:pt x="13589982" y="3035300"/>
                </a:cubicBezTo>
                <a:cubicBezTo>
                  <a:pt x="13589982" y="3035300"/>
                  <a:pt x="13570932" y="3048000"/>
                  <a:pt x="13558232" y="3048000"/>
                </a:cubicBezTo>
                <a:close/>
                <a:moveTo>
                  <a:pt x="5347683" y="3060700"/>
                </a:moveTo>
                <a:cubicBezTo>
                  <a:pt x="5341333" y="3054350"/>
                  <a:pt x="5334983" y="3041650"/>
                  <a:pt x="5341333" y="3035300"/>
                </a:cubicBezTo>
                <a:cubicBezTo>
                  <a:pt x="5341333" y="3048000"/>
                  <a:pt x="5347683" y="3054350"/>
                  <a:pt x="5347683" y="3060700"/>
                </a:cubicBezTo>
                <a:close/>
                <a:moveTo>
                  <a:pt x="5119083" y="3054350"/>
                </a:moveTo>
                <a:lnTo>
                  <a:pt x="5119083" y="3035300"/>
                </a:lnTo>
                <a:lnTo>
                  <a:pt x="5119083" y="3054350"/>
                </a:lnTo>
                <a:close/>
                <a:moveTo>
                  <a:pt x="4058632" y="3060700"/>
                </a:moveTo>
                <a:cubicBezTo>
                  <a:pt x="4058632" y="3054350"/>
                  <a:pt x="4052282" y="3041650"/>
                  <a:pt x="4052282" y="3035300"/>
                </a:cubicBezTo>
                <a:cubicBezTo>
                  <a:pt x="4052282" y="3041650"/>
                  <a:pt x="4058632" y="3054350"/>
                  <a:pt x="4058632" y="3060700"/>
                </a:cubicBezTo>
                <a:close/>
                <a:moveTo>
                  <a:pt x="11430982" y="3302000"/>
                </a:moveTo>
                <a:cubicBezTo>
                  <a:pt x="11437332" y="3219450"/>
                  <a:pt x="11456382" y="3105150"/>
                  <a:pt x="11513532" y="3028950"/>
                </a:cubicBezTo>
                <a:cubicBezTo>
                  <a:pt x="11456382" y="3105150"/>
                  <a:pt x="11450032" y="3219450"/>
                  <a:pt x="11430982" y="3302000"/>
                </a:cubicBezTo>
                <a:close/>
                <a:moveTo>
                  <a:pt x="10281632" y="3028950"/>
                </a:moveTo>
                <a:cubicBezTo>
                  <a:pt x="10262582" y="3028950"/>
                  <a:pt x="10256232" y="3048000"/>
                  <a:pt x="10243532" y="3054350"/>
                </a:cubicBezTo>
                <a:cubicBezTo>
                  <a:pt x="10218132" y="3073400"/>
                  <a:pt x="10192732" y="3079750"/>
                  <a:pt x="10167332" y="3086100"/>
                </a:cubicBezTo>
                <a:cubicBezTo>
                  <a:pt x="10211782" y="3060700"/>
                  <a:pt x="10268932" y="3009900"/>
                  <a:pt x="10319732" y="3028950"/>
                </a:cubicBezTo>
                <a:cubicBezTo>
                  <a:pt x="10307032" y="3028950"/>
                  <a:pt x="10294332" y="3022600"/>
                  <a:pt x="10281632" y="3028950"/>
                </a:cubicBezTo>
                <a:close/>
                <a:moveTo>
                  <a:pt x="6776433" y="3054350"/>
                </a:moveTo>
                <a:cubicBezTo>
                  <a:pt x="6776433" y="3048000"/>
                  <a:pt x="6770083" y="3035300"/>
                  <a:pt x="6770083" y="3028950"/>
                </a:cubicBezTo>
                <a:cubicBezTo>
                  <a:pt x="6776433" y="3035300"/>
                  <a:pt x="6782783" y="3041650"/>
                  <a:pt x="6776433" y="3054350"/>
                </a:cubicBezTo>
                <a:close/>
                <a:moveTo>
                  <a:pt x="9576782" y="3067050"/>
                </a:moveTo>
                <a:cubicBezTo>
                  <a:pt x="9576782" y="3054350"/>
                  <a:pt x="9576782" y="3041650"/>
                  <a:pt x="9570432" y="3028950"/>
                </a:cubicBezTo>
                <a:cubicBezTo>
                  <a:pt x="9570432" y="3028950"/>
                  <a:pt x="9570432" y="3022600"/>
                  <a:pt x="9583132" y="3022600"/>
                </a:cubicBezTo>
                <a:lnTo>
                  <a:pt x="9576782" y="3067050"/>
                </a:lnTo>
                <a:close/>
                <a:moveTo>
                  <a:pt x="6179533" y="3022600"/>
                </a:moveTo>
                <a:cubicBezTo>
                  <a:pt x="6173183" y="3022600"/>
                  <a:pt x="6160483" y="3028950"/>
                  <a:pt x="6147783" y="3022600"/>
                </a:cubicBezTo>
                <a:lnTo>
                  <a:pt x="6179533" y="3022600"/>
                </a:lnTo>
                <a:close/>
                <a:moveTo>
                  <a:pt x="4071332" y="3041650"/>
                </a:moveTo>
                <a:cubicBezTo>
                  <a:pt x="4071332" y="3035300"/>
                  <a:pt x="4064982" y="3028950"/>
                  <a:pt x="4064982" y="3022600"/>
                </a:cubicBezTo>
                <a:cubicBezTo>
                  <a:pt x="4064982" y="3028950"/>
                  <a:pt x="4071332" y="3035300"/>
                  <a:pt x="4071332" y="3041650"/>
                </a:cubicBezTo>
                <a:close/>
                <a:moveTo>
                  <a:pt x="13621732" y="3028950"/>
                </a:moveTo>
                <a:lnTo>
                  <a:pt x="13602682" y="3028950"/>
                </a:lnTo>
                <a:cubicBezTo>
                  <a:pt x="13609032" y="3022600"/>
                  <a:pt x="13621732" y="3022600"/>
                  <a:pt x="13634432" y="3016250"/>
                </a:cubicBezTo>
                <a:lnTo>
                  <a:pt x="13621732" y="3028950"/>
                </a:lnTo>
                <a:close/>
                <a:moveTo>
                  <a:pt x="3633182" y="3035300"/>
                </a:moveTo>
                <a:cubicBezTo>
                  <a:pt x="3633182" y="3028950"/>
                  <a:pt x="3639532" y="3022600"/>
                  <a:pt x="3639532" y="3016250"/>
                </a:cubicBezTo>
                <a:cubicBezTo>
                  <a:pt x="3639532" y="3022600"/>
                  <a:pt x="3633182" y="3028950"/>
                  <a:pt x="3633182" y="3035300"/>
                </a:cubicBezTo>
                <a:close/>
                <a:moveTo>
                  <a:pt x="6763733" y="3022600"/>
                </a:moveTo>
                <a:cubicBezTo>
                  <a:pt x="6757383" y="3016250"/>
                  <a:pt x="6751033" y="3009900"/>
                  <a:pt x="6757383" y="3009900"/>
                </a:cubicBezTo>
                <a:cubicBezTo>
                  <a:pt x="6757383" y="3009900"/>
                  <a:pt x="6763733" y="3016250"/>
                  <a:pt x="6763733" y="3022600"/>
                </a:cubicBezTo>
                <a:close/>
                <a:moveTo>
                  <a:pt x="3823682" y="3009900"/>
                </a:moveTo>
                <a:cubicBezTo>
                  <a:pt x="3830032" y="3016250"/>
                  <a:pt x="3830032" y="3028950"/>
                  <a:pt x="3836382" y="3054350"/>
                </a:cubicBezTo>
                <a:cubicBezTo>
                  <a:pt x="3830032" y="3041650"/>
                  <a:pt x="3823682" y="3028950"/>
                  <a:pt x="3823682" y="3009900"/>
                </a:cubicBezTo>
                <a:close/>
                <a:moveTo>
                  <a:pt x="5303233" y="3016250"/>
                </a:moveTo>
                <a:cubicBezTo>
                  <a:pt x="5303233" y="3009900"/>
                  <a:pt x="5303233" y="3003550"/>
                  <a:pt x="5309583" y="3003550"/>
                </a:cubicBezTo>
                <a:cubicBezTo>
                  <a:pt x="5315933" y="3003550"/>
                  <a:pt x="5315933" y="3009900"/>
                  <a:pt x="5303233" y="3016250"/>
                </a:cubicBezTo>
                <a:close/>
                <a:moveTo>
                  <a:pt x="16549082" y="3048000"/>
                </a:moveTo>
                <a:cubicBezTo>
                  <a:pt x="16549082" y="3035300"/>
                  <a:pt x="16561782" y="3016250"/>
                  <a:pt x="16574482" y="2997200"/>
                </a:cubicBezTo>
                <a:cubicBezTo>
                  <a:pt x="16574482" y="3009900"/>
                  <a:pt x="16561782" y="3028950"/>
                  <a:pt x="16549082" y="3048000"/>
                </a:cubicBezTo>
                <a:close/>
                <a:moveTo>
                  <a:pt x="2979132" y="3048000"/>
                </a:moveTo>
                <a:cubicBezTo>
                  <a:pt x="2966432" y="3035300"/>
                  <a:pt x="2960082" y="3016250"/>
                  <a:pt x="2953732" y="2997200"/>
                </a:cubicBezTo>
                <a:cubicBezTo>
                  <a:pt x="2966432" y="3009900"/>
                  <a:pt x="2972782" y="3028950"/>
                  <a:pt x="2979132" y="3048000"/>
                </a:cubicBezTo>
                <a:close/>
                <a:moveTo>
                  <a:pt x="2204432" y="3028950"/>
                </a:moveTo>
                <a:lnTo>
                  <a:pt x="2210782" y="2990850"/>
                </a:lnTo>
                <a:cubicBezTo>
                  <a:pt x="2210782" y="3003550"/>
                  <a:pt x="2210782" y="3022600"/>
                  <a:pt x="2204432" y="3028950"/>
                </a:cubicBezTo>
                <a:close/>
                <a:moveTo>
                  <a:pt x="2750532" y="3048000"/>
                </a:moveTo>
                <a:cubicBezTo>
                  <a:pt x="2756882" y="3028950"/>
                  <a:pt x="2769582" y="3003550"/>
                  <a:pt x="2782282" y="2984500"/>
                </a:cubicBezTo>
                <a:cubicBezTo>
                  <a:pt x="2769582" y="3003550"/>
                  <a:pt x="2756882" y="3028950"/>
                  <a:pt x="2750532" y="3048000"/>
                </a:cubicBezTo>
                <a:close/>
                <a:moveTo>
                  <a:pt x="9824432" y="3098800"/>
                </a:moveTo>
                <a:lnTo>
                  <a:pt x="9608532" y="3098800"/>
                </a:lnTo>
                <a:cubicBezTo>
                  <a:pt x="9614882" y="3092450"/>
                  <a:pt x="9621232" y="3086100"/>
                  <a:pt x="9640282" y="3086100"/>
                </a:cubicBezTo>
                <a:cubicBezTo>
                  <a:pt x="9652982" y="3086100"/>
                  <a:pt x="9735532" y="3098800"/>
                  <a:pt x="9748232" y="3098800"/>
                </a:cubicBezTo>
                <a:cubicBezTo>
                  <a:pt x="9881582" y="3098800"/>
                  <a:pt x="9849832" y="3060700"/>
                  <a:pt x="10021282" y="2978150"/>
                </a:cubicBezTo>
                <a:cubicBezTo>
                  <a:pt x="9976832" y="3016250"/>
                  <a:pt x="9837132" y="3098800"/>
                  <a:pt x="9824432" y="3098800"/>
                </a:cubicBezTo>
                <a:close/>
                <a:moveTo>
                  <a:pt x="16784032" y="3079750"/>
                </a:moveTo>
                <a:cubicBezTo>
                  <a:pt x="16796732" y="3048000"/>
                  <a:pt x="16809432" y="3009900"/>
                  <a:pt x="16822132" y="2971800"/>
                </a:cubicBezTo>
                <a:cubicBezTo>
                  <a:pt x="16828482" y="2997200"/>
                  <a:pt x="16790382" y="3041650"/>
                  <a:pt x="16784032" y="3079750"/>
                </a:cubicBezTo>
                <a:close/>
                <a:moveTo>
                  <a:pt x="2858482" y="2952750"/>
                </a:moveTo>
                <a:lnTo>
                  <a:pt x="2826732" y="2952750"/>
                </a:lnTo>
                <a:lnTo>
                  <a:pt x="2858482" y="2952750"/>
                </a:lnTo>
                <a:close/>
                <a:moveTo>
                  <a:pt x="6370033" y="2952750"/>
                </a:moveTo>
                <a:lnTo>
                  <a:pt x="6420833" y="2952750"/>
                </a:lnTo>
                <a:cubicBezTo>
                  <a:pt x="6408133" y="2959100"/>
                  <a:pt x="6389083" y="2952750"/>
                  <a:pt x="6370033" y="2952750"/>
                </a:cubicBezTo>
                <a:close/>
                <a:moveTo>
                  <a:pt x="6350983" y="2952750"/>
                </a:moveTo>
                <a:cubicBezTo>
                  <a:pt x="6312883" y="2952750"/>
                  <a:pt x="6243033" y="3009900"/>
                  <a:pt x="6230333" y="3009900"/>
                </a:cubicBezTo>
                <a:lnTo>
                  <a:pt x="6204933" y="3009900"/>
                </a:lnTo>
                <a:cubicBezTo>
                  <a:pt x="6243033" y="2997200"/>
                  <a:pt x="6287483" y="2965450"/>
                  <a:pt x="6325583" y="2946400"/>
                </a:cubicBezTo>
                <a:lnTo>
                  <a:pt x="6350983" y="2952750"/>
                </a:lnTo>
                <a:close/>
                <a:moveTo>
                  <a:pt x="4630133" y="3060700"/>
                </a:moveTo>
                <a:cubicBezTo>
                  <a:pt x="4636483" y="3009900"/>
                  <a:pt x="4630133" y="2971800"/>
                  <a:pt x="4655533" y="2946400"/>
                </a:cubicBezTo>
                <a:cubicBezTo>
                  <a:pt x="4649183" y="2984500"/>
                  <a:pt x="4642833" y="3028950"/>
                  <a:pt x="4630133" y="3060700"/>
                </a:cubicBezTo>
                <a:close/>
                <a:moveTo>
                  <a:pt x="13647132" y="3009900"/>
                </a:moveTo>
                <a:cubicBezTo>
                  <a:pt x="13678882" y="2990850"/>
                  <a:pt x="13729682" y="2965450"/>
                  <a:pt x="13780482" y="2940050"/>
                </a:cubicBezTo>
                <a:cubicBezTo>
                  <a:pt x="13748732" y="2959100"/>
                  <a:pt x="13697932" y="2984500"/>
                  <a:pt x="13647132" y="3009900"/>
                </a:cubicBezTo>
                <a:close/>
                <a:moveTo>
                  <a:pt x="13374082" y="3022600"/>
                </a:moveTo>
                <a:cubicBezTo>
                  <a:pt x="13374082" y="3041650"/>
                  <a:pt x="13367732" y="3073400"/>
                  <a:pt x="13367732" y="3092450"/>
                </a:cubicBezTo>
                <a:lnTo>
                  <a:pt x="13355032" y="3105150"/>
                </a:lnTo>
                <a:cubicBezTo>
                  <a:pt x="13367732" y="3079750"/>
                  <a:pt x="13367732" y="3041650"/>
                  <a:pt x="13367732" y="3022600"/>
                </a:cubicBezTo>
                <a:cubicBezTo>
                  <a:pt x="13367732" y="3009900"/>
                  <a:pt x="13367732" y="2978150"/>
                  <a:pt x="13355032" y="2940050"/>
                </a:cubicBezTo>
                <a:cubicBezTo>
                  <a:pt x="13367732" y="2965450"/>
                  <a:pt x="13374082" y="3009900"/>
                  <a:pt x="13374082" y="3022600"/>
                </a:cubicBezTo>
                <a:close/>
                <a:moveTo>
                  <a:pt x="642332" y="3308350"/>
                </a:moveTo>
                <a:lnTo>
                  <a:pt x="1061432" y="2940050"/>
                </a:lnTo>
                <a:lnTo>
                  <a:pt x="642332" y="3308350"/>
                </a:lnTo>
                <a:close/>
                <a:moveTo>
                  <a:pt x="15983932" y="3168650"/>
                </a:moveTo>
                <a:cubicBezTo>
                  <a:pt x="15863282" y="3111500"/>
                  <a:pt x="15729932" y="3028950"/>
                  <a:pt x="15609282" y="2933700"/>
                </a:cubicBezTo>
                <a:lnTo>
                  <a:pt x="15983932" y="3168650"/>
                </a:lnTo>
                <a:close/>
                <a:moveTo>
                  <a:pt x="9265632" y="3073400"/>
                </a:moveTo>
                <a:cubicBezTo>
                  <a:pt x="9316432" y="3155950"/>
                  <a:pt x="9456132" y="3232150"/>
                  <a:pt x="9519632" y="3282950"/>
                </a:cubicBezTo>
                <a:cubicBezTo>
                  <a:pt x="9437082" y="3257550"/>
                  <a:pt x="9322782" y="3155950"/>
                  <a:pt x="9252932" y="3079750"/>
                </a:cubicBezTo>
                <a:cubicBezTo>
                  <a:pt x="9297382" y="3028950"/>
                  <a:pt x="9329132" y="2971800"/>
                  <a:pt x="9398982" y="2933700"/>
                </a:cubicBezTo>
                <a:cubicBezTo>
                  <a:pt x="9360882" y="2971800"/>
                  <a:pt x="9310082" y="3022600"/>
                  <a:pt x="9265632" y="3073400"/>
                </a:cubicBezTo>
                <a:close/>
                <a:moveTo>
                  <a:pt x="3810982" y="2990850"/>
                </a:moveTo>
                <a:cubicBezTo>
                  <a:pt x="3810982" y="2978150"/>
                  <a:pt x="3804632" y="2959100"/>
                  <a:pt x="3798282" y="2933700"/>
                </a:cubicBezTo>
                <a:cubicBezTo>
                  <a:pt x="3810982" y="2952750"/>
                  <a:pt x="3810982" y="2971800"/>
                  <a:pt x="3810982" y="2990850"/>
                </a:cubicBezTo>
                <a:close/>
                <a:moveTo>
                  <a:pt x="3048982" y="2933700"/>
                </a:moveTo>
                <a:cubicBezTo>
                  <a:pt x="3042632" y="2940050"/>
                  <a:pt x="3029932" y="2946400"/>
                  <a:pt x="3023582" y="2946400"/>
                </a:cubicBezTo>
                <a:lnTo>
                  <a:pt x="3029932" y="2933700"/>
                </a:lnTo>
                <a:lnTo>
                  <a:pt x="3048982" y="2933700"/>
                </a:lnTo>
                <a:close/>
                <a:moveTo>
                  <a:pt x="3563332" y="3054350"/>
                </a:moveTo>
                <a:lnTo>
                  <a:pt x="3550632" y="3048000"/>
                </a:lnTo>
                <a:lnTo>
                  <a:pt x="3556982" y="2927350"/>
                </a:lnTo>
                <a:cubicBezTo>
                  <a:pt x="3537932" y="2965450"/>
                  <a:pt x="3550632" y="2965450"/>
                  <a:pt x="3563332" y="3054350"/>
                </a:cubicBezTo>
                <a:close/>
                <a:moveTo>
                  <a:pt x="3525232" y="3022600"/>
                </a:moveTo>
                <a:cubicBezTo>
                  <a:pt x="3525232" y="3041650"/>
                  <a:pt x="3518882" y="3048000"/>
                  <a:pt x="3518882" y="3054350"/>
                </a:cubicBezTo>
                <a:cubicBezTo>
                  <a:pt x="3518882" y="3016250"/>
                  <a:pt x="3512532" y="2971800"/>
                  <a:pt x="3512532" y="2927350"/>
                </a:cubicBezTo>
                <a:cubicBezTo>
                  <a:pt x="3518882" y="2959100"/>
                  <a:pt x="3525232" y="3009900"/>
                  <a:pt x="3525232" y="3022600"/>
                </a:cubicBezTo>
                <a:close/>
                <a:moveTo>
                  <a:pt x="2210782" y="2965450"/>
                </a:moveTo>
                <a:lnTo>
                  <a:pt x="2210782" y="2940050"/>
                </a:lnTo>
                <a:cubicBezTo>
                  <a:pt x="2217132" y="2933700"/>
                  <a:pt x="2217132" y="2927350"/>
                  <a:pt x="2223482" y="2927350"/>
                </a:cubicBezTo>
                <a:cubicBezTo>
                  <a:pt x="2217132" y="2940050"/>
                  <a:pt x="2217132" y="2959100"/>
                  <a:pt x="2210782" y="2965450"/>
                </a:cubicBezTo>
                <a:close/>
                <a:moveTo>
                  <a:pt x="3252182" y="2927350"/>
                </a:moveTo>
                <a:cubicBezTo>
                  <a:pt x="3245832" y="2927350"/>
                  <a:pt x="3239482" y="2933700"/>
                  <a:pt x="3214082" y="2933700"/>
                </a:cubicBezTo>
                <a:cubicBezTo>
                  <a:pt x="3220432" y="2927350"/>
                  <a:pt x="3233132" y="2927350"/>
                  <a:pt x="3239482" y="2921000"/>
                </a:cubicBezTo>
                <a:cubicBezTo>
                  <a:pt x="3239482" y="2921000"/>
                  <a:pt x="3245832" y="2927350"/>
                  <a:pt x="3252182" y="2927350"/>
                </a:cubicBezTo>
                <a:close/>
                <a:moveTo>
                  <a:pt x="3106132" y="2921000"/>
                </a:moveTo>
                <a:cubicBezTo>
                  <a:pt x="3099782" y="2927350"/>
                  <a:pt x="3087082" y="2927350"/>
                  <a:pt x="3087082" y="2921000"/>
                </a:cubicBezTo>
                <a:lnTo>
                  <a:pt x="3106132" y="2921000"/>
                </a:lnTo>
                <a:close/>
                <a:moveTo>
                  <a:pt x="3302982" y="2921000"/>
                </a:moveTo>
                <a:cubicBezTo>
                  <a:pt x="3309332" y="2921000"/>
                  <a:pt x="3315682" y="2914650"/>
                  <a:pt x="3347432" y="2914650"/>
                </a:cubicBezTo>
                <a:cubicBezTo>
                  <a:pt x="3334732" y="2921000"/>
                  <a:pt x="3322032" y="2921000"/>
                  <a:pt x="3302982" y="2921000"/>
                </a:cubicBezTo>
                <a:close/>
                <a:moveTo>
                  <a:pt x="12967682" y="3067050"/>
                </a:moveTo>
                <a:cubicBezTo>
                  <a:pt x="12961332" y="3022600"/>
                  <a:pt x="12954982" y="2978150"/>
                  <a:pt x="12942282" y="2908300"/>
                </a:cubicBezTo>
                <a:cubicBezTo>
                  <a:pt x="12954982" y="2959100"/>
                  <a:pt x="12961332" y="3016250"/>
                  <a:pt x="12967682" y="3067050"/>
                </a:cubicBezTo>
                <a:close/>
                <a:moveTo>
                  <a:pt x="10173682" y="2901950"/>
                </a:moveTo>
                <a:cubicBezTo>
                  <a:pt x="10180032" y="2901950"/>
                  <a:pt x="10186382" y="2895600"/>
                  <a:pt x="10192732" y="2895600"/>
                </a:cubicBezTo>
                <a:cubicBezTo>
                  <a:pt x="10192732" y="2901950"/>
                  <a:pt x="10180032" y="2901950"/>
                  <a:pt x="10173682" y="2901950"/>
                </a:cubicBezTo>
                <a:close/>
                <a:moveTo>
                  <a:pt x="5157183" y="3028950"/>
                </a:moveTo>
                <a:cubicBezTo>
                  <a:pt x="5138133" y="3003550"/>
                  <a:pt x="5106383" y="2933700"/>
                  <a:pt x="5087333" y="2933700"/>
                </a:cubicBezTo>
                <a:cubicBezTo>
                  <a:pt x="5074633" y="2933700"/>
                  <a:pt x="5080983" y="2940050"/>
                  <a:pt x="5080983" y="2946400"/>
                </a:cubicBezTo>
                <a:cubicBezTo>
                  <a:pt x="5080983" y="2933700"/>
                  <a:pt x="5080983" y="2914650"/>
                  <a:pt x="5087333" y="2895600"/>
                </a:cubicBezTo>
                <a:cubicBezTo>
                  <a:pt x="5112733" y="2940050"/>
                  <a:pt x="5138133" y="2984500"/>
                  <a:pt x="5157183" y="3028950"/>
                </a:cubicBezTo>
                <a:close/>
                <a:moveTo>
                  <a:pt x="17507932" y="2990850"/>
                </a:moveTo>
                <a:cubicBezTo>
                  <a:pt x="17507932" y="2959100"/>
                  <a:pt x="17507932" y="2921000"/>
                  <a:pt x="17514282" y="2889250"/>
                </a:cubicBezTo>
                <a:cubicBezTo>
                  <a:pt x="17507932" y="2921000"/>
                  <a:pt x="17507932" y="2959100"/>
                  <a:pt x="17507932" y="2990850"/>
                </a:cubicBezTo>
                <a:close/>
                <a:moveTo>
                  <a:pt x="13964632" y="2882900"/>
                </a:moveTo>
                <a:cubicBezTo>
                  <a:pt x="13951932" y="2889250"/>
                  <a:pt x="13926532" y="2889250"/>
                  <a:pt x="13926532" y="2882900"/>
                </a:cubicBezTo>
                <a:lnTo>
                  <a:pt x="13964632" y="2882900"/>
                </a:lnTo>
                <a:close/>
                <a:moveTo>
                  <a:pt x="9627582" y="2895600"/>
                </a:moveTo>
                <a:cubicBezTo>
                  <a:pt x="9602182" y="2921000"/>
                  <a:pt x="9576782" y="2965450"/>
                  <a:pt x="9557732" y="3009900"/>
                </a:cubicBezTo>
                <a:cubicBezTo>
                  <a:pt x="9545032" y="2971800"/>
                  <a:pt x="9602182" y="2927350"/>
                  <a:pt x="9633932" y="2882900"/>
                </a:cubicBezTo>
                <a:cubicBezTo>
                  <a:pt x="9633932" y="2889250"/>
                  <a:pt x="9633932" y="2895600"/>
                  <a:pt x="9627582" y="2895600"/>
                </a:cubicBezTo>
                <a:close/>
                <a:moveTo>
                  <a:pt x="17317432" y="2901950"/>
                </a:moveTo>
                <a:cubicBezTo>
                  <a:pt x="17317432" y="2914650"/>
                  <a:pt x="17260282" y="2965450"/>
                  <a:pt x="17260282" y="2984500"/>
                </a:cubicBezTo>
                <a:lnTo>
                  <a:pt x="17260282" y="3111500"/>
                </a:lnTo>
                <a:cubicBezTo>
                  <a:pt x="17279332" y="3155950"/>
                  <a:pt x="17228532" y="3187700"/>
                  <a:pt x="17222182" y="3232150"/>
                </a:cubicBezTo>
                <a:cubicBezTo>
                  <a:pt x="17215832" y="3251200"/>
                  <a:pt x="17215832" y="3289300"/>
                  <a:pt x="17209482" y="3321050"/>
                </a:cubicBezTo>
                <a:cubicBezTo>
                  <a:pt x="17222182" y="3276600"/>
                  <a:pt x="17196782" y="3200400"/>
                  <a:pt x="17260282" y="3168650"/>
                </a:cubicBezTo>
                <a:cubicBezTo>
                  <a:pt x="17260282" y="3003550"/>
                  <a:pt x="17253932" y="2990850"/>
                  <a:pt x="17253932" y="2978150"/>
                </a:cubicBezTo>
                <a:cubicBezTo>
                  <a:pt x="17253932" y="2959100"/>
                  <a:pt x="17330132" y="2908300"/>
                  <a:pt x="17304732" y="2876550"/>
                </a:cubicBezTo>
                <a:cubicBezTo>
                  <a:pt x="17311082" y="2882900"/>
                  <a:pt x="17317432" y="2882900"/>
                  <a:pt x="17317432" y="2901950"/>
                </a:cubicBezTo>
                <a:close/>
                <a:moveTo>
                  <a:pt x="12935932" y="2901950"/>
                </a:moveTo>
                <a:cubicBezTo>
                  <a:pt x="12929582" y="2895600"/>
                  <a:pt x="12929582" y="2882900"/>
                  <a:pt x="12929582" y="2870200"/>
                </a:cubicBezTo>
                <a:cubicBezTo>
                  <a:pt x="12929582" y="2876550"/>
                  <a:pt x="12935932" y="2889250"/>
                  <a:pt x="12935932" y="2901950"/>
                </a:cubicBezTo>
                <a:close/>
                <a:moveTo>
                  <a:pt x="14009082" y="2870200"/>
                </a:moveTo>
                <a:cubicBezTo>
                  <a:pt x="14021782" y="2870200"/>
                  <a:pt x="14040832" y="2863850"/>
                  <a:pt x="14059882" y="2863850"/>
                </a:cubicBezTo>
                <a:cubicBezTo>
                  <a:pt x="14053532" y="2870200"/>
                  <a:pt x="14028132" y="2870200"/>
                  <a:pt x="14009082" y="2870200"/>
                </a:cubicBezTo>
                <a:close/>
                <a:moveTo>
                  <a:pt x="13342332" y="2914650"/>
                </a:moveTo>
                <a:lnTo>
                  <a:pt x="13342332" y="2863850"/>
                </a:lnTo>
                <a:lnTo>
                  <a:pt x="13342332" y="2914650"/>
                </a:lnTo>
                <a:close/>
                <a:moveTo>
                  <a:pt x="5068283" y="2908300"/>
                </a:moveTo>
                <a:cubicBezTo>
                  <a:pt x="5061933" y="2895600"/>
                  <a:pt x="5068283" y="2882900"/>
                  <a:pt x="5068283" y="2863850"/>
                </a:cubicBezTo>
                <a:cubicBezTo>
                  <a:pt x="5068283" y="2863850"/>
                  <a:pt x="5080983" y="2857500"/>
                  <a:pt x="5080983" y="2876550"/>
                </a:cubicBezTo>
                <a:cubicBezTo>
                  <a:pt x="5080983" y="2889250"/>
                  <a:pt x="5068283" y="2895600"/>
                  <a:pt x="5068283" y="2908300"/>
                </a:cubicBezTo>
                <a:close/>
                <a:moveTo>
                  <a:pt x="5874733" y="3079750"/>
                </a:moveTo>
                <a:cubicBezTo>
                  <a:pt x="5855683" y="3009900"/>
                  <a:pt x="5823933" y="2933700"/>
                  <a:pt x="5792183" y="2857500"/>
                </a:cubicBezTo>
                <a:cubicBezTo>
                  <a:pt x="5830283" y="2921000"/>
                  <a:pt x="5855683" y="3003550"/>
                  <a:pt x="5874733" y="3079750"/>
                </a:cubicBezTo>
                <a:close/>
                <a:moveTo>
                  <a:pt x="1124932" y="2870200"/>
                </a:moveTo>
                <a:cubicBezTo>
                  <a:pt x="1118582" y="2870200"/>
                  <a:pt x="1105882" y="2863850"/>
                  <a:pt x="1099532" y="2863850"/>
                </a:cubicBezTo>
                <a:cubicBezTo>
                  <a:pt x="1099532" y="2863850"/>
                  <a:pt x="1105882" y="2857500"/>
                  <a:pt x="1112232" y="2857500"/>
                </a:cubicBezTo>
                <a:lnTo>
                  <a:pt x="1124932" y="2870200"/>
                </a:lnTo>
                <a:close/>
                <a:moveTo>
                  <a:pt x="17298382" y="2870200"/>
                </a:moveTo>
                <a:lnTo>
                  <a:pt x="17279332" y="2851150"/>
                </a:lnTo>
                <a:cubicBezTo>
                  <a:pt x="17285682" y="2851150"/>
                  <a:pt x="17298382" y="2863850"/>
                  <a:pt x="17298382" y="2870200"/>
                </a:cubicBezTo>
                <a:close/>
                <a:moveTo>
                  <a:pt x="10281632" y="2870200"/>
                </a:moveTo>
                <a:lnTo>
                  <a:pt x="10262582" y="2870200"/>
                </a:lnTo>
                <a:cubicBezTo>
                  <a:pt x="10275282" y="2863850"/>
                  <a:pt x="10294332" y="2857500"/>
                  <a:pt x="10307032" y="2851150"/>
                </a:cubicBezTo>
                <a:cubicBezTo>
                  <a:pt x="10307032" y="2857500"/>
                  <a:pt x="10294332" y="2857500"/>
                  <a:pt x="10281632" y="2870200"/>
                </a:cubicBezTo>
                <a:close/>
                <a:moveTo>
                  <a:pt x="9659332" y="2851150"/>
                </a:moveTo>
                <a:cubicBezTo>
                  <a:pt x="9659332" y="2851150"/>
                  <a:pt x="9672032" y="2857500"/>
                  <a:pt x="9665682" y="2863850"/>
                </a:cubicBezTo>
                <a:cubicBezTo>
                  <a:pt x="9665682" y="2863850"/>
                  <a:pt x="9659332" y="2863850"/>
                  <a:pt x="9659332" y="2851150"/>
                </a:cubicBezTo>
                <a:close/>
                <a:moveTo>
                  <a:pt x="1156682" y="2889250"/>
                </a:moveTo>
                <a:cubicBezTo>
                  <a:pt x="1169382" y="2876550"/>
                  <a:pt x="1175732" y="2863850"/>
                  <a:pt x="1188432" y="2851150"/>
                </a:cubicBezTo>
                <a:cubicBezTo>
                  <a:pt x="1175732" y="2863850"/>
                  <a:pt x="1169382" y="2876550"/>
                  <a:pt x="1156682" y="2889250"/>
                </a:cubicBezTo>
                <a:close/>
                <a:moveTo>
                  <a:pt x="14123382" y="2851150"/>
                </a:moveTo>
                <a:cubicBezTo>
                  <a:pt x="14129732" y="2851150"/>
                  <a:pt x="14142432" y="2851150"/>
                  <a:pt x="14186882" y="2844800"/>
                </a:cubicBezTo>
                <a:cubicBezTo>
                  <a:pt x="14167832" y="2851150"/>
                  <a:pt x="14142432" y="2851150"/>
                  <a:pt x="14123382" y="2851150"/>
                </a:cubicBezTo>
                <a:close/>
                <a:moveTo>
                  <a:pt x="2807682" y="2895600"/>
                </a:moveTo>
                <a:cubicBezTo>
                  <a:pt x="2807682" y="2914650"/>
                  <a:pt x="2801332" y="2914650"/>
                  <a:pt x="2801332" y="2921000"/>
                </a:cubicBezTo>
                <a:cubicBezTo>
                  <a:pt x="2801332" y="2914650"/>
                  <a:pt x="2794982" y="2901950"/>
                  <a:pt x="2794982" y="2844800"/>
                </a:cubicBezTo>
                <a:cubicBezTo>
                  <a:pt x="2801332" y="2863850"/>
                  <a:pt x="2807682" y="2882900"/>
                  <a:pt x="2807682" y="2895600"/>
                </a:cubicBezTo>
                <a:close/>
                <a:moveTo>
                  <a:pt x="10357832" y="3022600"/>
                </a:moveTo>
                <a:lnTo>
                  <a:pt x="10338782" y="3022600"/>
                </a:lnTo>
                <a:cubicBezTo>
                  <a:pt x="10370532" y="3009900"/>
                  <a:pt x="10408632" y="3003550"/>
                  <a:pt x="10446732" y="2984500"/>
                </a:cubicBezTo>
                <a:cubicBezTo>
                  <a:pt x="10503882" y="2959100"/>
                  <a:pt x="10567382" y="2889250"/>
                  <a:pt x="10630882" y="2838450"/>
                </a:cubicBezTo>
                <a:cubicBezTo>
                  <a:pt x="10586432" y="2889250"/>
                  <a:pt x="10440382" y="3022600"/>
                  <a:pt x="10357832" y="3022600"/>
                </a:cubicBezTo>
                <a:close/>
                <a:moveTo>
                  <a:pt x="6452583" y="2914650"/>
                </a:moveTo>
                <a:cubicBezTo>
                  <a:pt x="6439883" y="2895600"/>
                  <a:pt x="6439883" y="2870200"/>
                  <a:pt x="6433533" y="2838450"/>
                </a:cubicBezTo>
                <a:cubicBezTo>
                  <a:pt x="6446233" y="2863850"/>
                  <a:pt x="6446233" y="2889250"/>
                  <a:pt x="6452583" y="2914650"/>
                </a:cubicBezTo>
                <a:close/>
                <a:moveTo>
                  <a:pt x="3048982" y="2876550"/>
                </a:moveTo>
                <a:lnTo>
                  <a:pt x="3087082" y="2838450"/>
                </a:lnTo>
                <a:lnTo>
                  <a:pt x="3048982" y="2876550"/>
                </a:lnTo>
                <a:close/>
                <a:moveTo>
                  <a:pt x="3785582" y="2882900"/>
                </a:moveTo>
                <a:cubicBezTo>
                  <a:pt x="3785582" y="2876550"/>
                  <a:pt x="3779232" y="2870200"/>
                  <a:pt x="3772882" y="2863850"/>
                </a:cubicBezTo>
                <a:lnTo>
                  <a:pt x="3772882" y="2832100"/>
                </a:lnTo>
                <a:cubicBezTo>
                  <a:pt x="3779232" y="2844800"/>
                  <a:pt x="3785582" y="2863850"/>
                  <a:pt x="3785582" y="2882900"/>
                </a:cubicBezTo>
                <a:close/>
                <a:moveTo>
                  <a:pt x="14739332" y="2832100"/>
                </a:moveTo>
                <a:lnTo>
                  <a:pt x="14771082" y="2832100"/>
                </a:lnTo>
                <a:cubicBezTo>
                  <a:pt x="14758382" y="2832100"/>
                  <a:pt x="14745682" y="2838450"/>
                  <a:pt x="14739332" y="2832100"/>
                </a:cubicBezTo>
                <a:close/>
                <a:moveTo>
                  <a:pt x="9297382" y="2870200"/>
                </a:moveTo>
                <a:cubicBezTo>
                  <a:pt x="9202132" y="2952750"/>
                  <a:pt x="9100532" y="3054350"/>
                  <a:pt x="9017982" y="3130550"/>
                </a:cubicBezTo>
                <a:cubicBezTo>
                  <a:pt x="8954482" y="3187700"/>
                  <a:pt x="8884632" y="3251200"/>
                  <a:pt x="8814782" y="3308350"/>
                </a:cubicBezTo>
                <a:lnTo>
                  <a:pt x="9341832" y="2806700"/>
                </a:lnTo>
                <a:cubicBezTo>
                  <a:pt x="9329132" y="2825750"/>
                  <a:pt x="9316432" y="2851150"/>
                  <a:pt x="9297382" y="2870200"/>
                </a:cubicBezTo>
                <a:close/>
                <a:moveTo>
                  <a:pt x="4592033" y="3092450"/>
                </a:moveTo>
                <a:cubicBezTo>
                  <a:pt x="4592033" y="3219450"/>
                  <a:pt x="4585683" y="3194050"/>
                  <a:pt x="4642833" y="3359150"/>
                </a:cubicBezTo>
                <a:cubicBezTo>
                  <a:pt x="4623783" y="3302000"/>
                  <a:pt x="4592033" y="3194050"/>
                  <a:pt x="4592033" y="3181350"/>
                </a:cubicBezTo>
                <a:lnTo>
                  <a:pt x="4592033" y="3003550"/>
                </a:lnTo>
                <a:cubicBezTo>
                  <a:pt x="4604733" y="2940050"/>
                  <a:pt x="4617433" y="2863850"/>
                  <a:pt x="4655533" y="2800350"/>
                </a:cubicBezTo>
                <a:cubicBezTo>
                  <a:pt x="4598383" y="2889250"/>
                  <a:pt x="4592033" y="3003550"/>
                  <a:pt x="4592033" y="3092450"/>
                </a:cubicBezTo>
                <a:close/>
                <a:moveTo>
                  <a:pt x="3766532" y="2825750"/>
                </a:moveTo>
                <a:cubicBezTo>
                  <a:pt x="3760182" y="2819400"/>
                  <a:pt x="3760182" y="2800350"/>
                  <a:pt x="3760182" y="2800350"/>
                </a:cubicBezTo>
                <a:cubicBezTo>
                  <a:pt x="3760182" y="2806700"/>
                  <a:pt x="3766532" y="2819400"/>
                  <a:pt x="3766532" y="2825750"/>
                </a:cubicBezTo>
                <a:close/>
                <a:moveTo>
                  <a:pt x="14796482" y="2819400"/>
                </a:moveTo>
                <a:cubicBezTo>
                  <a:pt x="14809182" y="2813050"/>
                  <a:pt x="14834582" y="2806700"/>
                  <a:pt x="14859982" y="2794000"/>
                </a:cubicBezTo>
                <a:cubicBezTo>
                  <a:pt x="14847282" y="2800350"/>
                  <a:pt x="14821882" y="2813050"/>
                  <a:pt x="14796482" y="2819400"/>
                </a:cubicBezTo>
                <a:close/>
                <a:moveTo>
                  <a:pt x="3106132" y="2825750"/>
                </a:moveTo>
                <a:cubicBezTo>
                  <a:pt x="3118832" y="2813050"/>
                  <a:pt x="3137882" y="2800350"/>
                  <a:pt x="3150582" y="2787650"/>
                </a:cubicBezTo>
                <a:cubicBezTo>
                  <a:pt x="3137882" y="2800350"/>
                  <a:pt x="3118832" y="2813050"/>
                  <a:pt x="3106132" y="2825750"/>
                </a:cubicBezTo>
                <a:close/>
                <a:moveTo>
                  <a:pt x="915382" y="2800350"/>
                </a:moveTo>
                <a:cubicBezTo>
                  <a:pt x="915382" y="2794000"/>
                  <a:pt x="915382" y="2781300"/>
                  <a:pt x="921732" y="2781300"/>
                </a:cubicBezTo>
                <a:cubicBezTo>
                  <a:pt x="921732" y="2787650"/>
                  <a:pt x="915382" y="2794000"/>
                  <a:pt x="915382" y="2800350"/>
                </a:cubicBezTo>
                <a:close/>
                <a:moveTo>
                  <a:pt x="3957032" y="2844800"/>
                </a:moveTo>
                <a:lnTo>
                  <a:pt x="3957032" y="2832100"/>
                </a:lnTo>
                <a:cubicBezTo>
                  <a:pt x="3963382" y="2806700"/>
                  <a:pt x="3957032" y="2787650"/>
                  <a:pt x="3976082" y="2781300"/>
                </a:cubicBezTo>
                <a:cubicBezTo>
                  <a:pt x="3969732" y="2800350"/>
                  <a:pt x="3963382" y="2825750"/>
                  <a:pt x="3957032" y="2844800"/>
                </a:cubicBezTo>
                <a:close/>
                <a:moveTo>
                  <a:pt x="3093432" y="2806700"/>
                </a:moveTo>
                <a:cubicBezTo>
                  <a:pt x="3106132" y="2794000"/>
                  <a:pt x="3125182" y="2781300"/>
                  <a:pt x="3137882" y="2768600"/>
                </a:cubicBezTo>
                <a:cubicBezTo>
                  <a:pt x="3125182" y="2781300"/>
                  <a:pt x="3106132" y="2794000"/>
                  <a:pt x="3093432" y="2806700"/>
                </a:cubicBezTo>
                <a:close/>
                <a:moveTo>
                  <a:pt x="13329632" y="2825750"/>
                </a:moveTo>
                <a:cubicBezTo>
                  <a:pt x="13329632" y="2819400"/>
                  <a:pt x="13316932" y="2813050"/>
                  <a:pt x="13316932" y="2800350"/>
                </a:cubicBezTo>
                <a:lnTo>
                  <a:pt x="13316932" y="2762250"/>
                </a:lnTo>
                <a:cubicBezTo>
                  <a:pt x="13316932" y="2781300"/>
                  <a:pt x="13329632" y="2806700"/>
                  <a:pt x="13329632" y="2825750"/>
                </a:cubicBezTo>
                <a:close/>
                <a:moveTo>
                  <a:pt x="4661883" y="2787650"/>
                </a:moveTo>
                <a:cubicBezTo>
                  <a:pt x="4661883" y="2781300"/>
                  <a:pt x="4674583" y="2768600"/>
                  <a:pt x="4680933" y="2755900"/>
                </a:cubicBezTo>
                <a:cubicBezTo>
                  <a:pt x="4674583" y="2762250"/>
                  <a:pt x="4668233" y="2774950"/>
                  <a:pt x="4661883" y="2787650"/>
                </a:cubicBezTo>
                <a:close/>
                <a:moveTo>
                  <a:pt x="15596582" y="2914650"/>
                </a:moveTo>
                <a:cubicBezTo>
                  <a:pt x="15590232" y="2908300"/>
                  <a:pt x="15590232" y="2908300"/>
                  <a:pt x="15590232" y="2895600"/>
                </a:cubicBezTo>
                <a:cubicBezTo>
                  <a:pt x="15590232" y="2876550"/>
                  <a:pt x="15615632" y="2787650"/>
                  <a:pt x="15634682" y="2743200"/>
                </a:cubicBezTo>
                <a:cubicBezTo>
                  <a:pt x="15621982" y="2800350"/>
                  <a:pt x="15602932" y="2857500"/>
                  <a:pt x="15596582" y="2914650"/>
                </a:cubicBezTo>
                <a:close/>
                <a:moveTo>
                  <a:pt x="14872682" y="2787650"/>
                </a:moveTo>
                <a:cubicBezTo>
                  <a:pt x="14898082" y="2774950"/>
                  <a:pt x="14936182" y="2755900"/>
                  <a:pt x="14974282" y="2743200"/>
                </a:cubicBezTo>
                <a:cubicBezTo>
                  <a:pt x="14948882" y="2755900"/>
                  <a:pt x="14910782" y="2768600"/>
                  <a:pt x="14872682" y="2787650"/>
                </a:cubicBezTo>
                <a:close/>
                <a:moveTo>
                  <a:pt x="3188682" y="2762250"/>
                </a:moveTo>
                <a:lnTo>
                  <a:pt x="3207732" y="2743200"/>
                </a:lnTo>
                <a:lnTo>
                  <a:pt x="3188682" y="2762250"/>
                </a:lnTo>
                <a:close/>
                <a:moveTo>
                  <a:pt x="3150582" y="2762250"/>
                </a:moveTo>
                <a:lnTo>
                  <a:pt x="3169632" y="2743200"/>
                </a:lnTo>
                <a:lnTo>
                  <a:pt x="3150582" y="2762250"/>
                </a:lnTo>
                <a:close/>
                <a:moveTo>
                  <a:pt x="10688032" y="2838450"/>
                </a:moveTo>
                <a:cubicBezTo>
                  <a:pt x="10738832" y="2806700"/>
                  <a:pt x="10789632" y="2774950"/>
                  <a:pt x="10840432" y="2736850"/>
                </a:cubicBezTo>
                <a:cubicBezTo>
                  <a:pt x="10808682" y="2781300"/>
                  <a:pt x="10726132" y="2825750"/>
                  <a:pt x="10688032" y="2838450"/>
                </a:cubicBezTo>
                <a:close/>
                <a:moveTo>
                  <a:pt x="2902932" y="2768600"/>
                </a:moveTo>
                <a:lnTo>
                  <a:pt x="2902932" y="2730500"/>
                </a:lnTo>
                <a:lnTo>
                  <a:pt x="2902932" y="2768600"/>
                </a:lnTo>
                <a:close/>
                <a:moveTo>
                  <a:pt x="15025082" y="2730500"/>
                </a:moveTo>
                <a:cubicBezTo>
                  <a:pt x="15037782" y="2730500"/>
                  <a:pt x="15056832" y="2724150"/>
                  <a:pt x="15075882" y="2724150"/>
                </a:cubicBezTo>
                <a:cubicBezTo>
                  <a:pt x="15069532" y="2730500"/>
                  <a:pt x="15044132" y="2730500"/>
                  <a:pt x="15025082" y="2730500"/>
                </a:cubicBezTo>
                <a:close/>
                <a:moveTo>
                  <a:pt x="11469082" y="2743200"/>
                </a:moveTo>
                <a:cubicBezTo>
                  <a:pt x="11469082" y="2736850"/>
                  <a:pt x="11469082" y="2724150"/>
                  <a:pt x="11475432" y="2724150"/>
                </a:cubicBezTo>
                <a:cubicBezTo>
                  <a:pt x="11475432" y="2730500"/>
                  <a:pt x="11475432" y="2736850"/>
                  <a:pt x="11469082" y="2743200"/>
                </a:cubicBezTo>
                <a:close/>
                <a:moveTo>
                  <a:pt x="4687283" y="2743200"/>
                </a:moveTo>
                <a:cubicBezTo>
                  <a:pt x="4693633" y="2736850"/>
                  <a:pt x="4699983" y="2724150"/>
                  <a:pt x="4706333" y="2717800"/>
                </a:cubicBezTo>
                <a:cubicBezTo>
                  <a:pt x="4699983" y="2724150"/>
                  <a:pt x="4693633" y="2736850"/>
                  <a:pt x="4687283" y="2743200"/>
                </a:cubicBezTo>
                <a:close/>
                <a:moveTo>
                  <a:pt x="3182332" y="2736850"/>
                </a:moveTo>
                <a:lnTo>
                  <a:pt x="3201382" y="2717800"/>
                </a:lnTo>
                <a:lnTo>
                  <a:pt x="3182332" y="2736850"/>
                </a:lnTo>
                <a:close/>
                <a:moveTo>
                  <a:pt x="16828482" y="2965450"/>
                </a:moveTo>
                <a:cubicBezTo>
                  <a:pt x="16860232" y="2889250"/>
                  <a:pt x="16917382" y="2781300"/>
                  <a:pt x="16987232" y="2711450"/>
                </a:cubicBezTo>
                <a:lnTo>
                  <a:pt x="16828482" y="2965450"/>
                </a:lnTo>
                <a:close/>
                <a:moveTo>
                  <a:pt x="2159982" y="3041650"/>
                </a:moveTo>
                <a:cubicBezTo>
                  <a:pt x="2159982" y="3086100"/>
                  <a:pt x="2191732" y="3238500"/>
                  <a:pt x="2204432" y="3276600"/>
                </a:cubicBezTo>
                <a:cubicBezTo>
                  <a:pt x="2179032" y="3238500"/>
                  <a:pt x="2159982" y="3098800"/>
                  <a:pt x="2159982" y="3041650"/>
                </a:cubicBezTo>
                <a:cubicBezTo>
                  <a:pt x="2159982" y="2946400"/>
                  <a:pt x="2198082" y="2794000"/>
                  <a:pt x="2255232" y="2711450"/>
                </a:cubicBezTo>
                <a:cubicBezTo>
                  <a:pt x="2198082" y="2787650"/>
                  <a:pt x="2159982" y="2946400"/>
                  <a:pt x="2159982" y="3041650"/>
                </a:cubicBezTo>
                <a:close/>
                <a:moveTo>
                  <a:pt x="2274282" y="2800350"/>
                </a:moveTo>
                <a:cubicBezTo>
                  <a:pt x="2293332" y="2768600"/>
                  <a:pt x="2306032" y="2736850"/>
                  <a:pt x="2331432" y="2705100"/>
                </a:cubicBezTo>
                <a:cubicBezTo>
                  <a:pt x="2306032" y="2736850"/>
                  <a:pt x="2293332" y="2768600"/>
                  <a:pt x="2274282" y="2800350"/>
                </a:cubicBezTo>
                <a:close/>
                <a:moveTo>
                  <a:pt x="17266632" y="2838450"/>
                </a:moveTo>
                <a:cubicBezTo>
                  <a:pt x="17196782" y="2819400"/>
                  <a:pt x="17088832" y="2730500"/>
                  <a:pt x="17038032" y="2698750"/>
                </a:cubicBezTo>
                <a:cubicBezTo>
                  <a:pt x="17114232" y="2743200"/>
                  <a:pt x="17190432" y="2794000"/>
                  <a:pt x="17266632" y="2838450"/>
                </a:cubicBezTo>
                <a:close/>
                <a:moveTo>
                  <a:pt x="9398982" y="2794000"/>
                </a:moveTo>
                <a:cubicBezTo>
                  <a:pt x="9398982" y="2794000"/>
                  <a:pt x="9392632" y="2787650"/>
                  <a:pt x="9386282" y="2787650"/>
                </a:cubicBezTo>
                <a:cubicBezTo>
                  <a:pt x="9411682" y="2762250"/>
                  <a:pt x="9437082" y="2724150"/>
                  <a:pt x="9456132" y="2692400"/>
                </a:cubicBezTo>
                <a:cubicBezTo>
                  <a:pt x="9443432" y="2724150"/>
                  <a:pt x="9418032" y="2762250"/>
                  <a:pt x="9398982" y="2794000"/>
                </a:cubicBezTo>
                <a:close/>
                <a:moveTo>
                  <a:pt x="17018982" y="2686050"/>
                </a:moveTo>
                <a:cubicBezTo>
                  <a:pt x="17018982" y="2686050"/>
                  <a:pt x="17018982" y="2692400"/>
                  <a:pt x="17012632" y="2686050"/>
                </a:cubicBezTo>
                <a:lnTo>
                  <a:pt x="17018982" y="2686050"/>
                </a:lnTo>
                <a:close/>
                <a:moveTo>
                  <a:pt x="9418032" y="2921000"/>
                </a:moveTo>
                <a:cubicBezTo>
                  <a:pt x="9475182" y="2844800"/>
                  <a:pt x="9545032" y="2762250"/>
                  <a:pt x="9621232" y="2686050"/>
                </a:cubicBezTo>
                <a:cubicBezTo>
                  <a:pt x="9557732" y="2762250"/>
                  <a:pt x="9487882" y="2844800"/>
                  <a:pt x="9418032" y="2921000"/>
                </a:cubicBezTo>
                <a:close/>
                <a:moveTo>
                  <a:pt x="4153882" y="2711450"/>
                </a:moveTo>
                <a:cubicBezTo>
                  <a:pt x="4153882" y="2705100"/>
                  <a:pt x="4160232" y="2692400"/>
                  <a:pt x="4172932" y="2686050"/>
                </a:cubicBezTo>
                <a:cubicBezTo>
                  <a:pt x="4172932" y="2692400"/>
                  <a:pt x="4166582" y="2705100"/>
                  <a:pt x="4153882" y="2711450"/>
                </a:cubicBezTo>
                <a:close/>
                <a:moveTo>
                  <a:pt x="1194782" y="2838450"/>
                </a:moveTo>
                <a:cubicBezTo>
                  <a:pt x="1232882" y="2787650"/>
                  <a:pt x="1264632" y="2736850"/>
                  <a:pt x="1302732" y="2686050"/>
                </a:cubicBezTo>
                <a:lnTo>
                  <a:pt x="1194782" y="2838450"/>
                </a:lnTo>
                <a:close/>
                <a:moveTo>
                  <a:pt x="11183332" y="2743200"/>
                </a:moveTo>
                <a:cubicBezTo>
                  <a:pt x="11119832" y="2743200"/>
                  <a:pt x="11043632" y="2711450"/>
                  <a:pt x="10980132" y="2679700"/>
                </a:cubicBezTo>
                <a:cubicBezTo>
                  <a:pt x="11043632" y="2698750"/>
                  <a:pt x="11113482" y="2730500"/>
                  <a:pt x="11183332" y="2743200"/>
                </a:cubicBezTo>
                <a:close/>
                <a:moveTo>
                  <a:pt x="11202382" y="2749550"/>
                </a:moveTo>
                <a:lnTo>
                  <a:pt x="11215082" y="2749550"/>
                </a:lnTo>
                <a:lnTo>
                  <a:pt x="11189682" y="2749550"/>
                </a:lnTo>
                <a:cubicBezTo>
                  <a:pt x="11221432" y="2749550"/>
                  <a:pt x="11291282" y="2698750"/>
                  <a:pt x="11329382" y="2673350"/>
                </a:cubicBezTo>
                <a:cubicBezTo>
                  <a:pt x="11291282" y="2698750"/>
                  <a:pt x="11240482" y="2749550"/>
                  <a:pt x="11202382" y="2749550"/>
                </a:cubicBezTo>
                <a:close/>
                <a:moveTo>
                  <a:pt x="5227033" y="2787650"/>
                </a:moveTo>
                <a:cubicBezTo>
                  <a:pt x="5207983" y="2755900"/>
                  <a:pt x="5182583" y="2705100"/>
                  <a:pt x="5182583" y="2692400"/>
                </a:cubicBezTo>
                <a:lnTo>
                  <a:pt x="5182583" y="2673350"/>
                </a:lnTo>
                <a:cubicBezTo>
                  <a:pt x="5195283" y="2711450"/>
                  <a:pt x="5207983" y="2749550"/>
                  <a:pt x="5227033" y="2787650"/>
                </a:cubicBezTo>
                <a:close/>
                <a:moveTo>
                  <a:pt x="3652232" y="2736850"/>
                </a:moveTo>
                <a:cubicBezTo>
                  <a:pt x="3639532" y="2736850"/>
                  <a:pt x="3620482" y="2730500"/>
                  <a:pt x="3601432" y="2724150"/>
                </a:cubicBezTo>
                <a:cubicBezTo>
                  <a:pt x="3607782" y="2711450"/>
                  <a:pt x="3607782" y="2692400"/>
                  <a:pt x="3607782" y="2673350"/>
                </a:cubicBezTo>
                <a:cubicBezTo>
                  <a:pt x="3607782" y="2692400"/>
                  <a:pt x="3614132" y="2724150"/>
                  <a:pt x="3652232" y="2736850"/>
                </a:cubicBezTo>
                <a:close/>
                <a:moveTo>
                  <a:pt x="2896582" y="2717800"/>
                </a:moveTo>
                <a:lnTo>
                  <a:pt x="2896582" y="2673350"/>
                </a:lnTo>
                <a:lnTo>
                  <a:pt x="2896582" y="2717800"/>
                </a:lnTo>
                <a:close/>
                <a:moveTo>
                  <a:pt x="1550382" y="2686050"/>
                </a:moveTo>
                <a:cubicBezTo>
                  <a:pt x="1556732" y="2679700"/>
                  <a:pt x="1569432" y="2673350"/>
                  <a:pt x="1575782" y="2673350"/>
                </a:cubicBezTo>
                <a:cubicBezTo>
                  <a:pt x="1575782" y="2679700"/>
                  <a:pt x="1563082" y="2679700"/>
                  <a:pt x="1550382" y="2686050"/>
                </a:cubicBezTo>
                <a:close/>
                <a:moveTo>
                  <a:pt x="11437332" y="2692400"/>
                </a:moveTo>
                <a:cubicBezTo>
                  <a:pt x="11424632" y="2686050"/>
                  <a:pt x="11405582" y="2679700"/>
                  <a:pt x="11386532" y="2667000"/>
                </a:cubicBezTo>
                <a:cubicBezTo>
                  <a:pt x="11405582" y="2673350"/>
                  <a:pt x="11424632" y="2679700"/>
                  <a:pt x="11437332" y="2692400"/>
                </a:cubicBezTo>
                <a:close/>
                <a:moveTo>
                  <a:pt x="10948382" y="2673350"/>
                </a:moveTo>
                <a:cubicBezTo>
                  <a:pt x="10954732" y="2667000"/>
                  <a:pt x="10961082" y="2667000"/>
                  <a:pt x="10967432" y="2673350"/>
                </a:cubicBezTo>
                <a:lnTo>
                  <a:pt x="10948382" y="2673350"/>
                </a:lnTo>
                <a:close/>
                <a:moveTo>
                  <a:pt x="15793432" y="2698750"/>
                </a:moveTo>
                <a:cubicBezTo>
                  <a:pt x="15768032" y="2698750"/>
                  <a:pt x="15742632" y="2705100"/>
                  <a:pt x="15717232" y="2705100"/>
                </a:cubicBezTo>
                <a:cubicBezTo>
                  <a:pt x="15742632" y="2686050"/>
                  <a:pt x="15787082" y="2711450"/>
                  <a:pt x="15793432" y="2660650"/>
                </a:cubicBezTo>
                <a:lnTo>
                  <a:pt x="15793432" y="2698750"/>
                </a:lnTo>
                <a:close/>
                <a:moveTo>
                  <a:pt x="12840682" y="2660650"/>
                </a:moveTo>
                <a:cubicBezTo>
                  <a:pt x="12859732" y="2717800"/>
                  <a:pt x="12891482" y="2787650"/>
                  <a:pt x="12916882" y="2857500"/>
                </a:cubicBezTo>
                <a:cubicBezTo>
                  <a:pt x="12885132" y="2794000"/>
                  <a:pt x="12847032" y="2730500"/>
                  <a:pt x="12840682" y="2660650"/>
                </a:cubicBezTo>
                <a:close/>
                <a:moveTo>
                  <a:pt x="3214082" y="2711450"/>
                </a:moveTo>
                <a:cubicBezTo>
                  <a:pt x="3233132" y="2692400"/>
                  <a:pt x="3258532" y="2673350"/>
                  <a:pt x="3283932" y="2654300"/>
                </a:cubicBezTo>
                <a:cubicBezTo>
                  <a:pt x="3258532" y="2673350"/>
                  <a:pt x="3233132" y="2692400"/>
                  <a:pt x="3214082" y="2711450"/>
                </a:cubicBezTo>
                <a:close/>
                <a:moveTo>
                  <a:pt x="1588482" y="2667000"/>
                </a:moveTo>
                <a:cubicBezTo>
                  <a:pt x="1594832" y="2660650"/>
                  <a:pt x="1607532" y="2654300"/>
                  <a:pt x="1613882" y="2654300"/>
                </a:cubicBezTo>
                <a:cubicBezTo>
                  <a:pt x="1607532" y="2660650"/>
                  <a:pt x="1594832" y="2667000"/>
                  <a:pt x="1588482" y="2667000"/>
                </a:cubicBezTo>
                <a:close/>
                <a:moveTo>
                  <a:pt x="9462482" y="2647950"/>
                </a:moveTo>
                <a:cubicBezTo>
                  <a:pt x="9468832" y="2647950"/>
                  <a:pt x="9468832" y="2660650"/>
                  <a:pt x="9468832" y="2673350"/>
                </a:cubicBezTo>
                <a:lnTo>
                  <a:pt x="9462482" y="2647950"/>
                </a:lnTo>
                <a:close/>
                <a:moveTo>
                  <a:pt x="3487132" y="2730500"/>
                </a:moveTo>
                <a:cubicBezTo>
                  <a:pt x="3468082" y="2705100"/>
                  <a:pt x="3449032" y="2673350"/>
                  <a:pt x="3429982" y="2647950"/>
                </a:cubicBezTo>
                <a:cubicBezTo>
                  <a:pt x="3449032" y="2673350"/>
                  <a:pt x="3474432" y="2705100"/>
                  <a:pt x="3487132" y="2730500"/>
                </a:cubicBezTo>
                <a:close/>
                <a:moveTo>
                  <a:pt x="4128482" y="2667000"/>
                </a:moveTo>
                <a:lnTo>
                  <a:pt x="4109432" y="2673350"/>
                </a:lnTo>
                <a:cubicBezTo>
                  <a:pt x="4084032" y="2660650"/>
                  <a:pt x="4058632" y="2654300"/>
                  <a:pt x="4033232" y="2641600"/>
                </a:cubicBezTo>
                <a:cubicBezTo>
                  <a:pt x="4071332" y="2654300"/>
                  <a:pt x="4103082" y="2660650"/>
                  <a:pt x="4128482" y="2667000"/>
                </a:cubicBezTo>
                <a:close/>
                <a:moveTo>
                  <a:pt x="11627832" y="2787650"/>
                </a:moveTo>
                <a:cubicBezTo>
                  <a:pt x="11589732" y="2844800"/>
                  <a:pt x="11564332" y="2921000"/>
                  <a:pt x="11532582" y="2990850"/>
                </a:cubicBezTo>
                <a:cubicBezTo>
                  <a:pt x="11557982" y="2927350"/>
                  <a:pt x="11583382" y="2851150"/>
                  <a:pt x="11621482" y="2794000"/>
                </a:cubicBezTo>
                <a:cubicBezTo>
                  <a:pt x="11653232" y="2736850"/>
                  <a:pt x="11697682" y="2679700"/>
                  <a:pt x="11697682" y="2635250"/>
                </a:cubicBezTo>
                <a:cubicBezTo>
                  <a:pt x="11697682" y="2686050"/>
                  <a:pt x="11659582" y="2730500"/>
                  <a:pt x="11627832" y="2787650"/>
                </a:cubicBezTo>
                <a:close/>
                <a:moveTo>
                  <a:pt x="10427682" y="2647950"/>
                </a:moveTo>
                <a:cubicBezTo>
                  <a:pt x="10427682" y="2641600"/>
                  <a:pt x="10427682" y="2635250"/>
                  <a:pt x="10434032" y="2635250"/>
                </a:cubicBezTo>
                <a:cubicBezTo>
                  <a:pt x="10434032" y="2641600"/>
                  <a:pt x="10434032" y="2647950"/>
                  <a:pt x="10427682" y="2647950"/>
                </a:cubicBezTo>
                <a:close/>
                <a:moveTo>
                  <a:pt x="12834332" y="2654300"/>
                </a:moveTo>
                <a:cubicBezTo>
                  <a:pt x="12827982" y="2641600"/>
                  <a:pt x="12827982" y="2622550"/>
                  <a:pt x="12827982" y="2609850"/>
                </a:cubicBezTo>
                <a:cubicBezTo>
                  <a:pt x="12827982" y="2622550"/>
                  <a:pt x="12834332" y="2641600"/>
                  <a:pt x="12834332" y="2654300"/>
                </a:cubicBezTo>
                <a:close/>
                <a:moveTo>
                  <a:pt x="3652232" y="2622550"/>
                </a:moveTo>
                <a:cubicBezTo>
                  <a:pt x="3652232" y="2616200"/>
                  <a:pt x="3664932" y="2603500"/>
                  <a:pt x="3677632" y="2590800"/>
                </a:cubicBezTo>
                <a:cubicBezTo>
                  <a:pt x="3671282" y="2603500"/>
                  <a:pt x="3664932" y="2616200"/>
                  <a:pt x="3652232" y="2622550"/>
                </a:cubicBezTo>
                <a:close/>
                <a:moveTo>
                  <a:pt x="3391882" y="2616200"/>
                </a:moveTo>
                <a:lnTo>
                  <a:pt x="3379182" y="2603500"/>
                </a:lnTo>
                <a:cubicBezTo>
                  <a:pt x="3379182" y="2603500"/>
                  <a:pt x="3385532" y="2597150"/>
                  <a:pt x="3385532" y="2590800"/>
                </a:cubicBezTo>
                <a:cubicBezTo>
                  <a:pt x="3385532" y="2597150"/>
                  <a:pt x="3391882" y="2609850"/>
                  <a:pt x="3391882" y="2616200"/>
                </a:cubicBezTo>
                <a:close/>
                <a:moveTo>
                  <a:pt x="2763232" y="2609850"/>
                </a:moveTo>
                <a:lnTo>
                  <a:pt x="2763232" y="2590800"/>
                </a:lnTo>
                <a:lnTo>
                  <a:pt x="2763232" y="2609850"/>
                </a:lnTo>
                <a:close/>
                <a:moveTo>
                  <a:pt x="1486882" y="2628900"/>
                </a:moveTo>
                <a:cubicBezTo>
                  <a:pt x="1531332" y="2628900"/>
                  <a:pt x="1531332" y="2609850"/>
                  <a:pt x="1582132" y="2609850"/>
                </a:cubicBezTo>
                <a:cubicBezTo>
                  <a:pt x="1537682" y="2635250"/>
                  <a:pt x="1505932" y="2635250"/>
                  <a:pt x="1480532" y="2635250"/>
                </a:cubicBezTo>
                <a:cubicBezTo>
                  <a:pt x="1455513" y="2635250"/>
                  <a:pt x="1443893" y="2636457"/>
                  <a:pt x="1433352" y="2633599"/>
                </a:cubicBezTo>
                <a:cubicBezTo>
                  <a:pt x="1419890" y="2629853"/>
                  <a:pt x="1408269" y="2619375"/>
                  <a:pt x="1372582" y="2590800"/>
                </a:cubicBezTo>
                <a:cubicBezTo>
                  <a:pt x="1461482" y="2616200"/>
                  <a:pt x="1423382" y="2628900"/>
                  <a:pt x="1486882" y="2628900"/>
                </a:cubicBezTo>
                <a:close/>
                <a:moveTo>
                  <a:pt x="4922233" y="2584450"/>
                </a:moveTo>
                <a:cubicBezTo>
                  <a:pt x="4922233" y="2584450"/>
                  <a:pt x="4928583" y="2578100"/>
                  <a:pt x="4934933" y="2578100"/>
                </a:cubicBezTo>
                <a:cubicBezTo>
                  <a:pt x="4934933" y="2584450"/>
                  <a:pt x="4928583" y="2584450"/>
                  <a:pt x="4922233" y="2584450"/>
                </a:cubicBezTo>
                <a:close/>
                <a:moveTo>
                  <a:pt x="3258532" y="2603500"/>
                </a:moveTo>
                <a:lnTo>
                  <a:pt x="3252182" y="2578100"/>
                </a:lnTo>
                <a:cubicBezTo>
                  <a:pt x="3264882" y="2578100"/>
                  <a:pt x="3277582" y="2597150"/>
                  <a:pt x="3296632" y="2597150"/>
                </a:cubicBezTo>
                <a:cubicBezTo>
                  <a:pt x="3290282" y="2597150"/>
                  <a:pt x="3277582" y="2603500"/>
                  <a:pt x="3258532" y="2603500"/>
                </a:cubicBezTo>
                <a:close/>
                <a:moveTo>
                  <a:pt x="5461983" y="2559050"/>
                </a:moveTo>
                <a:cubicBezTo>
                  <a:pt x="5569933" y="2609850"/>
                  <a:pt x="5690583" y="2698750"/>
                  <a:pt x="5779483" y="2825750"/>
                </a:cubicBezTo>
                <a:lnTo>
                  <a:pt x="5779483" y="2844800"/>
                </a:lnTo>
                <a:cubicBezTo>
                  <a:pt x="5715983" y="2736850"/>
                  <a:pt x="5557233" y="2590800"/>
                  <a:pt x="5449283" y="2559050"/>
                </a:cubicBezTo>
                <a:lnTo>
                  <a:pt x="5461983" y="2559050"/>
                </a:lnTo>
                <a:close/>
                <a:moveTo>
                  <a:pt x="3404582" y="2571750"/>
                </a:moveTo>
                <a:cubicBezTo>
                  <a:pt x="3410932" y="2565400"/>
                  <a:pt x="3417282" y="2559050"/>
                  <a:pt x="3423632" y="2559050"/>
                </a:cubicBezTo>
                <a:cubicBezTo>
                  <a:pt x="3423632" y="2565400"/>
                  <a:pt x="3410932" y="2571750"/>
                  <a:pt x="3404582" y="2571750"/>
                </a:cubicBezTo>
                <a:close/>
                <a:moveTo>
                  <a:pt x="15863282" y="2597150"/>
                </a:moveTo>
                <a:cubicBezTo>
                  <a:pt x="15863282" y="2603500"/>
                  <a:pt x="15844232" y="2622550"/>
                  <a:pt x="15825182" y="2628900"/>
                </a:cubicBezTo>
                <a:cubicBezTo>
                  <a:pt x="15837882" y="2616200"/>
                  <a:pt x="15850582" y="2603500"/>
                  <a:pt x="15850582" y="2590800"/>
                </a:cubicBezTo>
                <a:cubicBezTo>
                  <a:pt x="15825182" y="2571750"/>
                  <a:pt x="15799782" y="2559050"/>
                  <a:pt x="15774382" y="2546350"/>
                </a:cubicBezTo>
                <a:cubicBezTo>
                  <a:pt x="15780732" y="2546350"/>
                  <a:pt x="15863282" y="2559050"/>
                  <a:pt x="15863282" y="2597150"/>
                </a:cubicBezTo>
                <a:close/>
                <a:moveTo>
                  <a:pt x="5080983" y="2546350"/>
                </a:moveTo>
                <a:cubicBezTo>
                  <a:pt x="5131783" y="2654300"/>
                  <a:pt x="5176233" y="2774950"/>
                  <a:pt x="5220683" y="2889250"/>
                </a:cubicBezTo>
                <a:cubicBezTo>
                  <a:pt x="5239733" y="2940050"/>
                  <a:pt x="5290533" y="3035300"/>
                  <a:pt x="5290533" y="3054350"/>
                </a:cubicBezTo>
                <a:cubicBezTo>
                  <a:pt x="5290533" y="3067050"/>
                  <a:pt x="5246083" y="3086100"/>
                  <a:pt x="5220683" y="3098800"/>
                </a:cubicBezTo>
                <a:cubicBezTo>
                  <a:pt x="5214333" y="3098800"/>
                  <a:pt x="5214333" y="3079750"/>
                  <a:pt x="5201633" y="3073400"/>
                </a:cubicBezTo>
                <a:cubicBezTo>
                  <a:pt x="5195283" y="3060700"/>
                  <a:pt x="5182583" y="3054350"/>
                  <a:pt x="5169883" y="3041650"/>
                </a:cubicBezTo>
                <a:cubicBezTo>
                  <a:pt x="5169883" y="3035300"/>
                  <a:pt x="5169883" y="3022600"/>
                  <a:pt x="5163533" y="3016250"/>
                </a:cubicBezTo>
                <a:cubicBezTo>
                  <a:pt x="5150833" y="2984500"/>
                  <a:pt x="5125433" y="2952750"/>
                  <a:pt x="5112733" y="2921000"/>
                </a:cubicBezTo>
                <a:cubicBezTo>
                  <a:pt x="5068283" y="2806700"/>
                  <a:pt x="4998433" y="2597150"/>
                  <a:pt x="4998433" y="2578100"/>
                </a:cubicBezTo>
                <a:cubicBezTo>
                  <a:pt x="4998433" y="2559050"/>
                  <a:pt x="5055583" y="2546350"/>
                  <a:pt x="5068283" y="2546350"/>
                </a:cubicBezTo>
                <a:lnTo>
                  <a:pt x="5080983" y="2546350"/>
                </a:lnTo>
                <a:close/>
                <a:moveTo>
                  <a:pt x="2890232" y="2654300"/>
                </a:moveTo>
                <a:cubicBezTo>
                  <a:pt x="2890232" y="2622550"/>
                  <a:pt x="2883882" y="2584450"/>
                  <a:pt x="2883882" y="2546350"/>
                </a:cubicBezTo>
                <a:cubicBezTo>
                  <a:pt x="2883882" y="2578100"/>
                  <a:pt x="2890232" y="2616200"/>
                  <a:pt x="2890232" y="2654300"/>
                </a:cubicBezTo>
                <a:close/>
                <a:moveTo>
                  <a:pt x="2337782" y="2692400"/>
                </a:moveTo>
                <a:cubicBezTo>
                  <a:pt x="2394932" y="2635250"/>
                  <a:pt x="2433032" y="2578100"/>
                  <a:pt x="2496532" y="2546350"/>
                </a:cubicBezTo>
                <a:cubicBezTo>
                  <a:pt x="2445732" y="2584450"/>
                  <a:pt x="2388582" y="2635250"/>
                  <a:pt x="2337782" y="2692400"/>
                </a:cubicBezTo>
                <a:close/>
                <a:moveTo>
                  <a:pt x="5436583" y="2546350"/>
                </a:moveTo>
                <a:cubicBezTo>
                  <a:pt x="5430233" y="2552700"/>
                  <a:pt x="5411183" y="2546350"/>
                  <a:pt x="5398483" y="2540000"/>
                </a:cubicBezTo>
                <a:cubicBezTo>
                  <a:pt x="5417533" y="2540000"/>
                  <a:pt x="5430233" y="2546350"/>
                  <a:pt x="5436583" y="2546350"/>
                </a:cubicBezTo>
                <a:close/>
                <a:moveTo>
                  <a:pt x="5004783" y="2546350"/>
                </a:moveTo>
                <a:cubicBezTo>
                  <a:pt x="5011133" y="2540000"/>
                  <a:pt x="5023833" y="2540000"/>
                  <a:pt x="5030183" y="2540000"/>
                </a:cubicBezTo>
                <a:cubicBezTo>
                  <a:pt x="5023833" y="2546350"/>
                  <a:pt x="5011133" y="2546350"/>
                  <a:pt x="5004783" y="2546350"/>
                </a:cubicBezTo>
                <a:close/>
                <a:moveTo>
                  <a:pt x="12815282" y="2584450"/>
                </a:moveTo>
                <a:lnTo>
                  <a:pt x="12815282" y="2527300"/>
                </a:lnTo>
                <a:lnTo>
                  <a:pt x="12815282" y="2584450"/>
                </a:lnTo>
                <a:close/>
                <a:moveTo>
                  <a:pt x="5392133" y="2533650"/>
                </a:moveTo>
                <a:cubicBezTo>
                  <a:pt x="5385783" y="2533650"/>
                  <a:pt x="5373083" y="2533650"/>
                  <a:pt x="5360383" y="2527300"/>
                </a:cubicBezTo>
                <a:cubicBezTo>
                  <a:pt x="5366733" y="2527300"/>
                  <a:pt x="5379433" y="2527300"/>
                  <a:pt x="5392133" y="2533650"/>
                </a:cubicBezTo>
                <a:close/>
                <a:moveTo>
                  <a:pt x="5290533" y="2527300"/>
                </a:moveTo>
                <a:cubicBezTo>
                  <a:pt x="5569933" y="2552700"/>
                  <a:pt x="5862033" y="2857500"/>
                  <a:pt x="5862033" y="3117850"/>
                </a:cubicBezTo>
                <a:cubicBezTo>
                  <a:pt x="5862033" y="3136900"/>
                  <a:pt x="5785833" y="3213100"/>
                  <a:pt x="5785833" y="3225800"/>
                </a:cubicBezTo>
                <a:cubicBezTo>
                  <a:pt x="5785833" y="3244850"/>
                  <a:pt x="5792183" y="3340100"/>
                  <a:pt x="5792183" y="3352800"/>
                </a:cubicBezTo>
                <a:cubicBezTo>
                  <a:pt x="5792183" y="3371850"/>
                  <a:pt x="5817583" y="3384550"/>
                  <a:pt x="5817583" y="3397250"/>
                </a:cubicBezTo>
                <a:cubicBezTo>
                  <a:pt x="5817583" y="3416300"/>
                  <a:pt x="5773133" y="3467100"/>
                  <a:pt x="5747733" y="3511550"/>
                </a:cubicBezTo>
                <a:cubicBezTo>
                  <a:pt x="5646133" y="3657600"/>
                  <a:pt x="5442933" y="3740150"/>
                  <a:pt x="5309583" y="3740150"/>
                </a:cubicBezTo>
                <a:cubicBezTo>
                  <a:pt x="5112733" y="3740150"/>
                  <a:pt x="4865083" y="3619500"/>
                  <a:pt x="4744433" y="3422650"/>
                </a:cubicBezTo>
                <a:cubicBezTo>
                  <a:pt x="4744433" y="3422650"/>
                  <a:pt x="4744433" y="3416300"/>
                  <a:pt x="4731733" y="3416300"/>
                </a:cubicBezTo>
                <a:cubicBezTo>
                  <a:pt x="4763483" y="3460750"/>
                  <a:pt x="4801583" y="3511550"/>
                  <a:pt x="4839683" y="3556000"/>
                </a:cubicBezTo>
                <a:cubicBezTo>
                  <a:pt x="4769833" y="3498850"/>
                  <a:pt x="4706333" y="3409950"/>
                  <a:pt x="4687283" y="3340100"/>
                </a:cubicBezTo>
                <a:cubicBezTo>
                  <a:pt x="4706333" y="3346450"/>
                  <a:pt x="4699983" y="3390900"/>
                  <a:pt x="4738083" y="3403600"/>
                </a:cubicBezTo>
                <a:cubicBezTo>
                  <a:pt x="4719033" y="3371850"/>
                  <a:pt x="4706333" y="3333750"/>
                  <a:pt x="4687283" y="3302000"/>
                </a:cubicBezTo>
                <a:cubicBezTo>
                  <a:pt x="4680933" y="3308350"/>
                  <a:pt x="4680933" y="3314700"/>
                  <a:pt x="4680933" y="3321050"/>
                </a:cubicBezTo>
                <a:cubicBezTo>
                  <a:pt x="4668233" y="3295650"/>
                  <a:pt x="4655533" y="3263900"/>
                  <a:pt x="4649183" y="3225800"/>
                </a:cubicBezTo>
                <a:cubicBezTo>
                  <a:pt x="4655533" y="3238500"/>
                  <a:pt x="4661883" y="3263900"/>
                  <a:pt x="4668233" y="3282950"/>
                </a:cubicBezTo>
                <a:cubicBezTo>
                  <a:pt x="4668233" y="3289300"/>
                  <a:pt x="4687283" y="3276600"/>
                  <a:pt x="4687283" y="3289300"/>
                </a:cubicBezTo>
                <a:cubicBezTo>
                  <a:pt x="4687283" y="3276600"/>
                  <a:pt x="4649183" y="3105150"/>
                  <a:pt x="4649183" y="3086100"/>
                </a:cubicBezTo>
                <a:cubicBezTo>
                  <a:pt x="4649183" y="2959100"/>
                  <a:pt x="4699983" y="2819400"/>
                  <a:pt x="4795233" y="2698750"/>
                </a:cubicBezTo>
                <a:cubicBezTo>
                  <a:pt x="4719033" y="2749550"/>
                  <a:pt x="4674583" y="2863850"/>
                  <a:pt x="4661883" y="2921000"/>
                </a:cubicBezTo>
                <a:lnTo>
                  <a:pt x="4661883" y="2895600"/>
                </a:lnTo>
                <a:cubicBezTo>
                  <a:pt x="4693633" y="2794000"/>
                  <a:pt x="4795233" y="2647950"/>
                  <a:pt x="4903183" y="2597150"/>
                </a:cubicBezTo>
                <a:cubicBezTo>
                  <a:pt x="4871433" y="2628900"/>
                  <a:pt x="4833333" y="2654300"/>
                  <a:pt x="4801583" y="2698750"/>
                </a:cubicBezTo>
                <a:cubicBezTo>
                  <a:pt x="4846033" y="2660650"/>
                  <a:pt x="4915883" y="2597150"/>
                  <a:pt x="4934933" y="2597150"/>
                </a:cubicBezTo>
                <a:cubicBezTo>
                  <a:pt x="4947633" y="2597150"/>
                  <a:pt x="4947633" y="2609850"/>
                  <a:pt x="4960333" y="2622550"/>
                </a:cubicBezTo>
                <a:cubicBezTo>
                  <a:pt x="4966683" y="2609850"/>
                  <a:pt x="4973033" y="2590800"/>
                  <a:pt x="4979383" y="2578100"/>
                </a:cubicBezTo>
                <a:cubicBezTo>
                  <a:pt x="5011133" y="2660650"/>
                  <a:pt x="5042883" y="2755900"/>
                  <a:pt x="5080983" y="2857500"/>
                </a:cubicBezTo>
                <a:cubicBezTo>
                  <a:pt x="5074633" y="2851150"/>
                  <a:pt x="5074633" y="2838450"/>
                  <a:pt x="5068283" y="2832100"/>
                </a:cubicBezTo>
                <a:cubicBezTo>
                  <a:pt x="5061933" y="2832100"/>
                  <a:pt x="5055583" y="2844800"/>
                  <a:pt x="5055583" y="2857500"/>
                </a:cubicBezTo>
                <a:cubicBezTo>
                  <a:pt x="5036533" y="2819400"/>
                  <a:pt x="5036533" y="2781300"/>
                  <a:pt x="5004783" y="2743200"/>
                </a:cubicBezTo>
                <a:cubicBezTo>
                  <a:pt x="5004783" y="2730500"/>
                  <a:pt x="5023833" y="2736850"/>
                  <a:pt x="5023833" y="2724150"/>
                </a:cubicBezTo>
                <a:cubicBezTo>
                  <a:pt x="5023833" y="2705100"/>
                  <a:pt x="4992083" y="2660650"/>
                  <a:pt x="4973033" y="2628900"/>
                </a:cubicBezTo>
                <a:cubicBezTo>
                  <a:pt x="4973033" y="2628900"/>
                  <a:pt x="4960333" y="2616200"/>
                  <a:pt x="4960333" y="2628900"/>
                </a:cubicBezTo>
                <a:cubicBezTo>
                  <a:pt x="4960333" y="2647950"/>
                  <a:pt x="5017483" y="2813050"/>
                  <a:pt x="5049233" y="2901950"/>
                </a:cubicBezTo>
                <a:lnTo>
                  <a:pt x="5068283" y="2959100"/>
                </a:lnTo>
                <a:cubicBezTo>
                  <a:pt x="5087333" y="3016250"/>
                  <a:pt x="5112733" y="3073400"/>
                  <a:pt x="5131783" y="3143250"/>
                </a:cubicBezTo>
                <a:cubicBezTo>
                  <a:pt x="5138133" y="3155950"/>
                  <a:pt x="5138133" y="3187700"/>
                  <a:pt x="5144483" y="3206750"/>
                </a:cubicBezTo>
                <a:cubicBezTo>
                  <a:pt x="5163533" y="3219450"/>
                  <a:pt x="5182583" y="3225800"/>
                  <a:pt x="5195283" y="3225800"/>
                </a:cubicBezTo>
                <a:cubicBezTo>
                  <a:pt x="5220683" y="3225800"/>
                  <a:pt x="5309583" y="3149600"/>
                  <a:pt x="5315933" y="3149600"/>
                </a:cubicBezTo>
                <a:cubicBezTo>
                  <a:pt x="5328633" y="3149600"/>
                  <a:pt x="5322283" y="3162300"/>
                  <a:pt x="5334983" y="3162300"/>
                </a:cubicBezTo>
                <a:cubicBezTo>
                  <a:pt x="5366733" y="3162300"/>
                  <a:pt x="5373083" y="3086100"/>
                  <a:pt x="5373083" y="3086100"/>
                </a:cubicBezTo>
                <a:cubicBezTo>
                  <a:pt x="5373083" y="3048000"/>
                  <a:pt x="5334983" y="3028950"/>
                  <a:pt x="5309583" y="2984500"/>
                </a:cubicBezTo>
                <a:cubicBezTo>
                  <a:pt x="5271483" y="2921000"/>
                  <a:pt x="5258783" y="2857500"/>
                  <a:pt x="5233383" y="2794000"/>
                </a:cubicBezTo>
                <a:cubicBezTo>
                  <a:pt x="5227033" y="2800350"/>
                  <a:pt x="5227033" y="2794000"/>
                  <a:pt x="5227033" y="2813050"/>
                </a:cubicBezTo>
                <a:cubicBezTo>
                  <a:pt x="5227033" y="2825750"/>
                  <a:pt x="5271483" y="2933700"/>
                  <a:pt x="5296883" y="2997200"/>
                </a:cubicBezTo>
                <a:cubicBezTo>
                  <a:pt x="5296883" y="2997200"/>
                  <a:pt x="5290533" y="2997200"/>
                  <a:pt x="5284183" y="3003550"/>
                </a:cubicBezTo>
                <a:lnTo>
                  <a:pt x="5112733" y="2559050"/>
                </a:lnTo>
                <a:cubicBezTo>
                  <a:pt x="5112733" y="2552700"/>
                  <a:pt x="5119083" y="2540000"/>
                  <a:pt x="5125433" y="2540000"/>
                </a:cubicBezTo>
                <a:cubicBezTo>
                  <a:pt x="5138133" y="2578100"/>
                  <a:pt x="5157183" y="2622550"/>
                  <a:pt x="5176233" y="2667000"/>
                </a:cubicBezTo>
                <a:cubicBezTo>
                  <a:pt x="5182583" y="2660650"/>
                  <a:pt x="5182583" y="2660650"/>
                  <a:pt x="5182583" y="2647950"/>
                </a:cubicBezTo>
                <a:cubicBezTo>
                  <a:pt x="5182583" y="2628900"/>
                  <a:pt x="5157183" y="2578100"/>
                  <a:pt x="5138133" y="2540000"/>
                </a:cubicBezTo>
                <a:lnTo>
                  <a:pt x="5144483" y="2527300"/>
                </a:lnTo>
                <a:lnTo>
                  <a:pt x="5290533" y="2527300"/>
                </a:lnTo>
                <a:close/>
                <a:moveTo>
                  <a:pt x="5074633" y="2527300"/>
                </a:moveTo>
                <a:cubicBezTo>
                  <a:pt x="5068283" y="2527300"/>
                  <a:pt x="5061933" y="2533650"/>
                  <a:pt x="5055583" y="2527300"/>
                </a:cubicBezTo>
                <a:lnTo>
                  <a:pt x="5074633" y="2527300"/>
                </a:lnTo>
                <a:close/>
                <a:moveTo>
                  <a:pt x="2902932" y="2622550"/>
                </a:moveTo>
                <a:cubicBezTo>
                  <a:pt x="2902932" y="2628900"/>
                  <a:pt x="2909282" y="2641600"/>
                  <a:pt x="2909282" y="2654300"/>
                </a:cubicBezTo>
                <a:cubicBezTo>
                  <a:pt x="2909282" y="2654300"/>
                  <a:pt x="2915632" y="2660650"/>
                  <a:pt x="2915632" y="2667000"/>
                </a:cubicBezTo>
                <a:lnTo>
                  <a:pt x="2915632" y="2705100"/>
                </a:lnTo>
                <a:lnTo>
                  <a:pt x="2915632" y="2660650"/>
                </a:lnTo>
                <a:lnTo>
                  <a:pt x="2915632" y="2749550"/>
                </a:lnTo>
                <a:cubicBezTo>
                  <a:pt x="2915632" y="2692400"/>
                  <a:pt x="2902932" y="2628900"/>
                  <a:pt x="2896582" y="2520950"/>
                </a:cubicBezTo>
                <a:cubicBezTo>
                  <a:pt x="2896582" y="2552700"/>
                  <a:pt x="2896582" y="2590800"/>
                  <a:pt x="2902932" y="2622550"/>
                </a:cubicBezTo>
                <a:close/>
                <a:moveTo>
                  <a:pt x="15691832" y="2514600"/>
                </a:moveTo>
                <a:cubicBezTo>
                  <a:pt x="15717232" y="2527300"/>
                  <a:pt x="15742632" y="2533650"/>
                  <a:pt x="15768032" y="2540000"/>
                </a:cubicBezTo>
                <a:cubicBezTo>
                  <a:pt x="15736282" y="2540000"/>
                  <a:pt x="15704532" y="2527300"/>
                  <a:pt x="15672782" y="2514600"/>
                </a:cubicBezTo>
                <a:lnTo>
                  <a:pt x="15691832" y="2514600"/>
                </a:lnTo>
                <a:close/>
                <a:moveTo>
                  <a:pt x="4998433" y="2514600"/>
                </a:moveTo>
                <a:cubicBezTo>
                  <a:pt x="4992083" y="2520950"/>
                  <a:pt x="4979383" y="2520950"/>
                  <a:pt x="4979383" y="2514600"/>
                </a:cubicBezTo>
                <a:lnTo>
                  <a:pt x="4998433" y="2514600"/>
                </a:lnTo>
                <a:close/>
                <a:moveTo>
                  <a:pt x="5303233" y="2514600"/>
                </a:moveTo>
                <a:cubicBezTo>
                  <a:pt x="5277833" y="2514600"/>
                  <a:pt x="5252433" y="2508250"/>
                  <a:pt x="5227033" y="2508250"/>
                </a:cubicBezTo>
                <a:cubicBezTo>
                  <a:pt x="5252433" y="2508250"/>
                  <a:pt x="5277833" y="2508250"/>
                  <a:pt x="5303233" y="2514600"/>
                </a:cubicBezTo>
                <a:close/>
                <a:moveTo>
                  <a:pt x="5188933" y="2508250"/>
                </a:moveTo>
                <a:lnTo>
                  <a:pt x="5157183" y="2508250"/>
                </a:lnTo>
                <a:lnTo>
                  <a:pt x="5188933" y="2508250"/>
                </a:lnTo>
                <a:close/>
                <a:moveTo>
                  <a:pt x="5011133" y="2508250"/>
                </a:moveTo>
                <a:cubicBezTo>
                  <a:pt x="5017483" y="2501900"/>
                  <a:pt x="5030183" y="2501900"/>
                  <a:pt x="5042883" y="2501900"/>
                </a:cubicBezTo>
                <a:cubicBezTo>
                  <a:pt x="5036533" y="2501900"/>
                  <a:pt x="5023833" y="2508250"/>
                  <a:pt x="5011133" y="2508250"/>
                </a:cubicBezTo>
                <a:close/>
                <a:moveTo>
                  <a:pt x="3252182" y="2501900"/>
                </a:moveTo>
                <a:cubicBezTo>
                  <a:pt x="3252182" y="2501900"/>
                  <a:pt x="3252182" y="2508250"/>
                  <a:pt x="3245832" y="2501900"/>
                </a:cubicBezTo>
                <a:lnTo>
                  <a:pt x="3252182" y="2501900"/>
                </a:lnTo>
                <a:close/>
                <a:moveTo>
                  <a:pt x="15621982" y="2501900"/>
                </a:moveTo>
                <a:cubicBezTo>
                  <a:pt x="15634682" y="2501900"/>
                  <a:pt x="15647382" y="2501900"/>
                  <a:pt x="15653732" y="2508250"/>
                </a:cubicBezTo>
                <a:cubicBezTo>
                  <a:pt x="15647382" y="2508250"/>
                  <a:pt x="15634682" y="2508250"/>
                  <a:pt x="15621982" y="2501900"/>
                </a:cubicBezTo>
                <a:close/>
                <a:moveTo>
                  <a:pt x="13310582" y="2724150"/>
                </a:moveTo>
                <a:cubicBezTo>
                  <a:pt x="13304232" y="2724150"/>
                  <a:pt x="13304232" y="2514600"/>
                  <a:pt x="13304232" y="2495550"/>
                </a:cubicBezTo>
                <a:cubicBezTo>
                  <a:pt x="13304232" y="2679700"/>
                  <a:pt x="13310582" y="2705100"/>
                  <a:pt x="13310582" y="2724150"/>
                </a:cubicBezTo>
                <a:close/>
                <a:moveTo>
                  <a:pt x="5360383" y="2489200"/>
                </a:moveTo>
                <a:cubicBezTo>
                  <a:pt x="5341333" y="2489200"/>
                  <a:pt x="5315933" y="2489200"/>
                  <a:pt x="5290533" y="2482850"/>
                </a:cubicBezTo>
                <a:cubicBezTo>
                  <a:pt x="5309583" y="2482850"/>
                  <a:pt x="5334983" y="2482850"/>
                  <a:pt x="5360383" y="2489200"/>
                </a:cubicBezTo>
                <a:close/>
                <a:moveTo>
                  <a:pt x="5150833" y="2482850"/>
                </a:moveTo>
                <a:cubicBezTo>
                  <a:pt x="5144483" y="2489200"/>
                  <a:pt x="5125433" y="2489200"/>
                  <a:pt x="5125433" y="2482850"/>
                </a:cubicBezTo>
                <a:lnTo>
                  <a:pt x="5150833" y="2482850"/>
                </a:lnTo>
                <a:close/>
                <a:moveTo>
                  <a:pt x="2877532" y="2527300"/>
                </a:moveTo>
                <a:lnTo>
                  <a:pt x="2877532" y="2482850"/>
                </a:lnTo>
                <a:lnTo>
                  <a:pt x="2877532" y="2527300"/>
                </a:lnTo>
                <a:close/>
                <a:moveTo>
                  <a:pt x="3233132" y="2540000"/>
                </a:moveTo>
                <a:cubicBezTo>
                  <a:pt x="3195032" y="2514600"/>
                  <a:pt x="3150582" y="2495550"/>
                  <a:pt x="3112482" y="2470150"/>
                </a:cubicBezTo>
                <a:cubicBezTo>
                  <a:pt x="3150582" y="2489200"/>
                  <a:pt x="3195032" y="2508250"/>
                  <a:pt x="3233132" y="2540000"/>
                </a:cubicBezTo>
                <a:close/>
                <a:moveTo>
                  <a:pt x="2890232" y="2501900"/>
                </a:moveTo>
                <a:lnTo>
                  <a:pt x="2890232" y="2470150"/>
                </a:lnTo>
                <a:lnTo>
                  <a:pt x="2890232" y="2501900"/>
                </a:lnTo>
                <a:close/>
                <a:moveTo>
                  <a:pt x="11500832" y="2489200"/>
                </a:moveTo>
                <a:cubicBezTo>
                  <a:pt x="11494482" y="2482850"/>
                  <a:pt x="11488132" y="2470150"/>
                  <a:pt x="11500832" y="2463800"/>
                </a:cubicBezTo>
                <a:lnTo>
                  <a:pt x="11500832" y="2489200"/>
                </a:lnTo>
                <a:close/>
                <a:moveTo>
                  <a:pt x="2756882" y="2527300"/>
                </a:moveTo>
                <a:cubicBezTo>
                  <a:pt x="2756882" y="2508250"/>
                  <a:pt x="2750532" y="2482850"/>
                  <a:pt x="2750532" y="2463800"/>
                </a:cubicBezTo>
                <a:cubicBezTo>
                  <a:pt x="2756882" y="2482850"/>
                  <a:pt x="2756882" y="2508250"/>
                  <a:pt x="2756882" y="2527300"/>
                </a:cubicBezTo>
                <a:close/>
                <a:moveTo>
                  <a:pt x="2598132" y="2482850"/>
                </a:moveTo>
                <a:cubicBezTo>
                  <a:pt x="2604482" y="2476500"/>
                  <a:pt x="2629882" y="2470150"/>
                  <a:pt x="2655282" y="2457450"/>
                </a:cubicBezTo>
                <a:cubicBezTo>
                  <a:pt x="2648932" y="2463800"/>
                  <a:pt x="2623532" y="2470150"/>
                  <a:pt x="2598132" y="2482850"/>
                </a:cubicBezTo>
                <a:close/>
                <a:moveTo>
                  <a:pt x="2871182" y="2463800"/>
                </a:moveTo>
                <a:cubicBezTo>
                  <a:pt x="2890232" y="2457450"/>
                  <a:pt x="2902932" y="2444750"/>
                  <a:pt x="2921982" y="2444750"/>
                </a:cubicBezTo>
                <a:cubicBezTo>
                  <a:pt x="3004532" y="2444750"/>
                  <a:pt x="3131532" y="2495550"/>
                  <a:pt x="3207732" y="2533650"/>
                </a:cubicBezTo>
                <a:cubicBezTo>
                  <a:pt x="3226782" y="2540000"/>
                  <a:pt x="3233132" y="2584450"/>
                  <a:pt x="3239482" y="2597150"/>
                </a:cubicBezTo>
                <a:cubicBezTo>
                  <a:pt x="3245832" y="2622550"/>
                  <a:pt x="3283932" y="2609850"/>
                  <a:pt x="3309332" y="2609850"/>
                </a:cubicBezTo>
                <a:lnTo>
                  <a:pt x="3309332" y="2628900"/>
                </a:lnTo>
                <a:lnTo>
                  <a:pt x="3290282" y="2647950"/>
                </a:lnTo>
                <a:cubicBezTo>
                  <a:pt x="3309332" y="2635250"/>
                  <a:pt x="3322032" y="2628900"/>
                  <a:pt x="3328382" y="2622550"/>
                </a:cubicBezTo>
                <a:cubicBezTo>
                  <a:pt x="3334732" y="2622550"/>
                  <a:pt x="3341082" y="2622550"/>
                  <a:pt x="3347432" y="2628900"/>
                </a:cubicBezTo>
                <a:cubicBezTo>
                  <a:pt x="3315682" y="2654300"/>
                  <a:pt x="3239482" y="2692400"/>
                  <a:pt x="3220432" y="2743200"/>
                </a:cubicBezTo>
                <a:lnTo>
                  <a:pt x="3341082" y="2647950"/>
                </a:lnTo>
                <a:cubicBezTo>
                  <a:pt x="3379182" y="2686050"/>
                  <a:pt x="3410932" y="2736850"/>
                  <a:pt x="3442682" y="2781300"/>
                </a:cubicBezTo>
                <a:lnTo>
                  <a:pt x="3455382" y="2781300"/>
                </a:lnTo>
                <a:cubicBezTo>
                  <a:pt x="3429982" y="2743200"/>
                  <a:pt x="3398232" y="2698750"/>
                  <a:pt x="3372832" y="2654300"/>
                </a:cubicBezTo>
                <a:cubicBezTo>
                  <a:pt x="3423632" y="2705100"/>
                  <a:pt x="3474432" y="2794000"/>
                  <a:pt x="3499832" y="2870200"/>
                </a:cubicBezTo>
                <a:lnTo>
                  <a:pt x="3493482" y="2889250"/>
                </a:lnTo>
                <a:cubicBezTo>
                  <a:pt x="3493482" y="2844800"/>
                  <a:pt x="3449032" y="2787650"/>
                  <a:pt x="3449032" y="2800350"/>
                </a:cubicBezTo>
                <a:cubicBezTo>
                  <a:pt x="3449032" y="2819400"/>
                  <a:pt x="3474432" y="2870200"/>
                  <a:pt x="3474432" y="2901950"/>
                </a:cubicBezTo>
                <a:cubicBezTo>
                  <a:pt x="3499832" y="2927350"/>
                  <a:pt x="3506182" y="2997200"/>
                  <a:pt x="3506182" y="3028950"/>
                </a:cubicBezTo>
                <a:cubicBezTo>
                  <a:pt x="3506182" y="3048000"/>
                  <a:pt x="3506182" y="3054350"/>
                  <a:pt x="3499832" y="3067050"/>
                </a:cubicBezTo>
                <a:lnTo>
                  <a:pt x="3055332" y="3073400"/>
                </a:lnTo>
                <a:cubicBezTo>
                  <a:pt x="3061682" y="3079750"/>
                  <a:pt x="3068032" y="3079750"/>
                  <a:pt x="3074382" y="3079750"/>
                </a:cubicBezTo>
                <a:cubicBezTo>
                  <a:pt x="3048982" y="3086100"/>
                  <a:pt x="3023582" y="3079750"/>
                  <a:pt x="2998182" y="3079750"/>
                </a:cubicBezTo>
                <a:cubicBezTo>
                  <a:pt x="3010882" y="3073400"/>
                  <a:pt x="3029932" y="3073400"/>
                  <a:pt x="3048982" y="3067050"/>
                </a:cubicBezTo>
                <a:cubicBezTo>
                  <a:pt x="3036282" y="3060700"/>
                  <a:pt x="3017232" y="3060700"/>
                  <a:pt x="3004532" y="3054350"/>
                </a:cubicBezTo>
                <a:cubicBezTo>
                  <a:pt x="2972782" y="3028950"/>
                  <a:pt x="2985482" y="2990850"/>
                  <a:pt x="2947382" y="2971800"/>
                </a:cubicBezTo>
                <a:cubicBezTo>
                  <a:pt x="2960082" y="2921000"/>
                  <a:pt x="3017232" y="2940050"/>
                  <a:pt x="3036282" y="2876550"/>
                </a:cubicBezTo>
                <a:cubicBezTo>
                  <a:pt x="3004532" y="2889250"/>
                  <a:pt x="2991832" y="2940050"/>
                  <a:pt x="2947382" y="2927350"/>
                </a:cubicBezTo>
                <a:cubicBezTo>
                  <a:pt x="2991832" y="2889250"/>
                  <a:pt x="3042632" y="2870200"/>
                  <a:pt x="3074382" y="2813050"/>
                </a:cubicBezTo>
                <a:cubicBezTo>
                  <a:pt x="3055332" y="2832100"/>
                  <a:pt x="3029932" y="2857500"/>
                  <a:pt x="3010882" y="2863850"/>
                </a:cubicBezTo>
                <a:cubicBezTo>
                  <a:pt x="3004532" y="2870200"/>
                  <a:pt x="2991832" y="2870200"/>
                  <a:pt x="2985482" y="2870200"/>
                </a:cubicBezTo>
                <a:cubicBezTo>
                  <a:pt x="2979132" y="2882900"/>
                  <a:pt x="2966432" y="2901950"/>
                  <a:pt x="2953732" y="2908300"/>
                </a:cubicBezTo>
                <a:cubicBezTo>
                  <a:pt x="2941032" y="2901950"/>
                  <a:pt x="2934682" y="2882900"/>
                  <a:pt x="2921982" y="2870200"/>
                </a:cubicBezTo>
                <a:lnTo>
                  <a:pt x="2921982" y="2844800"/>
                </a:lnTo>
                <a:cubicBezTo>
                  <a:pt x="2928332" y="2844800"/>
                  <a:pt x="2928332" y="2857500"/>
                  <a:pt x="2934682" y="2870200"/>
                </a:cubicBezTo>
                <a:cubicBezTo>
                  <a:pt x="2941032" y="2863850"/>
                  <a:pt x="2941032" y="2870200"/>
                  <a:pt x="2941032" y="2851150"/>
                </a:cubicBezTo>
                <a:cubicBezTo>
                  <a:pt x="2941032" y="2838450"/>
                  <a:pt x="2928332" y="2794000"/>
                  <a:pt x="2921982" y="2768600"/>
                </a:cubicBezTo>
                <a:cubicBezTo>
                  <a:pt x="2915632" y="2794000"/>
                  <a:pt x="2902932" y="2825750"/>
                  <a:pt x="2902932" y="2844800"/>
                </a:cubicBezTo>
                <a:cubicBezTo>
                  <a:pt x="2902932" y="2857500"/>
                  <a:pt x="2915632" y="2889250"/>
                  <a:pt x="2915632" y="2901950"/>
                </a:cubicBezTo>
                <a:cubicBezTo>
                  <a:pt x="2915632" y="2914650"/>
                  <a:pt x="2902932" y="2933700"/>
                  <a:pt x="2883882" y="2933700"/>
                </a:cubicBezTo>
                <a:lnTo>
                  <a:pt x="2820382" y="2933700"/>
                </a:lnTo>
                <a:cubicBezTo>
                  <a:pt x="2820382" y="2882900"/>
                  <a:pt x="2807682" y="2825750"/>
                  <a:pt x="2794982" y="2768600"/>
                </a:cubicBezTo>
                <a:cubicBezTo>
                  <a:pt x="2788632" y="2787650"/>
                  <a:pt x="2788632" y="2806700"/>
                  <a:pt x="2788632" y="2819400"/>
                </a:cubicBezTo>
                <a:cubicBezTo>
                  <a:pt x="2788632" y="2813050"/>
                  <a:pt x="2788632" y="2800350"/>
                  <a:pt x="2782282" y="2787650"/>
                </a:cubicBezTo>
                <a:cubicBezTo>
                  <a:pt x="2775932" y="2800350"/>
                  <a:pt x="2775932" y="2813050"/>
                  <a:pt x="2775932" y="2825750"/>
                </a:cubicBezTo>
                <a:cubicBezTo>
                  <a:pt x="2775932" y="2844800"/>
                  <a:pt x="2788632" y="2914650"/>
                  <a:pt x="2788632" y="2933700"/>
                </a:cubicBezTo>
                <a:cubicBezTo>
                  <a:pt x="2788632" y="2965450"/>
                  <a:pt x="2731482" y="3016250"/>
                  <a:pt x="2731482" y="3060700"/>
                </a:cubicBezTo>
                <a:cubicBezTo>
                  <a:pt x="2731482" y="3117850"/>
                  <a:pt x="2769582" y="3168650"/>
                  <a:pt x="2864832" y="3187700"/>
                </a:cubicBezTo>
                <a:cubicBezTo>
                  <a:pt x="2871182" y="3194050"/>
                  <a:pt x="2871182" y="3200400"/>
                  <a:pt x="2890232" y="3200400"/>
                </a:cubicBezTo>
                <a:cubicBezTo>
                  <a:pt x="2902932" y="3200400"/>
                  <a:pt x="2966432" y="3136900"/>
                  <a:pt x="2998182" y="3092450"/>
                </a:cubicBezTo>
                <a:cubicBezTo>
                  <a:pt x="3042632" y="3098800"/>
                  <a:pt x="3087082" y="3092450"/>
                  <a:pt x="3131532" y="3086100"/>
                </a:cubicBezTo>
                <a:cubicBezTo>
                  <a:pt x="3125182" y="3079750"/>
                  <a:pt x="3112482" y="3079750"/>
                  <a:pt x="3099782" y="3079750"/>
                </a:cubicBezTo>
                <a:lnTo>
                  <a:pt x="3188682" y="3079750"/>
                </a:lnTo>
                <a:cubicBezTo>
                  <a:pt x="3169632" y="3086100"/>
                  <a:pt x="3150582" y="3086100"/>
                  <a:pt x="3131532" y="3092450"/>
                </a:cubicBezTo>
                <a:lnTo>
                  <a:pt x="3499832" y="3092450"/>
                </a:lnTo>
                <a:lnTo>
                  <a:pt x="3499832" y="3124200"/>
                </a:lnTo>
                <a:cubicBezTo>
                  <a:pt x="3493482" y="3143250"/>
                  <a:pt x="3493482" y="3162300"/>
                  <a:pt x="3487132" y="3175000"/>
                </a:cubicBezTo>
                <a:cubicBezTo>
                  <a:pt x="3480782" y="3206750"/>
                  <a:pt x="3461732" y="3232150"/>
                  <a:pt x="3449032" y="3263900"/>
                </a:cubicBezTo>
                <a:cubicBezTo>
                  <a:pt x="3442682" y="3263900"/>
                  <a:pt x="3449032" y="3282950"/>
                  <a:pt x="3442682" y="3295650"/>
                </a:cubicBezTo>
                <a:cubicBezTo>
                  <a:pt x="3417282" y="3340100"/>
                  <a:pt x="3385532" y="3390900"/>
                  <a:pt x="3341082" y="3441700"/>
                </a:cubicBezTo>
                <a:lnTo>
                  <a:pt x="3341082" y="3454400"/>
                </a:lnTo>
                <a:cubicBezTo>
                  <a:pt x="3391882" y="3416300"/>
                  <a:pt x="3436332" y="3321050"/>
                  <a:pt x="3474432" y="3270250"/>
                </a:cubicBezTo>
                <a:cubicBezTo>
                  <a:pt x="3429982" y="3378200"/>
                  <a:pt x="3315682" y="3511550"/>
                  <a:pt x="3201382" y="3568700"/>
                </a:cubicBezTo>
                <a:cubicBezTo>
                  <a:pt x="3239482" y="3530600"/>
                  <a:pt x="3290282" y="3511550"/>
                  <a:pt x="3334732" y="3454400"/>
                </a:cubicBezTo>
                <a:cubicBezTo>
                  <a:pt x="3195032" y="3587750"/>
                  <a:pt x="3004532" y="3644900"/>
                  <a:pt x="2858482" y="3644900"/>
                </a:cubicBezTo>
                <a:cubicBezTo>
                  <a:pt x="2839432" y="3644900"/>
                  <a:pt x="2706082" y="3632200"/>
                  <a:pt x="2642582" y="3606800"/>
                </a:cubicBezTo>
                <a:cubicBezTo>
                  <a:pt x="2521932" y="3562350"/>
                  <a:pt x="2394932" y="3448050"/>
                  <a:pt x="2388582" y="3448050"/>
                </a:cubicBezTo>
                <a:cubicBezTo>
                  <a:pt x="2369532" y="3448050"/>
                  <a:pt x="2394932" y="3460750"/>
                  <a:pt x="2382232" y="3460750"/>
                </a:cubicBezTo>
                <a:cubicBezTo>
                  <a:pt x="2363182" y="3460750"/>
                  <a:pt x="2312382" y="3378200"/>
                  <a:pt x="2280632" y="3333750"/>
                </a:cubicBezTo>
                <a:cubicBezTo>
                  <a:pt x="2280632" y="3327400"/>
                  <a:pt x="2274282" y="3314700"/>
                  <a:pt x="2274282" y="3308350"/>
                </a:cubicBezTo>
                <a:lnTo>
                  <a:pt x="2293332" y="3327400"/>
                </a:lnTo>
                <a:cubicBezTo>
                  <a:pt x="2236182" y="3200400"/>
                  <a:pt x="2223482" y="3136900"/>
                  <a:pt x="2223482" y="3041650"/>
                </a:cubicBezTo>
                <a:lnTo>
                  <a:pt x="2223482" y="3003550"/>
                </a:lnTo>
                <a:cubicBezTo>
                  <a:pt x="2236182" y="2940050"/>
                  <a:pt x="2248882" y="2876550"/>
                  <a:pt x="2267932" y="2806700"/>
                </a:cubicBezTo>
                <a:cubicBezTo>
                  <a:pt x="2255232" y="2838450"/>
                  <a:pt x="2236182" y="2876550"/>
                  <a:pt x="2229832" y="2908300"/>
                </a:cubicBezTo>
                <a:cubicBezTo>
                  <a:pt x="2236182" y="2755900"/>
                  <a:pt x="2401282" y="2559050"/>
                  <a:pt x="2579082" y="2489200"/>
                </a:cubicBezTo>
                <a:cubicBezTo>
                  <a:pt x="2566382" y="2501900"/>
                  <a:pt x="2528282" y="2495550"/>
                  <a:pt x="2521932" y="2540000"/>
                </a:cubicBezTo>
                <a:cubicBezTo>
                  <a:pt x="2579082" y="2508250"/>
                  <a:pt x="2687032" y="2457450"/>
                  <a:pt x="2706082" y="2457450"/>
                </a:cubicBezTo>
                <a:lnTo>
                  <a:pt x="2737832" y="2457450"/>
                </a:lnTo>
                <a:lnTo>
                  <a:pt x="2769582" y="2762250"/>
                </a:lnTo>
                <a:cubicBezTo>
                  <a:pt x="2775932" y="2749550"/>
                  <a:pt x="2775932" y="2736850"/>
                  <a:pt x="2775932" y="2724150"/>
                </a:cubicBezTo>
                <a:cubicBezTo>
                  <a:pt x="2782282" y="2736850"/>
                  <a:pt x="2782282" y="2755900"/>
                  <a:pt x="2788632" y="2768600"/>
                </a:cubicBezTo>
                <a:cubicBezTo>
                  <a:pt x="2794982" y="2730500"/>
                  <a:pt x="2788632" y="2692400"/>
                  <a:pt x="2782282" y="2654300"/>
                </a:cubicBezTo>
                <a:cubicBezTo>
                  <a:pt x="2775932" y="2660650"/>
                  <a:pt x="2775932" y="2673350"/>
                  <a:pt x="2775932" y="2679700"/>
                </a:cubicBezTo>
                <a:lnTo>
                  <a:pt x="2769582" y="2641600"/>
                </a:lnTo>
                <a:lnTo>
                  <a:pt x="2775932" y="2635250"/>
                </a:lnTo>
                <a:cubicBezTo>
                  <a:pt x="2782282" y="2616200"/>
                  <a:pt x="2775932" y="2584450"/>
                  <a:pt x="2769582" y="2552700"/>
                </a:cubicBezTo>
                <a:cubicBezTo>
                  <a:pt x="2763232" y="2559050"/>
                  <a:pt x="2763232" y="2571750"/>
                  <a:pt x="2763232" y="2578100"/>
                </a:cubicBezTo>
                <a:cubicBezTo>
                  <a:pt x="2794982" y="2476500"/>
                  <a:pt x="2706082" y="2444750"/>
                  <a:pt x="2820382" y="2444750"/>
                </a:cubicBezTo>
                <a:cubicBezTo>
                  <a:pt x="2839432" y="2444750"/>
                  <a:pt x="2858482" y="2444750"/>
                  <a:pt x="2871182" y="2463800"/>
                </a:cubicBezTo>
                <a:close/>
                <a:moveTo>
                  <a:pt x="1963132" y="2565400"/>
                </a:moveTo>
                <a:cubicBezTo>
                  <a:pt x="1963132" y="2616200"/>
                  <a:pt x="1899632" y="2686050"/>
                  <a:pt x="1842482" y="2730500"/>
                </a:cubicBezTo>
                <a:cubicBezTo>
                  <a:pt x="1702782" y="2838450"/>
                  <a:pt x="1505932" y="2921000"/>
                  <a:pt x="1385282" y="3079750"/>
                </a:cubicBezTo>
                <a:cubicBezTo>
                  <a:pt x="1353532" y="3117850"/>
                  <a:pt x="1372582" y="3155950"/>
                  <a:pt x="1321782" y="3194050"/>
                </a:cubicBezTo>
                <a:cubicBezTo>
                  <a:pt x="1353532" y="3162300"/>
                  <a:pt x="1353532" y="3124200"/>
                  <a:pt x="1372582" y="3098800"/>
                </a:cubicBezTo>
                <a:cubicBezTo>
                  <a:pt x="1391632" y="3060700"/>
                  <a:pt x="1436082" y="3009900"/>
                  <a:pt x="1474182" y="2984500"/>
                </a:cubicBezTo>
                <a:cubicBezTo>
                  <a:pt x="1556732" y="2914650"/>
                  <a:pt x="1651982" y="2851150"/>
                  <a:pt x="1747232" y="2794000"/>
                </a:cubicBezTo>
                <a:cubicBezTo>
                  <a:pt x="1823432" y="2749550"/>
                  <a:pt x="1956782" y="2647950"/>
                  <a:pt x="1956782" y="2565400"/>
                </a:cubicBezTo>
                <a:cubicBezTo>
                  <a:pt x="1956782" y="2514600"/>
                  <a:pt x="1956782" y="2508250"/>
                  <a:pt x="1893282" y="2444750"/>
                </a:cubicBezTo>
                <a:cubicBezTo>
                  <a:pt x="1931382" y="2489200"/>
                  <a:pt x="1963132" y="2520950"/>
                  <a:pt x="1963132" y="2565400"/>
                </a:cubicBezTo>
                <a:close/>
                <a:moveTo>
                  <a:pt x="3080732" y="2457450"/>
                </a:moveTo>
                <a:cubicBezTo>
                  <a:pt x="3061682" y="2457450"/>
                  <a:pt x="3029932" y="2444750"/>
                  <a:pt x="2998182" y="2438400"/>
                </a:cubicBezTo>
                <a:cubicBezTo>
                  <a:pt x="3036282" y="2444750"/>
                  <a:pt x="3061682" y="2451100"/>
                  <a:pt x="3080732" y="2457450"/>
                </a:cubicBezTo>
                <a:close/>
                <a:moveTo>
                  <a:pt x="2725132" y="2444750"/>
                </a:moveTo>
                <a:cubicBezTo>
                  <a:pt x="2718782" y="2444750"/>
                  <a:pt x="2706082" y="2444750"/>
                  <a:pt x="2706082" y="2438400"/>
                </a:cubicBezTo>
                <a:cubicBezTo>
                  <a:pt x="2712432" y="2438400"/>
                  <a:pt x="2725132" y="2438400"/>
                  <a:pt x="2725132" y="2444750"/>
                </a:cubicBezTo>
                <a:close/>
                <a:moveTo>
                  <a:pt x="12827982" y="2482850"/>
                </a:moveTo>
                <a:cubicBezTo>
                  <a:pt x="12827982" y="2463800"/>
                  <a:pt x="12827982" y="2444750"/>
                  <a:pt x="12834332" y="2425700"/>
                </a:cubicBezTo>
                <a:cubicBezTo>
                  <a:pt x="12834332" y="2444750"/>
                  <a:pt x="12834332" y="2463800"/>
                  <a:pt x="12827982" y="2482850"/>
                </a:cubicBezTo>
                <a:close/>
                <a:moveTo>
                  <a:pt x="5100033" y="2451100"/>
                </a:moveTo>
                <a:cubicBezTo>
                  <a:pt x="5100033" y="2451100"/>
                  <a:pt x="5093683" y="2451100"/>
                  <a:pt x="5087333" y="2457450"/>
                </a:cubicBezTo>
                <a:cubicBezTo>
                  <a:pt x="5087333" y="2444750"/>
                  <a:pt x="5093683" y="2432050"/>
                  <a:pt x="5100033" y="2425700"/>
                </a:cubicBezTo>
                <a:lnTo>
                  <a:pt x="5100033" y="2451100"/>
                </a:lnTo>
                <a:close/>
                <a:moveTo>
                  <a:pt x="3093432" y="2425700"/>
                </a:moveTo>
                <a:cubicBezTo>
                  <a:pt x="3144232" y="2444750"/>
                  <a:pt x="3195032" y="2463800"/>
                  <a:pt x="3239482" y="2495550"/>
                </a:cubicBezTo>
                <a:cubicBezTo>
                  <a:pt x="3188682" y="2470150"/>
                  <a:pt x="3131532" y="2444750"/>
                  <a:pt x="3074382" y="2425700"/>
                </a:cubicBezTo>
                <a:lnTo>
                  <a:pt x="3093432" y="2425700"/>
                </a:lnTo>
                <a:close/>
                <a:moveTo>
                  <a:pt x="2909282" y="2425700"/>
                </a:moveTo>
                <a:cubicBezTo>
                  <a:pt x="2909282" y="2419350"/>
                  <a:pt x="2921982" y="2419350"/>
                  <a:pt x="2934682" y="2425700"/>
                </a:cubicBezTo>
                <a:lnTo>
                  <a:pt x="2909282" y="2425700"/>
                </a:lnTo>
                <a:close/>
                <a:moveTo>
                  <a:pt x="2801332" y="2425700"/>
                </a:moveTo>
                <a:cubicBezTo>
                  <a:pt x="2814032" y="2419350"/>
                  <a:pt x="2833082" y="2425700"/>
                  <a:pt x="2852132" y="2419350"/>
                </a:cubicBezTo>
                <a:cubicBezTo>
                  <a:pt x="2839432" y="2425700"/>
                  <a:pt x="2820382" y="2425700"/>
                  <a:pt x="2801332" y="2425700"/>
                </a:cubicBezTo>
                <a:close/>
                <a:moveTo>
                  <a:pt x="13304232" y="2476500"/>
                </a:moveTo>
                <a:cubicBezTo>
                  <a:pt x="13304232" y="2457450"/>
                  <a:pt x="13304232" y="2432050"/>
                  <a:pt x="13310582" y="2413000"/>
                </a:cubicBezTo>
                <a:cubicBezTo>
                  <a:pt x="13310582" y="2432050"/>
                  <a:pt x="13304232" y="2457450"/>
                  <a:pt x="13304232" y="2476500"/>
                </a:cubicBezTo>
                <a:close/>
                <a:moveTo>
                  <a:pt x="3068032" y="2419350"/>
                </a:moveTo>
                <a:cubicBezTo>
                  <a:pt x="3055332" y="2419350"/>
                  <a:pt x="3036282" y="2413000"/>
                  <a:pt x="3023582" y="2413000"/>
                </a:cubicBezTo>
                <a:cubicBezTo>
                  <a:pt x="3036282" y="2413000"/>
                  <a:pt x="3055332" y="2413000"/>
                  <a:pt x="3068032" y="2419350"/>
                </a:cubicBezTo>
                <a:close/>
                <a:moveTo>
                  <a:pt x="13659832" y="2489200"/>
                </a:moveTo>
                <a:cubicBezTo>
                  <a:pt x="13659832" y="2533650"/>
                  <a:pt x="13729682" y="2609850"/>
                  <a:pt x="13774132" y="2667000"/>
                </a:cubicBezTo>
                <a:cubicBezTo>
                  <a:pt x="13824932" y="2724150"/>
                  <a:pt x="13863032" y="2800350"/>
                  <a:pt x="13894782" y="2863850"/>
                </a:cubicBezTo>
                <a:lnTo>
                  <a:pt x="13647132" y="2495550"/>
                </a:lnTo>
                <a:cubicBezTo>
                  <a:pt x="13653482" y="2470150"/>
                  <a:pt x="13666182" y="2438400"/>
                  <a:pt x="13691582" y="2406650"/>
                </a:cubicBezTo>
                <a:cubicBezTo>
                  <a:pt x="13672532" y="2457450"/>
                  <a:pt x="13659832" y="2457450"/>
                  <a:pt x="13659832" y="2489200"/>
                </a:cubicBezTo>
                <a:close/>
                <a:moveTo>
                  <a:pt x="13812232" y="2413000"/>
                </a:moveTo>
                <a:cubicBezTo>
                  <a:pt x="13799532" y="2413000"/>
                  <a:pt x="13780482" y="2406650"/>
                  <a:pt x="13767782" y="2400300"/>
                </a:cubicBezTo>
                <a:cubicBezTo>
                  <a:pt x="13780482" y="2406650"/>
                  <a:pt x="13799532" y="2406650"/>
                  <a:pt x="13812232" y="2413000"/>
                </a:cubicBezTo>
                <a:close/>
                <a:moveTo>
                  <a:pt x="2991832" y="2400300"/>
                </a:moveTo>
                <a:cubicBezTo>
                  <a:pt x="2991832" y="2400300"/>
                  <a:pt x="2991832" y="2406650"/>
                  <a:pt x="2979132" y="2406650"/>
                </a:cubicBezTo>
                <a:cubicBezTo>
                  <a:pt x="2960082" y="2406650"/>
                  <a:pt x="2921982" y="2400300"/>
                  <a:pt x="2896582" y="2393950"/>
                </a:cubicBezTo>
                <a:cubicBezTo>
                  <a:pt x="2953732" y="2400300"/>
                  <a:pt x="2972782" y="2400300"/>
                  <a:pt x="2991832" y="2400300"/>
                </a:cubicBezTo>
                <a:close/>
                <a:moveTo>
                  <a:pt x="2769582" y="2400300"/>
                </a:moveTo>
                <a:cubicBezTo>
                  <a:pt x="2775932" y="2400300"/>
                  <a:pt x="2788632" y="2393950"/>
                  <a:pt x="2839432" y="2400300"/>
                </a:cubicBezTo>
                <a:lnTo>
                  <a:pt x="2769582" y="2400300"/>
                </a:lnTo>
                <a:close/>
                <a:moveTo>
                  <a:pt x="13761432" y="2393950"/>
                </a:moveTo>
                <a:cubicBezTo>
                  <a:pt x="13755082" y="2393950"/>
                  <a:pt x="13742382" y="2387600"/>
                  <a:pt x="13729682" y="2387600"/>
                </a:cubicBezTo>
                <a:cubicBezTo>
                  <a:pt x="13736032" y="2387600"/>
                  <a:pt x="13748732" y="2387600"/>
                  <a:pt x="13761432" y="2393950"/>
                </a:cubicBezTo>
                <a:close/>
                <a:moveTo>
                  <a:pt x="15596582" y="2489200"/>
                </a:moveTo>
                <a:cubicBezTo>
                  <a:pt x="15539432" y="2476500"/>
                  <a:pt x="15450532" y="2419350"/>
                  <a:pt x="15399732" y="2368550"/>
                </a:cubicBezTo>
                <a:cubicBezTo>
                  <a:pt x="15450532" y="2413000"/>
                  <a:pt x="15539432" y="2463800"/>
                  <a:pt x="15596582" y="2489200"/>
                </a:cubicBezTo>
                <a:close/>
                <a:moveTo>
                  <a:pt x="5074633" y="2463800"/>
                </a:moveTo>
                <a:cubicBezTo>
                  <a:pt x="5061933" y="2438400"/>
                  <a:pt x="5042883" y="2400300"/>
                  <a:pt x="5030183" y="2368550"/>
                </a:cubicBezTo>
                <a:cubicBezTo>
                  <a:pt x="5049233" y="2400300"/>
                  <a:pt x="5061933" y="2432050"/>
                  <a:pt x="5074633" y="2463800"/>
                </a:cubicBezTo>
                <a:close/>
                <a:moveTo>
                  <a:pt x="13316932" y="2406650"/>
                </a:moveTo>
                <a:cubicBezTo>
                  <a:pt x="13316932" y="2393950"/>
                  <a:pt x="13323282" y="2374900"/>
                  <a:pt x="13329632" y="2362200"/>
                </a:cubicBezTo>
                <a:cubicBezTo>
                  <a:pt x="13329632" y="2374900"/>
                  <a:pt x="13323282" y="2393950"/>
                  <a:pt x="13316932" y="2406650"/>
                </a:cubicBezTo>
                <a:close/>
                <a:moveTo>
                  <a:pt x="5055583" y="2451100"/>
                </a:moveTo>
                <a:lnTo>
                  <a:pt x="5055583" y="2482850"/>
                </a:lnTo>
                <a:cubicBezTo>
                  <a:pt x="5030183" y="2482850"/>
                  <a:pt x="4998433" y="2501900"/>
                  <a:pt x="4979383" y="2501900"/>
                </a:cubicBezTo>
                <a:cubicBezTo>
                  <a:pt x="4960333" y="2501900"/>
                  <a:pt x="4941283" y="2425700"/>
                  <a:pt x="4941283" y="2419350"/>
                </a:cubicBezTo>
                <a:cubicBezTo>
                  <a:pt x="4941283" y="2400300"/>
                  <a:pt x="4960333" y="2355850"/>
                  <a:pt x="4985733" y="2355850"/>
                </a:cubicBezTo>
                <a:cubicBezTo>
                  <a:pt x="5017483" y="2355850"/>
                  <a:pt x="5036533" y="2425700"/>
                  <a:pt x="5055583" y="2451100"/>
                </a:cubicBezTo>
                <a:close/>
                <a:moveTo>
                  <a:pt x="4941283" y="2374900"/>
                </a:moveTo>
                <a:cubicBezTo>
                  <a:pt x="4941283" y="2368550"/>
                  <a:pt x="4953983" y="2355850"/>
                  <a:pt x="4960333" y="2355850"/>
                </a:cubicBezTo>
                <a:cubicBezTo>
                  <a:pt x="4953983" y="2362200"/>
                  <a:pt x="4947633" y="2374900"/>
                  <a:pt x="4941283" y="2374900"/>
                </a:cubicBezTo>
                <a:close/>
                <a:moveTo>
                  <a:pt x="4103082" y="2457450"/>
                </a:moveTo>
                <a:cubicBezTo>
                  <a:pt x="4122132" y="2425700"/>
                  <a:pt x="4141182" y="2387600"/>
                  <a:pt x="4160232" y="2355850"/>
                </a:cubicBezTo>
                <a:cubicBezTo>
                  <a:pt x="4147532" y="2387600"/>
                  <a:pt x="4122132" y="2425700"/>
                  <a:pt x="4103082" y="2457450"/>
                </a:cubicBezTo>
                <a:close/>
                <a:moveTo>
                  <a:pt x="13583632" y="2349500"/>
                </a:moveTo>
                <a:cubicBezTo>
                  <a:pt x="13526482" y="2362200"/>
                  <a:pt x="13437582" y="2470150"/>
                  <a:pt x="13437582" y="2501900"/>
                </a:cubicBezTo>
                <a:cubicBezTo>
                  <a:pt x="13437582" y="2514600"/>
                  <a:pt x="13456632" y="2546350"/>
                  <a:pt x="13462982" y="2578100"/>
                </a:cubicBezTo>
                <a:cubicBezTo>
                  <a:pt x="13507432" y="2711450"/>
                  <a:pt x="13697932" y="2762250"/>
                  <a:pt x="13786832" y="2882900"/>
                </a:cubicBezTo>
                <a:cubicBezTo>
                  <a:pt x="13697932" y="2813050"/>
                  <a:pt x="13596332" y="2749550"/>
                  <a:pt x="13507432" y="2673350"/>
                </a:cubicBezTo>
                <a:cubicBezTo>
                  <a:pt x="13488382" y="2654300"/>
                  <a:pt x="13482032" y="2628900"/>
                  <a:pt x="13469332" y="2603500"/>
                </a:cubicBezTo>
                <a:cubicBezTo>
                  <a:pt x="13437582" y="2540000"/>
                  <a:pt x="13437582" y="2540000"/>
                  <a:pt x="13437582" y="2501900"/>
                </a:cubicBezTo>
                <a:cubicBezTo>
                  <a:pt x="13437582" y="2444750"/>
                  <a:pt x="13520132" y="2374900"/>
                  <a:pt x="13564582" y="2343150"/>
                </a:cubicBezTo>
                <a:lnTo>
                  <a:pt x="13583632" y="2349500"/>
                </a:lnTo>
                <a:close/>
                <a:moveTo>
                  <a:pt x="11259532" y="2349500"/>
                </a:moveTo>
                <a:cubicBezTo>
                  <a:pt x="11253182" y="2349500"/>
                  <a:pt x="11240482" y="2349500"/>
                  <a:pt x="11240482" y="2343150"/>
                </a:cubicBezTo>
                <a:cubicBezTo>
                  <a:pt x="11246832" y="2349500"/>
                  <a:pt x="11253182" y="2349500"/>
                  <a:pt x="11259532" y="2349500"/>
                </a:cubicBezTo>
                <a:close/>
                <a:moveTo>
                  <a:pt x="4998433" y="2343150"/>
                </a:moveTo>
                <a:lnTo>
                  <a:pt x="4979383" y="2343150"/>
                </a:lnTo>
                <a:cubicBezTo>
                  <a:pt x="4979383" y="2343150"/>
                  <a:pt x="4979383" y="2336800"/>
                  <a:pt x="4985733" y="2330450"/>
                </a:cubicBezTo>
                <a:cubicBezTo>
                  <a:pt x="4992083" y="2336800"/>
                  <a:pt x="4998433" y="2336800"/>
                  <a:pt x="4998433" y="2343150"/>
                </a:cubicBezTo>
                <a:close/>
                <a:moveTo>
                  <a:pt x="16612582" y="2355850"/>
                </a:moveTo>
                <a:cubicBezTo>
                  <a:pt x="16593532" y="2457450"/>
                  <a:pt x="16587182" y="2489200"/>
                  <a:pt x="16587182" y="2571750"/>
                </a:cubicBezTo>
                <a:cubicBezTo>
                  <a:pt x="16587182" y="2584450"/>
                  <a:pt x="16612582" y="2908300"/>
                  <a:pt x="16612582" y="2921000"/>
                </a:cubicBezTo>
                <a:cubicBezTo>
                  <a:pt x="16612582" y="2940050"/>
                  <a:pt x="16599882" y="2971800"/>
                  <a:pt x="16587182" y="2990850"/>
                </a:cubicBezTo>
                <a:lnTo>
                  <a:pt x="16587182" y="2463800"/>
                </a:lnTo>
                <a:cubicBezTo>
                  <a:pt x="16612582" y="2406650"/>
                  <a:pt x="16574482" y="2362200"/>
                  <a:pt x="16631632" y="2324100"/>
                </a:cubicBezTo>
                <a:cubicBezTo>
                  <a:pt x="16631632" y="2330450"/>
                  <a:pt x="16612582" y="2336800"/>
                  <a:pt x="16612582" y="2355850"/>
                </a:cubicBezTo>
                <a:close/>
                <a:moveTo>
                  <a:pt x="13602682" y="2336800"/>
                </a:moveTo>
                <a:cubicBezTo>
                  <a:pt x="13602682" y="2336800"/>
                  <a:pt x="13621732" y="2324100"/>
                  <a:pt x="13634432" y="2324100"/>
                </a:cubicBezTo>
                <a:cubicBezTo>
                  <a:pt x="13634432" y="2324100"/>
                  <a:pt x="13615382" y="2336800"/>
                  <a:pt x="13602682" y="2336800"/>
                </a:cubicBezTo>
                <a:close/>
                <a:moveTo>
                  <a:pt x="3709382" y="2413000"/>
                </a:moveTo>
                <a:lnTo>
                  <a:pt x="3709382" y="2311400"/>
                </a:lnTo>
                <a:lnTo>
                  <a:pt x="3709382" y="2413000"/>
                </a:lnTo>
                <a:close/>
                <a:moveTo>
                  <a:pt x="13653482" y="2317750"/>
                </a:moveTo>
                <a:cubicBezTo>
                  <a:pt x="13653482" y="2311400"/>
                  <a:pt x="13672532" y="2305050"/>
                  <a:pt x="13685232" y="2305050"/>
                </a:cubicBezTo>
                <a:cubicBezTo>
                  <a:pt x="13678882" y="2311400"/>
                  <a:pt x="13666182" y="2311400"/>
                  <a:pt x="13653482" y="2317750"/>
                </a:cubicBezTo>
                <a:close/>
                <a:moveTo>
                  <a:pt x="13901132" y="2413000"/>
                </a:moveTo>
                <a:lnTo>
                  <a:pt x="13875732" y="2413000"/>
                </a:lnTo>
                <a:cubicBezTo>
                  <a:pt x="13875732" y="2413000"/>
                  <a:pt x="13882082" y="2413000"/>
                  <a:pt x="13882082" y="2400300"/>
                </a:cubicBezTo>
                <a:cubicBezTo>
                  <a:pt x="13882082" y="2381250"/>
                  <a:pt x="13805882" y="2324100"/>
                  <a:pt x="13761432" y="2298700"/>
                </a:cubicBezTo>
                <a:cubicBezTo>
                  <a:pt x="13742382" y="2286000"/>
                  <a:pt x="13723332" y="2298700"/>
                  <a:pt x="13704282" y="2298700"/>
                </a:cubicBezTo>
                <a:cubicBezTo>
                  <a:pt x="13723332" y="2298700"/>
                  <a:pt x="13742382" y="2292350"/>
                  <a:pt x="13755082" y="2292350"/>
                </a:cubicBezTo>
                <a:cubicBezTo>
                  <a:pt x="13767782" y="2292350"/>
                  <a:pt x="13888432" y="2393950"/>
                  <a:pt x="13901132" y="2413000"/>
                </a:cubicBezTo>
                <a:close/>
                <a:moveTo>
                  <a:pt x="4979383" y="2292350"/>
                </a:moveTo>
                <a:cubicBezTo>
                  <a:pt x="5004783" y="2305050"/>
                  <a:pt x="5023833" y="2317750"/>
                  <a:pt x="5036533" y="2336800"/>
                </a:cubicBezTo>
                <a:cubicBezTo>
                  <a:pt x="5011133" y="2317750"/>
                  <a:pt x="4985733" y="2298700"/>
                  <a:pt x="4966683" y="2292350"/>
                </a:cubicBezTo>
                <a:lnTo>
                  <a:pt x="4979383" y="2292350"/>
                </a:lnTo>
                <a:close/>
                <a:moveTo>
                  <a:pt x="2896582" y="2286000"/>
                </a:moveTo>
                <a:cubicBezTo>
                  <a:pt x="3029932" y="2343150"/>
                  <a:pt x="3188682" y="2343150"/>
                  <a:pt x="3277582" y="2489200"/>
                </a:cubicBezTo>
                <a:lnTo>
                  <a:pt x="3252182" y="2489200"/>
                </a:lnTo>
                <a:cubicBezTo>
                  <a:pt x="3169632" y="2419350"/>
                  <a:pt x="3055332" y="2393950"/>
                  <a:pt x="2979132" y="2381250"/>
                </a:cubicBezTo>
                <a:cubicBezTo>
                  <a:pt x="2953732" y="2374900"/>
                  <a:pt x="2921982" y="2381250"/>
                  <a:pt x="2890232" y="2368550"/>
                </a:cubicBezTo>
                <a:cubicBezTo>
                  <a:pt x="2883882" y="2362200"/>
                  <a:pt x="2883882" y="2343150"/>
                  <a:pt x="2877532" y="2324100"/>
                </a:cubicBezTo>
                <a:lnTo>
                  <a:pt x="2883882" y="2286000"/>
                </a:lnTo>
                <a:lnTo>
                  <a:pt x="2896582" y="2286000"/>
                </a:lnTo>
                <a:close/>
                <a:moveTo>
                  <a:pt x="12510482" y="2292350"/>
                </a:moveTo>
                <a:cubicBezTo>
                  <a:pt x="12516832" y="2286000"/>
                  <a:pt x="12529532" y="2279650"/>
                  <a:pt x="12542232" y="2279650"/>
                </a:cubicBezTo>
                <a:cubicBezTo>
                  <a:pt x="12542232" y="2279650"/>
                  <a:pt x="12523182" y="2286000"/>
                  <a:pt x="12510482" y="2292350"/>
                </a:cubicBezTo>
                <a:close/>
                <a:moveTo>
                  <a:pt x="12377132" y="2349500"/>
                </a:moveTo>
                <a:cubicBezTo>
                  <a:pt x="12377132" y="2393950"/>
                  <a:pt x="12421582" y="2387600"/>
                  <a:pt x="12421582" y="2387600"/>
                </a:cubicBezTo>
                <a:cubicBezTo>
                  <a:pt x="12453332" y="2387600"/>
                  <a:pt x="12478732" y="2368550"/>
                  <a:pt x="12478732" y="2324100"/>
                </a:cubicBezTo>
                <a:cubicBezTo>
                  <a:pt x="12485082" y="2374900"/>
                  <a:pt x="12466032" y="2393950"/>
                  <a:pt x="12421582" y="2393950"/>
                </a:cubicBezTo>
                <a:cubicBezTo>
                  <a:pt x="12402532" y="2393950"/>
                  <a:pt x="12370782" y="2381250"/>
                  <a:pt x="12370782" y="2355850"/>
                </a:cubicBezTo>
                <a:cubicBezTo>
                  <a:pt x="12370782" y="2336800"/>
                  <a:pt x="12402532" y="2298700"/>
                  <a:pt x="12415232" y="2279650"/>
                </a:cubicBezTo>
                <a:cubicBezTo>
                  <a:pt x="12402532" y="2305050"/>
                  <a:pt x="12377132" y="2336800"/>
                  <a:pt x="12377132" y="2349500"/>
                </a:cubicBezTo>
                <a:close/>
                <a:moveTo>
                  <a:pt x="2902932" y="2266950"/>
                </a:moveTo>
                <a:cubicBezTo>
                  <a:pt x="3036282" y="2330450"/>
                  <a:pt x="3188682" y="2324100"/>
                  <a:pt x="3290282" y="2476500"/>
                </a:cubicBezTo>
                <a:cubicBezTo>
                  <a:pt x="3175982" y="2330450"/>
                  <a:pt x="3010882" y="2317750"/>
                  <a:pt x="2890232" y="2266950"/>
                </a:cubicBezTo>
                <a:lnTo>
                  <a:pt x="2902932" y="2266950"/>
                </a:lnTo>
                <a:close/>
                <a:moveTo>
                  <a:pt x="3576032" y="2273300"/>
                </a:moveTo>
                <a:cubicBezTo>
                  <a:pt x="3576032" y="2273300"/>
                  <a:pt x="3582382" y="2266950"/>
                  <a:pt x="3582382" y="2260600"/>
                </a:cubicBezTo>
                <a:cubicBezTo>
                  <a:pt x="3582382" y="2266950"/>
                  <a:pt x="3582382" y="2273300"/>
                  <a:pt x="3576032" y="2273300"/>
                </a:cubicBezTo>
                <a:close/>
                <a:moveTo>
                  <a:pt x="3074382" y="2254250"/>
                </a:moveTo>
                <a:cubicBezTo>
                  <a:pt x="3201382" y="2298700"/>
                  <a:pt x="3360132" y="2311400"/>
                  <a:pt x="3487132" y="2451100"/>
                </a:cubicBezTo>
                <a:cubicBezTo>
                  <a:pt x="3353782" y="2330450"/>
                  <a:pt x="3188682" y="2292350"/>
                  <a:pt x="3061682" y="2254250"/>
                </a:cubicBezTo>
                <a:lnTo>
                  <a:pt x="3074382" y="2254250"/>
                </a:lnTo>
                <a:close/>
                <a:moveTo>
                  <a:pt x="1753582" y="2343150"/>
                </a:moveTo>
                <a:cubicBezTo>
                  <a:pt x="1766282" y="2355850"/>
                  <a:pt x="1772632" y="2381250"/>
                  <a:pt x="1798032" y="2393950"/>
                </a:cubicBezTo>
                <a:cubicBezTo>
                  <a:pt x="1817082" y="2413000"/>
                  <a:pt x="1836132" y="2387600"/>
                  <a:pt x="1848832" y="2425700"/>
                </a:cubicBezTo>
                <a:cubicBezTo>
                  <a:pt x="1759932" y="2368550"/>
                  <a:pt x="1664682" y="2305050"/>
                  <a:pt x="1582132" y="2254250"/>
                </a:cubicBezTo>
                <a:cubicBezTo>
                  <a:pt x="1639282" y="2286000"/>
                  <a:pt x="1696432" y="2305050"/>
                  <a:pt x="1753582" y="2343150"/>
                </a:cubicBezTo>
                <a:close/>
                <a:moveTo>
                  <a:pt x="5125433" y="2247900"/>
                </a:moveTo>
                <a:lnTo>
                  <a:pt x="5119083" y="2247900"/>
                </a:lnTo>
                <a:lnTo>
                  <a:pt x="5125433" y="2247900"/>
                </a:lnTo>
                <a:close/>
                <a:moveTo>
                  <a:pt x="2839432" y="2254250"/>
                </a:moveTo>
                <a:cubicBezTo>
                  <a:pt x="2833082" y="2254250"/>
                  <a:pt x="2820382" y="2254250"/>
                  <a:pt x="2807682" y="2247900"/>
                </a:cubicBezTo>
                <a:cubicBezTo>
                  <a:pt x="2814032" y="2247900"/>
                  <a:pt x="2826732" y="2247900"/>
                  <a:pt x="2839432" y="2254250"/>
                </a:cubicBezTo>
                <a:close/>
                <a:moveTo>
                  <a:pt x="3055332" y="2247900"/>
                </a:moveTo>
                <a:cubicBezTo>
                  <a:pt x="3029932" y="2247900"/>
                  <a:pt x="2998182" y="2241550"/>
                  <a:pt x="2972782" y="2235200"/>
                </a:cubicBezTo>
                <a:cubicBezTo>
                  <a:pt x="3017232" y="2241550"/>
                  <a:pt x="3036282" y="2247900"/>
                  <a:pt x="3055332" y="2247900"/>
                </a:cubicBezTo>
                <a:close/>
                <a:moveTo>
                  <a:pt x="3550632" y="2235200"/>
                </a:moveTo>
                <a:cubicBezTo>
                  <a:pt x="3531582" y="2235200"/>
                  <a:pt x="3506182" y="2228850"/>
                  <a:pt x="3487132" y="2228850"/>
                </a:cubicBezTo>
                <a:cubicBezTo>
                  <a:pt x="3506182" y="2228850"/>
                  <a:pt x="3531582" y="2228850"/>
                  <a:pt x="3550632" y="2235200"/>
                </a:cubicBezTo>
                <a:close/>
                <a:moveTo>
                  <a:pt x="2782282" y="2228850"/>
                </a:moveTo>
                <a:lnTo>
                  <a:pt x="2794982" y="2241550"/>
                </a:lnTo>
                <a:cubicBezTo>
                  <a:pt x="2782282" y="2241550"/>
                  <a:pt x="2763232" y="2235200"/>
                  <a:pt x="2756882" y="2228850"/>
                </a:cubicBezTo>
                <a:lnTo>
                  <a:pt x="2782282" y="2228850"/>
                </a:lnTo>
                <a:close/>
                <a:moveTo>
                  <a:pt x="3696682" y="2286000"/>
                </a:moveTo>
                <a:cubicBezTo>
                  <a:pt x="3690332" y="2266950"/>
                  <a:pt x="3690332" y="2241550"/>
                  <a:pt x="3696682" y="2222500"/>
                </a:cubicBezTo>
                <a:lnTo>
                  <a:pt x="3696682" y="2286000"/>
                </a:lnTo>
                <a:close/>
                <a:moveTo>
                  <a:pt x="4934933" y="2266950"/>
                </a:moveTo>
                <a:lnTo>
                  <a:pt x="4909533" y="2241550"/>
                </a:lnTo>
                <a:cubicBezTo>
                  <a:pt x="4903183" y="2247900"/>
                  <a:pt x="4903183" y="2241550"/>
                  <a:pt x="4903183" y="2254250"/>
                </a:cubicBezTo>
                <a:cubicBezTo>
                  <a:pt x="4903183" y="2273300"/>
                  <a:pt x="4922233" y="2298700"/>
                  <a:pt x="4922233" y="2311400"/>
                </a:cubicBezTo>
                <a:cubicBezTo>
                  <a:pt x="4922233" y="2330450"/>
                  <a:pt x="4903183" y="2355850"/>
                  <a:pt x="4903183" y="2374900"/>
                </a:cubicBezTo>
                <a:cubicBezTo>
                  <a:pt x="4903183" y="2387600"/>
                  <a:pt x="4915883" y="2400300"/>
                  <a:pt x="4922233" y="2400300"/>
                </a:cubicBezTo>
                <a:cubicBezTo>
                  <a:pt x="4922233" y="2419350"/>
                  <a:pt x="4947633" y="2470150"/>
                  <a:pt x="4947633" y="2482850"/>
                </a:cubicBezTo>
                <a:cubicBezTo>
                  <a:pt x="4947633" y="2501900"/>
                  <a:pt x="4941283" y="2508250"/>
                  <a:pt x="4941283" y="2520950"/>
                </a:cubicBezTo>
                <a:cubicBezTo>
                  <a:pt x="4928583" y="2476500"/>
                  <a:pt x="4903183" y="2393950"/>
                  <a:pt x="4903183" y="2374900"/>
                </a:cubicBezTo>
                <a:cubicBezTo>
                  <a:pt x="4903183" y="2362200"/>
                  <a:pt x="4915883" y="2324100"/>
                  <a:pt x="4915883" y="2311400"/>
                </a:cubicBezTo>
                <a:cubicBezTo>
                  <a:pt x="4915883" y="2292350"/>
                  <a:pt x="4896833" y="2254250"/>
                  <a:pt x="4890483" y="2216150"/>
                </a:cubicBezTo>
                <a:cubicBezTo>
                  <a:pt x="4890483" y="2222500"/>
                  <a:pt x="4896833" y="2235200"/>
                  <a:pt x="4903183" y="2241550"/>
                </a:cubicBezTo>
                <a:cubicBezTo>
                  <a:pt x="4909533" y="2235200"/>
                  <a:pt x="4909533" y="2222500"/>
                  <a:pt x="4909533" y="2209800"/>
                </a:cubicBezTo>
                <a:cubicBezTo>
                  <a:pt x="4915883" y="2228850"/>
                  <a:pt x="4922233" y="2247900"/>
                  <a:pt x="4934933" y="2266950"/>
                </a:cubicBezTo>
                <a:close/>
                <a:moveTo>
                  <a:pt x="3677632" y="2209800"/>
                </a:moveTo>
                <a:cubicBezTo>
                  <a:pt x="3677632" y="2273300"/>
                  <a:pt x="3696682" y="2387600"/>
                  <a:pt x="3696682" y="2400300"/>
                </a:cubicBezTo>
                <a:cubicBezTo>
                  <a:pt x="3696682" y="2419350"/>
                  <a:pt x="3696682" y="2425700"/>
                  <a:pt x="3690332" y="2438400"/>
                </a:cubicBezTo>
                <a:cubicBezTo>
                  <a:pt x="3652232" y="2413000"/>
                  <a:pt x="3645882" y="2336800"/>
                  <a:pt x="3633182" y="2286000"/>
                </a:cubicBezTo>
                <a:cubicBezTo>
                  <a:pt x="3626832" y="2292350"/>
                  <a:pt x="3626832" y="2286000"/>
                  <a:pt x="3626832" y="2305050"/>
                </a:cubicBezTo>
                <a:cubicBezTo>
                  <a:pt x="3626832" y="2317750"/>
                  <a:pt x="3664932" y="2432050"/>
                  <a:pt x="3664932" y="2451100"/>
                </a:cubicBezTo>
                <a:lnTo>
                  <a:pt x="3664932" y="2482850"/>
                </a:lnTo>
                <a:cubicBezTo>
                  <a:pt x="3652232" y="2400300"/>
                  <a:pt x="3620482" y="2324100"/>
                  <a:pt x="3601432" y="2247900"/>
                </a:cubicBezTo>
                <a:cubicBezTo>
                  <a:pt x="3614132" y="2254250"/>
                  <a:pt x="3614132" y="2273300"/>
                  <a:pt x="3626832" y="2286000"/>
                </a:cubicBezTo>
                <a:cubicBezTo>
                  <a:pt x="3639532" y="2260600"/>
                  <a:pt x="3614132" y="2235200"/>
                  <a:pt x="3658582" y="2209800"/>
                </a:cubicBezTo>
                <a:lnTo>
                  <a:pt x="3677632" y="2209800"/>
                </a:lnTo>
                <a:close/>
                <a:moveTo>
                  <a:pt x="3626832" y="2209800"/>
                </a:moveTo>
                <a:cubicBezTo>
                  <a:pt x="3626832" y="2209800"/>
                  <a:pt x="3639532" y="2216150"/>
                  <a:pt x="3633182" y="2222500"/>
                </a:cubicBezTo>
                <a:cubicBezTo>
                  <a:pt x="3633182" y="2222500"/>
                  <a:pt x="3626832" y="2222500"/>
                  <a:pt x="3626832" y="2209800"/>
                </a:cubicBezTo>
                <a:close/>
                <a:moveTo>
                  <a:pt x="3480782" y="2222500"/>
                </a:moveTo>
                <a:cubicBezTo>
                  <a:pt x="3455382" y="2222500"/>
                  <a:pt x="3423632" y="2216150"/>
                  <a:pt x="3398232" y="2216150"/>
                </a:cubicBezTo>
                <a:cubicBezTo>
                  <a:pt x="3404582" y="2216150"/>
                  <a:pt x="3398232" y="2209800"/>
                  <a:pt x="3417282" y="2209800"/>
                </a:cubicBezTo>
                <a:cubicBezTo>
                  <a:pt x="3429982" y="2209800"/>
                  <a:pt x="3461732" y="2216150"/>
                  <a:pt x="3480782" y="2222500"/>
                </a:cubicBezTo>
                <a:close/>
                <a:moveTo>
                  <a:pt x="2960082" y="2228850"/>
                </a:moveTo>
                <a:cubicBezTo>
                  <a:pt x="2934682" y="2228850"/>
                  <a:pt x="2902932" y="2222500"/>
                  <a:pt x="2877532" y="2209800"/>
                </a:cubicBezTo>
                <a:cubicBezTo>
                  <a:pt x="2902932" y="2216150"/>
                  <a:pt x="2934682" y="2222500"/>
                  <a:pt x="2960082" y="2228850"/>
                </a:cubicBezTo>
                <a:close/>
                <a:moveTo>
                  <a:pt x="1550382" y="2228850"/>
                </a:moveTo>
                <a:lnTo>
                  <a:pt x="1556732" y="2209800"/>
                </a:lnTo>
                <a:cubicBezTo>
                  <a:pt x="1556732" y="2216150"/>
                  <a:pt x="1556732" y="2228850"/>
                  <a:pt x="1550382" y="2228850"/>
                </a:cubicBezTo>
                <a:close/>
                <a:moveTo>
                  <a:pt x="3360132" y="2203450"/>
                </a:moveTo>
                <a:cubicBezTo>
                  <a:pt x="3328382" y="2203450"/>
                  <a:pt x="3290282" y="2197100"/>
                  <a:pt x="3252182" y="2197100"/>
                </a:cubicBezTo>
                <a:cubicBezTo>
                  <a:pt x="3283932" y="2197100"/>
                  <a:pt x="3322032" y="2197100"/>
                  <a:pt x="3360132" y="2203450"/>
                </a:cubicBezTo>
                <a:close/>
                <a:moveTo>
                  <a:pt x="13335982" y="2355850"/>
                </a:moveTo>
                <a:cubicBezTo>
                  <a:pt x="13342332" y="2305050"/>
                  <a:pt x="13393132" y="2241550"/>
                  <a:pt x="13393132" y="2190750"/>
                </a:cubicBezTo>
                <a:cubicBezTo>
                  <a:pt x="13399482" y="2241550"/>
                  <a:pt x="13355032" y="2305050"/>
                  <a:pt x="13335982" y="2355850"/>
                </a:cubicBezTo>
                <a:close/>
                <a:moveTo>
                  <a:pt x="12446982" y="2222500"/>
                </a:moveTo>
                <a:cubicBezTo>
                  <a:pt x="12453332" y="2209800"/>
                  <a:pt x="12466032" y="2197100"/>
                  <a:pt x="12478732" y="2190750"/>
                </a:cubicBezTo>
                <a:cubicBezTo>
                  <a:pt x="12472382" y="2203450"/>
                  <a:pt x="12459682" y="2216150"/>
                  <a:pt x="12446982" y="2222500"/>
                </a:cubicBezTo>
                <a:close/>
                <a:moveTo>
                  <a:pt x="2744182" y="2190750"/>
                </a:moveTo>
                <a:cubicBezTo>
                  <a:pt x="2775932" y="2190750"/>
                  <a:pt x="2801332" y="2190750"/>
                  <a:pt x="2814032" y="2209800"/>
                </a:cubicBezTo>
                <a:cubicBezTo>
                  <a:pt x="2794982" y="2197100"/>
                  <a:pt x="2769582" y="2197100"/>
                  <a:pt x="2744182" y="2190750"/>
                </a:cubicBezTo>
                <a:close/>
                <a:moveTo>
                  <a:pt x="3226782" y="2184400"/>
                </a:moveTo>
                <a:cubicBezTo>
                  <a:pt x="3182332" y="2184400"/>
                  <a:pt x="3131532" y="2184400"/>
                  <a:pt x="3087082" y="2178050"/>
                </a:cubicBezTo>
                <a:lnTo>
                  <a:pt x="3226782" y="2184400"/>
                </a:lnTo>
                <a:close/>
                <a:moveTo>
                  <a:pt x="12853382" y="2349500"/>
                </a:moveTo>
                <a:cubicBezTo>
                  <a:pt x="12847032" y="2374900"/>
                  <a:pt x="12840682" y="2393950"/>
                  <a:pt x="12840682" y="2413000"/>
                </a:cubicBezTo>
                <a:cubicBezTo>
                  <a:pt x="12840682" y="2393950"/>
                  <a:pt x="12847032" y="2368550"/>
                  <a:pt x="12853382" y="2343150"/>
                </a:cubicBezTo>
                <a:lnTo>
                  <a:pt x="12853382" y="2159000"/>
                </a:lnTo>
                <a:lnTo>
                  <a:pt x="12853382" y="2349500"/>
                </a:lnTo>
                <a:close/>
                <a:moveTo>
                  <a:pt x="3068032" y="2171700"/>
                </a:moveTo>
                <a:cubicBezTo>
                  <a:pt x="3055332" y="2171700"/>
                  <a:pt x="3010882" y="2165350"/>
                  <a:pt x="3004532" y="2146300"/>
                </a:cubicBezTo>
                <a:lnTo>
                  <a:pt x="3004532" y="2127250"/>
                </a:lnTo>
                <a:cubicBezTo>
                  <a:pt x="3010882" y="2139950"/>
                  <a:pt x="3042632" y="2165350"/>
                  <a:pt x="3068032" y="2171700"/>
                </a:cubicBezTo>
                <a:close/>
                <a:moveTo>
                  <a:pt x="17222182" y="2330450"/>
                </a:moveTo>
                <a:cubicBezTo>
                  <a:pt x="17222182" y="2400300"/>
                  <a:pt x="17552382" y="2749550"/>
                  <a:pt x="17552382" y="2819400"/>
                </a:cubicBezTo>
                <a:cubicBezTo>
                  <a:pt x="17552382" y="2832100"/>
                  <a:pt x="17539682" y="2851150"/>
                  <a:pt x="17526982" y="2863850"/>
                </a:cubicBezTo>
                <a:cubicBezTo>
                  <a:pt x="17533332" y="2851150"/>
                  <a:pt x="17539682" y="2832100"/>
                  <a:pt x="17539682" y="2813050"/>
                </a:cubicBezTo>
                <a:cubicBezTo>
                  <a:pt x="17539682" y="2762250"/>
                  <a:pt x="17215832" y="2374900"/>
                  <a:pt x="17215832" y="2336800"/>
                </a:cubicBezTo>
                <a:cubicBezTo>
                  <a:pt x="17215832" y="2247900"/>
                  <a:pt x="17342832" y="2171700"/>
                  <a:pt x="17336482" y="2108200"/>
                </a:cubicBezTo>
                <a:cubicBezTo>
                  <a:pt x="17323782" y="2216150"/>
                  <a:pt x="17222182" y="2247900"/>
                  <a:pt x="17222182" y="2330450"/>
                </a:cubicBezTo>
                <a:close/>
                <a:moveTo>
                  <a:pt x="13710632" y="2089150"/>
                </a:moveTo>
                <a:cubicBezTo>
                  <a:pt x="13672532" y="2095500"/>
                  <a:pt x="13628082" y="2095500"/>
                  <a:pt x="13589982" y="2089150"/>
                </a:cubicBezTo>
                <a:cubicBezTo>
                  <a:pt x="13628082" y="2095500"/>
                  <a:pt x="13672532" y="2095500"/>
                  <a:pt x="13710632" y="2089150"/>
                </a:cubicBezTo>
                <a:close/>
                <a:moveTo>
                  <a:pt x="2979132" y="2114550"/>
                </a:moveTo>
                <a:cubicBezTo>
                  <a:pt x="2985482" y="2127250"/>
                  <a:pt x="2985482" y="2146300"/>
                  <a:pt x="3004532" y="2165350"/>
                </a:cubicBezTo>
                <a:cubicBezTo>
                  <a:pt x="3068032" y="2209800"/>
                  <a:pt x="3156932" y="2190750"/>
                  <a:pt x="3233132" y="2203450"/>
                </a:cubicBezTo>
                <a:cubicBezTo>
                  <a:pt x="3334732" y="2216150"/>
                  <a:pt x="3455382" y="2235200"/>
                  <a:pt x="3563332" y="2254250"/>
                </a:cubicBezTo>
                <a:lnTo>
                  <a:pt x="3563332" y="2273300"/>
                </a:lnTo>
                <a:cubicBezTo>
                  <a:pt x="3556982" y="2279650"/>
                  <a:pt x="3544282" y="2292350"/>
                  <a:pt x="3537932" y="2305050"/>
                </a:cubicBezTo>
                <a:cubicBezTo>
                  <a:pt x="3537932" y="2305050"/>
                  <a:pt x="3537932" y="2311400"/>
                  <a:pt x="3544282" y="2317750"/>
                </a:cubicBezTo>
                <a:cubicBezTo>
                  <a:pt x="3550632" y="2311400"/>
                  <a:pt x="3544282" y="2292350"/>
                  <a:pt x="3563332" y="2292350"/>
                </a:cubicBezTo>
                <a:cubicBezTo>
                  <a:pt x="3576032" y="2292350"/>
                  <a:pt x="3576032" y="2305050"/>
                  <a:pt x="3588732" y="2311400"/>
                </a:cubicBezTo>
                <a:cubicBezTo>
                  <a:pt x="3576032" y="2311400"/>
                  <a:pt x="3563332" y="2311400"/>
                  <a:pt x="3550632" y="2317750"/>
                </a:cubicBezTo>
                <a:cubicBezTo>
                  <a:pt x="3576032" y="2336800"/>
                  <a:pt x="3614132" y="2324100"/>
                  <a:pt x="3614132" y="2362200"/>
                </a:cubicBezTo>
                <a:cubicBezTo>
                  <a:pt x="3614132" y="2381250"/>
                  <a:pt x="3601432" y="2393950"/>
                  <a:pt x="3595082" y="2413000"/>
                </a:cubicBezTo>
                <a:cubicBezTo>
                  <a:pt x="3601432" y="2406650"/>
                  <a:pt x="3614132" y="2400300"/>
                  <a:pt x="3620482" y="2393950"/>
                </a:cubicBezTo>
                <a:cubicBezTo>
                  <a:pt x="3614132" y="2413000"/>
                  <a:pt x="3588732" y="2432050"/>
                  <a:pt x="3569682" y="2463800"/>
                </a:cubicBezTo>
                <a:cubicBezTo>
                  <a:pt x="3582382" y="2451100"/>
                  <a:pt x="3601432" y="2432050"/>
                  <a:pt x="3620482" y="2419350"/>
                </a:cubicBezTo>
                <a:cubicBezTo>
                  <a:pt x="3639532" y="2444750"/>
                  <a:pt x="3645882" y="2489200"/>
                  <a:pt x="3664932" y="2527300"/>
                </a:cubicBezTo>
                <a:cubicBezTo>
                  <a:pt x="3671282" y="2514600"/>
                  <a:pt x="3671282" y="2501900"/>
                  <a:pt x="3671282" y="2489200"/>
                </a:cubicBezTo>
                <a:cubicBezTo>
                  <a:pt x="3677632" y="2508250"/>
                  <a:pt x="3690332" y="2540000"/>
                  <a:pt x="3690332" y="2578100"/>
                </a:cubicBezTo>
                <a:cubicBezTo>
                  <a:pt x="3690332" y="2520950"/>
                  <a:pt x="3664932" y="2533650"/>
                  <a:pt x="3664932" y="2533650"/>
                </a:cubicBezTo>
                <a:cubicBezTo>
                  <a:pt x="3664932" y="2552700"/>
                  <a:pt x="3677632" y="2546350"/>
                  <a:pt x="3677632" y="2565400"/>
                </a:cubicBezTo>
                <a:cubicBezTo>
                  <a:pt x="3677632" y="2597150"/>
                  <a:pt x="3614132" y="2622550"/>
                  <a:pt x="3601432" y="2635250"/>
                </a:cubicBezTo>
                <a:cubicBezTo>
                  <a:pt x="3607782" y="2641600"/>
                  <a:pt x="3620482" y="2641600"/>
                  <a:pt x="3633182" y="2641600"/>
                </a:cubicBezTo>
                <a:cubicBezTo>
                  <a:pt x="3620482" y="2647950"/>
                  <a:pt x="3601432" y="2660650"/>
                  <a:pt x="3595082" y="2667000"/>
                </a:cubicBezTo>
                <a:cubicBezTo>
                  <a:pt x="3588732" y="2654300"/>
                  <a:pt x="3588732" y="2641600"/>
                  <a:pt x="3588732" y="2628900"/>
                </a:cubicBezTo>
                <a:cubicBezTo>
                  <a:pt x="3582382" y="2635250"/>
                  <a:pt x="3576032" y="2628900"/>
                  <a:pt x="3576032" y="2647950"/>
                </a:cubicBezTo>
                <a:cubicBezTo>
                  <a:pt x="3576032" y="2660650"/>
                  <a:pt x="3588732" y="2679700"/>
                  <a:pt x="3588732" y="2692400"/>
                </a:cubicBezTo>
                <a:lnTo>
                  <a:pt x="3588732" y="2724150"/>
                </a:lnTo>
                <a:cubicBezTo>
                  <a:pt x="3601432" y="2743200"/>
                  <a:pt x="3658582" y="2736850"/>
                  <a:pt x="3664932" y="2774950"/>
                </a:cubicBezTo>
                <a:cubicBezTo>
                  <a:pt x="3671282" y="2768600"/>
                  <a:pt x="3671282" y="2762250"/>
                  <a:pt x="3671282" y="2755900"/>
                </a:cubicBezTo>
                <a:cubicBezTo>
                  <a:pt x="3690332" y="2768600"/>
                  <a:pt x="3715732" y="2768600"/>
                  <a:pt x="3728432" y="2774950"/>
                </a:cubicBezTo>
                <a:lnTo>
                  <a:pt x="3690332" y="2774950"/>
                </a:lnTo>
                <a:cubicBezTo>
                  <a:pt x="3690332" y="2781300"/>
                  <a:pt x="3683982" y="2781300"/>
                  <a:pt x="3677632" y="2787650"/>
                </a:cubicBezTo>
                <a:cubicBezTo>
                  <a:pt x="3690332" y="2794000"/>
                  <a:pt x="3696682" y="2787650"/>
                  <a:pt x="3715732" y="2787650"/>
                </a:cubicBezTo>
                <a:cubicBezTo>
                  <a:pt x="3747482" y="2787650"/>
                  <a:pt x="3747482" y="2825750"/>
                  <a:pt x="3766532" y="2870200"/>
                </a:cubicBezTo>
                <a:lnTo>
                  <a:pt x="3766532" y="2889250"/>
                </a:lnTo>
                <a:cubicBezTo>
                  <a:pt x="3753832" y="2895600"/>
                  <a:pt x="3722082" y="2882900"/>
                  <a:pt x="3722082" y="2921000"/>
                </a:cubicBezTo>
                <a:cubicBezTo>
                  <a:pt x="3722082" y="2921000"/>
                  <a:pt x="3734782" y="2914650"/>
                  <a:pt x="3741132" y="2908300"/>
                </a:cubicBezTo>
                <a:lnTo>
                  <a:pt x="3760182" y="2908300"/>
                </a:lnTo>
                <a:lnTo>
                  <a:pt x="3747482" y="2921000"/>
                </a:lnTo>
                <a:cubicBezTo>
                  <a:pt x="3753832" y="2927350"/>
                  <a:pt x="3766532" y="2921000"/>
                  <a:pt x="3772882" y="2921000"/>
                </a:cubicBezTo>
                <a:cubicBezTo>
                  <a:pt x="3791932" y="2959100"/>
                  <a:pt x="3817332" y="3022600"/>
                  <a:pt x="3817332" y="3041650"/>
                </a:cubicBezTo>
                <a:lnTo>
                  <a:pt x="3817332" y="3067050"/>
                </a:lnTo>
                <a:lnTo>
                  <a:pt x="3652232" y="3067050"/>
                </a:lnTo>
                <a:cubicBezTo>
                  <a:pt x="3652232" y="3060700"/>
                  <a:pt x="3652232" y="3048000"/>
                  <a:pt x="3645882" y="3041650"/>
                </a:cubicBezTo>
                <a:cubicBezTo>
                  <a:pt x="3639532" y="3048000"/>
                  <a:pt x="3645882" y="3060700"/>
                  <a:pt x="3633182" y="3060700"/>
                </a:cubicBezTo>
                <a:cubicBezTo>
                  <a:pt x="3614132" y="3060700"/>
                  <a:pt x="3639532" y="3048000"/>
                  <a:pt x="3626832" y="3048000"/>
                </a:cubicBezTo>
                <a:cubicBezTo>
                  <a:pt x="3607782" y="3048000"/>
                  <a:pt x="3620482" y="3060700"/>
                  <a:pt x="3614132" y="3067050"/>
                </a:cubicBezTo>
                <a:lnTo>
                  <a:pt x="3569682" y="3067050"/>
                </a:lnTo>
                <a:cubicBezTo>
                  <a:pt x="3576032" y="3016250"/>
                  <a:pt x="3569682" y="2927350"/>
                  <a:pt x="3569682" y="2914650"/>
                </a:cubicBezTo>
                <a:cubicBezTo>
                  <a:pt x="3569682" y="2882900"/>
                  <a:pt x="3487132" y="2711450"/>
                  <a:pt x="3487132" y="2743200"/>
                </a:cubicBezTo>
                <a:cubicBezTo>
                  <a:pt x="3487132" y="2762250"/>
                  <a:pt x="3525232" y="2844800"/>
                  <a:pt x="3537932" y="2889250"/>
                </a:cubicBezTo>
                <a:cubicBezTo>
                  <a:pt x="3512532" y="2800350"/>
                  <a:pt x="3455382" y="2717800"/>
                  <a:pt x="3398232" y="2622550"/>
                </a:cubicBezTo>
                <a:lnTo>
                  <a:pt x="3417282" y="2641600"/>
                </a:lnTo>
                <a:cubicBezTo>
                  <a:pt x="3417282" y="2641600"/>
                  <a:pt x="3423632" y="2641600"/>
                  <a:pt x="3429982" y="2635250"/>
                </a:cubicBezTo>
                <a:cubicBezTo>
                  <a:pt x="3417282" y="2622550"/>
                  <a:pt x="3404582" y="2616200"/>
                  <a:pt x="3404582" y="2597150"/>
                </a:cubicBezTo>
                <a:cubicBezTo>
                  <a:pt x="3404582" y="2584450"/>
                  <a:pt x="3417282" y="2571750"/>
                  <a:pt x="3436332" y="2565400"/>
                </a:cubicBezTo>
                <a:cubicBezTo>
                  <a:pt x="3449032" y="2552700"/>
                  <a:pt x="3493482" y="2565400"/>
                  <a:pt x="3525232" y="2533650"/>
                </a:cubicBezTo>
                <a:cubicBezTo>
                  <a:pt x="3537932" y="2514600"/>
                  <a:pt x="3537932" y="2489200"/>
                  <a:pt x="3556982" y="2457450"/>
                </a:cubicBezTo>
                <a:cubicBezTo>
                  <a:pt x="3550632" y="2463800"/>
                  <a:pt x="3531582" y="2463800"/>
                  <a:pt x="3525232" y="2482850"/>
                </a:cubicBezTo>
                <a:cubicBezTo>
                  <a:pt x="3518882" y="2489200"/>
                  <a:pt x="3525232" y="2508250"/>
                  <a:pt x="3518882" y="2520950"/>
                </a:cubicBezTo>
                <a:cubicBezTo>
                  <a:pt x="3499832" y="2552700"/>
                  <a:pt x="3468082" y="2533650"/>
                  <a:pt x="3449032" y="2552700"/>
                </a:cubicBezTo>
                <a:lnTo>
                  <a:pt x="3429982" y="2552700"/>
                </a:lnTo>
                <a:cubicBezTo>
                  <a:pt x="3449032" y="2540000"/>
                  <a:pt x="3474432" y="2540000"/>
                  <a:pt x="3493482" y="2533650"/>
                </a:cubicBezTo>
                <a:cubicBezTo>
                  <a:pt x="3518882" y="2527300"/>
                  <a:pt x="3525232" y="2489200"/>
                  <a:pt x="3512532" y="2470150"/>
                </a:cubicBezTo>
                <a:cubicBezTo>
                  <a:pt x="3531582" y="2470150"/>
                  <a:pt x="3563332" y="2432050"/>
                  <a:pt x="3582382" y="2406650"/>
                </a:cubicBezTo>
                <a:cubicBezTo>
                  <a:pt x="3563332" y="2425700"/>
                  <a:pt x="3531582" y="2457450"/>
                  <a:pt x="3518882" y="2457450"/>
                </a:cubicBezTo>
                <a:cubicBezTo>
                  <a:pt x="3499832" y="2457450"/>
                  <a:pt x="3449032" y="2387600"/>
                  <a:pt x="3410932" y="2368550"/>
                </a:cubicBezTo>
                <a:cubicBezTo>
                  <a:pt x="3296632" y="2298700"/>
                  <a:pt x="3182332" y="2266950"/>
                  <a:pt x="3068032" y="2235200"/>
                </a:cubicBezTo>
                <a:cubicBezTo>
                  <a:pt x="3004532" y="2222500"/>
                  <a:pt x="2934682" y="2209800"/>
                  <a:pt x="2864832" y="2184400"/>
                </a:cubicBezTo>
                <a:cubicBezTo>
                  <a:pt x="2864832" y="2171700"/>
                  <a:pt x="2864832" y="2152650"/>
                  <a:pt x="2858482" y="2139950"/>
                </a:cubicBezTo>
                <a:cubicBezTo>
                  <a:pt x="2852132" y="2152650"/>
                  <a:pt x="2852132" y="2171700"/>
                  <a:pt x="2852132" y="2184400"/>
                </a:cubicBezTo>
                <a:cubicBezTo>
                  <a:pt x="2852132" y="2178050"/>
                  <a:pt x="2852132" y="2171700"/>
                  <a:pt x="2845782" y="2165350"/>
                </a:cubicBezTo>
                <a:cubicBezTo>
                  <a:pt x="2826732" y="2178050"/>
                  <a:pt x="2820382" y="2184400"/>
                  <a:pt x="2814032" y="2184400"/>
                </a:cubicBezTo>
                <a:cubicBezTo>
                  <a:pt x="2794982" y="2184400"/>
                  <a:pt x="2744182" y="2171700"/>
                  <a:pt x="2718782" y="2159000"/>
                </a:cubicBezTo>
                <a:lnTo>
                  <a:pt x="2718782" y="2139950"/>
                </a:lnTo>
                <a:cubicBezTo>
                  <a:pt x="2731482" y="2139950"/>
                  <a:pt x="2731482" y="2127250"/>
                  <a:pt x="2731482" y="2114550"/>
                </a:cubicBezTo>
                <a:cubicBezTo>
                  <a:pt x="2756882" y="2114550"/>
                  <a:pt x="2788632" y="2108200"/>
                  <a:pt x="2826732" y="2095500"/>
                </a:cubicBezTo>
                <a:cubicBezTo>
                  <a:pt x="2833082" y="2114550"/>
                  <a:pt x="2833082" y="2139950"/>
                  <a:pt x="2839432" y="2159000"/>
                </a:cubicBezTo>
                <a:cubicBezTo>
                  <a:pt x="2845782" y="2146300"/>
                  <a:pt x="2845782" y="2127250"/>
                  <a:pt x="2845782" y="2108200"/>
                </a:cubicBezTo>
                <a:cubicBezTo>
                  <a:pt x="2845782" y="2114550"/>
                  <a:pt x="2845782" y="2127250"/>
                  <a:pt x="2852132" y="2133600"/>
                </a:cubicBezTo>
                <a:cubicBezTo>
                  <a:pt x="2858482" y="2120900"/>
                  <a:pt x="2858482" y="2108200"/>
                  <a:pt x="2858482" y="2095500"/>
                </a:cubicBezTo>
                <a:cubicBezTo>
                  <a:pt x="2858482" y="2095500"/>
                  <a:pt x="2852132" y="2089150"/>
                  <a:pt x="2871182" y="2089150"/>
                </a:cubicBezTo>
                <a:cubicBezTo>
                  <a:pt x="2883882" y="2089150"/>
                  <a:pt x="2941032" y="2108200"/>
                  <a:pt x="2979132" y="2114550"/>
                </a:cubicBezTo>
                <a:close/>
                <a:moveTo>
                  <a:pt x="14053532" y="2076450"/>
                </a:moveTo>
                <a:lnTo>
                  <a:pt x="13996382" y="2076450"/>
                </a:lnTo>
                <a:lnTo>
                  <a:pt x="14053532" y="2076450"/>
                </a:lnTo>
                <a:close/>
                <a:moveTo>
                  <a:pt x="13793182" y="2082800"/>
                </a:moveTo>
                <a:cubicBezTo>
                  <a:pt x="13805882" y="2076450"/>
                  <a:pt x="13824932" y="2076450"/>
                  <a:pt x="13837632" y="2076450"/>
                </a:cubicBezTo>
                <a:cubicBezTo>
                  <a:pt x="13824932" y="2082800"/>
                  <a:pt x="13805882" y="2082800"/>
                  <a:pt x="13793182" y="2082800"/>
                </a:cubicBezTo>
                <a:close/>
                <a:moveTo>
                  <a:pt x="2979132" y="2095500"/>
                </a:moveTo>
                <a:cubicBezTo>
                  <a:pt x="2947382" y="2095500"/>
                  <a:pt x="2909282" y="2089150"/>
                  <a:pt x="2871182" y="2076450"/>
                </a:cubicBezTo>
                <a:cubicBezTo>
                  <a:pt x="2921982" y="2082800"/>
                  <a:pt x="2953732" y="2089150"/>
                  <a:pt x="2979132" y="2095500"/>
                </a:cubicBezTo>
                <a:close/>
                <a:moveTo>
                  <a:pt x="2763232" y="2101850"/>
                </a:moveTo>
                <a:cubicBezTo>
                  <a:pt x="2750532" y="2101850"/>
                  <a:pt x="2744182" y="2095500"/>
                  <a:pt x="2744182" y="2089150"/>
                </a:cubicBezTo>
                <a:cubicBezTo>
                  <a:pt x="2763232" y="2089150"/>
                  <a:pt x="2788632" y="2089150"/>
                  <a:pt x="2814032" y="2076450"/>
                </a:cubicBezTo>
                <a:cubicBezTo>
                  <a:pt x="2807682" y="2082800"/>
                  <a:pt x="2782282" y="2101850"/>
                  <a:pt x="2763232" y="2101850"/>
                </a:cubicBezTo>
                <a:close/>
                <a:moveTo>
                  <a:pt x="14244032" y="2082800"/>
                </a:moveTo>
                <a:cubicBezTo>
                  <a:pt x="14244032" y="2089150"/>
                  <a:pt x="14244032" y="2101850"/>
                  <a:pt x="14237682" y="2114550"/>
                </a:cubicBezTo>
                <a:cubicBezTo>
                  <a:pt x="14224982" y="2095500"/>
                  <a:pt x="14199582" y="2076450"/>
                  <a:pt x="14174182" y="2057400"/>
                </a:cubicBezTo>
                <a:cubicBezTo>
                  <a:pt x="14186882" y="2057400"/>
                  <a:pt x="14218632" y="2095500"/>
                  <a:pt x="14244032" y="2082800"/>
                </a:cubicBezTo>
                <a:close/>
                <a:moveTo>
                  <a:pt x="14066232" y="2070100"/>
                </a:moveTo>
                <a:cubicBezTo>
                  <a:pt x="14072582" y="2063750"/>
                  <a:pt x="14078932" y="2057400"/>
                  <a:pt x="14085282" y="2057400"/>
                </a:cubicBezTo>
                <a:cubicBezTo>
                  <a:pt x="14091632" y="2057400"/>
                  <a:pt x="14078932" y="2063750"/>
                  <a:pt x="14066232" y="2070100"/>
                </a:cubicBezTo>
                <a:close/>
                <a:moveTo>
                  <a:pt x="13977332" y="2063750"/>
                </a:moveTo>
                <a:cubicBezTo>
                  <a:pt x="13970982" y="2063750"/>
                  <a:pt x="13958282" y="2063750"/>
                  <a:pt x="13951932" y="2057400"/>
                </a:cubicBezTo>
                <a:cubicBezTo>
                  <a:pt x="13958282" y="2057400"/>
                  <a:pt x="13970982" y="2063750"/>
                  <a:pt x="13977332" y="2063750"/>
                </a:cubicBezTo>
                <a:close/>
                <a:moveTo>
                  <a:pt x="13882082" y="2063750"/>
                </a:moveTo>
                <a:cubicBezTo>
                  <a:pt x="13888432" y="2063750"/>
                  <a:pt x="13901132" y="2057400"/>
                  <a:pt x="13913832" y="2057400"/>
                </a:cubicBezTo>
                <a:cubicBezTo>
                  <a:pt x="13907482" y="2063750"/>
                  <a:pt x="13894782" y="2063750"/>
                  <a:pt x="13882082" y="2063750"/>
                </a:cubicBezTo>
                <a:close/>
                <a:moveTo>
                  <a:pt x="1563082" y="2203450"/>
                </a:moveTo>
                <a:cubicBezTo>
                  <a:pt x="1601182" y="2152650"/>
                  <a:pt x="1658332" y="2095500"/>
                  <a:pt x="1702782" y="2044700"/>
                </a:cubicBezTo>
                <a:cubicBezTo>
                  <a:pt x="1683732" y="2089150"/>
                  <a:pt x="1588482" y="2178050"/>
                  <a:pt x="1563082" y="2203450"/>
                </a:cubicBezTo>
                <a:close/>
                <a:moveTo>
                  <a:pt x="14167832" y="2051050"/>
                </a:moveTo>
                <a:cubicBezTo>
                  <a:pt x="14148782" y="2044700"/>
                  <a:pt x="14129732" y="2044700"/>
                  <a:pt x="14110682" y="2044700"/>
                </a:cubicBezTo>
                <a:lnTo>
                  <a:pt x="14148782" y="2038350"/>
                </a:lnTo>
                <a:cubicBezTo>
                  <a:pt x="14155132" y="2044700"/>
                  <a:pt x="14161482" y="2051050"/>
                  <a:pt x="14167832" y="2051050"/>
                </a:cubicBezTo>
                <a:close/>
                <a:moveTo>
                  <a:pt x="2115532" y="2038350"/>
                </a:moveTo>
                <a:lnTo>
                  <a:pt x="2344132" y="2038350"/>
                </a:lnTo>
                <a:lnTo>
                  <a:pt x="1982182" y="2044700"/>
                </a:lnTo>
                <a:cubicBezTo>
                  <a:pt x="1956782" y="2051050"/>
                  <a:pt x="1918682" y="2089150"/>
                  <a:pt x="1899632" y="2089150"/>
                </a:cubicBezTo>
                <a:cubicBezTo>
                  <a:pt x="1886932" y="2089150"/>
                  <a:pt x="1880582" y="2082800"/>
                  <a:pt x="1867882" y="2076450"/>
                </a:cubicBezTo>
                <a:cubicBezTo>
                  <a:pt x="1899632" y="2082800"/>
                  <a:pt x="1931382" y="2057400"/>
                  <a:pt x="1969482" y="2038350"/>
                </a:cubicBezTo>
                <a:lnTo>
                  <a:pt x="2191732" y="2038350"/>
                </a:lnTo>
                <a:lnTo>
                  <a:pt x="2115532" y="2038350"/>
                </a:lnTo>
                <a:close/>
                <a:moveTo>
                  <a:pt x="3741132" y="2070100"/>
                </a:moveTo>
                <a:cubicBezTo>
                  <a:pt x="3747482" y="2057400"/>
                  <a:pt x="3760182" y="2038350"/>
                  <a:pt x="3760182" y="2025650"/>
                </a:cubicBezTo>
                <a:cubicBezTo>
                  <a:pt x="3760182" y="2044700"/>
                  <a:pt x="3747482" y="2063750"/>
                  <a:pt x="3741132" y="2070100"/>
                </a:cubicBezTo>
                <a:close/>
                <a:moveTo>
                  <a:pt x="2699732" y="2082800"/>
                </a:moveTo>
                <a:cubicBezTo>
                  <a:pt x="2680682" y="2076450"/>
                  <a:pt x="2655282" y="2051050"/>
                  <a:pt x="2642582" y="2025650"/>
                </a:cubicBezTo>
                <a:cubicBezTo>
                  <a:pt x="2661632" y="2038350"/>
                  <a:pt x="2680682" y="2063750"/>
                  <a:pt x="2699732" y="2082800"/>
                </a:cubicBezTo>
                <a:close/>
                <a:moveTo>
                  <a:pt x="13386782" y="2044700"/>
                </a:moveTo>
                <a:cubicBezTo>
                  <a:pt x="13393132" y="2057400"/>
                  <a:pt x="13393132" y="2063750"/>
                  <a:pt x="13393132" y="2063750"/>
                </a:cubicBezTo>
                <a:lnTo>
                  <a:pt x="13380432" y="2127250"/>
                </a:lnTo>
                <a:cubicBezTo>
                  <a:pt x="13405832" y="2095500"/>
                  <a:pt x="13380432" y="2082800"/>
                  <a:pt x="13380432" y="2019300"/>
                </a:cubicBezTo>
                <a:cubicBezTo>
                  <a:pt x="13380432" y="2025650"/>
                  <a:pt x="13386782" y="2038350"/>
                  <a:pt x="13386782" y="2044700"/>
                </a:cubicBezTo>
                <a:close/>
                <a:moveTo>
                  <a:pt x="2483832" y="2025650"/>
                </a:moveTo>
                <a:cubicBezTo>
                  <a:pt x="2458432" y="2025650"/>
                  <a:pt x="2420332" y="2032000"/>
                  <a:pt x="2401282" y="2032000"/>
                </a:cubicBezTo>
                <a:lnTo>
                  <a:pt x="2363182" y="2032000"/>
                </a:lnTo>
                <a:cubicBezTo>
                  <a:pt x="2388582" y="2025650"/>
                  <a:pt x="2433032" y="2019300"/>
                  <a:pt x="2452082" y="2019300"/>
                </a:cubicBezTo>
                <a:cubicBezTo>
                  <a:pt x="2464782" y="2019300"/>
                  <a:pt x="2471132" y="2019300"/>
                  <a:pt x="2483832" y="2025650"/>
                </a:cubicBezTo>
                <a:close/>
                <a:moveTo>
                  <a:pt x="1740882" y="2019300"/>
                </a:moveTo>
                <a:cubicBezTo>
                  <a:pt x="1785332" y="2038350"/>
                  <a:pt x="1823432" y="2057400"/>
                  <a:pt x="1861532" y="2070100"/>
                </a:cubicBezTo>
                <a:cubicBezTo>
                  <a:pt x="1817082" y="2057400"/>
                  <a:pt x="1766282" y="2038350"/>
                  <a:pt x="1728182" y="2019300"/>
                </a:cubicBezTo>
                <a:lnTo>
                  <a:pt x="1740882" y="2019300"/>
                </a:lnTo>
                <a:close/>
                <a:moveTo>
                  <a:pt x="3747482" y="2025650"/>
                </a:moveTo>
                <a:cubicBezTo>
                  <a:pt x="3741132" y="2044700"/>
                  <a:pt x="3728432" y="2063750"/>
                  <a:pt x="3722082" y="2082800"/>
                </a:cubicBezTo>
                <a:lnTo>
                  <a:pt x="3703032" y="2082800"/>
                </a:lnTo>
                <a:cubicBezTo>
                  <a:pt x="3696682" y="2076450"/>
                  <a:pt x="3683982" y="2063750"/>
                  <a:pt x="3677632" y="2051050"/>
                </a:cubicBezTo>
                <a:cubicBezTo>
                  <a:pt x="3690332" y="2038350"/>
                  <a:pt x="3715732" y="2019300"/>
                  <a:pt x="3747482" y="2006600"/>
                </a:cubicBezTo>
                <a:lnTo>
                  <a:pt x="3747482" y="2025650"/>
                </a:lnTo>
                <a:close/>
                <a:moveTo>
                  <a:pt x="3683982" y="2025650"/>
                </a:moveTo>
                <a:cubicBezTo>
                  <a:pt x="3683982" y="2019300"/>
                  <a:pt x="3696682" y="2012950"/>
                  <a:pt x="3709382" y="2006600"/>
                </a:cubicBezTo>
                <a:cubicBezTo>
                  <a:pt x="3703032" y="2012950"/>
                  <a:pt x="3690332" y="2025650"/>
                  <a:pt x="3683982" y="2025650"/>
                </a:cubicBezTo>
                <a:close/>
                <a:moveTo>
                  <a:pt x="13551882" y="2082800"/>
                </a:moveTo>
                <a:cubicBezTo>
                  <a:pt x="13513782" y="2089150"/>
                  <a:pt x="13462982" y="2019300"/>
                  <a:pt x="13424882" y="1993900"/>
                </a:cubicBezTo>
                <a:cubicBezTo>
                  <a:pt x="13462982" y="2019300"/>
                  <a:pt x="13507432" y="2057400"/>
                  <a:pt x="13551882" y="2082800"/>
                </a:cubicBezTo>
                <a:close/>
                <a:moveTo>
                  <a:pt x="2515582" y="2012950"/>
                </a:moveTo>
                <a:cubicBezTo>
                  <a:pt x="2547332" y="2006600"/>
                  <a:pt x="2579082" y="2006600"/>
                  <a:pt x="2610832" y="1993900"/>
                </a:cubicBezTo>
                <a:cubicBezTo>
                  <a:pt x="2598132" y="1993900"/>
                  <a:pt x="2566382" y="2019300"/>
                  <a:pt x="2515582" y="2012950"/>
                </a:cubicBezTo>
                <a:close/>
                <a:moveTo>
                  <a:pt x="14040832" y="1981200"/>
                </a:moveTo>
                <a:lnTo>
                  <a:pt x="13983682" y="1981200"/>
                </a:lnTo>
                <a:lnTo>
                  <a:pt x="14040832" y="1981200"/>
                </a:lnTo>
                <a:close/>
                <a:moveTo>
                  <a:pt x="13875732" y="1981200"/>
                </a:moveTo>
                <a:lnTo>
                  <a:pt x="13812232" y="1981200"/>
                </a:lnTo>
                <a:lnTo>
                  <a:pt x="13875732" y="1981200"/>
                </a:lnTo>
                <a:close/>
                <a:moveTo>
                  <a:pt x="14244032" y="2044700"/>
                </a:moveTo>
                <a:lnTo>
                  <a:pt x="14244032" y="2070100"/>
                </a:lnTo>
                <a:cubicBezTo>
                  <a:pt x="14237682" y="2051050"/>
                  <a:pt x="14231332" y="2019300"/>
                  <a:pt x="14218632" y="2006600"/>
                </a:cubicBezTo>
                <a:cubicBezTo>
                  <a:pt x="14212282" y="1987550"/>
                  <a:pt x="14193232" y="1981200"/>
                  <a:pt x="14180532" y="1974850"/>
                </a:cubicBezTo>
                <a:cubicBezTo>
                  <a:pt x="14224982" y="1968500"/>
                  <a:pt x="14237682" y="2025650"/>
                  <a:pt x="14244032" y="2044700"/>
                </a:cubicBezTo>
                <a:close/>
                <a:moveTo>
                  <a:pt x="2026632" y="1981200"/>
                </a:moveTo>
                <a:cubicBezTo>
                  <a:pt x="2020282" y="1981200"/>
                  <a:pt x="2007582" y="1981200"/>
                  <a:pt x="2007582" y="1974850"/>
                </a:cubicBezTo>
                <a:cubicBezTo>
                  <a:pt x="2013932" y="1974850"/>
                  <a:pt x="2026632" y="1974850"/>
                  <a:pt x="2026632" y="1981200"/>
                </a:cubicBezTo>
                <a:close/>
                <a:moveTo>
                  <a:pt x="12840682" y="1974850"/>
                </a:moveTo>
                <a:cubicBezTo>
                  <a:pt x="12847032" y="1993900"/>
                  <a:pt x="12853382" y="2012950"/>
                  <a:pt x="12853382" y="2025650"/>
                </a:cubicBezTo>
                <a:lnTo>
                  <a:pt x="12853382" y="2044700"/>
                </a:lnTo>
                <a:cubicBezTo>
                  <a:pt x="12853382" y="2025650"/>
                  <a:pt x="12834332" y="2032000"/>
                  <a:pt x="12847032" y="1968500"/>
                </a:cubicBezTo>
                <a:lnTo>
                  <a:pt x="12840682" y="1974850"/>
                </a:lnTo>
                <a:close/>
                <a:moveTo>
                  <a:pt x="13748732" y="1968500"/>
                </a:moveTo>
                <a:cubicBezTo>
                  <a:pt x="13729682" y="1968500"/>
                  <a:pt x="13710632" y="1968500"/>
                  <a:pt x="13691582" y="1962150"/>
                </a:cubicBezTo>
                <a:cubicBezTo>
                  <a:pt x="13710632" y="1962150"/>
                  <a:pt x="13729682" y="1962150"/>
                  <a:pt x="13748732" y="1968500"/>
                </a:cubicBezTo>
                <a:close/>
                <a:moveTo>
                  <a:pt x="13647132" y="1949450"/>
                </a:moveTo>
                <a:cubicBezTo>
                  <a:pt x="13640782" y="1949450"/>
                  <a:pt x="13628082" y="1949450"/>
                  <a:pt x="13615382" y="1943100"/>
                </a:cubicBezTo>
                <a:cubicBezTo>
                  <a:pt x="13621732" y="1943100"/>
                  <a:pt x="13634432" y="1943100"/>
                  <a:pt x="13647132" y="1949450"/>
                </a:cubicBezTo>
                <a:close/>
                <a:moveTo>
                  <a:pt x="7189183" y="2025650"/>
                </a:moveTo>
                <a:cubicBezTo>
                  <a:pt x="7201883" y="2000250"/>
                  <a:pt x="7227283" y="1968500"/>
                  <a:pt x="7246333" y="1943100"/>
                </a:cubicBezTo>
                <a:cubicBezTo>
                  <a:pt x="7227283" y="1968500"/>
                  <a:pt x="7208233" y="2000250"/>
                  <a:pt x="7189183" y="2025650"/>
                </a:cubicBezTo>
                <a:close/>
                <a:moveTo>
                  <a:pt x="2045682" y="1968500"/>
                </a:moveTo>
                <a:cubicBezTo>
                  <a:pt x="2077432" y="1955800"/>
                  <a:pt x="2121882" y="1949450"/>
                  <a:pt x="2179032" y="1943100"/>
                </a:cubicBezTo>
                <a:cubicBezTo>
                  <a:pt x="2134582" y="1955800"/>
                  <a:pt x="2090132" y="1955800"/>
                  <a:pt x="2045682" y="1968500"/>
                </a:cubicBezTo>
                <a:close/>
                <a:moveTo>
                  <a:pt x="851882" y="2216150"/>
                </a:moveTo>
                <a:cubicBezTo>
                  <a:pt x="851882" y="2279650"/>
                  <a:pt x="902682" y="2355850"/>
                  <a:pt x="966182" y="2425700"/>
                </a:cubicBezTo>
                <a:cubicBezTo>
                  <a:pt x="889982" y="2355850"/>
                  <a:pt x="851882" y="2279650"/>
                  <a:pt x="851882" y="2216150"/>
                </a:cubicBezTo>
                <a:cubicBezTo>
                  <a:pt x="851882" y="2127250"/>
                  <a:pt x="991582" y="1993900"/>
                  <a:pt x="1061432" y="1943100"/>
                </a:cubicBezTo>
                <a:cubicBezTo>
                  <a:pt x="1010632" y="2000250"/>
                  <a:pt x="851882" y="2139950"/>
                  <a:pt x="851882" y="2216150"/>
                </a:cubicBezTo>
                <a:close/>
                <a:moveTo>
                  <a:pt x="18022282" y="1936750"/>
                </a:moveTo>
                <a:lnTo>
                  <a:pt x="17996882" y="1936750"/>
                </a:lnTo>
                <a:lnTo>
                  <a:pt x="18022282" y="1936750"/>
                </a:lnTo>
                <a:close/>
                <a:moveTo>
                  <a:pt x="12834332" y="1962150"/>
                </a:moveTo>
                <a:cubicBezTo>
                  <a:pt x="12827982" y="1949450"/>
                  <a:pt x="12827982" y="1930400"/>
                  <a:pt x="12827982" y="1930400"/>
                </a:cubicBezTo>
                <a:cubicBezTo>
                  <a:pt x="12827982" y="1936750"/>
                  <a:pt x="12834332" y="1943100"/>
                  <a:pt x="12834332" y="1962150"/>
                </a:cubicBezTo>
                <a:close/>
                <a:moveTo>
                  <a:pt x="2204432" y="1936750"/>
                </a:moveTo>
                <a:cubicBezTo>
                  <a:pt x="2236182" y="1930400"/>
                  <a:pt x="2274282" y="1924050"/>
                  <a:pt x="2306032" y="1924050"/>
                </a:cubicBezTo>
                <a:cubicBezTo>
                  <a:pt x="2286982" y="1930400"/>
                  <a:pt x="2267932" y="1930400"/>
                  <a:pt x="2204432" y="1936750"/>
                </a:cubicBezTo>
                <a:close/>
                <a:moveTo>
                  <a:pt x="17971482" y="1924050"/>
                </a:moveTo>
                <a:cubicBezTo>
                  <a:pt x="17958782" y="1924050"/>
                  <a:pt x="17946082" y="1924050"/>
                  <a:pt x="17933382" y="1917700"/>
                </a:cubicBezTo>
                <a:cubicBezTo>
                  <a:pt x="17946082" y="1917700"/>
                  <a:pt x="17958782" y="1917700"/>
                  <a:pt x="17971482" y="1924050"/>
                </a:cubicBezTo>
                <a:close/>
                <a:moveTo>
                  <a:pt x="12612082" y="2139950"/>
                </a:moveTo>
                <a:lnTo>
                  <a:pt x="12618432" y="2336800"/>
                </a:lnTo>
                <a:lnTo>
                  <a:pt x="12605732" y="2349500"/>
                </a:lnTo>
                <a:cubicBezTo>
                  <a:pt x="12593032" y="2343150"/>
                  <a:pt x="12586682" y="2330450"/>
                  <a:pt x="12586682" y="2324100"/>
                </a:cubicBezTo>
                <a:lnTo>
                  <a:pt x="12586682" y="2311400"/>
                </a:lnTo>
                <a:cubicBezTo>
                  <a:pt x="12586682" y="2317750"/>
                  <a:pt x="12580332" y="2324100"/>
                  <a:pt x="12599382" y="2324100"/>
                </a:cubicBezTo>
                <a:cubicBezTo>
                  <a:pt x="12612082" y="2324100"/>
                  <a:pt x="12618432" y="2317750"/>
                  <a:pt x="12618432" y="2298700"/>
                </a:cubicBezTo>
                <a:cubicBezTo>
                  <a:pt x="12618432" y="2286000"/>
                  <a:pt x="12605732" y="2279650"/>
                  <a:pt x="12605732" y="2266950"/>
                </a:cubicBezTo>
                <a:lnTo>
                  <a:pt x="12605732" y="2127250"/>
                </a:lnTo>
                <a:cubicBezTo>
                  <a:pt x="12624782" y="2063750"/>
                  <a:pt x="12688282" y="1968500"/>
                  <a:pt x="12758132" y="1911350"/>
                </a:cubicBezTo>
                <a:cubicBezTo>
                  <a:pt x="12720032" y="1968500"/>
                  <a:pt x="12618432" y="2070100"/>
                  <a:pt x="12612082" y="2139950"/>
                </a:cubicBezTo>
                <a:close/>
                <a:moveTo>
                  <a:pt x="17342832" y="2101850"/>
                </a:moveTo>
                <a:lnTo>
                  <a:pt x="17342832" y="2070100"/>
                </a:lnTo>
                <a:cubicBezTo>
                  <a:pt x="17368232" y="2019300"/>
                  <a:pt x="17399982" y="1962150"/>
                  <a:pt x="17419032" y="1905000"/>
                </a:cubicBezTo>
                <a:cubicBezTo>
                  <a:pt x="17399982" y="1968500"/>
                  <a:pt x="17368232" y="2038350"/>
                  <a:pt x="17342832" y="2101850"/>
                </a:cubicBezTo>
                <a:close/>
                <a:moveTo>
                  <a:pt x="2433032" y="1905000"/>
                </a:moveTo>
                <a:lnTo>
                  <a:pt x="2496532" y="1905000"/>
                </a:lnTo>
                <a:cubicBezTo>
                  <a:pt x="2452082" y="1905000"/>
                  <a:pt x="2407632" y="1917700"/>
                  <a:pt x="2363182" y="1917700"/>
                </a:cubicBezTo>
                <a:lnTo>
                  <a:pt x="2388582" y="1917700"/>
                </a:lnTo>
                <a:lnTo>
                  <a:pt x="2325082" y="1917700"/>
                </a:lnTo>
                <a:cubicBezTo>
                  <a:pt x="2369532" y="1911350"/>
                  <a:pt x="2420332" y="1905000"/>
                  <a:pt x="2471132" y="1905000"/>
                </a:cubicBezTo>
                <a:lnTo>
                  <a:pt x="2433032" y="1905000"/>
                </a:lnTo>
                <a:close/>
                <a:moveTo>
                  <a:pt x="17876232" y="1898650"/>
                </a:moveTo>
                <a:cubicBezTo>
                  <a:pt x="17888932" y="1905000"/>
                  <a:pt x="17901632" y="1905000"/>
                  <a:pt x="17907982" y="1911350"/>
                </a:cubicBezTo>
                <a:cubicBezTo>
                  <a:pt x="17888932" y="1911350"/>
                  <a:pt x="17869882" y="1905000"/>
                  <a:pt x="17850832" y="1898650"/>
                </a:cubicBezTo>
                <a:lnTo>
                  <a:pt x="17876232" y="1898650"/>
                </a:lnTo>
                <a:close/>
                <a:moveTo>
                  <a:pt x="1994882" y="1968500"/>
                </a:moveTo>
                <a:cubicBezTo>
                  <a:pt x="1963132" y="1949450"/>
                  <a:pt x="1925032" y="1924050"/>
                  <a:pt x="1893282" y="1898650"/>
                </a:cubicBezTo>
                <a:cubicBezTo>
                  <a:pt x="1925032" y="1911350"/>
                  <a:pt x="1963132" y="1936750"/>
                  <a:pt x="1994882" y="1968500"/>
                </a:cubicBezTo>
                <a:close/>
                <a:moveTo>
                  <a:pt x="17838132" y="1892300"/>
                </a:moveTo>
                <a:cubicBezTo>
                  <a:pt x="17825432" y="1892300"/>
                  <a:pt x="17812732" y="1885950"/>
                  <a:pt x="17800032" y="1885950"/>
                </a:cubicBezTo>
                <a:cubicBezTo>
                  <a:pt x="17812732" y="1885950"/>
                  <a:pt x="17825432" y="1885950"/>
                  <a:pt x="17838132" y="1892300"/>
                </a:cubicBezTo>
                <a:close/>
                <a:moveTo>
                  <a:pt x="17780982" y="1873250"/>
                </a:moveTo>
                <a:cubicBezTo>
                  <a:pt x="17774632" y="1873250"/>
                  <a:pt x="17761932" y="1873250"/>
                  <a:pt x="17755582" y="1866900"/>
                </a:cubicBezTo>
                <a:cubicBezTo>
                  <a:pt x="17761932" y="1866900"/>
                  <a:pt x="17774632" y="1866900"/>
                  <a:pt x="17780982" y="1873250"/>
                </a:cubicBezTo>
                <a:close/>
                <a:moveTo>
                  <a:pt x="17425382" y="1898650"/>
                </a:moveTo>
                <a:cubicBezTo>
                  <a:pt x="17425382" y="1892300"/>
                  <a:pt x="17425382" y="1879600"/>
                  <a:pt x="17431732" y="1866900"/>
                </a:cubicBezTo>
                <a:cubicBezTo>
                  <a:pt x="17431732" y="1873250"/>
                  <a:pt x="17431732" y="1885950"/>
                  <a:pt x="17425382" y="1898650"/>
                </a:cubicBezTo>
                <a:close/>
                <a:moveTo>
                  <a:pt x="1861532" y="1866900"/>
                </a:moveTo>
                <a:cubicBezTo>
                  <a:pt x="1861532" y="1866900"/>
                  <a:pt x="1867882" y="1860550"/>
                  <a:pt x="1874232" y="1860550"/>
                </a:cubicBezTo>
                <a:cubicBezTo>
                  <a:pt x="1874232" y="1860550"/>
                  <a:pt x="1867882" y="1873250"/>
                  <a:pt x="1861532" y="1866900"/>
                </a:cubicBezTo>
                <a:close/>
                <a:moveTo>
                  <a:pt x="17558732" y="1860550"/>
                </a:moveTo>
                <a:cubicBezTo>
                  <a:pt x="17546032" y="1860550"/>
                  <a:pt x="17539682" y="1854200"/>
                  <a:pt x="17533332" y="1847850"/>
                </a:cubicBezTo>
                <a:cubicBezTo>
                  <a:pt x="17539682" y="1847850"/>
                  <a:pt x="17546032" y="1854200"/>
                  <a:pt x="17565082" y="1854200"/>
                </a:cubicBezTo>
                <a:cubicBezTo>
                  <a:pt x="17577782" y="1854200"/>
                  <a:pt x="17596832" y="1847850"/>
                  <a:pt x="17609532" y="1841500"/>
                </a:cubicBezTo>
                <a:cubicBezTo>
                  <a:pt x="17596832" y="1860550"/>
                  <a:pt x="17571432" y="1860550"/>
                  <a:pt x="17558732" y="1860550"/>
                </a:cubicBezTo>
                <a:close/>
                <a:moveTo>
                  <a:pt x="17742882" y="1860550"/>
                </a:moveTo>
                <a:cubicBezTo>
                  <a:pt x="17723832" y="1860550"/>
                  <a:pt x="17698432" y="1847850"/>
                  <a:pt x="17679382" y="1835150"/>
                </a:cubicBezTo>
                <a:cubicBezTo>
                  <a:pt x="17698432" y="1841500"/>
                  <a:pt x="17723832" y="1847850"/>
                  <a:pt x="17742882" y="1860550"/>
                </a:cubicBezTo>
                <a:close/>
                <a:moveTo>
                  <a:pt x="7449533" y="1841500"/>
                </a:moveTo>
                <a:cubicBezTo>
                  <a:pt x="7436833" y="1841500"/>
                  <a:pt x="7424133" y="1835150"/>
                  <a:pt x="7411433" y="1835150"/>
                </a:cubicBezTo>
                <a:cubicBezTo>
                  <a:pt x="7424133" y="1835150"/>
                  <a:pt x="7436833" y="1835150"/>
                  <a:pt x="7449533" y="1841500"/>
                </a:cubicBezTo>
                <a:close/>
                <a:moveTo>
                  <a:pt x="4922233" y="1835150"/>
                </a:moveTo>
                <a:lnTo>
                  <a:pt x="4884133" y="1873250"/>
                </a:lnTo>
                <a:lnTo>
                  <a:pt x="4903183" y="1854200"/>
                </a:lnTo>
                <a:cubicBezTo>
                  <a:pt x="4903183" y="1854200"/>
                  <a:pt x="4903183" y="1847850"/>
                  <a:pt x="4896833" y="1841500"/>
                </a:cubicBezTo>
                <a:lnTo>
                  <a:pt x="4884133" y="1854200"/>
                </a:lnTo>
                <a:lnTo>
                  <a:pt x="4903183" y="1835150"/>
                </a:lnTo>
                <a:lnTo>
                  <a:pt x="4922233" y="1835150"/>
                </a:lnTo>
                <a:close/>
                <a:moveTo>
                  <a:pt x="17501582" y="1835150"/>
                </a:moveTo>
                <a:cubicBezTo>
                  <a:pt x="17514282" y="1835150"/>
                  <a:pt x="17520632" y="1835150"/>
                  <a:pt x="17526982" y="1841500"/>
                </a:cubicBezTo>
                <a:cubicBezTo>
                  <a:pt x="17520632" y="1841500"/>
                  <a:pt x="17507932" y="1835150"/>
                  <a:pt x="17501582" y="1835150"/>
                </a:cubicBezTo>
                <a:close/>
                <a:moveTo>
                  <a:pt x="7379683" y="1835150"/>
                </a:moveTo>
                <a:cubicBezTo>
                  <a:pt x="7366983" y="1835150"/>
                  <a:pt x="7347933" y="1841500"/>
                  <a:pt x="7335233" y="1841500"/>
                </a:cubicBezTo>
                <a:cubicBezTo>
                  <a:pt x="7341583" y="1835150"/>
                  <a:pt x="7354283" y="1835150"/>
                  <a:pt x="7366983" y="1828800"/>
                </a:cubicBezTo>
                <a:cubicBezTo>
                  <a:pt x="7366983" y="1828800"/>
                  <a:pt x="7373333" y="1835150"/>
                  <a:pt x="7379683" y="1835150"/>
                </a:cubicBezTo>
                <a:close/>
                <a:moveTo>
                  <a:pt x="2521932" y="1835150"/>
                </a:moveTo>
                <a:cubicBezTo>
                  <a:pt x="2496532" y="1835150"/>
                  <a:pt x="2464782" y="1835150"/>
                  <a:pt x="2433032" y="1828800"/>
                </a:cubicBezTo>
                <a:cubicBezTo>
                  <a:pt x="2458432" y="1828800"/>
                  <a:pt x="2490182" y="1828800"/>
                  <a:pt x="2521932" y="1835150"/>
                </a:cubicBezTo>
                <a:close/>
                <a:moveTo>
                  <a:pt x="7481283" y="1860550"/>
                </a:moveTo>
                <a:cubicBezTo>
                  <a:pt x="7462233" y="1860550"/>
                  <a:pt x="7462233" y="1847850"/>
                  <a:pt x="7455883" y="1847850"/>
                </a:cubicBezTo>
                <a:cubicBezTo>
                  <a:pt x="7474933" y="1847850"/>
                  <a:pt x="7493983" y="1847850"/>
                  <a:pt x="7513033" y="1822450"/>
                </a:cubicBezTo>
                <a:cubicBezTo>
                  <a:pt x="7513033" y="1835150"/>
                  <a:pt x="7493983" y="1860550"/>
                  <a:pt x="7481283" y="1860550"/>
                </a:cubicBezTo>
                <a:close/>
                <a:moveTo>
                  <a:pt x="2363182" y="1822450"/>
                </a:moveTo>
                <a:lnTo>
                  <a:pt x="2344132" y="1822450"/>
                </a:lnTo>
                <a:lnTo>
                  <a:pt x="2363182" y="1822450"/>
                </a:lnTo>
                <a:close/>
                <a:moveTo>
                  <a:pt x="17660332" y="1822450"/>
                </a:moveTo>
                <a:cubicBezTo>
                  <a:pt x="17653982" y="1822450"/>
                  <a:pt x="17641282" y="1822450"/>
                  <a:pt x="17641282" y="1816100"/>
                </a:cubicBezTo>
                <a:cubicBezTo>
                  <a:pt x="17647632" y="1816100"/>
                  <a:pt x="17653982" y="1816100"/>
                  <a:pt x="17660332" y="1822450"/>
                </a:cubicBezTo>
                <a:close/>
                <a:moveTo>
                  <a:pt x="7773383" y="1822450"/>
                </a:moveTo>
                <a:cubicBezTo>
                  <a:pt x="7760683" y="1822450"/>
                  <a:pt x="7747983" y="1822450"/>
                  <a:pt x="7735283" y="1816100"/>
                </a:cubicBezTo>
                <a:cubicBezTo>
                  <a:pt x="7747983" y="1816100"/>
                  <a:pt x="7760683" y="1816100"/>
                  <a:pt x="7773383" y="1822450"/>
                </a:cubicBezTo>
                <a:close/>
                <a:moveTo>
                  <a:pt x="1886932" y="1841500"/>
                </a:moveTo>
                <a:cubicBezTo>
                  <a:pt x="1886932" y="1835150"/>
                  <a:pt x="1899632" y="1822450"/>
                  <a:pt x="1912332" y="1816100"/>
                </a:cubicBezTo>
                <a:cubicBezTo>
                  <a:pt x="1912332" y="1822450"/>
                  <a:pt x="1899632" y="1835150"/>
                  <a:pt x="1886932" y="1841500"/>
                </a:cubicBezTo>
                <a:close/>
                <a:moveTo>
                  <a:pt x="1931382" y="1803400"/>
                </a:moveTo>
                <a:cubicBezTo>
                  <a:pt x="1956782" y="1797050"/>
                  <a:pt x="1969482" y="1803400"/>
                  <a:pt x="1982182" y="1803400"/>
                </a:cubicBezTo>
                <a:cubicBezTo>
                  <a:pt x="1969482" y="1809750"/>
                  <a:pt x="1950432" y="1803400"/>
                  <a:pt x="1931382" y="1803400"/>
                </a:cubicBezTo>
                <a:close/>
                <a:moveTo>
                  <a:pt x="17939732" y="1809750"/>
                </a:moveTo>
                <a:cubicBezTo>
                  <a:pt x="17965132" y="1822450"/>
                  <a:pt x="18181032" y="1943100"/>
                  <a:pt x="18181032" y="1962150"/>
                </a:cubicBezTo>
                <a:cubicBezTo>
                  <a:pt x="18181032" y="1974850"/>
                  <a:pt x="18174682" y="1981200"/>
                  <a:pt x="18168332" y="1993900"/>
                </a:cubicBezTo>
                <a:cubicBezTo>
                  <a:pt x="18155632" y="1987550"/>
                  <a:pt x="18149282" y="1974850"/>
                  <a:pt x="18142932" y="1962150"/>
                </a:cubicBezTo>
                <a:cubicBezTo>
                  <a:pt x="18149282" y="1962150"/>
                  <a:pt x="18155632" y="1974850"/>
                  <a:pt x="18161982" y="1974850"/>
                </a:cubicBezTo>
                <a:cubicBezTo>
                  <a:pt x="18161982" y="1974850"/>
                  <a:pt x="18168332" y="1974850"/>
                  <a:pt x="18168332" y="1962150"/>
                </a:cubicBezTo>
                <a:cubicBezTo>
                  <a:pt x="18168332" y="1930400"/>
                  <a:pt x="18117532" y="1930400"/>
                  <a:pt x="18117532" y="1930400"/>
                </a:cubicBezTo>
                <a:cubicBezTo>
                  <a:pt x="18047682" y="1879600"/>
                  <a:pt x="17946082" y="1816100"/>
                  <a:pt x="17863532" y="1784350"/>
                </a:cubicBezTo>
                <a:cubicBezTo>
                  <a:pt x="17888932" y="1790700"/>
                  <a:pt x="17914332" y="1797050"/>
                  <a:pt x="17939732" y="1809750"/>
                </a:cubicBezTo>
                <a:close/>
                <a:moveTo>
                  <a:pt x="7995633" y="1797050"/>
                </a:moveTo>
                <a:cubicBezTo>
                  <a:pt x="7989283" y="1797050"/>
                  <a:pt x="7976583" y="1790700"/>
                  <a:pt x="7970233" y="1784350"/>
                </a:cubicBezTo>
                <a:cubicBezTo>
                  <a:pt x="7976583" y="1790700"/>
                  <a:pt x="7989283" y="1790700"/>
                  <a:pt x="7995633" y="1797050"/>
                </a:cubicBezTo>
                <a:close/>
                <a:moveTo>
                  <a:pt x="2763232" y="1790700"/>
                </a:moveTo>
                <a:cubicBezTo>
                  <a:pt x="2756882" y="1790700"/>
                  <a:pt x="2750532" y="1784350"/>
                  <a:pt x="2744182" y="1784350"/>
                </a:cubicBezTo>
                <a:cubicBezTo>
                  <a:pt x="2750532" y="1784350"/>
                  <a:pt x="2763232" y="1784350"/>
                  <a:pt x="2763232" y="1790700"/>
                </a:cubicBezTo>
                <a:close/>
                <a:moveTo>
                  <a:pt x="2731482" y="1790700"/>
                </a:moveTo>
                <a:cubicBezTo>
                  <a:pt x="2725132" y="1790700"/>
                  <a:pt x="2712432" y="1790700"/>
                  <a:pt x="2712432" y="1784350"/>
                </a:cubicBezTo>
                <a:cubicBezTo>
                  <a:pt x="2718782" y="1784350"/>
                  <a:pt x="2731482" y="1784350"/>
                  <a:pt x="2731482" y="1790700"/>
                </a:cubicBezTo>
                <a:close/>
                <a:moveTo>
                  <a:pt x="2026632" y="1816100"/>
                </a:moveTo>
                <a:cubicBezTo>
                  <a:pt x="2026632" y="1816100"/>
                  <a:pt x="2020282" y="1816100"/>
                  <a:pt x="2013932" y="1809750"/>
                </a:cubicBezTo>
                <a:cubicBezTo>
                  <a:pt x="2020282" y="1809750"/>
                  <a:pt x="2032982" y="1797050"/>
                  <a:pt x="2045682" y="1784350"/>
                </a:cubicBezTo>
                <a:cubicBezTo>
                  <a:pt x="2045682" y="1797050"/>
                  <a:pt x="2039332" y="1809750"/>
                  <a:pt x="2026632" y="1816100"/>
                </a:cubicBezTo>
                <a:close/>
                <a:moveTo>
                  <a:pt x="4922233" y="1790700"/>
                </a:moveTo>
                <a:cubicBezTo>
                  <a:pt x="4922233" y="1809750"/>
                  <a:pt x="4909533" y="1809750"/>
                  <a:pt x="4909533" y="1822450"/>
                </a:cubicBezTo>
                <a:cubicBezTo>
                  <a:pt x="4903183" y="1809750"/>
                  <a:pt x="4890483" y="1803400"/>
                  <a:pt x="4877783" y="1790700"/>
                </a:cubicBezTo>
                <a:lnTo>
                  <a:pt x="4890483" y="1803400"/>
                </a:lnTo>
                <a:lnTo>
                  <a:pt x="4909533" y="1803400"/>
                </a:lnTo>
                <a:cubicBezTo>
                  <a:pt x="4909533" y="1797050"/>
                  <a:pt x="4903183" y="1803400"/>
                  <a:pt x="4903183" y="1784350"/>
                </a:cubicBezTo>
                <a:cubicBezTo>
                  <a:pt x="4903183" y="1771650"/>
                  <a:pt x="4909533" y="1778000"/>
                  <a:pt x="4915883" y="1778000"/>
                </a:cubicBezTo>
                <a:cubicBezTo>
                  <a:pt x="4922233" y="1784350"/>
                  <a:pt x="4922233" y="1778000"/>
                  <a:pt x="4922233" y="1790700"/>
                </a:cubicBezTo>
                <a:close/>
                <a:moveTo>
                  <a:pt x="2083782" y="1778000"/>
                </a:moveTo>
                <a:cubicBezTo>
                  <a:pt x="2147282" y="1822450"/>
                  <a:pt x="2223482" y="1841500"/>
                  <a:pt x="2286982" y="1841500"/>
                </a:cubicBezTo>
                <a:cubicBezTo>
                  <a:pt x="2369532" y="1841500"/>
                  <a:pt x="2471132" y="1835150"/>
                  <a:pt x="2566382" y="1866900"/>
                </a:cubicBezTo>
                <a:cubicBezTo>
                  <a:pt x="2566382" y="1873250"/>
                  <a:pt x="2560032" y="1879600"/>
                  <a:pt x="2553682" y="1879600"/>
                </a:cubicBezTo>
                <a:cubicBezTo>
                  <a:pt x="2452082" y="1892300"/>
                  <a:pt x="2337782" y="1892300"/>
                  <a:pt x="2236182" y="1911350"/>
                </a:cubicBezTo>
                <a:cubicBezTo>
                  <a:pt x="2166332" y="1917700"/>
                  <a:pt x="2032982" y="1962150"/>
                  <a:pt x="2013932" y="1962150"/>
                </a:cubicBezTo>
                <a:cubicBezTo>
                  <a:pt x="2001232" y="1962150"/>
                  <a:pt x="1886932" y="1885950"/>
                  <a:pt x="1886932" y="1866900"/>
                </a:cubicBezTo>
                <a:cubicBezTo>
                  <a:pt x="1886932" y="1854200"/>
                  <a:pt x="1925032" y="1816100"/>
                  <a:pt x="1944082" y="1816100"/>
                </a:cubicBezTo>
                <a:cubicBezTo>
                  <a:pt x="1956782" y="1816100"/>
                  <a:pt x="2007582" y="1828800"/>
                  <a:pt x="2020282" y="1828800"/>
                </a:cubicBezTo>
                <a:cubicBezTo>
                  <a:pt x="2052032" y="1828800"/>
                  <a:pt x="2045682" y="1803400"/>
                  <a:pt x="2064732" y="1778000"/>
                </a:cubicBezTo>
                <a:lnTo>
                  <a:pt x="2083782" y="1778000"/>
                </a:lnTo>
                <a:close/>
                <a:moveTo>
                  <a:pt x="17800032" y="1778000"/>
                </a:moveTo>
                <a:cubicBezTo>
                  <a:pt x="17780982" y="1778000"/>
                  <a:pt x="17761932" y="1778000"/>
                  <a:pt x="17742882" y="1771650"/>
                </a:cubicBezTo>
                <a:cubicBezTo>
                  <a:pt x="17761932" y="1771650"/>
                  <a:pt x="17780982" y="1778000"/>
                  <a:pt x="17800032" y="1778000"/>
                </a:cubicBezTo>
                <a:close/>
                <a:moveTo>
                  <a:pt x="16866582" y="1835150"/>
                </a:moveTo>
                <a:cubicBezTo>
                  <a:pt x="16822132" y="1917700"/>
                  <a:pt x="16764982" y="1993900"/>
                  <a:pt x="16726882" y="2082800"/>
                </a:cubicBezTo>
                <a:cubicBezTo>
                  <a:pt x="16707832" y="2108200"/>
                  <a:pt x="16707832" y="2152650"/>
                  <a:pt x="16688782" y="2184400"/>
                </a:cubicBezTo>
                <a:cubicBezTo>
                  <a:pt x="16676082" y="2209800"/>
                  <a:pt x="16657032" y="2235200"/>
                  <a:pt x="16644332" y="2273300"/>
                </a:cubicBezTo>
                <a:cubicBezTo>
                  <a:pt x="16637982" y="2279650"/>
                  <a:pt x="16644332" y="2305050"/>
                  <a:pt x="16637982" y="2317750"/>
                </a:cubicBezTo>
                <a:lnTo>
                  <a:pt x="16637982" y="2266950"/>
                </a:lnTo>
                <a:cubicBezTo>
                  <a:pt x="16663382" y="2228850"/>
                  <a:pt x="16688782" y="2190750"/>
                  <a:pt x="16695132" y="2152650"/>
                </a:cubicBezTo>
                <a:cubicBezTo>
                  <a:pt x="16720532" y="2032000"/>
                  <a:pt x="16853882" y="1879600"/>
                  <a:pt x="16891982" y="1765300"/>
                </a:cubicBezTo>
                <a:cubicBezTo>
                  <a:pt x="16891982" y="1784350"/>
                  <a:pt x="16879282" y="1809750"/>
                  <a:pt x="16866582" y="1835150"/>
                </a:cubicBezTo>
                <a:close/>
                <a:moveTo>
                  <a:pt x="2185382" y="1803400"/>
                </a:moveTo>
                <a:cubicBezTo>
                  <a:pt x="2198082" y="1809750"/>
                  <a:pt x="2229832" y="1816100"/>
                  <a:pt x="2255232" y="1822450"/>
                </a:cubicBezTo>
                <a:cubicBezTo>
                  <a:pt x="2185382" y="1822450"/>
                  <a:pt x="2121882" y="1778000"/>
                  <a:pt x="2071082" y="1758950"/>
                </a:cubicBezTo>
                <a:cubicBezTo>
                  <a:pt x="2115532" y="1771650"/>
                  <a:pt x="2147282" y="1797050"/>
                  <a:pt x="2185382" y="1803400"/>
                </a:cubicBezTo>
                <a:close/>
                <a:moveTo>
                  <a:pt x="7906733" y="1752600"/>
                </a:moveTo>
                <a:cubicBezTo>
                  <a:pt x="7925783" y="1765300"/>
                  <a:pt x="7944833" y="1771650"/>
                  <a:pt x="7957533" y="1778000"/>
                </a:cubicBezTo>
                <a:cubicBezTo>
                  <a:pt x="7932133" y="1771650"/>
                  <a:pt x="7906733" y="1758950"/>
                  <a:pt x="7881333" y="1752600"/>
                </a:cubicBezTo>
                <a:lnTo>
                  <a:pt x="7906733" y="1752600"/>
                </a:lnTo>
                <a:close/>
                <a:moveTo>
                  <a:pt x="4941283" y="1797050"/>
                </a:moveTo>
                <a:cubicBezTo>
                  <a:pt x="4941283" y="1809750"/>
                  <a:pt x="4934933" y="1816100"/>
                  <a:pt x="4928583" y="1822450"/>
                </a:cubicBezTo>
                <a:cubicBezTo>
                  <a:pt x="4934933" y="1816100"/>
                  <a:pt x="4941283" y="1809750"/>
                  <a:pt x="4941283" y="1797050"/>
                </a:cubicBezTo>
                <a:cubicBezTo>
                  <a:pt x="4941283" y="1778000"/>
                  <a:pt x="4928583" y="1765300"/>
                  <a:pt x="4922233" y="1752600"/>
                </a:cubicBezTo>
                <a:cubicBezTo>
                  <a:pt x="4928583" y="1765300"/>
                  <a:pt x="4941283" y="1778000"/>
                  <a:pt x="4941283" y="1797050"/>
                </a:cubicBezTo>
                <a:close/>
                <a:moveTo>
                  <a:pt x="4877783" y="1771650"/>
                </a:moveTo>
                <a:cubicBezTo>
                  <a:pt x="4884133" y="1771650"/>
                  <a:pt x="4896833" y="1758950"/>
                  <a:pt x="4903183" y="1752600"/>
                </a:cubicBezTo>
                <a:cubicBezTo>
                  <a:pt x="4896833" y="1758950"/>
                  <a:pt x="4884133" y="1771650"/>
                  <a:pt x="4877783" y="1771650"/>
                </a:cubicBezTo>
                <a:close/>
                <a:moveTo>
                  <a:pt x="2623532" y="1752600"/>
                </a:moveTo>
                <a:cubicBezTo>
                  <a:pt x="2629882" y="1758950"/>
                  <a:pt x="2642582" y="1765300"/>
                  <a:pt x="2648932" y="1771650"/>
                </a:cubicBezTo>
                <a:cubicBezTo>
                  <a:pt x="2629882" y="1765300"/>
                  <a:pt x="2604482" y="1758950"/>
                  <a:pt x="2585432" y="1752600"/>
                </a:cubicBezTo>
                <a:lnTo>
                  <a:pt x="2623532" y="1752600"/>
                </a:lnTo>
                <a:close/>
                <a:moveTo>
                  <a:pt x="11729432" y="1746250"/>
                </a:moveTo>
                <a:cubicBezTo>
                  <a:pt x="11710382" y="1746250"/>
                  <a:pt x="11716732" y="1739900"/>
                  <a:pt x="11710382" y="1739900"/>
                </a:cubicBezTo>
                <a:cubicBezTo>
                  <a:pt x="11723082" y="1739900"/>
                  <a:pt x="11742132" y="1733550"/>
                  <a:pt x="11754832" y="1733550"/>
                </a:cubicBezTo>
                <a:cubicBezTo>
                  <a:pt x="11754832" y="1739900"/>
                  <a:pt x="11742132" y="1746250"/>
                  <a:pt x="11729432" y="1746250"/>
                </a:cubicBezTo>
                <a:close/>
                <a:moveTo>
                  <a:pt x="7855933" y="1739900"/>
                </a:moveTo>
                <a:cubicBezTo>
                  <a:pt x="7836883" y="1739900"/>
                  <a:pt x="7811483" y="1739900"/>
                  <a:pt x="7792433" y="1733550"/>
                </a:cubicBezTo>
                <a:cubicBezTo>
                  <a:pt x="7811483" y="1733550"/>
                  <a:pt x="7836883" y="1739900"/>
                  <a:pt x="7855933" y="1739900"/>
                </a:cubicBezTo>
                <a:close/>
                <a:moveTo>
                  <a:pt x="7741633" y="1727200"/>
                </a:moveTo>
                <a:cubicBezTo>
                  <a:pt x="7716233" y="1727200"/>
                  <a:pt x="7684483" y="1720850"/>
                  <a:pt x="7659083" y="1720850"/>
                </a:cubicBezTo>
                <a:cubicBezTo>
                  <a:pt x="7684483" y="1720850"/>
                  <a:pt x="7716233" y="1720850"/>
                  <a:pt x="7741633" y="1727200"/>
                </a:cubicBezTo>
                <a:close/>
                <a:moveTo>
                  <a:pt x="4096732" y="1847850"/>
                </a:moveTo>
                <a:cubicBezTo>
                  <a:pt x="4096732" y="1866900"/>
                  <a:pt x="4090382" y="1905000"/>
                  <a:pt x="4084032" y="1924050"/>
                </a:cubicBezTo>
                <a:cubicBezTo>
                  <a:pt x="4090382" y="1892300"/>
                  <a:pt x="4096732" y="1866900"/>
                  <a:pt x="4096732" y="1854200"/>
                </a:cubicBezTo>
                <a:cubicBezTo>
                  <a:pt x="4096732" y="1835150"/>
                  <a:pt x="4084032" y="1797050"/>
                  <a:pt x="4077682" y="1778000"/>
                </a:cubicBezTo>
                <a:cubicBezTo>
                  <a:pt x="4071332" y="1752600"/>
                  <a:pt x="4058632" y="1733550"/>
                  <a:pt x="4045932" y="1714500"/>
                </a:cubicBezTo>
                <a:cubicBezTo>
                  <a:pt x="4084032" y="1733550"/>
                  <a:pt x="4096732" y="1809750"/>
                  <a:pt x="4096732" y="1847850"/>
                </a:cubicBezTo>
                <a:close/>
                <a:moveTo>
                  <a:pt x="2464782" y="1714500"/>
                </a:moveTo>
                <a:cubicBezTo>
                  <a:pt x="2502882" y="1727200"/>
                  <a:pt x="2540982" y="1733550"/>
                  <a:pt x="2579082" y="1746250"/>
                </a:cubicBezTo>
                <a:cubicBezTo>
                  <a:pt x="2534632" y="1739900"/>
                  <a:pt x="2483832" y="1727200"/>
                  <a:pt x="2439382" y="1714500"/>
                </a:cubicBezTo>
                <a:lnTo>
                  <a:pt x="2464782" y="1714500"/>
                </a:lnTo>
                <a:close/>
                <a:moveTo>
                  <a:pt x="11691332" y="1720850"/>
                </a:moveTo>
                <a:cubicBezTo>
                  <a:pt x="11684982" y="1720850"/>
                  <a:pt x="11672282" y="1714500"/>
                  <a:pt x="11672282" y="1708150"/>
                </a:cubicBezTo>
                <a:cubicBezTo>
                  <a:pt x="11678632" y="1708150"/>
                  <a:pt x="11691332" y="1714500"/>
                  <a:pt x="11691332" y="1720850"/>
                </a:cubicBezTo>
                <a:close/>
                <a:moveTo>
                  <a:pt x="11634182" y="1708150"/>
                </a:moveTo>
                <a:cubicBezTo>
                  <a:pt x="11621482" y="1708150"/>
                  <a:pt x="11608782" y="1708150"/>
                  <a:pt x="11596082" y="1701800"/>
                </a:cubicBezTo>
                <a:cubicBezTo>
                  <a:pt x="11608782" y="1701800"/>
                  <a:pt x="11621482" y="1701800"/>
                  <a:pt x="11634182" y="1708150"/>
                </a:cubicBezTo>
                <a:close/>
                <a:moveTo>
                  <a:pt x="7589233" y="1708150"/>
                </a:moveTo>
                <a:cubicBezTo>
                  <a:pt x="7582883" y="1708150"/>
                  <a:pt x="7576533" y="1701800"/>
                  <a:pt x="7570183" y="1701800"/>
                </a:cubicBezTo>
                <a:cubicBezTo>
                  <a:pt x="7576533" y="1701800"/>
                  <a:pt x="7589233" y="1701800"/>
                  <a:pt x="7589233" y="1708150"/>
                </a:cubicBezTo>
                <a:close/>
                <a:moveTo>
                  <a:pt x="16904682" y="1739900"/>
                </a:moveTo>
                <a:lnTo>
                  <a:pt x="16904682" y="1689100"/>
                </a:lnTo>
                <a:lnTo>
                  <a:pt x="16904682" y="1739900"/>
                </a:lnTo>
                <a:close/>
                <a:moveTo>
                  <a:pt x="4033232" y="1682750"/>
                </a:moveTo>
                <a:cubicBezTo>
                  <a:pt x="4033232" y="1682750"/>
                  <a:pt x="4026882" y="1689100"/>
                  <a:pt x="4026882" y="1682750"/>
                </a:cubicBezTo>
                <a:lnTo>
                  <a:pt x="4033232" y="1682750"/>
                </a:lnTo>
                <a:close/>
                <a:moveTo>
                  <a:pt x="17736532" y="1765300"/>
                </a:moveTo>
                <a:cubicBezTo>
                  <a:pt x="17704782" y="1746250"/>
                  <a:pt x="17666682" y="1714500"/>
                  <a:pt x="17628582" y="1695450"/>
                </a:cubicBezTo>
                <a:cubicBezTo>
                  <a:pt x="17603182" y="1682750"/>
                  <a:pt x="17571432" y="1676400"/>
                  <a:pt x="17546032" y="1663700"/>
                </a:cubicBezTo>
                <a:cubicBezTo>
                  <a:pt x="17596832" y="1663700"/>
                  <a:pt x="17692082" y="1720850"/>
                  <a:pt x="17736532" y="1765300"/>
                </a:cubicBezTo>
                <a:close/>
                <a:moveTo>
                  <a:pt x="10287982" y="1676400"/>
                </a:moveTo>
                <a:cubicBezTo>
                  <a:pt x="10287982" y="1689100"/>
                  <a:pt x="10281632" y="1708150"/>
                  <a:pt x="10287982" y="1720850"/>
                </a:cubicBezTo>
                <a:cubicBezTo>
                  <a:pt x="10338782" y="1803400"/>
                  <a:pt x="10497532" y="1784350"/>
                  <a:pt x="10573732" y="1797050"/>
                </a:cubicBezTo>
                <a:lnTo>
                  <a:pt x="10573732" y="1885950"/>
                </a:lnTo>
                <a:cubicBezTo>
                  <a:pt x="10573732" y="2000250"/>
                  <a:pt x="10618182" y="2082800"/>
                  <a:pt x="10618182" y="2159000"/>
                </a:cubicBezTo>
                <a:lnTo>
                  <a:pt x="10618182" y="2444750"/>
                </a:lnTo>
                <a:cubicBezTo>
                  <a:pt x="10586432" y="2463800"/>
                  <a:pt x="10408632" y="2590800"/>
                  <a:pt x="10408632" y="2641600"/>
                </a:cubicBezTo>
                <a:cubicBezTo>
                  <a:pt x="10408632" y="2660650"/>
                  <a:pt x="10459432" y="2686050"/>
                  <a:pt x="10459432" y="2705100"/>
                </a:cubicBezTo>
                <a:cubicBezTo>
                  <a:pt x="10459432" y="2724150"/>
                  <a:pt x="10300682" y="2838450"/>
                  <a:pt x="10281632" y="2844800"/>
                </a:cubicBezTo>
                <a:cubicBezTo>
                  <a:pt x="10256232" y="2851150"/>
                  <a:pt x="10224482" y="2870200"/>
                  <a:pt x="10192732" y="2876550"/>
                </a:cubicBezTo>
                <a:cubicBezTo>
                  <a:pt x="10072082" y="2901950"/>
                  <a:pt x="9919682" y="3048000"/>
                  <a:pt x="9805382" y="3079750"/>
                </a:cubicBezTo>
                <a:cubicBezTo>
                  <a:pt x="9665682" y="3079750"/>
                  <a:pt x="9652982" y="3079750"/>
                  <a:pt x="9646632" y="3073400"/>
                </a:cubicBezTo>
                <a:cubicBezTo>
                  <a:pt x="9633932" y="3073400"/>
                  <a:pt x="9614882" y="3079750"/>
                  <a:pt x="9595832" y="3086100"/>
                </a:cubicBezTo>
                <a:cubicBezTo>
                  <a:pt x="9595832" y="3079750"/>
                  <a:pt x="9589482" y="3073400"/>
                  <a:pt x="9589482" y="3067050"/>
                </a:cubicBezTo>
                <a:cubicBezTo>
                  <a:pt x="9602182" y="3022600"/>
                  <a:pt x="9576782" y="3016250"/>
                  <a:pt x="9576782" y="2997200"/>
                </a:cubicBezTo>
                <a:cubicBezTo>
                  <a:pt x="9576782" y="2863850"/>
                  <a:pt x="10040332" y="2679700"/>
                  <a:pt x="10040332" y="2514600"/>
                </a:cubicBezTo>
                <a:cubicBezTo>
                  <a:pt x="10040332" y="2463800"/>
                  <a:pt x="9983182" y="2393950"/>
                  <a:pt x="9938732" y="2368550"/>
                </a:cubicBezTo>
                <a:cubicBezTo>
                  <a:pt x="9926032" y="2362200"/>
                  <a:pt x="9906982" y="2362200"/>
                  <a:pt x="9900632" y="2349500"/>
                </a:cubicBezTo>
                <a:cubicBezTo>
                  <a:pt x="9887932" y="2343150"/>
                  <a:pt x="9881582" y="2317750"/>
                  <a:pt x="9868882" y="2311400"/>
                </a:cubicBezTo>
                <a:cubicBezTo>
                  <a:pt x="9862532" y="2305050"/>
                  <a:pt x="9703782" y="2222500"/>
                  <a:pt x="9703782" y="2203450"/>
                </a:cubicBezTo>
                <a:cubicBezTo>
                  <a:pt x="9703782" y="2165350"/>
                  <a:pt x="9792682" y="1993900"/>
                  <a:pt x="9799032" y="1924050"/>
                </a:cubicBezTo>
                <a:lnTo>
                  <a:pt x="9799032" y="1866900"/>
                </a:lnTo>
                <a:cubicBezTo>
                  <a:pt x="9799032" y="1841500"/>
                  <a:pt x="9805382" y="1809750"/>
                  <a:pt x="9805382" y="1778000"/>
                </a:cubicBezTo>
                <a:cubicBezTo>
                  <a:pt x="9830782" y="1784350"/>
                  <a:pt x="9856182" y="1778000"/>
                  <a:pt x="9881582" y="1790700"/>
                </a:cubicBezTo>
                <a:cubicBezTo>
                  <a:pt x="9913332" y="1809750"/>
                  <a:pt x="9964132" y="1854200"/>
                  <a:pt x="9983182" y="1854200"/>
                </a:cubicBezTo>
                <a:cubicBezTo>
                  <a:pt x="9995882" y="1854200"/>
                  <a:pt x="9995882" y="1841500"/>
                  <a:pt x="10014932" y="1841500"/>
                </a:cubicBezTo>
                <a:cubicBezTo>
                  <a:pt x="10027632" y="1841500"/>
                  <a:pt x="10040332" y="1854200"/>
                  <a:pt x="10053032" y="1854200"/>
                </a:cubicBezTo>
                <a:cubicBezTo>
                  <a:pt x="10103832" y="1854200"/>
                  <a:pt x="10180032" y="1682750"/>
                  <a:pt x="10180032" y="1682750"/>
                </a:cubicBezTo>
                <a:cubicBezTo>
                  <a:pt x="10211782" y="1670050"/>
                  <a:pt x="10249882" y="1670050"/>
                  <a:pt x="10281632" y="1663700"/>
                </a:cubicBezTo>
                <a:cubicBezTo>
                  <a:pt x="10281632" y="1663700"/>
                  <a:pt x="10287982" y="1670050"/>
                  <a:pt x="10287982" y="1676400"/>
                </a:cubicBezTo>
                <a:close/>
                <a:moveTo>
                  <a:pt x="7493983" y="1663700"/>
                </a:moveTo>
                <a:cubicBezTo>
                  <a:pt x="7519383" y="1676400"/>
                  <a:pt x="7544783" y="1682750"/>
                  <a:pt x="7563833" y="1695450"/>
                </a:cubicBezTo>
                <a:cubicBezTo>
                  <a:pt x="7538433" y="1689100"/>
                  <a:pt x="7506683" y="1676400"/>
                  <a:pt x="7481283" y="1663700"/>
                </a:cubicBezTo>
                <a:lnTo>
                  <a:pt x="7493983" y="1663700"/>
                </a:lnTo>
                <a:close/>
                <a:moveTo>
                  <a:pt x="2242532" y="1663700"/>
                </a:moveTo>
                <a:cubicBezTo>
                  <a:pt x="2306032" y="1676400"/>
                  <a:pt x="2369532" y="1695450"/>
                  <a:pt x="2433032" y="1708150"/>
                </a:cubicBezTo>
                <a:cubicBezTo>
                  <a:pt x="2363182" y="1695450"/>
                  <a:pt x="2286982" y="1676400"/>
                  <a:pt x="2217132" y="1663700"/>
                </a:cubicBezTo>
                <a:lnTo>
                  <a:pt x="2242532" y="1663700"/>
                </a:lnTo>
                <a:close/>
                <a:moveTo>
                  <a:pt x="7474933" y="1657350"/>
                </a:moveTo>
                <a:cubicBezTo>
                  <a:pt x="7462233" y="1657350"/>
                  <a:pt x="7449533" y="1657350"/>
                  <a:pt x="7436833" y="1651000"/>
                </a:cubicBezTo>
                <a:cubicBezTo>
                  <a:pt x="7449533" y="1651000"/>
                  <a:pt x="7462233" y="1651000"/>
                  <a:pt x="7474933" y="1657350"/>
                </a:cubicBezTo>
                <a:close/>
                <a:moveTo>
                  <a:pt x="2648932" y="1670050"/>
                </a:moveTo>
                <a:cubicBezTo>
                  <a:pt x="2648932" y="1663700"/>
                  <a:pt x="2642582" y="1657350"/>
                  <a:pt x="2642582" y="1651000"/>
                </a:cubicBezTo>
                <a:cubicBezTo>
                  <a:pt x="2642582" y="1657350"/>
                  <a:pt x="2648932" y="1663700"/>
                  <a:pt x="2648932" y="1670050"/>
                </a:cubicBezTo>
                <a:close/>
                <a:moveTo>
                  <a:pt x="2198082" y="1657350"/>
                </a:moveTo>
                <a:cubicBezTo>
                  <a:pt x="2179032" y="1657350"/>
                  <a:pt x="2153632" y="1651000"/>
                  <a:pt x="2134582" y="1644650"/>
                </a:cubicBezTo>
                <a:cubicBezTo>
                  <a:pt x="2159982" y="1651000"/>
                  <a:pt x="2179032" y="1651000"/>
                  <a:pt x="2198082" y="1657350"/>
                </a:cubicBezTo>
                <a:close/>
                <a:moveTo>
                  <a:pt x="3925282" y="1638300"/>
                </a:moveTo>
                <a:lnTo>
                  <a:pt x="3537932" y="1644650"/>
                </a:lnTo>
                <a:cubicBezTo>
                  <a:pt x="3544282" y="1638300"/>
                  <a:pt x="3556982" y="1631950"/>
                  <a:pt x="3569682" y="1631950"/>
                </a:cubicBezTo>
                <a:lnTo>
                  <a:pt x="3925282" y="1638300"/>
                </a:lnTo>
                <a:close/>
                <a:moveTo>
                  <a:pt x="7411433" y="1638300"/>
                </a:moveTo>
                <a:cubicBezTo>
                  <a:pt x="7398733" y="1638300"/>
                  <a:pt x="7379683" y="1638300"/>
                  <a:pt x="7360633" y="1625600"/>
                </a:cubicBezTo>
                <a:cubicBezTo>
                  <a:pt x="7373333" y="1625600"/>
                  <a:pt x="7392383" y="1631950"/>
                  <a:pt x="7411433" y="1638300"/>
                </a:cubicBezTo>
                <a:close/>
                <a:moveTo>
                  <a:pt x="11500832" y="1657350"/>
                </a:moveTo>
                <a:cubicBezTo>
                  <a:pt x="11494482" y="1644650"/>
                  <a:pt x="11500832" y="1625600"/>
                  <a:pt x="11500832" y="1612900"/>
                </a:cubicBezTo>
                <a:lnTo>
                  <a:pt x="11500832" y="1657350"/>
                </a:lnTo>
                <a:close/>
                <a:moveTo>
                  <a:pt x="13609032" y="1936750"/>
                </a:moveTo>
                <a:cubicBezTo>
                  <a:pt x="13437582" y="1873250"/>
                  <a:pt x="13443932" y="1682750"/>
                  <a:pt x="13323282" y="1606550"/>
                </a:cubicBezTo>
                <a:cubicBezTo>
                  <a:pt x="13450282" y="1657350"/>
                  <a:pt x="13424882" y="1841500"/>
                  <a:pt x="13609032" y="1936750"/>
                </a:cubicBezTo>
                <a:close/>
                <a:moveTo>
                  <a:pt x="11786582" y="1708150"/>
                </a:moveTo>
                <a:cubicBezTo>
                  <a:pt x="11799282" y="1676400"/>
                  <a:pt x="11818332" y="1638300"/>
                  <a:pt x="11824682" y="1606550"/>
                </a:cubicBezTo>
                <a:cubicBezTo>
                  <a:pt x="11831032" y="1625600"/>
                  <a:pt x="11805632" y="1682750"/>
                  <a:pt x="11786582" y="1708150"/>
                </a:cubicBezTo>
                <a:close/>
                <a:moveTo>
                  <a:pt x="2648932" y="1625600"/>
                </a:moveTo>
                <a:cubicBezTo>
                  <a:pt x="2648932" y="1619250"/>
                  <a:pt x="2642582" y="1612900"/>
                  <a:pt x="2642582" y="1606550"/>
                </a:cubicBezTo>
                <a:cubicBezTo>
                  <a:pt x="2642582" y="1612900"/>
                  <a:pt x="2648932" y="1619250"/>
                  <a:pt x="2648932" y="1625600"/>
                </a:cubicBezTo>
                <a:close/>
                <a:moveTo>
                  <a:pt x="3499832" y="1619250"/>
                </a:moveTo>
                <a:cubicBezTo>
                  <a:pt x="3493482" y="1612900"/>
                  <a:pt x="3487132" y="1600200"/>
                  <a:pt x="3493482" y="1600200"/>
                </a:cubicBezTo>
                <a:cubicBezTo>
                  <a:pt x="3499832" y="1606550"/>
                  <a:pt x="3499832" y="1612900"/>
                  <a:pt x="3499832" y="1619250"/>
                </a:cubicBezTo>
                <a:close/>
                <a:moveTo>
                  <a:pt x="2121882" y="1638300"/>
                </a:moveTo>
                <a:cubicBezTo>
                  <a:pt x="2058382" y="1625600"/>
                  <a:pt x="1988532" y="1625600"/>
                  <a:pt x="1937732" y="1600200"/>
                </a:cubicBezTo>
                <a:cubicBezTo>
                  <a:pt x="1994882" y="1612900"/>
                  <a:pt x="2058382" y="1625600"/>
                  <a:pt x="2121882" y="1638300"/>
                </a:cubicBezTo>
                <a:close/>
                <a:moveTo>
                  <a:pt x="2801332" y="1657350"/>
                </a:moveTo>
                <a:lnTo>
                  <a:pt x="2794982" y="1758950"/>
                </a:lnTo>
                <a:cubicBezTo>
                  <a:pt x="2794982" y="1695450"/>
                  <a:pt x="2788632" y="1644650"/>
                  <a:pt x="2769582" y="1587500"/>
                </a:cubicBezTo>
                <a:cubicBezTo>
                  <a:pt x="2788632" y="1606550"/>
                  <a:pt x="2788632" y="1631950"/>
                  <a:pt x="2801332" y="1657350"/>
                </a:cubicBezTo>
                <a:close/>
                <a:moveTo>
                  <a:pt x="4274533" y="1587500"/>
                </a:moveTo>
                <a:cubicBezTo>
                  <a:pt x="4280883" y="1581150"/>
                  <a:pt x="4287233" y="1581150"/>
                  <a:pt x="4293583" y="1574800"/>
                </a:cubicBezTo>
                <a:cubicBezTo>
                  <a:pt x="4287233" y="1581150"/>
                  <a:pt x="4280883" y="1581150"/>
                  <a:pt x="4274533" y="1587500"/>
                </a:cubicBezTo>
                <a:close/>
                <a:moveTo>
                  <a:pt x="13285182" y="1574800"/>
                </a:moveTo>
                <a:cubicBezTo>
                  <a:pt x="13285182" y="1574800"/>
                  <a:pt x="13291532" y="1568450"/>
                  <a:pt x="13291532" y="1562100"/>
                </a:cubicBezTo>
                <a:cubicBezTo>
                  <a:pt x="13291532" y="1568450"/>
                  <a:pt x="13291532" y="1574800"/>
                  <a:pt x="13285182" y="1574800"/>
                </a:cubicBezTo>
                <a:close/>
                <a:moveTo>
                  <a:pt x="4693633" y="1574800"/>
                </a:moveTo>
                <a:cubicBezTo>
                  <a:pt x="4699983" y="1574800"/>
                  <a:pt x="4706333" y="1568450"/>
                  <a:pt x="4712683" y="1562100"/>
                </a:cubicBezTo>
                <a:cubicBezTo>
                  <a:pt x="4712683" y="1568450"/>
                  <a:pt x="4699983" y="1574800"/>
                  <a:pt x="4693633" y="1574800"/>
                </a:cubicBezTo>
                <a:close/>
                <a:moveTo>
                  <a:pt x="1143982" y="1778000"/>
                </a:moveTo>
                <a:cubicBezTo>
                  <a:pt x="1201132" y="1701800"/>
                  <a:pt x="1296382" y="1612900"/>
                  <a:pt x="1378932" y="1562100"/>
                </a:cubicBezTo>
                <a:cubicBezTo>
                  <a:pt x="1290032" y="1619250"/>
                  <a:pt x="1220182" y="1682750"/>
                  <a:pt x="1143982" y="1778000"/>
                </a:cubicBezTo>
                <a:close/>
                <a:moveTo>
                  <a:pt x="16891982" y="1619250"/>
                </a:moveTo>
                <a:cubicBezTo>
                  <a:pt x="16885632" y="1606550"/>
                  <a:pt x="16866582" y="1587500"/>
                  <a:pt x="16866582" y="1574800"/>
                </a:cubicBezTo>
                <a:lnTo>
                  <a:pt x="16866582" y="1555750"/>
                </a:lnTo>
                <a:cubicBezTo>
                  <a:pt x="16879282" y="1574800"/>
                  <a:pt x="16891982" y="1600200"/>
                  <a:pt x="16891982" y="1619250"/>
                </a:cubicBezTo>
                <a:close/>
                <a:moveTo>
                  <a:pt x="11843732" y="1568450"/>
                </a:moveTo>
                <a:cubicBezTo>
                  <a:pt x="11843732" y="1581150"/>
                  <a:pt x="11837382" y="1587500"/>
                  <a:pt x="11831032" y="1600200"/>
                </a:cubicBezTo>
                <a:cubicBezTo>
                  <a:pt x="11831032" y="1587500"/>
                  <a:pt x="11837382" y="1568450"/>
                  <a:pt x="11837382" y="1555750"/>
                </a:cubicBezTo>
                <a:cubicBezTo>
                  <a:pt x="11837382" y="1555750"/>
                  <a:pt x="11843732" y="1549400"/>
                  <a:pt x="11843732" y="1568450"/>
                </a:cubicBezTo>
                <a:close/>
                <a:moveTo>
                  <a:pt x="4318983" y="1574800"/>
                </a:moveTo>
                <a:cubicBezTo>
                  <a:pt x="4318983" y="1574800"/>
                  <a:pt x="4312633" y="1568450"/>
                  <a:pt x="4306283" y="1568450"/>
                </a:cubicBezTo>
                <a:cubicBezTo>
                  <a:pt x="4331683" y="1568450"/>
                  <a:pt x="4363433" y="1555750"/>
                  <a:pt x="4395183" y="1549400"/>
                </a:cubicBezTo>
                <a:cubicBezTo>
                  <a:pt x="4376133" y="1555750"/>
                  <a:pt x="4338033" y="1562100"/>
                  <a:pt x="4318983" y="1574800"/>
                </a:cubicBezTo>
                <a:close/>
                <a:moveTo>
                  <a:pt x="11970732" y="1574800"/>
                </a:moveTo>
                <a:cubicBezTo>
                  <a:pt x="11970732" y="1600200"/>
                  <a:pt x="11869132" y="1657350"/>
                  <a:pt x="11862782" y="1670050"/>
                </a:cubicBezTo>
                <a:cubicBezTo>
                  <a:pt x="11837382" y="1695450"/>
                  <a:pt x="11818332" y="1733550"/>
                  <a:pt x="11799282" y="1758950"/>
                </a:cubicBezTo>
                <a:cubicBezTo>
                  <a:pt x="11818332" y="1727200"/>
                  <a:pt x="11837382" y="1682750"/>
                  <a:pt x="11869132" y="1657350"/>
                </a:cubicBezTo>
                <a:cubicBezTo>
                  <a:pt x="11888182" y="1631950"/>
                  <a:pt x="11926282" y="1619250"/>
                  <a:pt x="11951682" y="1593850"/>
                </a:cubicBezTo>
                <a:cubicBezTo>
                  <a:pt x="11958032" y="1581150"/>
                  <a:pt x="11964382" y="1562100"/>
                  <a:pt x="11964382" y="1543050"/>
                </a:cubicBezTo>
                <a:cubicBezTo>
                  <a:pt x="11964382" y="1555750"/>
                  <a:pt x="11970732" y="1562100"/>
                  <a:pt x="11970732" y="1574800"/>
                </a:cubicBezTo>
                <a:close/>
                <a:moveTo>
                  <a:pt x="4776183" y="1555750"/>
                </a:moveTo>
                <a:cubicBezTo>
                  <a:pt x="4782533" y="1549400"/>
                  <a:pt x="4795233" y="1536700"/>
                  <a:pt x="4801583" y="1536700"/>
                </a:cubicBezTo>
                <a:cubicBezTo>
                  <a:pt x="4795233" y="1543050"/>
                  <a:pt x="4788883" y="1549400"/>
                  <a:pt x="4776183" y="1555750"/>
                </a:cubicBezTo>
                <a:close/>
                <a:moveTo>
                  <a:pt x="2623532" y="1568450"/>
                </a:moveTo>
                <a:cubicBezTo>
                  <a:pt x="2623532" y="1562100"/>
                  <a:pt x="2617182" y="1549400"/>
                  <a:pt x="2610832" y="1536700"/>
                </a:cubicBezTo>
                <a:cubicBezTo>
                  <a:pt x="2610832" y="1543050"/>
                  <a:pt x="2617182" y="1555750"/>
                  <a:pt x="2623532" y="1568450"/>
                </a:cubicBezTo>
                <a:close/>
                <a:moveTo>
                  <a:pt x="4757133" y="1536700"/>
                </a:moveTo>
                <a:cubicBezTo>
                  <a:pt x="4750783" y="1536700"/>
                  <a:pt x="4744433" y="1543050"/>
                  <a:pt x="4738083" y="1543050"/>
                </a:cubicBezTo>
                <a:cubicBezTo>
                  <a:pt x="4738083" y="1543050"/>
                  <a:pt x="4731733" y="1536700"/>
                  <a:pt x="4731733" y="1530350"/>
                </a:cubicBezTo>
                <a:lnTo>
                  <a:pt x="4757133" y="1536700"/>
                </a:lnTo>
                <a:close/>
                <a:moveTo>
                  <a:pt x="7335233" y="1606550"/>
                </a:moveTo>
                <a:cubicBezTo>
                  <a:pt x="7328883" y="1600200"/>
                  <a:pt x="7309833" y="1587500"/>
                  <a:pt x="7309833" y="1574800"/>
                </a:cubicBezTo>
                <a:lnTo>
                  <a:pt x="7309833" y="1524000"/>
                </a:lnTo>
                <a:cubicBezTo>
                  <a:pt x="7297133" y="1536700"/>
                  <a:pt x="7322533" y="1581150"/>
                  <a:pt x="7335233" y="1606550"/>
                </a:cubicBezTo>
                <a:close/>
                <a:moveTo>
                  <a:pt x="2820382" y="1574800"/>
                </a:moveTo>
                <a:cubicBezTo>
                  <a:pt x="2814032" y="1562100"/>
                  <a:pt x="2814032" y="1543050"/>
                  <a:pt x="2820382" y="1524000"/>
                </a:cubicBezTo>
                <a:cubicBezTo>
                  <a:pt x="2826732" y="1530350"/>
                  <a:pt x="2820382" y="1555750"/>
                  <a:pt x="2820382" y="1574800"/>
                </a:cubicBezTo>
                <a:close/>
                <a:moveTo>
                  <a:pt x="4490433" y="1524000"/>
                </a:moveTo>
                <a:cubicBezTo>
                  <a:pt x="4484083" y="1524000"/>
                  <a:pt x="4471383" y="1524000"/>
                  <a:pt x="4458683" y="1530350"/>
                </a:cubicBezTo>
                <a:cubicBezTo>
                  <a:pt x="4458683" y="1524000"/>
                  <a:pt x="4465033" y="1511300"/>
                  <a:pt x="4471383" y="1504950"/>
                </a:cubicBezTo>
                <a:lnTo>
                  <a:pt x="4490433" y="1524000"/>
                </a:lnTo>
                <a:close/>
                <a:moveTo>
                  <a:pt x="4274533" y="1524000"/>
                </a:moveTo>
                <a:cubicBezTo>
                  <a:pt x="4261833" y="1524000"/>
                  <a:pt x="4261833" y="1504950"/>
                  <a:pt x="4242783" y="1504950"/>
                </a:cubicBezTo>
                <a:lnTo>
                  <a:pt x="4090382" y="1504950"/>
                </a:lnTo>
                <a:cubicBezTo>
                  <a:pt x="4077682" y="1511300"/>
                  <a:pt x="4058632" y="1517650"/>
                  <a:pt x="4045932" y="1524000"/>
                </a:cubicBezTo>
                <a:cubicBezTo>
                  <a:pt x="4058632" y="1517650"/>
                  <a:pt x="4071332" y="1504950"/>
                  <a:pt x="4090382" y="1504950"/>
                </a:cubicBezTo>
                <a:lnTo>
                  <a:pt x="4242783" y="1504950"/>
                </a:lnTo>
                <a:cubicBezTo>
                  <a:pt x="4261833" y="1511300"/>
                  <a:pt x="4261833" y="1524000"/>
                  <a:pt x="4274533" y="1524000"/>
                </a:cubicBezTo>
                <a:cubicBezTo>
                  <a:pt x="4293583" y="1524000"/>
                  <a:pt x="4299933" y="1511300"/>
                  <a:pt x="4306283" y="1498600"/>
                </a:cubicBezTo>
                <a:cubicBezTo>
                  <a:pt x="4299933" y="1511300"/>
                  <a:pt x="4293583" y="1524000"/>
                  <a:pt x="4274533" y="1524000"/>
                </a:cubicBezTo>
                <a:close/>
                <a:moveTo>
                  <a:pt x="3518882" y="1504950"/>
                </a:moveTo>
                <a:lnTo>
                  <a:pt x="3741132" y="1504950"/>
                </a:lnTo>
                <a:cubicBezTo>
                  <a:pt x="3671282" y="1504950"/>
                  <a:pt x="3595082" y="1511300"/>
                  <a:pt x="3518882" y="1504950"/>
                </a:cubicBezTo>
                <a:close/>
                <a:moveTo>
                  <a:pt x="2007582" y="1530350"/>
                </a:moveTo>
                <a:lnTo>
                  <a:pt x="2045682" y="1530350"/>
                </a:lnTo>
                <a:lnTo>
                  <a:pt x="1988532" y="1530350"/>
                </a:lnTo>
                <a:cubicBezTo>
                  <a:pt x="2007582" y="1530350"/>
                  <a:pt x="2064732" y="1517650"/>
                  <a:pt x="2090132" y="1498600"/>
                </a:cubicBezTo>
                <a:cubicBezTo>
                  <a:pt x="2077432" y="1536700"/>
                  <a:pt x="2032982" y="1524000"/>
                  <a:pt x="2007582" y="1530350"/>
                </a:cubicBezTo>
                <a:close/>
                <a:moveTo>
                  <a:pt x="11977082" y="1504950"/>
                </a:moveTo>
                <a:cubicBezTo>
                  <a:pt x="11970732" y="1504950"/>
                  <a:pt x="11964382" y="1492250"/>
                  <a:pt x="11970732" y="1492250"/>
                </a:cubicBezTo>
                <a:cubicBezTo>
                  <a:pt x="11970732" y="1492250"/>
                  <a:pt x="11977082" y="1498600"/>
                  <a:pt x="11977082" y="1504950"/>
                </a:cubicBezTo>
                <a:close/>
                <a:moveTo>
                  <a:pt x="2598132" y="1511300"/>
                </a:moveTo>
                <a:cubicBezTo>
                  <a:pt x="2598132" y="1504950"/>
                  <a:pt x="2591782" y="1498600"/>
                  <a:pt x="2591782" y="1492250"/>
                </a:cubicBezTo>
                <a:cubicBezTo>
                  <a:pt x="2591782" y="1498600"/>
                  <a:pt x="2598132" y="1504950"/>
                  <a:pt x="2598132" y="1511300"/>
                </a:cubicBezTo>
                <a:close/>
                <a:moveTo>
                  <a:pt x="3950682" y="1479550"/>
                </a:moveTo>
                <a:cubicBezTo>
                  <a:pt x="3963382" y="1479550"/>
                  <a:pt x="3976082" y="1473200"/>
                  <a:pt x="3988782" y="1473200"/>
                </a:cubicBezTo>
                <a:cubicBezTo>
                  <a:pt x="3988782" y="1473200"/>
                  <a:pt x="3969732" y="1479550"/>
                  <a:pt x="3950682" y="1479550"/>
                </a:cubicBezTo>
                <a:close/>
                <a:moveTo>
                  <a:pt x="12713682" y="1720850"/>
                </a:moveTo>
                <a:cubicBezTo>
                  <a:pt x="12662882" y="1809750"/>
                  <a:pt x="12586682" y="1911350"/>
                  <a:pt x="12535882" y="2012950"/>
                </a:cubicBezTo>
                <a:cubicBezTo>
                  <a:pt x="12510482" y="2057400"/>
                  <a:pt x="12516832" y="2127250"/>
                  <a:pt x="12497782" y="2171700"/>
                </a:cubicBezTo>
                <a:cubicBezTo>
                  <a:pt x="12510482" y="2133600"/>
                  <a:pt x="12510482" y="2095500"/>
                  <a:pt x="12510482" y="2057400"/>
                </a:cubicBezTo>
                <a:cubicBezTo>
                  <a:pt x="12529532" y="2019300"/>
                  <a:pt x="12548582" y="1968500"/>
                  <a:pt x="12573982" y="1936750"/>
                </a:cubicBezTo>
                <a:cubicBezTo>
                  <a:pt x="12631132" y="1854200"/>
                  <a:pt x="12669232" y="1758950"/>
                  <a:pt x="12726382" y="1689100"/>
                </a:cubicBezTo>
                <a:cubicBezTo>
                  <a:pt x="12789882" y="1600200"/>
                  <a:pt x="12891482" y="1543050"/>
                  <a:pt x="12967682" y="1466850"/>
                </a:cubicBezTo>
                <a:cubicBezTo>
                  <a:pt x="12910532" y="1562100"/>
                  <a:pt x="12777182" y="1606550"/>
                  <a:pt x="12713682" y="1720850"/>
                </a:cubicBezTo>
                <a:close/>
                <a:moveTo>
                  <a:pt x="4509483" y="1479550"/>
                </a:moveTo>
                <a:cubicBezTo>
                  <a:pt x="4503133" y="1479550"/>
                  <a:pt x="4515833" y="1466850"/>
                  <a:pt x="4522183" y="1466850"/>
                </a:cubicBezTo>
                <a:cubicBezTo>
                  <a:pt x="4528533" y="1466850"/>
                  <a:pt x="4515833" y="1479550"/>
                  <a:pt x="4509483" y="1479550"/>
                </a:cubicBezTo>
                <a:close/>
                <a:moveTo>
                  <a:pt x="2585432" y="1479550"/>
                </a:moveTo>
                <a:lnTo>
                  <a:pt x="2585432" y="1460500"/>
                </a:lnTo>
                <a:lnTo>
                  <a:pt x="2585432" y="1479550"/>
                </a:lnTo>
                <a:close/>
                <a:moveTo>
                  <a:pt x="7303483" y="1511300"/>
                </a:moveTo>
                <a:cubicBezTo>
                  <a:pt x="7297133" y="1504950"/>
                  <a:pt x="7297133" y="1498600"/>
                  <a:pt x="7290783" y="1492250"/>
                </a:cubicBezTo>
                <a:lnTo>
                  <a:pt x="7297133" y="1447800"/>
                </a:lnTo>
                <a:cubicBezTo>
                  <a:pt x="7297133" y="1460500"/>
                  <a:pt x="7297133" y="1479550"/>
                  <a:pt x="7303483" y="1511300"/>
                </a:cubicBezTo>
                <a:close/>
                <a:moveTo>
                  <a:pt x="4585683" y="1466850"/>
                </a:moveTo>
                <a:cubicBezTo>
                  <a:pt x="4572983" y="1460500"/>
                  <a:pt x="4553933" y="1454150"/>
                  <a:pt x="4547583" y="1447800"/>
                </a:cubicBezTo>
                <a:cubicBezTo>
                  <a:pt x="4560283" y="1447800"/>
                  <a:pt x="4572983" y="1454150"/>
                  <a:pt x="4585683" y="1466850"/>
                </a:cubicBezTo>
                <a:close/>
                <a:moveTo>
                  <a:pt x="4630133" y="1447800"/>
                </a:moveTo>
                <a:cubicBezTo>
                  <a:pt x="4617433" y="1435100"/>
                  <a:pt x="4604733" y="1422400"/>
                  <a:pt x="4592033" y="1422400"/>
                </a:cubicBezTo>
                <a:cubicBezTo>
                  <a:pt x="4604733" y="1422400"/>
                  <a:pt x="4617433" y="1435100"/>
                  <a:pt x="4630133" y="1447800"/>
                </a:cubicBezTo>
                <a:close/>
                <a:moveTo>
                  <a:pt x="2147282" y="1454150"/>
                </a:moveTo>
                <a:cubicBezTo>
                  <a:pt x="2153632" y="1441450"/>
                  <a:pt x="2159982" y="1422400"/>
                  <a:pt x="2166332" y="1403350"/>
                </a:cubicBezTo>
                <a:cubicBezTo>
                  <a:pt x="2166332" y="1416050"/>
                  <a:pt x="2159982" y="1435100"/>
                  <a:pt x="2147282" y="1454150"/>
                </a:cubicBezTo>
                <a:close/>
                <a:moveTo>
                  <a:pt x="13304232" y="1543050"/>
                </a:moveTo>
                <a:cubicBezTo>
                  <a:pt x="13348682" y="1485900"/>
                  <a:pt x="13437582" y="1454150"/>
                  <a:pt x="13443932" y="1390650"/>
                </a:cubicBezTo>
                <a:cubicBezTo>
                  <a:pt x="13462982" y="1466850"/>
                  <a:pt x="13335982" y="1492250"/>
                  <a:pt x="13304232" y="1543050"/>
                </a:cubicBezTo>
                <a:close/>
                <a:moveTo>
                  <a:pt x="6674833" y="1441450"/>
                </a:moveTo>
                <a:cubicBezTo>
                  <a:pt x="6674833" y="1454150"/>
                  <a:pt x="6725633" y="1530350"/>
                  <a:pt x="6744683" y="1574800"/>
                </a:cubicBezTo>
                <a:lnTo>
                  <a:pt x="6738333" y="1606550"/>
                </a:lnTo>
                <a:cubicBezTo>
                  <a:pt x="6757383" y="1543050"/>
                  <a:pt x="6668483" y="1498600"/>
                  <a:pt x="6668483" y="1441450"/>
                </a:cubicBezTo>
                <a:cubicBezTo>
                  <a:pt x="6668483" y="1428750"/>
                  <a:pt x="6674833" y="1403350"/>
                  <a:pt x="6681183" y="1384300"/>
                </a:cubicBezTo>
                <a:cubicBezTo>
                  <a:pt x="6681183" y="1403350"/>
                  <a:pt x="6674833" y="1422400"/>
                  <a:pt x="6674833" y="1441450"/>
                </a:cubicBezTo>
                <a:close/>
                <a:moveTo>
                  <a:pt x="4128482" y="1384300"/>
                </a:moveTo>
                <a:cubicBezTo>
                  <a:pt x="4122132" y="1390650"/>
                  <a:pt x="4115782" y="1397000"/>
                  <a:pt x="4096732" y="1397000"/>
                </a:cubicBezTo>
                <a:cubicBezTo>
                  <a:pt x="4084032" y="1397000"/>
                  <a:pt x="4077682" y="1390650"/>
                  <a:pt x="4077682" y="1384300"/>
                </a:cubicBezTo>
                <a:lnTo>
                  <a:pt x="4128482" y="1384300"/>
                </a:lnTo>
                <a:close/>
                <a:moveTo>
                  <a:pt x="1486882" y="1492250"/>
                </a:moveTo>
                <a:cubicBezTo>
                  <a:pt x="1448782" y="1511300"/>
                  <a:pt x="1423382" y="1536700"/>
                  <a:pt x="1391632" y="1555750"/>
                </a:cubicBezTo>
                <a:cubicBezTo>
                  <a:pt x="1423382" y="1536700"/>
                  <a:pt x="1455132" y="1504950"/>
                  <a:pt x="1499582" y="1485900"/>
                </a:cubicBezTo>
                <a:cubicBezTo>
                  <a:pt x="1550382" y="1460500"/>
                  <a:pt x="1639282" y="1447800"/>
                  <a:pt x="1696432" y="1377950"/>
                </a:cubicBezTo>
                <a:cubicBezTo>
                  <a:pt x="1626582" y="1460500"/>
                  <a:pt x="1550382" y="1454150"/>
                  <a:pt x="1486882" y="1492250"/>
                </a:cubicBezTo>
                <a:close/>
                <a:moveTo>
                  <a:pt x="3918932" y="1377950"/>
                </a:moveTo>
                <a:cubicBezTo>
                  <a:pt x="3887182" y="1384300"/>
                  <a:pt x="3855432" y="1377950"/>
                  <a:pt x="3734782" y="1371600"/>
                </a:cubicBezTo>
                <a:lnTo>
                  <a:pt x="3918932" y="1377950"/>
                </a:lnTo>
                <a:close/>
                <a:moveTo>
                  <a:pt x="11386532" y="1416050"/>
                </a:moveTo>
                <a:cubicBezTo>
                  <a:pt x="11380182" y="1403350"/>
                  <a:pt x="11380182" y="1371600"/>
                  <a:pt x="11354782" y="1371600"/>
                </a:cubicBezTo>
                <a:cubicBezTo>
                  <a:pt x="11392882" y="1358900"/>
                  <a:pt x="11380182" y="1384300"/>
                  <a:pt x="11392882" y="1397000"/>
                </a:cubicBezTo>
                <a:lnTo>
                  <a:pt x="11386532" y="1416050"/>
                </a:lnTo>
                <a:close/>
                <a:moveTo>
                  <a:pt x="4484083" y="1339850"/>
                </a:moveTo>
                <a:cubicBezTo>
                  <a:pt x="4509483" y="1346200"/>
                  <a:pt x="4528533" y="1358900"/>
                  <a:pt x="4541233" y="1377950"/>
                </a:cubicBezTo>
                <a:cubicBezTo>
                  <a:pt x="4515833" y="1327150"/>
                  <a:pt x="4458683" y="1339850"/>
                  <a:pt x="4439633" y="1339850"/>
                </a:cubicBezTo>
                <a:lnTo>
                  <a:pt x="4484083" y="1339850"/>
                </a:lnTo>
                <a:close/>
                <a:moveTo>
                  <a:pt x="6808183" y="1327150"/>
                </a:moveTo>
                <a:cubicBezTo>
                  <a:pt x="6801833" y="1327150"/>
                  <a:pt x="6782783" y="1327150"/>
                  <a:pt x="6782783" y="1320800"/>
                </a:cubicBezTo>
                <a:cubicBezTo>
                  <a:pt x="6789133" y="1320800"/>
                  <a:pt x="6801833" y="1320800"/>
                  <a:pt x="6808183" y="1327150"/>
                </a:cubicBezTo>
                <a:close/>
                <a:moveTo>
                  <a:pt x="10110182" y="1314450"/>
                </a:moveTo>
                <a:cubicBezTo>
                  <a:pt x="10103832" y="1314450"/>
                  <a:pt x="10097482" y="1301750"/>
                  <a:pt x="10103832" y="1301750"/>
                </a:cubicBezTo>
                <a:cubicBezTo>
                  <a:pt x="10103832" y="1301750"/>
                  <a:pt x="10110182" y="1308100"/>
                  <a:pt x="10110182" y="1314450"/>
                </a:cubicBezTo>
                <a:close/>
                <a:moveTo>
                  <a:pt x="1715482" y="1339850"/>
                </a:moveTo>
                <a:lnTo>
                  <a:pt x="1715482" y="1295400"/>
                </a:lnTo>
                <a:lnTo>
                  <a:pt x="1715482" y="1339850"/>
                </a:lnTo>
                <a:close/>
                <a:moveTo>
                  <a:pt x="4915883" y="1327150"/>
                </a:moveTo>
                <a:cubicBezTo>
                  <a:pt x="4915883" y="1327150"/>
                  <a:pt x="4909533" y="1333500"/>
                  <a:pt x="4909533" y="1339850"/>
                </a:cubicBezTo>
                <a:lnTo>
                  <a:pt x="4896833" y="1327150"/>
                </a:lnTo>
                <a:cubicBezTo>
                  <a:pt x="4890483" y="1333500"/>
                  <a:pt x="4896833" y="1333500"/>
                  <a:pt x="4896833" y="1352550"/>
                </a:cubicBezTo>
                <a:cubicBezTo>
                  <a:pt x="4896833" y="1365250"/>
                  <a:pt x="4858733" y="1466850"/>
                  <a:pt x="4846033" y="1466850"/>
                </a:cubicBezTo>
                <a:cubicBezTo>
                  <a:pt x="4826983" y="1466850"/>
                  <a:pt x="4846033" y="1460500"/>
                  <a:pt x="4839683" y="1454150"/>
                </a:cubicBezTo>
                <a:cubicBezTo>
                  <a:pt x="4833333" y="1460500"/>
                  <a:pt x="4833333" y="1473200"/>
                  <a:pt x="4833333" y="1479550"/>
                </a:cubicBezTo>
                <a:lnTo>
                  <a:pt x="4833333" y="1485900"/>
                </a:lnTo>
                <a:cubicBezTo>
                  <a:pt x="4833333" y="1485900"/>
                  <a:pt x="4833333" y="1479550"/>
                  <a:pt x="4826983" y="1473200"/>
                </a:cubicBezTo>
                <a:cubicBezTo>
                  <a:pt x="4820633" y="1479550"/>
                  <a:pt x="4807933" y="1479550"/>
                  <a:pt x="4807933" y="1498600"/>
                </a:cubicBezTo>
                <a:cubicBezTo>
                  <a:pt x="4807933" y="1511300"/>
                  <a:pt x="4814283" y="1511300"/>
                  <a:pt x="4820633" y="1504950"/>
                </a:cubicBezTo>
                <a:lnTo>
                  <a:pt x="4820633" y="1524000"/>
                </a:lnTo>
                <a:cubicBezTo>
                  <a:pt x="4820633" y="1524000"/>
                  <a:pt x="4814283" y="1524000"/>
                  <a:pt x="4807933" y="1530350"/>
                </a:cubicBezTo>
                <a:cubicBezTo>
                  <a:pt x="4807933" y="1524000"/>
                  <a:pt x="4795233" y="1511300"/>
                  <a:pt x="4795233" y="1498600"/>
                </a:cubicBezTo>
                <a:cubicBezTo>
                  <a:pt x="4795233" y="1479550"/>
                  <a:pt x="4871433" y="1358900"/>
                  <a:pt x="4903183" y="1289050"/>
                </a:cubicBezTo>
                <a:cubicBezTo>
                  <a:pt x="4909533" y="1301750"/>
                  <a:pt x="4909533" y="1314450"/>
                  <a:pt x="4915883" y="1327150"/>
                </a:cubicBezTo>
                <a:close/>
                <a:moveTo>
                  <a:pt x="3487132" y="1314450"/>
                </a:moveTo>
                <a:cubicBezTo>
                  <a:pt x="3487132" y="1308100"/>
                  <a:pt x="3493482" y="1295400"/>
                  <a:pt x="3499832" y="1289050"/>
                </a:cubicBezTo>
                <a:cubicBezTo>
                  <a:pt x="3499832" y="1295400"/>
                  <a:pt x="3493482" y="1308100"/>
                  <a:pt x="3487132" y="1314450"/>
                </a:cubicBezTo>
                <a:close/>
                <a:moveTo>
                  <a:pt x="4953983" y="1289050"/>
                </a:moveTo>
                <a:cubicBezTo>
                  <a:pt x="4947633" y="1289050"/>
                  <a:pt x="4941283" y="1276350"/>
                  <a:pt x="4947633" y="1276350"/>
                </a:cubicBezTo>
                <a:cubicBezTo>
                  <a:pt x="4947633" y="1276350"/>
                  <a:pt x="4947633" y="1282700"/>
                  <a:pt x="4953983" y="1289050"/>
                </a:cubicBezTo>
                <a:close/>
                <a:moveTo>
                  <a:pt x="2172682" y="1390650"/>
                </a:moveTo>
                <a:cubicBezTo>
                  <a:pt x="2159982" y="1339850"/>
                  <a:pt x="2191732" y="1314450"/>
                  <a:pt x="2191732" y="1270000"/>
                </a:cubicBezTo>
                <a:cubicBezTo>
                  <a:pt x="2185382" y="1308100"/>
                  <a:pt x="2172682" y="1352550"/>
                  <a:pt x="2172682" y="1390650"/>
                </a:cubicBezTo>
                <a:close/>
                <a:moveTo>
                  <a:pt x="1709132" y="1282700"/>
                </a:moveTo>
                <a:cubicBezTo>
                  <a:pt x="1709132" y="1276350"/>
                  <a:pt x="1702782" y="1263650"/>
                  <a:pt x="1702782" y="1257300"/>
                </a:cubicBezTo>
                <a:cubicBezTo>
                  <a:pt x="1702782" y="1263650"/>
                  <a:pt x="1709132" y="1276350"/>
                  <a:pt x="1709132" y="1282700"/>
                </a:cubicBezTo>
                <a:close/>
                <a:moveTo>
                  <a:pt x="12904182" y="1289050"/>
                </a:moveTo>
                <a:cubicBezTo>
                  <a:pt x="12916882" y="1320800"/>
                  <a:pt x="12967682" y="1371600"/>
                  <a:pt x="12967682" y="1416050"/>
                </a:cubicBezTo>
                <a:cubicBezTo>
                  <a:pt x="12948632" y="1371600"/>
                  <a:pt x="12891482" y="1289050"/>
                  <a:pt x="12891482" y="1276350"/>
                </a:cubicBezTo>
                <a:lnTo>
                  <a:pt x="12891482" y="1244600"/>
                </a:lnTo>
                <a:cubicBezTo>
                  <a:pt x="12897832" y="1257300"/>
                  <a:pt x="12897832" y="1276350"/>
                  <a:pt x="12904182" y="1289050"/>
                </a:cubicBezTo>
                <a:close/>
                <a:moveTo>
                  <a:pt x="13450282" y="1377950"/>
                </a:moveTo>
                <a:cubicBezTo>
                  <a:pt x="13450282" y="1339850"/>
                  <a:pt x="13437582" y="1270000"/>
                  <a:pt x="13462982" y="1238250"/>
                </a:cubicBezTo>
                <a:cubicBezTo>
                  <a:pt x="13456632" y="1282700"/>
                  <a:pt x="13456632" y="1333500"/>
                  <a:pt x="13450282" y="1377950"/>
                </a:cubicBezTo>
                <a:close/>
                <a:moveTo>
                  <a:pt x="4744433" y="1231900"/>
                </a:moveTo>
                <a:cubicBezTo>
                  <a:pt x="4719033" y="1231900"/>
                  <a:pt x="4693633" y="1231900"/>
                  <a:pt x="4668233" y="1238250"/>
                </a:cubicBezTo>
                <a:cubicBezTo>
                  <a:pt x="4668233" y="1231900"/>
                  <a:pt x="4680933" y="1231900"/>
                  <a:pt x="4687283" y="1225550"/>
                </a:cubicBezTo>
                <a:lnTo>
                  <a:pt x="4744433" y="1231900"/>
                </a:lnTo>
                <a:close/>
                <a:moveTo>
                  <a:pt x="1696432" y="1244600"/>
                </a:moveTo>
                <a:cubicBezTo>
                  <a:pt x="1696432" y="1238250"/>
                  <a:pt x="1690082" y="1231900"/>
                  <a:pt x="1690082" y="1225550"/>
                </a:cubicBezTo>
                <a:cubicBezTo>
                  <a:pt x="1696432" y="1231900"/>
                  <a:pt x="1696432" y="1238250"/>
                  <a:pt x="1696432" y="1244600"/>
                </a:cubicBezTo>
                <a:close/>
                <a:moveTo>
                  <a:pt x="4776183" y="1250950"/>
                </a:moveTo>
                <a:cubicBezTo>
                  <a:pt x="4769833" y="1250950"/>
                  <a:pt x="4763483" y="1257300"/>
                  <a:pt x="4763483" y="1238250"/>
                </a:cubicBezTo>
                <a:cubicBezTo>
                  <a:pt x="4763483" y="1225550"/>
                  <a:pt x="4776183" y="1225550"/>
                  <a:pt x="4776183" y="1219200"/>
                </a:cubicBezTo>
                <a:cubicBezTo>
                  <a:pt x="4782533" y="1225550"/>
                  <a:pt x="4782533" y="1231900"/>
                  <a:pt x="4776183" y="1250950"/>
                </a:cubicBezTo>
                <a:close/>
                <a:moveTo>
                  <a:pt x="4934933" y="1238250"/>
                </a:moveTo>
                <a:cubicBezTo>
                  <a:pt x="4934933" y="1231900"/>
                  <a:pt x="4928583" y="1219200"/>
                  <a:pt x="4928583" y="1212850"/>
                </a:cubicBezTo>
                <a:cubicBezTo>
                  <a:pt x="4934933" y="1219200"/>
                  <a:pt x="4934933" y="1231900"/>
                  <a:pt x="4934933" y="1238250"/>
                </a:cubicBezTo>
                <a:close/>
                <a:moveTo>
                  <a:pt x="4865083" y="1219200"/>
                </a:moveTo>
                <a:cubicBezTo>
                  <a:pt x="4852383" y="1219200"/>
                  <a:pt x="4839683" y="1219200"/>
                  <a:pt x="4833333" y="1206500"/>
                </a:cubicBezTo>
                <a:cubicBezTo>
                  <a:pt x="4839683" y="1206500"/>
                  <a:pt x="4852383" y="1212850"/>
                  <a:pt x="4865083" y="1219200"/>
                </a:cubicBezTo>
                <a:close/>
                <a:moveTo>
                  <a:pt x="4414233" y="1200150"/>
                </a:moveTo>
                <a:lnTo>
                  <a:pt x="4357083" y="1200150"/>
                </a:lnTo>
                <a:lnTo>
                  <a:pt x="4414233" y="1200150"/>
                </a:lnTo>
                <a:close/>
                <a:moveTo>
                  <a:pt x="4299933" y="1200150"/>
                </a:moveTo>
                <a:cubicBezTo>
                  <a:pt x="4274533" y="1200150"/>
                  <a:pt x="4242783" y="1193800"/>
                  <a:pt x="4217383" y="1193800"/>
                </a:cubicBezTo>
                <a:cubicBezTo>
                  <a:pt x="4242783" y="1193800"/>
                  <a:pt x="4274533" y="1200150"/>
                  <a:pt x="4299933" y="1200150"/>
                </a:cubicBezTo>
                <a:close/>
                <a:moveTo>
                  <a:pt x="12885132" y="1238250"/>
                </a:moveTo>
                <a:cubicBezTo>
                  <a:pt x="12878782" y="1225550"/>
                  <a:pt x="12878782" y="1206500"/>
                  <a:pt x="12878782" y="1187450"/>
                </a:cubicBezTo>
                <a:cubicBezTo>
                  <a:pt x="12878782" y="1200150"/>
                  <a:pt x="12885132" y="1219200"/>
                  <a:pt x="12885132" y="1238250"/>
                </a:cubicBezTo>
                <a:close/>
                <a:moveTo>
                  <a:pt x="7360633" y="1295400"/>
                </a:moveTo>
                <a:cubicBezTo>
                  <a:pt x="7360633" y="1346200"/>
                  <a:pt x="7366983" y="1390650"/>
                  <a:pt x="7316183" y="1428750"/>
                </a:cubicBezTo>
                <a:cubicBezTo>
                  <a:pt x="7373333" y="1352550"/>
                  <a:pt x="7341583" y="1263650"/>
                  <a:pt x="7354283" y="1187450"/>
                </a:cubicBezTo>
                <a:cubicBezTo>
                  <a:pt x="7354283" y="1225550"/>
                  <a:pt x="7360633" y="1282700"/>
                  <a:pt x="7360633" y="1295400"/>
                </a:cubicBezTo>
                <a:close/>
                <a:moveTo>
                  <a:pt x="4820633" y="1193800"/>
                </a:moveTo>
                <a:cubicBezTo>
                  <a:pt x="4814283" y="1193800"/>
                  <a:pt x="4801583" y="1193800"/>
                  <a:pt x="4801583" y="1187450"/>
                </a:cubicBezTo>
                <a:cubicBezTo>
                  <a:pt x="4807933" y="1187450"/>
                  <a:pt x="4820633" y="1187450"/>
                  <a:pt x="4820633" y="1193800"/>
                </a:cubicBezTo>
                <a:close/>
                <a:moveTo>
                  <a:pt x="4915883" y="1174750"/>
                </a:moveTo>
                <a:cubicBezTo>
                  <a:pt x="4915883" y="1181100"/>
                  <a:pt x="4915883" y="1193800"/>
                  <a:pt x="4922233" y="1206500"/>
                </a:cubicBezTo>
                <a:cubicBezTo>
                  <a:pt x="4915883" y="1200150"/>
                  <a:pt x="4903183" y="1187450"/>
                  <a:pt x="4896833" y="1174750"/>
                </a:cubicBezTo>
                <a:lnTo>
                  <a:pt x="4915883" y="1174750"/>
                </a:lnTo>
                <a:close/>
                <a:moveTo>
                  <a:pt x="2858482" y="1206500"/>
                </a:moveTo>
                <a:cubicBezTo>
                  <a:pt x="2858482" y="1200150"/>
                  <a:pt x="2864832" y="1187450"/>
                  <a:pt x="2864832" y="1174750"/>
                </a:cubicBezTo>
                <a:cubicBezTo>
                  <a:pt x="2864832" y="1181100"/>
                  <a:pt x="2858482" y="1193800"/>
                  <a:pt x="2858482" y="1206500"/>
                </a:cubicBezTo>
                <a:close/>
                <a:moveTo>
                  <a:pt x="4204683" y="1187450"/>
                </a:moveTo>
                <a:cubicBezTo>
                  <a:pt x="4160232" y="1181100"/>
                  <a:pt x="4109432" y="1174750"/>
                  <a:pt x="4064982" y="1162050"/>
                </a:cubicBezTo>
                <a:cubicBezTo>
                  <a:pt x="4109432" y="1168400"/>
                  <a:pt x="4160232" y="1181100"/>
                  <a:pt x="4204683" y="1187450"/>
                </a:cubicBezTo>
                <a:close/>
                <a:moveTo>
                  <a:pt x="2229832" y="1168400"/>
                </a:moveTo>
                <a:cubicBezTo>
                  <a:pt x="2229832" y="1187450"/>
                  <a:pt x="2204432" y="1231900"/>
                  <a:pt x="2198082" y="1257300"/>
                </a:cubicBezTo>
                <a:cubicBezTo>
                  <a:pt x="2198082" y="1225550"/>
                  <a:pt x="2242532" y="1181100"/>
                  <a:pt x="2223482" y="1149350"/>
                </a:cubicBezTo>
                <a:cubicBezTo>
                  <a:pt x="2223482" y="1155700"/>
                  <a:pt x="2229832" y="1155700"/>
                  <a:pt x="2229832" y="1168400"/>
                </a:cubicBezTo>
                <a:close/>
                <a:moveTo>
                  <a:pt x="1683732" y="1212850"/>
                </a:moveTo>
                <a:cubicBezTo>
                  <a:pt x="1683732" y="1193800"/>
                  <a:pt x="1677382" y="1168400"/>
                  <a:pt x="1683732" y="1143000"/>
                </a:cubicBezTo>
                <a:lnTo>
                  <a:pt x="1683732" y="1212850"/>
                </a:lnTo>
                <a:close/>
                <a:moveTo>
                  <a:pt x="4553933" y="1130300"/>
                </a:moveTo>
                <a:lnTo>
                  <a:pt x="4509483" y="1130300"/>
                </a:lnTo>
                <a:lnTo>
                  <a:pt x="4553933" y="1130300"/>
                </a:lnTo>
                <a:close/>
                <a:moveTo>
                  <a:pt x="4604733" y="1123950"/>
                </a:moveTo>
                <a:lnTo>
                  <a:pt x="4560283" y="1123950"/>
                </a:lnTo>
                <a:lnTo>
                  <a:pt x="4604733" y="1123950"/>
                </a:lnTo>
                <a:close/>
                <a:moveTo>
                  <a:pt x="2217132" y="1136650"/>
                </a:moveTo>
                <a:cubicBezTo>
                  <a:pt x="2217132" y="1130300"/>
                  <a:pt x="2210782" y="1123950"/>
                  <a:pt x="2210782" y="1117600"/>
                </a:cubicBezTo>
                <a:cubicBezTo>
                  <a:pt x="2210782" y="1123950"/>
                  <a:pt x="2217132" y="1130300"/>
                  <a:pt x="2217132" y="1136650"/>
                </a:cubicBezTo>
                <a:close/>
                <a:moveTo>
                  <a:pt x="12866082" y="1143000"/>
                </a:moveTo>
                <a:lnTo>
                  <a:pt x="12866082" y="1111250"/>
                </a:lnTo>
                <a:lnTo>
                  <a:pt x="12866082" y="1143000"/>
                </a:lnTo>
                <a:close/>
                <a:moveTo>
                  <a:pt x="3563332" y="1155700"/>
                </a:moveTo>
                <a:lnTo>
                  <a:pt x="3563332" y="1085850"/>
                </a:lnTo>
                <a:lnTo>
                  <a:pt x="3563332" y="1155700"/>
                </a:lnTo>
                <a:close/>
                <a:moveTo>
                  <a:pt x="3918932" y="1104900"/>
                </a:moveTo>
                <a:cubicBezTo>
                  <a:pt x="3893532" y="1098550"/>
                  <a:pt x="3861782" y="1085850"/>
                  <a:pt x="3836382" y="1079500"/>
                </a:cubicBezTo>
                <a:cubicBezTo>
                  <a:pt x="3868132" y="1085850"/>
                  <a:pt x="3893532" y="1098550"/>
                  <a:pt x="3918932" y="1104900"/>
                </a:cubicBezTo>
                <a:close/>
                <a:moveTo>
                  <a:pt x="3817332" y="1073150"/>
                </a:moveTo>
                <a:cubicBezTo>
                  <a:pt x="3810982" y="1073150"/>
                  <a:pt x="3791932" y="1060450"/>
                  <a:pt x="3772882" y="1060450"/>
                </a:cubicBezTo>
                <a:cubicBezTo>
                  <a:pt x="3791932" y="1060450"/>
                  <a:pt x="3804632" y="1066800"/>
                  <a:pt x="3817332" y="1073150"/>
                </a:cubicBezTo>
                <a:close/>
                <a:moveTo>
                  <a:pt x="12878782" y="1073150"/>
                </a:moveTo>
                <a:cubicBezTo>
                  <a:pt x="12878782" y="1066800"/>
                  <a:pt x="12878782" y="1054100"/>
                  <a:pt x="12885132" y="1047750"/>
                </a:cubicBezTo>
                <a:cubicBezTo>
                  <a:pt x="12885132" y="1054100"/>
                  <a:pt x="12878782" y="1066800"/>
                  <a:pt x="12878782" y="1073150"/>
                </a:cubicBezTo>
                <a:close/>
                <a:moveTo>
                  <a:pt x="2871182" y="1155700"/>
                </a:moveTo>
                <a:cubicBezTo>
                  <a:pt x="2871182" y="1117600"/>
                  <a:pt x="2877532" y="1073150"/>
                  <a:pt x="2877532" y="1028700"/>
                </a:cubicBezTo>
                <a:cubicBezTo>
                  <a:pt x="2877532" y="1066800"/>
                  <a:pt x="2871182" y="1111250"/>
                  <a:pt x="2871182" y="1155700"/>
                </a:cubicBezTo>
                <a:close/>
                <a:moveTo>
                  <a:pt x="4325333" y="1073150"/>
                </a:moveTo>
                <a:cubicBezTo>
                  <a:pt x="4287233" y="1054100"/>
                  <a:pt x="4242783" y="1041400"/>
                  <a:pt x="4198333" y="1022350"/>
                </a:cubicBezTo>
                <a:cubicBezTo>
                  <a:pt x="4236433" y="1035050"/>
                  <a:pt x="4280883" y="1054100"/>
                  <a:pt x="4325333" y="1073150"/>
                </a:cubicBezTo>
                <a:close/>
                <a:moveTo>
                  <a:pt x="17533332" y="1143000"/>
                </a:moveTo>
                <a:lnTo>
                  <a:pt x="17533332" y="1327150"/>
                </a:lnTo>
                <a:cubicBezTo>
                  <a:pt x="17539682" y="1352550"/>
                  <a:pt x="17546032" y="1377950"/>
                  <a:pt x="17546032" y="1390650"/>
                </a:cubicBezTo>
                <a:cubicBezTo>
                  <a:pt x="17546032" y="1479550"/>
                  <a:pt x="17450782" y="1460500"/>
                  <a:pt x="17450782" y="1530350"/>
                </a:cubicBezTo>
                <a:cubicBezTo>
                  <a:pt x="17450782" y="1549400"/>
                  <a:pt x="17482532" y="1581150"/>
                  <a:pt x="17495232" y="1600200"/>
                </a:cubicBezTo>
                <a:cubicBezTo>
                  <a:pt x="17501582" y="1600200"/>
                  <a:pt x="17501582" y="1619250"/>
                  <a:pt x="17507932" y="1631950"/>
                </a:cubicBezTo>
                <a:cubicBezTo>
                  <a:pt x="17514282" y="1625600"/>
                  <a:pt x="17514282" y="1619250"/>
                  <a:pt x="17514282" y="1612900"/>
                </a:cubicBezTo>
                <a:cubicBezTo>
                  <a:pt x="17533332" y="1663700"/>
                  <a:pt x="17590482" y="1663700"/>
                  <a:pt x="17634932" y="1682750"/>
                </a:cubicBezTo>
                <a:cubicBezTo>
                  <a:pt x="17673032" y="1701800"/>
                  <a:pt x="17711132" y="1746250"/>
                  <a:pt x="17755582" y="1758950"/>
                </a:cubicBezTo>
                <a:cubicBezTo>
                  <a:pt x="17800032" y="1771650"/>
                  <a:pt x="17863532" y="1765300"/>
                  <a:pt x="17914332" y="1790700"/>
                </a:cubicBezTo>
                <a:cubicBezTo>
                  <a:pt x="17927032" y="1797050"/>
                  <a:pt x="18187382" y="1924050"/>
                  <a:pt x="18187382" y="1962150"/>
                </a:cubicBezTo>
                <a:cubicBezTo>
                  <a:pt x="18187382" y="1981200"/>
                  <a:pt x="18181032" y="1987550"/>
                  <a:pt x="18168332" y="2000250"/>
                </a:cubicBezTo>
                <a:cubicBezTo>
                  <a:pt x="18149282" y="1987550"/>
                  <a:pt x="18130232" y="1949450"/>
                  <a:pt x="18111182" y="1943100"/>
                </a:cubicBezTo>
                <a:cubicBezTo>
                  <a:pt x="18073082" y="1930400"/>
                  <a:pt x="18034982" y="1949450"/>
                  <a:pt x="17996882" y="1943100"/>
                </a:cubicBezTo>
                <a:cubicBezTo>
                  <a:pt x="17952432" y="1943100"/>
                  <a:pt x="17907982" y="1924050"/>
                  <a:pt x="17876232" y="1911350"/>
                </a:cubicBezTo>
                <a:cubicBezTo>
                  <a:pt x="17812732" y="1892300"/>
                  <a:pt x="17647632" y="1828800"/>
                  <a:pt x="17647632" y="1828800"/>
                </a:cubicBezTo>
                <a:cubicBezTo>
                  <a:pt x="17609532" y="1828800"/>
                  <a:pt x="17615882" y="1866900"/>
                  <a:pt x="17571432" y="1866900"/>
                </a:cubicBezTo>
                <a:cubicBezTo>
                  <a:pt x="17552382" y="1866900"/>
                  <a:pt x="17488882" y="1835150"/>
                  <a:pt x="17476182" y="1835150"/>
                </a:cubicBezTo>
                <a:cubicBezTo>
                  <a:pt x="17457132" y="1835150"/>
                  <a:pt x="17457132" y="1841500"/>
                  <a:pt x="17450782" y="1847850"/>
                </a:cubicBezTo>
                <a:cubicBezTo>
                  <a:pt x="17419032" y="1949450"/>
                  <a:pt x="17374582" y="2057400"/>
                  <a:pt x="17330132" y="2159000"/>
                </a:cubicBezTo>
                <a:cubicBezTo>
                  <a:pt x="17304732" y="2228850"/>
                  <a:pt x="17228532" y="2273300"/>
                  <a:pt x="17228532" y="2336800"/>
                </a:cubicBezTo>
                <a:cubicBezTo>
                  <a:pt x="17228532" y="2349500"/>
                  <a:pt x="17247582" y="2374900"/>
                  <a:pt x="17260282" y="2393950"/>
                </a:cubicBezTo>
                <a:cubicBezTo>
                  <a:pt x="17304732" y="2444750"/>
                  <a:pt x="17342832" y="2508250"/>
                  <a:pt x="17380932" y="2565400"/>
                </a:cubicBezTo>
                <a:cubicBezTo>
                  <a:pt x="17406332" y="2597150"/>
                  <a:pt x="17558732" y="2762250"/>
                  <a:pt x="17558732" y="2819400"/>
                </a:cubicBezTo>
                <a:cubicBezTo>
                  <a:pt x="17558732" y="2832100"/>
                  <a:pt x="17526982" y="2857500"/>
                  <a:pt x="17520632" y="2889250"/>
                </a:cubicBezTo>
                <a:cubicBezTo>
                  <a:pt x="17507932" y="2946400"/>
                  <a:pt x="17520632" y="3016250"/>
                  <a:pt x="17501582" y="3079750"/>
                </a:cubicBezTo>
                <a:cubicBezTo>
                  <a:pt x="17488882" y="3136900"/>
                  <a:pt x="17450782" y="3187700"/>
                  <a:pt x="17438082" y="3251200"/>
                </a:cubicBezTo>
                <a:cubicBezTo>
                  <a:pt x="17431732" y="3270250"/>
                  <a:pt x="17444432" y="3308350"/>
                  <a:pt x="17438082" y="3333750"/>
                </a:cubicBezTo>
                <a:cubicBezTo>
                  <a:pt x="17438082" y="3352800"/>
                  <a:pt x="17425382" y="3371850"/>
                  <a:pt x="17425382" y="3384550"/>
                </a:cubicBezTo>
                <a:cubicBezTo>
                  <a:pt x="17425382" y="3448050"/>
                  <a:pt x="17603182" y="3454400"/>
                  <a:pt x="17603182" y="3498850"/>
                </a:cubicBezTo>
                <a:cubicBezTo>
                  <a:pt x="17603182" y="3536950"/>
                  <a:pt x="17438082" y="3587750"/>
                  <a:pt x="17425382" y="3587750"/>
                </a:cubicBezTo>
                <a:cubicBezTo>
                  <a:pt x="17406332" y="3587750"/>
                  <a:pt x="17323782" y="3568700"/>
                  <a:pt x="17311082" y="3568700"/>
                </a:cubicBezTo>
                <a:cubicBezTo>
                  <a:pt x="17292032" y="3568700"/>
                  <a:pt x="17215832" y="3600450"/>
                  <a:pt x="17196782" y="3600450"/>
                </a:cubicBezTo>
                <a:cubicBezTo>
                  <a:pt x="17184082" y="3600450"/>
                  <a:pt x="17152332" y="3587750"/>
                  <a:pt x="17152332" y="3568700"/>
                </a:cubicBezTo>
                <a:lnTo>
                  <a:pt x="17152332" y="3416300"/>
                </a:lnTo>
                <a:cubicBezTo>
                  <a:pt x="17196782" y="3384550"/>
                  <a:pt x="17190432" y="3321050"/>
                  <a:pt x="17203132" y="3276600"/>
                </a:cubicBezTo>
                <a:cubicBezTo>
                  <a:pt x="17196782" y="3232150"/>
                  <a:pt x="17247582" y="3181350"/>
                  <a:pt x="17253932" y="3143250"/>
                </a:cubicBezTo>
                <a:cubicBezTo>
                  <a:pt x="17253932" y="3130550"/>
                  <a:pt x="17247582" y="3111500"/>
                  <a:pt x="17247582" y="3098800"/>
                </a:cubicBezTo>
                <a:lnTo>
                  <a:pt x="17247582" y="2971800"/>
                </a:lnTo>
                <a:cubicBezTo>
                  <a:pt x="17266632" y="2946400"/>
                  <a:pt x="17298382" y="2914650"/>
                  <a:pt x="17298382" y="2895600"/>
                </a:cubicBezTo>
                <a:cubicBezTo>
                  <a:pt x="17298382" y="2863850"/>
                  <a:pt x="17082482" y="2724150"/>
                  <a:pt x="17006282" y="2698750"/>
                </a:cubicBezTo>
                <a:cubicBezTo>
                  <a:pt x="16961832" y="2768600"/>
                  <a:pt x="16898332" y="2838450"/>
                  <a:pt x="16860232" y="2921000"/>
                </a:cubicBezTo>
                <a:cubicBezTo>
                  <a:pt x="16809432" y="3016250"/>
                  <a:pt x="16777682" y="3111500"/>
                  <a:pt x="16695132" y="3225800"/>
                </a:cubicBezTo>
                <a:cubicBezTo>
                  <a:pt x="16669732" y="3257550"/>
                  <a:pt x="16669732" y="3302000"/>
                  <a:pt x="16650682" y="3340100"/>
                </a:cubicBezTo>
                <a:cubicBezTo>
                  <a:pt x="16618932" y="3409950"/>
                  <a:pt x="16536382" y="3511550"/>
                  <a:pt x="16536382" y="3594100"/>
                </a:cubicBezTo>
                <a:cubicBezTo>
                  <a:pt x="16536382" y="3651250"/>
                  <a:pt x="16549082" y="3702050"/>
                  <a:pt x="16612582" y="3746500"/>
                </a:cubicBezTo>
                <a:lnTo>
                  <a:pt x="16612582" y="3765550"/>
                </a:lnTo>
                <a:cubicBezTo>
                  <a:pt x="16568132" y="3771900"/>
                  <a:pt x="16485582" y="3784600"/>
                  <a:pt x="16466532" y="3784600"/>
                </a:cubicBezTo>
                <a:cubicBezTo>
                  <a:pt x="16428432" y="3784600"/>
                  <a:pt x="16301432" y="3759200"/>
                  <a:pt x="16282382" y="3727450"/>
                </a:cubicBezTo>
                <a:cubicBezTo>
                  <a:pt x="16276032" y="3721100"/>
                  <a:pt x="16276032" y="3702050"/>
                  <a:pt x="16276032" y="3683000"/>
                </a:cubicBezTo>
                <a:lnTo>
                  <a:pt x="16276032" y="3651250"/>
                </a:lnTo>
                <a:cubicBezTo>
                  <a:pt x="16288732" y="3625850"/>
                  <a:pt x="16307782" y="3594100"/>
                  <a:pt x="16326832" y="3568700"/>
                </a:cubicBezTo>
                <a:cubicBezTo>
                  <a:pt x="16326832" y="3556000"/>
                  <a:pt x="16320482" y="3530600"/>
                  <a:pt x="16320482" y="3517900"/>
                </a:cubicBezTo>
                <a:cubicBezTo>
                  <a:pt x="16320482" y="3498850"/>
                  <a:pt x="16358582" y="3460750"/>
                  <a:pt x="16377632" y="3435350"/>
                </a:cubicBezTo>
                <a:cubicBezTo>
                  <a:pt x="16390332" y="3422650"/>
                  <a:pt x="16390332" y="3403600"/>
                  <a:pt x="16396682" y="3390900"/>
                </a:cubicBezTo>
                <a:lnTo>
                  <a:pt x="16396682" y="3365500"/>
                </a:lnTo>
                <a:cubicBezTo>
                  <a:pt x="16396682" y="3346450"/>
                  <a:pt x="16396682" y="3314700"/>
                  <a:pt x="16409382" y="3295650"/>
                </a:cubicBezTo>
                <a:cubicBezTo>
                  <a:pt x="16466532" y="3175000"/>
                  <a:pt x="16530032" y="3060700"/>
                  <a:pt x="16587182" y="2952750"/>
                </a:cubicBezTo>
                <a:cubicBezTo>
                  <a:pt x="16593532" y="2940050"/>
                  <a:pt x="16593532" y="2927350"/>
                  <a:pt x="16593532" y="2914650"/>
                </a:cubicBezTo>
                <a:lnTo>
                  <a:pt x="16574482" y="2679700"/>
                </a:lnTo>
                <a:lnTo>
                  <a:pt x="16574482" y="2482850"/>
                </a:lnTo>
                <a:cubicBezTo>
                  <a:pt x="16599882" y="2444750"/>
                  <a:pt x="16593532" y="2400300"/>
                  <a:pt x="16593532" y="2368550"/>
                </a:cubicBezTo>
                <a:cubicBezTo>
                  <a:pt x="16593532" y="2355850"/>
                  <a:pt x="16618932" y="2324100"/>
                  <a:pt x="16625282" y="2305050"/>
                </a:cubicBezTo>
                <a:cubicBezTo>
                  <a:pt x="16631632" y="2260600"/>
                  <a:pt x="16663382" y="2216150"/>
                  <a:pt x="16676082" y="2178050"/>
                </a:cubicBezTo>
                <a:cubicBezTo>
                  <a:pt x="16733232" y="1981200"/>
                  <a:pt x="16898332" y="1854200"/>
                  <a:pt x="16898332" y="1670050"/>
                </a:cubicBezTo>
                <a:cubicBezTo>
                  <a:pt x="16898332" y="1625600"/>
                  <a:pt x="16891982" y="1593850"/>
                  <a:pt x="16847532" y="1549400"/>
                </a:cubicBezTo>
                <a:cubicBezTo>
                  <a:pt x="16815782" y="1511300"/>
                  <a:pt x="16758632" y="1492250"/>
                  <a:pt x="16707832" y="1466850"/>
                </a:cubicBezTo>
                <a:cubicBezTo>
                  <a:pt x="16752282" y="1485900"/>
                  <a:pt x="16790382" y="1524000"/>
                  <a:pt x="16847532" y="1530350"/>
                </a:cubicBezTo>
                <a:cubicBezTo>
                  <a:pt x="16834832" y="1517650"/>
                  <a:pt x="16682432" y="1428750"/>
                  <a:pt x="16644332" y="1428750"/>
                </a:cubicBezTo>
                <a:cubicBezTo>
                  <a:pt x="16625282" y="1428750"/>
                  <a:pt x="16606232" y="1422400"/>
                  <a:pt x="16606232" y="1441450"/>
                </a:cubicBezTo>
                <a:cubicBezTo>
                  <a:pt x="16606232" y="1454150"/>
                  <a:pt x="16612582" y="1447800"/>
                  <a:pt x="16618932" y="1447800"/>
                </a:cubicBezTo>
                <a:cubicBezTo>
                  <a:pt x="16606232" y="1454150"/>
                  <a:pt x="16587182" y="1454150"/>
                  <a:pt x="16568132" y="1447800"/>
                </a:cubicBezTo>
                <a:cubicBezTo>
                  <a:pt x="16568132" y="1447800"/>
                  <a:pt x="16580832" y="1447800"/>
                  <a:pt x="16593532" y="1441450"/>
                </a:cubicBezTo>
                <a:cubicBezTo>
                  <a:pt x="16549082" y="1397000"/>
                  <a:pt x="16453832" y="1409700"/>
                  <a:pt x="16403032" y="1403350"/>
                </a:cubicBezTo>
                <a:cubicBezTo>
                  <a:pt x="16403032" y="1403350"/>
                  <a:pt x="16390332" y="1390650"/>
                  <a:pt x="16383982" y="1390650"/>
                </a:cubicBezTo>
                <a:cubicBezTo>
                  <a:pt x="16390332" y="1384300"/>
                  <a:pt x="16396682" y="1377950"/>
                  <a:pt x="16396682" y="1371600"/>
                </a:cubicBezTo>
                <a:cubicBezTo>
                  <a:pt x="16542732" y="1365250"/>
                  <a:pt x="16612582" y="1358900"/>
                  <a:pt x="16625282" y="1358900"/>
                </a:cubicBezTo>
                <a:cubicBezTo>
                  <a:pt x="16663382" y="1358900"/>
                  <a:pt x="16682432" y="1371600"/>
                  <a:pt x="16726882" y="1384300"/>
                </a:cubicBezTo>
                <a:cubicBezTo>
                  <a:pt x="16758632" y="1397000"/>
                  <a:pt x="16803082" y="1397000"/>
                  <a:pt x="16841182" y="1409700"/>
                </a:cubicBezTo>
                <a:cubicBezTo>
                  <a:pt x="16841182" y="1409700"/>
                  <a:pt x="16987232" y="1498600"/>
                  <a:pt x="17025332" y="1498600"/>
                </a:cubicBezTo>
                <a:cubicBezTo>
                  <a:pt x="17050732" y="1498600"/>
                  <a:pt x="17069782" y="1479550"/>
                  <a:pt x="17069782" y="1460500"/>
                </a:cubicBezTo>
                <a:cubicBezTo>
                  <a:pt x="17069782" y="1441450"/>
                  <a:pt x="17044382" y="1377950"/>
                  <a:pt x="17044382" y="1365250"/>
                </a:cubicBezTo>
                <a:lnTo>
                  <a:pt x="17044382" y="1206500"/>
                </a:lnTo>
                <a:cubicBezTo>
                  <a:pt x="17069782" y="1098550"/>
                  <a:pt x="17203132" y="1016000"/>
                  <a:pt x="17292032" y="1016000"/>
                </a:cubicBezTo>
                <a:cubicBezTo>
                  <a:pt x="17323782" y="1016000"/>
                  <a:pt x="17533332" y="1047750"/>
                  <a:pt x="17533332" y="1143000"/>
                </a:cubicBezTo>
                <a:close/>
                <a:moveTo>
                  <a:pt x="7354283" y="1174750"/>
                </a:moveTo>
                <a:cubicBezTo>
                  <a:pt x="7354283" y="1117600"/>
                  <a:pt x="7284433" y="1047750"/>
                  <a:pt x="7239983" y="1016000"/>
                </a:cubicBezTo>
                <a:cubicBezTo>
                  <a:pt x="7290783" y="1028700"/>
                  <a:pt x="7373333" y="1130300"/>
                  <a:pt x="7354283" y="1174750"/>
                </a:cubicBezTo>
                <a:close/>
                <a:moveTo>
                  <a:pt x="6839933" y="1295400"/>
                </a:moveTo>
                <a:cubicBezTo>
                  <a:pt x="6827233" y="1219200"/>
                  <a:pt x="6909783" y="1060450"/>
                  <a:pt x="7017733" y="1016000"/>
                </a:cubicBezTo>
                <a:cubicBezTo>
                  <a:pt x="6928833" y="1066800"/>
                  <a:pt x="6839933" y="1200150"/>
                  <a:pt x="6839933" y="1295400"/>
                </a:cubicBezTo>
                <a:close/>
                <a:moveTo>
                  <a:pt x="6763733" y="1308100"/>
                </a:moveTo>
                <a:cubicBezTo>
                  <a:pt x="6693883" y="1276350"/>
                  <a:pt x="6668483" y="1187450"/>
                  <a:pt x="6636733" y="1136650"/>
                </a:cubicBezTo>
                <a:cubicBezTo>
                  <a:pt x="6611333" y="1092200"/>
                  <a:pt x="6566883" y="1054100"/>
                  <a:pt x="6528783" y="1016000"/>
                </a:cubicBezTo>
                <a:cubicBezTo>
                  <a:pt x="6668483" y="1079500"/>
                  <a:pt x="6643083" y="1225550"/>
                  <a:pt x="6763733" y="1308100"/>
                </a:cubicBezTo>
                <a:close/>
                <a:moveTo>
                  <a:pt x="7151083" y="1009650"/>
                </a:moveTo>
                <a:lnTo>
                  <a:pt x="7055833" y="1009650"/>
                </a:lnTo>
                <a:lnTo>
                  <a:pt x="7151083" y="1009650"/>
                </a:lnTo>
                <a:close/>
                <a:moveTo>
                  <a:pt x="3652232" y="1028700"/>
                </a:moveTo>
                <a:lnTo>
                  <a:pt x="3664932" y="1016000"/>
                </a:lnTo>
                <a:lnTo>
                  <a:pt x="3683982" y="1016000"/>
                </a:lnTo>
                <a:cubicBezTo>
                  <a:pt x="3683982" y="1022350"/>
                  <a:pt x="3671282" y="1022350"/>
                  <a:pt x="3664932" y="1028700"/>
                </a:cubicBezTo>
                <a:cubicBezTo>
                  <a:pt x="3703032" y="1041400"/>
                  <a:pt x="3747482" y="1035050"/>
                  <a:pt x="3791932" y="1047750"/>
                </a:cubicBezTo>
                <a:cubicBezTo>
                  <a:pt x="3868132" y="1066800"/>
                  <a:pt x="3944332" y="1085850"/>
                  <a:pt x="4020532" y="1136650"/>
                </a:cubicBezTo>
                <a:cubicBezTo>
                  <a:pt x="4001482" y="1130300"/>
                  <a:pt x="3976082" y="1123950"/>
                  <a:pt x="3944332" y="1117600"/>
                </a:cubicBezTo>
                <a:cubicBezTo>
                  <a:pt x="3963382" y="1130300"/>
                  <a:pt x="3982432" y="1143000"/>
                  <a:pt x="4007832" y="1143000"/>
                </a:cubicBezTo>
                <a:cubicBezTo>
                  <a:pt x="4077682" y="1149350"/>
                  <a:pt x="4166582" y="1162050"/>
                  <a:pt x="4242783" y="1181100"/>
                </a:cubicBezTo>
                <a:cubicBezTo>
                  <a:pt x="4261833" y="1187450"/>
                  <a:pt x="4299933" y="1187450"/>
                  <a:pt x="4331683" y="1193800"/>
                </a:cubicBezTo>
                <a:cubicBezTo>
                  <a:pt x="4331683" y="1200150"/>
                  <a:pt x="4318983" y="1200150"/>
                  <a:pt x="4306283" y="1206500"/>
                </a:cubicBezTo>
                <a:cubicBezTo>
                  <a:pt x="4363433" y="1212850"/>
                  <a:pt x="4420583" y="1219200"/>
                  <a:pt x="4477733" y="1231900"/>
                </a:cubicBezTo>
                <a:lnTo>
                  <a:pt x="4528533" y="1225550"/>
                </a:lnTo>
                <a:cubicBezTo>
                  <a:pt x="4503133" y="1212850"/>
                  <a:pt x="4471383" y="1212850"/>
                  <a:pt x="4445983" y="1206500"/>
                </a:cubicBezTo>
                <a:cubicBezTo>
                  <a:pt x="4496783" y="1212850"/>
                  <a:pt x="4547583" y="1219200"/>
                  <a:pt x="4598383" y="1231900"/>
                </a:cubicBezTo>
                <a:lnTo>
                  <a:pt x="4528533" y="1231900"/>
                </a:lnTo>
                <a:cubicBezTo>
                  <a:pt x="4604733" y="1270000"/>
                  <a:pt x="4642833" y="1244600"/>
                  <a:pt x="4712683" y="1244600"/>
                </a:cubicBezTo>
                <a:cubicBezTo>
                  <a:pt x="4731733" y="1244600"/>
                  <a:pt x="4750783" y="1263650"/>
                  <a:pt x="4769833" y="1263650"/>
                </a:cubicBezTo>
                <a:cubicBezTo>
                  <a:pt x="4795233" y="1263650"/>
                  <a:pt x="4795233" y="1212850"/>
                  <a:pt x="4795233" y="1206500"/>
                </a:cubicBezTo>
                <a:cubicBezTo>
                  <a:pt x="4846033" y="1219200"/>
                  <a:pt x="4846033" y="1238250"/>
                  <a:pt x="4890483" y="1238250"/>
                </a:cubicBezTo>
                <a:lnTo>
                  <a:pt x="4890483" y="1282700"/>
                </a:lnTo>
                <a:cubicBezTo>
                  <a:pt x="4852383" y="1365250"/>
                  <a:pt x="4814283" y="1441450"/>
                  <a:pt x="4769833" y="1511300"/>
                </a:cubicBezTo>
                <a:cubicBezTo>
                  <a:pt x="4750783" y="1517650"/>
                  <a:pt x="4725383" y="1517650"/>
                  <a:pt x="4706333" y="1524000"/>
                </a:cubicBezTo>
                <a:cubicBezTo>
                  <a:pt x="4712683" y="1530350"/>
                  <a:pt x="4712683" y="1536700"/>
                  <a:pt x="4719033" y="1543050"/>
                </a:cubicBezTo>
                <a:cubicBezTo>
                  <a:pt x="4712683" y="1549400"/>
                  <a:pt x="4699983" y="1555750"/>
                  <a:pt x="4687283" y="1568450"/>
                </a:cubicBezTo>
                <a:lnTo>
                  <a:pt x="4661883" y="1562100"/>
                </a:lnTo>
                <a:lnTo>
                  <a:pt x="4661883" y="1536700"/>
                </a:lnTo>
                <a:cubicBezTo>
                  <a:pt x="4661883" y="1530350"/>
                  <a:pt x="4680933" y="1536700"/>
                  <a:pt x="4693633" y="1511300"/>
                </a:cubicBezTo>
                <a:lnTo>
                  <a:pt x="4649183" y="1511300"/>
                </a:lnTo>
                <a:cubicBezTo>
                  <a:pt x="4649183" y="1492250"/>
                  <a:pt x="4642833" y="1473200"/>
                  <a:pt x="4636483" y="1454150"/>
                </a:cubicBezTo>
                <a:cubicBezTo>
                  <a:pt x="4623783" y="1466850"/>
                  <a:pt x="4642833" y="1504950"/>
                  <a:pt x="4611083" y="1517650"/>
                </a:cubicBezTo>
                <a:cubicBezTo>
                  <a:pt x="4611083" y="1511300"/>
                  <a:pt x="4611083" y="1498600"/>
                  <a:pt x="4604733" y="1485900"/>
                </a:cubicBezTo>
                <a:cubicBezTo>
                  <a:pt x="4611083" y="1485900"/>
                  <a:pt x="4623783" y="1485900"/>
                  <a:pt x="4630133" y="1479550"/>
                </a:cubicBezTo>
                <a:cubicBezTo>
                  <a:pt x="4585683" y="1422400"/>
                  <a:pt x="4604733" y="1441450"/>
                  <a:pt x="4560283" y="1422400"/>
                </a:cubicBezTo>
                <a:cubicBezTo>
                  <a:pt x="4560283" y="1416050"/>
                  <a:pt x="4572983" y="1422400"/>
                  <a:pt x="4585683" y="1416050"/>
                </a:cubicBezTo>
                <a:cubicBezTo>
                  <a:pt x="4572983" y="1409700"/>
                  <a:pt x="4560283" y="1397000"/>
                  <a:pt x="4547583" y="1384300"/>
                </a:cubicBezTo>
                <a:cubicBezTo>
                  <a:pt x="4541233" y="1390650"/>
                  <a:pt x="4541233" y="1397000"/>
                  <a:pt x="4547583" y="1403350"/>
                </a:cubicBezTo>
                <a:cubicBezTo>
                  <a:pt x="4509483" y="1390650"/>
                  <a:pt x="4496783" y="1352550"/>
                  <a:pt x="4465033" y="1352550"/>
                </a:cubicBezTo>
                <a:cubicBezTo>
                  <a:pt x="4439633" y="1352550"/>
                  <a:pt x="4420583" y="1371600"/>
                  <a:pt x="4388833" y="1403350"/>
                </a:cubicBezTo>
                <a:cubicBezTo>
                  <a:pt x="4388833" y="1390650"/>
                  <a:pt x="4401533" y="1371600"/>
                  <a:pt x="4414233" y="1346200"/>
                </a:cubicBezTo>
                <a:cubicBezTo>
                  <a:pt x="4382483" y="1371600"/>
                  <a:pt x="4376133" y="1397000"/>
                  <a:pt x="4350733" y="1416050"/>
                </a:cubicBezTo>
                <a:cubicBezTo>
                  <a:pt x="4363433" y="1422400"/>
                  <a:pt x="4376133" y="1435100"/>
                  <a:pt x="4382483" y="1447800"/>
                </a:cubicBezTo>
                <a:cubicBezTo>
                  <a:pt x="4369783" y="1447800"/>
                  <a:pt x="4350733" y="1454150"/>
                  <a:pt x="4331683" y="1454150"/>
                </a:cubicBezTo>
                <a:lnTo>
                  <a:pt x="4344383" y="1441450"/>
                </a:lnTo>
                <a:cubicBezTo>
                  <a:pt x="4325333" y="1435100"/>
                  <a:pt x="4299933" y="1416050"/>
                  <a:pt x="4280883" y="1403350"/>
                </a:cubicBezTo>
                <a:cubicBezTo>
                  <a:pt x="4287233" y="1403350"/>
                  <a:pt x="4299933" y="1409700"/>
                  <a:pt x="4312633" y="1422400"/>
                </a:cubicBezTo>
                <a:lnTo>
                  <a:pt x="4344383" y="1416050"/>
                </a:lnTo>
                <a:cubicBezTo>
                  <a:pt x="4318983" y="1409700"/>
                  <a:pt x="4287233" y="1390650"/>
                  <a:pt x="4249133" y="1365250"/>
                </a:cubicBezTo>
                <a:cubicBezTo>
                  <a:pt x="4255483" y="1371600"/>
                  <a:pt x="4268183" y="1384300"/>
                  <a:pt x="4268183" y="1390650"/>
                </a:cubicBezTo>
                <a:cubicBezTo>
                  <a:pt x="4249133" y="1377950"/>
                  <a:pt x="4230083" y="1352550"/>
                  <a:pt x="4211033" y="1352550"/>
                </a:cubicBezTo>
                <a:cubicBezTo>
                  <a:pt x="4198333" y="1352550"/>
                  <a:pt x="4172932" y="1365250"/>
                  <a:pt x="4141182" y="1377950"/>
                </a:cubicBezTo>
                <a:cubicBezTo>
                  <a:pt x="4160232" y="1365250"/>
                  <a:pt x="4198333" y="1339850"/>
                  <a:pt x="4211033" y="1339850"/>
                </a:cubicBezTo>
                <a:cubicBezTo>
                  <a:pt x="4230083" y="1339850"/>
                  <a:pt x="4236433" y="1352550"/>
                  <a:pt x="4242783" y="1346200"/>
                </a:cubicBezTo>
                <a:cubicBezTo>
                  <a:pt x="4236433" y="1339850"/>
                  <a:pt x="4230083" y="1327150"/>
                  <a:pt x="4217383" y="1327150"/>
                </a:cubicBezTo>
                <a:cubicBezTo>
                  <a:pt x="4198333" y="1327150"/>
                  <a:pt x="4153882" y="1358900"/>
                  <a:pt x="4122132" y="1365250"/>
                </a:cubicBezTo>
                <a:cubicBezTo>
                  <a:pt x="4071332" y="1377950"/>
                  <a:pt x="4020532" y="1365250"/>
                  <a:pt x="3969732" y="1371600"/>
                </a:cubicBezTo>
                <a:cubicBezTo>
                  <a:pt x="3995132" y="1377950"/>
                  <a:pt x="4026882" y="1377950"/>
                  <a:pt x="4052282" y="1384300"/>
                </a:cubicBezTo>
                <a:cubicBezTo>
                  <a:pt x="4020532" y="1384300"/>
                  <a:pt x="3982432" y="1384300"/>
                  <a:pt x="3944332" y="1377950"/>
                </a:cubicBezTo>
                <a:cubicBezTo>
                  <a:pt x="3950682" y="1371600"/>
                  <a:pt x="3957032" y="1371600"/>
                  <a:pt x="3963382" y="1358900"/>
                </a:cubicBezTo>
                <a:lnTo>
                  <a:pt x="3576032" y="1358900"/>
                </a:lnTo>
                <a:cubicBezTo>
                  <a:pt x="3582382" y="1365250"/>
                  <a:pt x="3595082" y="1365250"/>
                  <a:pt x="3709382" y="1365250"/>
                </a:cubicBezTo>
                <a:lnTo>
                  <a:pt x="3582382" y="1371600"/>
                </a:lnTo>
                <a:cubicBezTo>
                  <a:pt x="3563332" y="1365250"/>
                  <a:pt x="3537932" y="1358900"/>
                  <a:pt x="3512532" y="1339850"/>
                </a:cubicBezTo>
                <a:cubicBezTo>
                  <a:pt x="3518882" y="1339850"/>
                  <a:pt x="3531582" y="1346200"/>
                  <a:pt x="3550632" y="1346200"/>
                </a:cubicBezTo>
                <a:cubicBezTo>
                  <a:pt x="3537932" y="1333500"/>
                  <a:pt x="3518882" y="1327150"/>
                  <a:pt x="3506182" y="1314450"/>
                </a:cubicBezTo>
                <a:cubicBezTo>
                  <a:pt x="3506182" y="1301750"/>
                  <a:pt x="3518882" y="1289050"/>
                  <a:pt x="3531582" y="1276350"/>
                </a:cubicBezTo>
                <a:cubicBezTo>
                  <a:pt x="3525232" y="1270000"/>
                  <a:pt x="3512532" y="1282700"/>
                  <a:pt x="3506182" y="1282700"/>
                </a:cubicBezTo>
                <a:cubicBezTo>
                  <a:pt x="3531582" y="1219200"/>
                  <a:pt x="3556982" y="1168400"/>
                  <a:pt x="3550632" y="1111250"/>
                </a:cubicBezTo>
                <a:cubicBezTo>
                  <a:pt x="3550632" y="1085850"/>
                  <a:pt x="3582382" y="1009650"/>
                  <a:pt x="3620482" y="1009650"/>
                </a:cubicBezTo>
                <a:cubicBezTo>
                  <a:pt x="3633182" y="1009650"/>
                  <a:pt x="3639532" y="1022350"/>
                  <a:pt x="3652232" y="1028700"/>
                </a:cubicBezTo>
                <a:close/>
                <a:moveTo>
                  <a:pt x="1791682" y="1022350"/>
                </a:moveTo>
                <a:cubicBezTo>
                  <a:pt x="1798032" y="1022350"/>
                  <a:pt x="1804382" y="1016000"/>
                  <a:pt x="1810732" y="1009650"/>
                </a:cubicBezTo>
                <a:cubicBezTo>
                  <a:pt x="1804382" y="1016000"/>
                  <a:pt x="1798032" y="1022350"/>
                  <a:pt x="1791682" y="1022350"/>
                </a:cubicBezTo>
                <a:close/>
                <a:moveTo>
                  <a:pt x="4185632" y="1016000"/>
                </a:moveTo>
                <a:cubicBezTo>
                  <a:pt x="4172932" y="1009650"/>
                  <a:pt x="4160232" y="1003300"/>
                  <a:pt x="4147532" y="1003300"/>
                </a:cubicBezTo>
                <a:cubicBezTo>
                  <a:pt x="4160232" y="1003300"/>
                  <a:pt x="4172932" y="1009650"/>
                  <a:pt x="4185632" y="1016000"/>
                </a:cubicBezTo>
                <a:close/>
                <a:moveTo>
                  <a:pt x="1874232" y="990600"/>
                </a:moveTo>
                <a:lnTo>
                  <a:pt x="1855182" y="990600"/>
                </a:lnTo>
                <a:lnTo>
                  <a:pt x="1874232" y="990600"/>
                </a:lnTo>
                <a:close/>
                <a:moveTo>
                  <a:pt x="1988532" y="984250"/>
                </a:moveTo>
                <a:lnTo>
                  <a:pt x="1969482" y="984250"/>
                </a:lnTo>
                <a:lnTo>
                  <a:pt x="1988532" y="984250"/>
                </a:lnTo>
                <a:close/>
                <a:moveTo>
                  <a:pt x="1944082" y="984250"/>
                </a:moveTo>
                <a:lnTo>
                  <a:pt x="1880582" y="984250"/>
                </a:lnTo>
                <a:lnTo>
                  <a:pt x="1944082" y="984250"/>
                </a:lnTo>
                <a:close/>
                <a:moveTo>
                  <a:pt x="4077682" y="984250"/>
                </a:moveTo>
                <a:cubicBezTo>
                  <a:pt x="4064982" y="984250"/>
                  <a:pt x="4052282" y="977900"/>
                  <a:pt x="4039582" y="977900"/>
                </a:cubicBezTo>
                <a:cubicBezTo>
                  <a:pt x="4052282" y="977900"/>
                  <a:pt x="4064982" y="984250"/>
                  <a:pt x="4077682" y="984250"/>
                </a:cubicBezTo>
                <a:close/>
                <a:moveTo>
                  <a:pt x="2883882" y="1003300"/>
                </a:moveTo>
                <a:cubicBezTo>
                  <a:pt x="2883882" y="996950"/>
                  <a:pt x="2890232" y="984250"/>
                  <a:pt x="2890232" y="977900"/>
                </a:cubicBezTo>
                <a:cubicBezTo>
                  <a:pt x="2890232" y="984250"/>
                  <a:pt x="2883882" y="996950"/>
                  <a:pt x="2883882" y="1003300"/>
                </a:cubicBezTo>
                <a:close/>
                <a:moveTo>
                  <a:pt x="10516582" y="977900"/>
                </a:moveTo>
                <a:cubicBezTo>
                  <a:pt x="10516582" y="977900"/>
                  <a:pt x="10535632" y="946150"/>
                  <a:pt x="10548332" y="971550"/>
                </a:cubicBezTo>
                <a:cubicBezTo>
                  <a:pt x="10541982" y="971550"/>
                  <a:pt x="10529282" y="977900"/>
                  <a:pt x="10516582" y="977900"/>
                </a:cubicBezTo>
                <a:close/>
                <a:moveTo>
                  <a:pt x="4026882" y="971550"/>
                </a:moveTo>
                <a:cubicBezTo>
                  <a:pt x="4014182" y="971550"/>
                  <a:pt x="3995132" y="965200"/>
                  <a:pt x="3976082" y="958850"/>
                </a:cubicBezTo>
                <a:cubicBezTo>
                  <a:pt x="3988782" y="965200"/>
                  <a:pt x="4007832" y="965200"/>
                  <a:pt x="4026882" y="971550"/>
                </a:cubicBezTo>
                <a:close/>
                <a:moveTo>
                  <a:pt x="3937982" y="946150"/>
                </a:moveTo>
                <a:cubicBezTo>
                  <a:pt x="3931632" y="946150"/>
                  <a:pt x="3918932" y="946150"/>
                  <a:pt x="3918932" y="939800"/>
                </a:cubicBezTo>
                <a:cubicBezTo>
                  <a:pt x="3925282" y="939800"/>
                  <a:pt x="3931632" y="946150"/>
                  <a:pt x="3937982" y="946150"/>
                </a:cubicBezTo>
                <a:close/>
                <a:moveTo>
                  <a:pt x="3906232" y="933450"/>
                </a:moveTo>
                <a:cubicBezTo>
                  <a:pt x="3899882" y="933450"/>
                  <a:pt x="3893532" y="927100"/>
                  <a:pt x="3887182" y="927100"/>
                </a:cubicBezTo>
                <a:cubicBezTo>
                  <a:pt x="3893532" y="927100"/>
                  <a:pt x="3899882" y="933450"/>
                  <a:pt x="3906232" y="933450"/>
                </a:cubicBezTo>
                <a:close/>
                <a:moveTo>
                  <a:pt x="2896582" y="939800"/>
                </a:moveTo>
                <a:cubicBezTo>
                  <a:pt x="2896582" y="927100"/>
                  <a:pt x="2902932" y="914400"/>
                  <a:pt x="2902932" y="901700"/>
                </a:cubicBezTo>
                <a:cubicBezTo>
                  <a:pt x="2902932" y="914400"/>
                  <a:pt x="2896582" y="927100"/>
                  <a:pt x="2896582" y="939800"/>
                </a:cubicBezTo>
                <a:close/>
                <a:moveTo>
                  <a:pt x="2909282" y="889000"/>
                </a:moveTo>
                <a:cubicBezTo>
                  <a:pt x="2909282" y="882650"/>
                  <a:pt x="2909282" y="869950"/>
                  <a:pt x="2915632" y="869950"/>
                </a:cubicBezTo>
                <a:cubicBezTo>
                  <a:pt x="2915632" y="876300"/>
                  <a:pt x="2909282" y="882650"/>
                  <a:pt x="2909282" y="889000"/>
                </a:cubicBezTo>
                <a:close/>
                <a:moveTo>
                  <a:pt x="9278332" y="869950"/>
                </a:moveTo>
                <a:cubicBezTo>
                  <a:pt x="9278332" y="869950"/>
                  <a:pt x="9284682" y="863600"/>
                  <a:pt x="9291032" y="863600"/>
                </a:cubicBezTo>
                <a:cubicBezTo>
                  <a:pt x="9291032" y="863600"/>
                  <a:pt x="9291032" y="869950"/>
                  <a:pt x="9278332" y="869950"/>
                </a:cubicBezTo>
                <a:close/>
                <a:moveTo>
                  <a:pt x="13323282" y="838200"/>
                </a:moveTo>
                <a:cubicBezTo>
                  <a:pt x="13367732" y="857250"/>
                  <a:pt x="13507432" y="984250"/>
                  <a:pt x="13507432" y="1047750"/>
                </a:cubicBezTo>
                <a:cubicBezTo>
                  <a:pt x="13507432" y="1060450"/>
                  <a:pt x="13482032" y="1162050"/>
                  <a:pt x="13462982" y="1225550"/>
                </a:cubicBezTo>
                <a:cubicBezTo>
                  <a:pt x="13462982" y="1225550"/>
                  <a:pt x="13462982" y="1231900"/>
                  <a:pt x="13469332" y="1238250"/>
                </a:cubicBezTo>
                <a:cubicBezTo>
                  <a:pt x="13488382" y="1193800"/>
                  <a:pt x="13513782" y="1149350"/>
                  <a:pt x="13513782" y="1104900"/>
                </a:cubicBezTo>
                <a:cubicBezTo>
                  <a:pt x="13513782" y="1098550"/>
                  <a:pt x="13513782" y="1085850"/>
                  <a:pt x="13520132" y="1079500"/>
                </a:cubicBezTo>
                <a:lnTo>
                  <a:pt x="13520132" y="1117600"/>
                </a:lnTo>
                <a:cubicBezTo>
                  <a:pt x="13501082" y="1168400"/>
                  <a:pt x="13469332" y="1212850"/>
                  <a:pt x="13462982" y="1270000"/>
                </a:cubicBezTo>
                <a:cubicBezTo>
                  <a:pt x="13450282" y="1320800"/>
                  <a:pt x="13475682" y="1409700"/>
                  <a:pt x="13412182" y="1466850"/>
                </a:cubicBezTo>
                <a:cubicBezTo>
                  <a:pt x="13386782" y="1492250"/>
                  <a:pt x="13297882" y="1536700"/>
                  <a:pt x="13297882" y="1574800"/>
                </a:cubicBezTo>
                <a:cubicBezTo>
                  <a:pt x="13297882" y="1600200"/>
                  <a:pt x="13361382" y="1612900"/>
                  <a:pt x="13367732" y="1619250"/>
                </a:cubicBezTo>
                <a:cubicBezTo>
                  <a:pt x="13456632" y="1714500"/>
                  <a:pt x="13443932" y="1828800"/>
                  <a:pt x="13589982" y="1911350"/>
                </a:cubicBezTo>
                <a:cubicBezTo>
                  <a:pt x="13602682" y="1924050"/>
                  <a:pt x="13628082" y="1936750"/>
                  <a:pt x="13647132" y="1936750"/>
                </a:cubicBezTo>
                <a:cubicBezTo>
                  <a:pt x="13742382" y="1955800"/>
                  <a:pt x="13920182" y="1981200"/>
                  <a:pt x="13939232" y="1981200"/>
                </a:cubicBezTo>
                <a:cubicBezTo>
                  <a:pt x="13951932" y="1981200"/>
                  <a:pt x="14097982" y="1962150"/>
                  <a:pt x="14110682" y="1962150"/>
                </a:cubicBezTo>
                <a:cubicBezTo>
                  <a:pt x="14142432" y="1962150"/>
                  <a:pt x="14250382" y="1955800"/>
                  <a:pt x="14250382" y="2025650"/>
                </a:cubicBezTo>
                <a:lnTo>
                  <a:pt x="14250382" y="2108200"/>
                </a:lnTo>
                <a:cubicBezTo>
                  <a:pt x="14244032" y="2108200"/>
                  <a:pt x="14244032" y="2114550"/>
                  <a:pt x="14237682" y="2120900"/>
                </a:cubicBezTo>
                <a:cubicBezTo>
                  <a:pt x="14224982" y="2108200"/>
                  <a:pt x="14155132" y="2051050"/>
                  <a:pt x="14129732" y="2051050"/>
                </a:cubicBezTo>
                <a:cubicBezTo>
                  <a:pt x="14110682" y="2051050"/>
                  <a:pt x="14034482" y="2089150"/>
                  <a:pt x="14021782" y="2089150"/>
                </a:cubicBezTo>
                <a:cubicBezTo>
                  <a:pt x="14002732" y="2089150"/>
                  <a:pt x="13945582" y="2070100"/>
                  <a:pt x="13932882" y="2070100"/>
                </a:cubicBezTo>
                <a:cubicBezTo>
                  <a:pt x="13907482" y="2070100"/>
                  <a:pt x="13736032" y="2101850"/>
                  <a:pt x="13666182" y="2101850"/>
                </a:cubicBezTo>
                <a:cubicBezTo>
                  <a:pt x="13647132" y="2101850"/>
                  <a:pt x="13564582" y="2101850"/>
                  <a:pt x="13526482" y="2082800"/>
                </a:cubicBezTo>
                <a:cubicBezTo>
                  <a:pt x="13475682" y="2063750"/>
                  <a:pt x="13437582" y="1993900"/>
                  <a:pt x="13393132" y="1993900"/>
                </a:cubicBezTo>
                <a:cubicBezTo>
                  <a:pt x="13386782" y="2000250"/>
                  <a:pt x="13386782" y="1993900"/>
                  <a:pt x="13386782" y="2006600"/>
                </a:cubicBezTo>
                <a:cubicBezTo>
                  <a:pt x="13386782" y="2025650"/>
                  <a:pt x="13405832" y="2133600"/>
                  <a:pt x="13405832" y="2152650"/>
                </a:cubicBezTo>
                <a:cubicBezTo>
                  <a:pt x="13405832" y="2305050"/>
                  <a:pt x="13310582" y="2355850"/>
                  <a:pt x="13310582" y="2476500"/>
                </a:cubicBezTo>
                <a:cubicBezTo>
                  <a:pt x="13310582" y="2489200"/>
                  <a:pt x="13304232" y="2508250"/>
                  <a:pt x="13316932" y="2711450"/>
                </a:cubicBezTo>
                <a:cubicBezTo>
                  <a:pt x="13316932" y="2781300"/>
                  <a:pt x="13342332" y="2857500"/>
                  <a:pt x="13355032" y="2927350"/>
                </a:cubicBezTo>
                <a:cubicBezTo>
                  <a:pt x="13355032" y="2940050"/>
                  <a:pt x="13374082" y="2959100"/>
                  <a:pt x="13374082" y="2978150"/>
                </a:cubicBezTo>
                <a:cubicBezTo>
                  <a:pt x="13380432" y="2990850"/>
                  <a:pt x="13380432" y="3009900"/>
                  <a:pt x="13380432" y="3028950"/>
                </a:cubicBezTo>
                <a:cubicBezTo>
                  <a:pt x="13380432" y="3041650"/>
                  <a:pt x="13367732" y="3098800"/>
                  <a:pt x="13361382" y="3130550"/>
                </a:cubicBezTo>
                <a:cubicBezTo>
                  <a:pt x="13367732" y="3136900"/>
                  <a:pt x="13361382" y="3136900"/>
                  <a:pt x="13374082" y="3136900"/>
                </a:cubicBezTo>
                <a:cubicBezTo>
                  <a:pt x="13393132" y="3136900"/>
                  <a:pt x="13424882" y="3098800"/>
                  <a:pt x="13450282" y="3086100"/>
                </a:cubicBezTo>
                <a:cubicBezTo>
                  <a:pt x="13462982" y="3073400"/>
                  <a:pt x="13799532" y="2940050"/>
                  <a:pt x="13799532" y="2908300"/>
                </a:cubicBezTo>
                <a:cubicBezTo>
                  <a:pt x="13799532" y="2889250"/>
                  <a:pt x="13716982" y="2838450"/>
                  <a:pt x="13678882" y="2800350"/>
                </a:cubicBezTo>
                <a:cubicBezTo>
                  <a:pt x="13615382" y="2749550"/>
                  <a:pt x="13494732" y="2705100"/>
                  <a:pt x="13462982" y="2609850"/>
                </a:cubicBezTo>
                <a:cubicBezTo>
                  <a:pt x="13450282" y="2565400"/>
                  <a:pt x="13424882" y="2514600"/>
                  <a:pt x="13424882" y="2495550"/>
                </a:cubicBezTo>
                <a:cubicBezTo>
                  <a:pt x="13424882" y="2451100"/>
                  <a:pt x="13507432" y="2355850"/>
                  <a:pt x="13545532" y="2343150"/>
                </a:cubicBezTo>
                <a:cubicBezTo>
                  <a:pt x="13577282" y="2324100"/>
                  <a:pt x="13691582" y="2286000"/>
                  <a:pt x="13742382" y="2286000"/>
                </a:cubicBezTo>
                <a:cubicBezTo>
                  <a:pt x="13786832" y="2286000"/>
                  <a:pt x="13875732" y="2374900"/>
                  <a:pt x="13907482" y="2406650"/>
                </a:cubicBezTo>
                <a:cubicBezTo>
                  <a:pt x="13888432" y="2419350"/>
                  <a:pt x="13863032" y="2425700"/>
                  <a:pt x="13843982" y="2425700"/>
                </a:cubicBezTo>
                <a:cubicBezTo>
                  <a:pt x="13793182" y="2425700"/>
                  <a:pt x="13755082" y="2393950"/>
                  <a:pt x="13729682" y="2393950"/>
                </a:cubicBezTo>
                <a:cubicBezTo>
                  <a:pt x="13685232" y="2393950"/>
                  <a:pt x="13666182" y="2476500"/>
                  <a:pt x="13666182" y="2489200"/>
                </a:cubicBezTo>
                <a:cubicBezTo>
                  <a:pt x="13666182" y="2533650"/>
                  <a:pt x="13761432" y="2641600"/>
                  <a:pt x="13780482" y="2667000"/>
                </a:cubicBezTo>
                <a:cubicBezTo>
                  <a:pt x="13831282" y="2730500"/>
                  <a:pt x="13875732" y="2806700"/>
                  <a:pt x="13920182" y="2876550"/>
                </a:cubicBezTo>
                <a:cubicBezTo>
                  <a:pt x="14040832" y="2857500"/>
                  <a:pt x="14269432" y="2825750"/>
                  <a:pt x="14282132" y="2825750"/>
                </a:cubicBezTo>
                <a:cubicBezTo>
                  <a:pt x="14402782" y="2825750"/>
                  <a:pt x="14332932" y="2895600"/>
                  <a:pt x="14510732" y="2895600"/>
                </a:cubicBezTo>
                <a:cubicBezTo>
                  <a:pt x="14574232" y="2895600"/>
                  <a:pt x="14548832" y="2882900"/>
                  <a:pt x="14644082" y="2844800"/>
                </a:cubicBezTo>
                <a:cubicBezTo>
                  <a:pt x="14675832" y="2832100"/>
                  <a:pt x="14726632" y="2825750"/>
                  <a:pt x="14771082" y="2813050"/>
                </a:cubicBezTo>
                <a:cubicBezTo>
                  <a:pt x="14828232" y="2794000"/>
                  <a:pt x="14885382" y="2762250"/>
                  <a:pt x="14948882" y="2736850"/>
                </a:cubicBezTo>
                <a:cubicBezTo>
                  <a:pt x="14993332" y="2717800"/>
                  <a:pt x="15050482" y="2724150"/>
                  <a:pt x="15101282" y="2705100"/>
                </a:cubicBezTo>
                <a:cubicBezTo>
                  <a:pt x="15317182" y="2635250"/>
                  <a:pt x="15260032" y="2343150"/>
                  <a:pt x="15387032" y="2266950"/>
                </a:cubicBezTo>
                <a:cubicBezTo>
                  <a:pt x="15291782" y="2317750"/>
                  <a:pt x="15310832" y="2432050"/>
                  <a:pt x="15279082" y="2508250"/>
                </a:cubicBezTo>
                <a:cubicBezTo>
                  <a:pt x="15260032" y="2565400"/>
                  <a:pt x="15177482" y="2692400"/>
                  <a:pt x="15094932" y="2717800"/>
                </a:cubicBezTo>
                <a:cubicBezTo>
                  <a:pt x="15101282" y="2724150"/>
                  <a:pt x="15094932" y="2724150"/>
                  <a:pt x="15113982" y="2724150"/>
                </a:cubicBezTo>
                <a:cubicBezTo>
                  <a:pt x="15196532" y="2724150"/>
                  <a:pt x="15298132" y="2501900"/>
                  <a:pt x="15304482" y="2482850"/>
                </a:cubicBezTo>
                <a:cubicBezTo>
                  <a:pt x="15310832" y="2457450"/>
                  <a:pt x="15323532" y="2425700"/>
                  <a:pt x="15323532" y="2393950"/>
                </a:cubicBezTo>
                <a:cubicBezTo>
                  <a:pt x="15336232" y="2368550"/>
                  <a:pt x="15329882" y="2324100"/>
                  <a:pt x="15367982" y="2317750"/>
                </a:cubicBezTo>
                <a:cubicBezTo>
                  <a:pt x="15367982" y="2324100"/>
                  <a:pt x="15367982" y="2336800"/>
                  <a:pt x="15374332" y="2349500"/>
                </a:cubicBezTo>
                <a:cubicBezTo>
                  <a:pt x="15380682" y="2330450"/>
                  <a:pt x="15380682" y="2305050"/>
                  <a:pt x="15387032" y="2286000"/>
                </a:cubicBezTo>
                <a:cubicBezTo>
                  <a:pt x="15387032" y="2298700"/>
                  <a:pt x="15380682" y="2305050"/>
                  <a:pt x="15380682" y="2317750"/>
                </a:cubicBezTo>
                <a:cubicBezTo>
                  <a:pt x="15380682" y="2355850"/>
                  <a:pt x="15406082" y="2362200"/>
                  <a:pt x="15437832" y="2387600"/>
                </a:cubicBezTo>
                <a:cubicBezTo>
                  <a:pt x="15482282" y="2425700"/>
                  <a:pt x="15539432" y="2457450"/>
                  <a:pt x="15596582" y="2476500"/>
                </a:cubicBezTo>
                <a:cubicBezTo>
                  <a:pt x="15641032" y="2495550"/>
                  <a:pt x="15869632" y="2533650"/>
                  <a:pt x="15869632" y="2597150"/>
                </a:cubicBezTo>
                <a:cubicBezTo>
                  <a:pt x="15869632" y="2616200"/>
                  <a:pt x="15825182" y="2641600"/>
                  <a:pt x="15799782" y="2660650"/>
                </a:cubicBezTo>
                <a:cubicBezTo>
                  <a:pt x="15799782" y="2673350"/>
                  <a:pt x="15806132" y="2686050"/>
                  <a:pt x="15793432" y="2692400"/>
                </a:cubicBezTo>
                <a:cubicBezTo>
                  <a:pt x="15761682" y="2717800"/>
                  <a:pt x="15685482" y="2705100"/>
                  <a:pt x="15660082" y="2724150"/>
                </a:cubicBezTo>
                <a:lnTo>
                  <a:pt x="15641032" y="2743200"/>
                </a:lnTo>
                <a:cubicBezTo>
                  <a:pt x="15628332" y="2794000"/>
                  <a:pt x="15602932" y="2876550"/>
                  <a:pt x="15602932" y="2895600"/>
                </a:cubicBezTo>
                <a:cubicBezTo>
                  <a:pt x="15602932" y="2952750"/>
                  <a:pt x="15901382" y="3117850"/>
                  <a:pt x="16009332" y="3162300"/>
                </a:cubicBezTo>
                <a:cubicBezTo>
                  <a:pt x="16041082" y="3175000"/>
                  <a:pt x="16117282" y="3155950"/>
                  <a:pt x="16142682" y="3181350"/>
                </a:cubicBezTo>
                <a:cubicBezTo>
                  <a:pt x="16136332" y="3175000"/>
                  <a:pt x="16123632" y="3168650"/>
                  <a:pt x="16104582" y="3168650"/>
                </a:cubicBezTo>
                <a:lnTo>
                  <a:pt x="16091882" y="3181350"/>
                </a:lnTo>
                <a:cubicBezTo>
                  <a:pt x="16098232" y="3187700"/>
                  <a:pt x="16110932" y="3187700"/>
                  <a:pt x="16117282" y="3194050"/>
                </a:cubicBezTo>
                <a:cubicBezTo>
                  <a:pt x="16110932" y="3206750"/>
                  <a:pt x="16091882" y="3219450"/>
                  <a:pt x="16072832" y="3232150"/>
                </a:cubicBezTo>
                <a:cubicBezTo>
                  <a:pt x="16079182" y="3238500"/>
                  <a:pt x="16072832" y="3238500"/>
                  <a:pt x="16085532" y="3238500"/>
                </a:cubicBezTo>
                <a:cubicBezTo>
                  <a:pt x="16104582" y="3238500"/>
                  <a:pt x="16129982" y="3213100"/>
                  <a:pt x="16142682" y="3194050"/>
                </a:cubicBezTo>
                <a:cubicBezTo>
                  <a:pt x="16136332" y="3213100"/>
                  <a:pt x="16085532" y="3244850"/>
                  <a:pt x="16066482" y="3244850"/>
                </a:cubicBezTo>
                <a:lnTo>
                  <a:pt x="15634682" y="3060700"/>
                </a:lnTo>
                <a:lnTo>
                  <a:pt x="15615632" y="3060700"/>
                </a:lnTo>
                <a:cubicBezTo>
                  <a:pt x="15615632" y="3060700"/>
                  <a:pt x="15609282" y="3054350"/>
                  <a:pt x="15609282" y="3073400"/>
                </a:cubicBezTo>
                <a:cubicBezTo>
                  <a:pt x="15609282" y="3086100"/>
                  <a:pt x="15755332" y="3251200"/>
                  <a:pt x="15755332" y="3270250"/>
                </a:cubicBezTo>
                <a:lnTo>
                  <a:pt x="15755332" y="3397250"/>
                </a:lnTo>
                <a:cubicBezTo>
                  <a:pt x="15723582" y="3416300"/>
                  <a:pt x="15685482" y="3416300"/>
                  <a:pt x="15647382" y="3435350"/>
                </a:cubicBezTo>
                <a:cubicBezTo>
                  <a:pt x="15641032" y="3429000"/>
                  <a:pt x="15641032" y="3435350"/>
                  <a:pt x="15641032" y="3416300"/>
                </a:cubicBezTo>
                <a:cubicBezTo>
                  <a:pt x="15641032" y="3403600"/>
                  <a:pt x="15685482" y="3327400"/>
                  <a:pt x="15685482" y="3314700"/>
                </a:cubicBezTo>
                <a:cubicBezTo>
                  <a:pt x="15685482" y="3295650"/>
                  <a:pt x="15666432" y="3289300"/>
                  <a:pt x="15660082" y="3276600"/>
                </a:cubicBezTo>
                <a:cubicBezTo>
                  <a:pt x="15647382" y="3257550"/>
                  <a:pt x="15628332" y="3225800"/>
                  <a:pt x="15602932" y="3206750"/>
                </a:cubicBezTo>
                <a:cubicBezTo>
                  <a:pt x="15583882" y="3187700"/>
                  <a:pt x="15437832" y="3111500"/>
                  <a:pt x="15406082" y="3111500"/>
                </a:cubicBezTo>
                <a:cubicBezTo>
                  <a:pt x="15342582" y="3111500"/>
                  <a:pt x="15069532" y="3213100"/>
                  <a:pt x="14859982" y="3213100"/>
                </a:cubicBezTo>
                <a:cubicBezTo>
                  <a:pt x="14796482" y="3213100"/>
                  <a:pt x="14567882" y="3181350"/>
                  <a:pt x="14561532" y="3181350"/>
                </a:cubicBezTo>
                <a:cubicBezTo>
                  <a:pt x="14517082" y="3181350"/>
                  <a:pt x="14523432" y="3206750"/>
                  <a:pt x="14466282" y="3225800"/>
                </a:cubicBezTo>
                <a:cubicBezTo>
                  <a:pt x="14453582" y="3232150"/>
                  <a:pt x="14428182" y="3225800"/>
                  <a:pt x="14421832" y="3232150"/>
                </a:cubicBezTo>
                <a:cubicBezTo>
                  <a:pt x="14390082" y="3251200"/>
                  <a:pt x="14294832" y="3302000"/>
                  <a:pt x="14301182" y="3346450"/>
                </a:cubicBezTo>
                <a:cubicBezTo>
                  <a:pt x="14294832" y="3352800"/>
                  <a:pt x="14199582" y="3390900"/>
                  <a:pt x="14174182" y="3390900"/>
                </a:cubicBezTo>
                <a:lnTo>
                  <a:pt x="14047182" y="3390900"/>
                </a:lnTo>
                <a:cubicBezTo>
                  <a:pt x="13983682" y="3378200"/>
                  <a:pt x="13869382" y="3340100"/>
                  <a:pt x="13856682" y="3340100"/>
                </a:cubicBezTo>
                <a:cubicBezTo>
                  <a:pt x="13672532" y="3340100"/>
                  <a:pt x="13577282" y="3505200"/>
                  <a:pt x="13247082" y="3505200"/>
                </a:cubicBezTo>
                <a:cubicBezTo>
                  <a:pt x="13234382" y="3505200"/>
                  <a:pt x="13189932" y="3498850"/>
                  <a:pt x="13158182" y="3498850"/>
                </a:cubicBezTo>
                <a:cubicBezTo>
                  <a:pt x="13158182" y="3492500"/>
                  <a:pt x="13151832" y="3498850"/>
                  <a:pt x="13151832" y="3479800"/>
                </a:cubicBezTo>
                <a:cubicBezTo>
                  <a:pt x="13151832" y="3467100"/>
                  <a:pt x="13170882" y="3435350"/>
                  <a:pt x="13196282" y="3429000"/>
                </a:cubicBezTo>
                <a:cubicBezTo>
                  <a:pt x="13228032" y="3416300"/>
                  <a:pt x="13278832" y="3429000"/>
                  <a:pt x="13323282" y="3422650"/>
                </a:cubicBezTo>
                <a:cubicBezTo>
                  <a:pt x="13348682" y="3422650"/>
                  <a:pt x="13374082" y="3416300"/>
                  <a:pt x="13399482" y="3403600"/>
                </a:cubicBezTo>
                <a:cubicBezTo>
                  <a:pt x="13450282" y="3378200"/>
                  <a:pt x="13494732" y="3346450"/>
                  <a:pt x="13551882" y="3327400"/>
                </a:cubicBezTo>
                <a:cubicBezTo>
                  <a:pt x="13596332" y="3308350"/>
                  <a:pt x="13685232" y="3270250"/>
                  <a:pt x="13716982" y="3225800"/>
                </a:cubicBezTo>
                <a:cubicBezTo>
                  <a:pt x="13723332" y="3213100"/>
                  <a:pt x="13761432" y="3187700"/>
                  <a:pt x="13761432" y="3175000"/>
                </a:cubicBezTo>
                <a:cubicBezTo>
                  <a:pt x="13761432" y="3136900"/>
                  <a:pt x="13710632" y="3149600"/>
                  <a:pt x="13704282" y="3149600"/>
                </a:cubicBezTo>
                <a:cubicBezTo>
                  <a:pt x="13634432" y="3149600"/>
                  <a:pt x="13494732" y="3162300"/>
                  <a:pt x="13462982" y="3244850"/>
                </a:cubicBezTo>
                <a:lnTo>
                  <a:pt x="13297882" y="3244850"/>
                </a:lnTo>
                <a:cubicBezTo>
                  <a:pt x="13278832" y="3244850"/>
                  <a:pt x="13272482" y="3238500"/>
                  <a:pt x="13266132" y="3244850"/>
                </a:cubicBezTo>
                <a:cubicBezTo>
                  <a:pt x="13177232" y="3308350"/>
                  <a:pt x="13170882" y="3397250"/>
                  <a:pt x="13126432" y="3473450"/>
                </a:cubicBezTo>
                <a:cubicBezTo>
                  <a:pt x="13120082" y="3486150"/>
                  <a:pt x="13024832" y="3651250"/>
                  <a:pt x="13024832" y="3702050"/>
                </a:cubicBezTo>
                <a:cubicBezTo>
                  <a:pt x="13024832" y="3803650"/>
                  <a:pt x="13189932" y="3752850"/>
                  <a:pt x="13189932" y="3816350"/>
                </a:cubicBezTo>
                <a:cubicBezTo>
                  <a:pt x="13189932" y="3854450"/>
                  <a:pt x="13113732" y="3848100"/>
                  <a:pt x="13107382" y="3848100"/>
                </a:cubicBezTo>
                <a:cubicBezTo>
                  <a:pt x="13094682" y="3848100"/>
                  <a:pt x="12961332" y="3835400"/>
                  <a:pt x="12942282" y="3835400"/>
                </a:cubicBezTo>
                <a:cubicBezTo>
                  <a:pt x="12929582" y="3835400"/>
                  <a:pt x="12891482" y="3848100"/>
                  <a:pt x="12872432" y="3848100"/>
                </a:cubicBezTo>
                <a:lnTo>
                  <a:pt x="12808932" y="3848100"/>
                </a:lnTo>
                <a:cubicBezTo>
                  <a:pt x="12808932" y="3841750"/>
                  <a:pt x="12802582" y="3841750"/>
                  <a:pt x="12802582" y="3822700"/>
                </a:cubicBezTo>
                <a:cubicBezTo>
                  <a:pt x="12802582" y="3810000"/>
                  <a:pt x="12840682" y="3740150"/>
                  <a:pt x="12853382" y="3702050"/>
                </a:cubicBezTo>
                <a:cubicBezTo>
                  <a:pt x="12897832" y="3568700"/>
                  <a:pt x="12942282" y="3435350"/>
                  <a:pt x="12980382" y="3302000"/>
                </a:cubicBezTo>
                <a:cubicBezTo>
                  <a:pt x="12974032" y="3295650"/>
                  <a:pt x="12974032" y="3289300"/>
                  <a:pt x="12961332" y="3289300"/>
                </a:cubicBezTo>
                <a:cubicBezTo>
                  <a:pt x="12916882" y="3289300"/>
                  <a:pt x="12783532" y="3378200"/>
                  <a:pt x="12777182" y="3403600"/>
                </a:cubicBezTo>
                <a:cubicBezTo>
                  <a:pt x="12758132" y="3473450"/>
                  <a:pt x="12764482" y="3556000"/>
                  <a:pt x="12713682" y="3632200"/>
                </a:cubicBezTo>
                <a:lnTo>
                  <a:pt x="12694632" y="3632200"/>
                </a:lnTo>
                <a:cubicBezTo>
                  <a:pt x="12669232" y="3619500"/>
                  <a:pt x="12650182" y="3505200"/>
                  <a:pt x="12650182" y="3473450"/>
                </a:cubicBezTo>
                <a:cubicBezTo>
                  <a:pt x="12650182" y="3454400"/>
                  <a:pt x="12662882" y="3397250"/>
                  <a:pt x="12662882" y="3384550"/>
                </a:cubicBezTo>
                <a:cubicBezTo>
                  <a:pt x="12662882" y="3365500"/>
                  <a:pt x="12643832" y="3340100"/>
                  <a:pt x="12643832" y="3327400"/>
                </a:cubicBezTo>
                <a:cubicBezTo>
                  <a:pt x="12643832" y="3282950"/>
                  <a:pt x="12707332" y="3225800"/>
                  <a:pt x="12751782" y="3219450"/>
                </a:cubicBezTo>
                <a:cubicBezTo>
                  <a:pt x="12777182" y="3213100"/>
                  <a:pt x="12821632" y="3213100"/>
                  <a:pt x="12859732" y="3194050"/>
                </a:cubicBezTo>
                <a:cubicBezTo>
                  <a:pt x="12897832" y="3168650"/>
                  <a:pt x="12967682" y="3105150"/>
                  <a:pt x="12967682" y="3086100"/>
                </a:cubicBezTo>
                <a:cubicBezTo>
                  <a:pt x="12967682" y="3073400"/>
                  <a:pt x="12942282" y="3028950"/>
                  <a:pt x="12942282" y="2997200"/>
                </a:cubicBezTo>
                <a:cubicBezTo>
                  <a:pt x="12923232" y="2838450"/>
                  <a:pt x="12808932" y="2698750"/>
                  <a:pt x="12808932" y="2552700"/>
                </a:cubicBezTo>
                <a:cubicBezTo>
                  <a:pt x="12808932" y="2514600"/>
                  <a:pt x="12827982" y="2387600"/>
                  <a:pt x="12840682" y="2368550"/>
                </a:cubicBezTo>
                <a:cubicBezTo>
                  <a:pt x="12847032" y="2139950"/>
                  <a:pt x="12847032" y="2114550"/>
                  <a:pt x="12847032" y="2101850"/>
                </a:cubicBezTo>
                <a:cubicBezTo>
                  <a:pt x="12847032" y="2044700"/>
                  <a:pt x="12821632" y="1924050"/>
                  <a:pt x="12802582" y="1911350"/>
                </a:cubicBezTo>
                <a:lnTo>
                  <a:pt x="12764482" y="1911350"/>
                </a:lnTo>
                <a:cubicBezTo>
                  <a:pt x="12675582" y="2038350"/>
                  <a:pt x="12624782" y="2057400"/>
                  <a:pt x="12624782" y="2165350"/>
                </a:cubicBezTo>
                <a:lnTo>
                  <a:pt x="12624782" y="2336800"/>
                </a:lnTo>
                <a:cubicBezTo>
                  <a:pt x="12618432" y="2343150"/>
                  <a:pt x="12618432" y="2349500"/>
                  <a:pt x="12612082" y="2355850"/>
                </a:cubicBezTo>
                <a:lnTo>
                  <a:pt x="12593032" y="2355850"/>
                </a:lnTo>
                <a:cubicBezTo>
                  <a:pt x="12580332" y="2336800"/>
                  <a:pt x="12580332" y="2286000"/>
                  <a:pt x="12548582" y="2286000"/>
                </a:cubicBezTo>
                <a:cubicBezTo>
                  <a:pt x="12529532" y="2286000"/>
                  <a:pt x="12504132" y="2298700"/>
                  <a:pt x="12491432" y="2324100"/>
                </a:cubicBezTo>
                <a:cubicBezTo>
                  <a:pt x="12478732" y="2330450"/>
                  <a:pt x="12485082" y="2355850"/>
                  <a:pt x="12478732" y="2374900"/>
                </a:cubicBezTo>
                <a:cubicBezTo>
                  <a:pt x="12466032" y="2400300"/>
                  <a:pt x="12440632" y="2400300"/>
                  <a:pt x="12427932" y="2400300"/>
                </a:cubicBezTo>
                <a:cubicBezTo>
                  <a:pt x="12389832" y="2400300"/>
                  <a:pt x="12364432" y="2381250"/>
                  <a:pt x="12364432" y="2355850"/>
                </a:cubicBezTo>
                <a:cubicBezTo>
                  <a:pt x="12364432" y="2305050"/>
                  <a:pt x="12491432" y="2159000"/>
                  <a:pt x="12491432" y="2152650"/>
                </a:cubicBezTo>
                <a:cubicBezTo>
                  <a:pt x="12497782" y="2133600"/>
                  <a:pt x="12497782" y="2095500"/>
                  <a:pt x="12497782" y="2082800"/>
                </a:cubicBezTo>
                <a:cubicBezTo>
                  <a:pt x="12497782" y="2032000"/>
                  <a:pt x="12599382" y="1892300"/>
                  <a:pt x="12618432" y="1860550"/>
                </a:cubicBezTo>
                <a:cubicBezTo>
                  <a:pt x="12662882" y="1790700"/>
                  <a:pt x="12700982" y="1708150"/>
                  <a:pt x="12751782" y="1644650"/>
                </a:cubicBezTo>
                <a:cubicBezTo>
                  <a:pt x="12758132" y="1631950"/>
                  <a:pt x="12967682" y="1498600"/>
                  <a:pt x="12967682" y="1441450"/>
                </a:cubicBezTo>
                <a:cubicBezTo>
                  <a:pt x="12967682" y="1352550"/>
                  <a:pt x="12859732" y="1289050"/>
                  <a:pt x="12859732" y="1123950"/>
                </a:cubicBezTo>
                <a:cubicBezTo>
                  <a:pt x="12859732" y="1111250"/>
                  <a:pt x="12872432" y="1054100"/>
                  <a:pt x="12885132" y="1016000"/>
                </a:cubicBezTo>
                <a:cubicBezTo>
                  <a:pt x="12885132" y="1022350"/>
                  <a:pt x="12885132" y="1028700"/>
                  <a:pt x="12891482" y="1035050"/>
                </a:cubicBezTo>
                <a:cubicBezTo>
                  <a:pt x="12897832" y="1022350"/>
                  <a:pt x="12891482" y="1009650"/>
                  <a:pt x="12891482" y="996950"/>
                </a:cubicBezTo>
                <a:cubicBezTo>
                  <a:pt x="12891482" y="971550"/>
                  <a:pt x="12961332" y="850900"/>
                  <a:pt x="12967682" y="844550"/>
                </a:cubicBezTo>
                <a:cubicBezTo>
                  <a:pt x="12980382" y="825500"/>
                  <a:pt x="13005782" y="812800"/>
                  <a:pt x="13024832" y="812800"/>
                </a:cubicBezTo>
                <a:cubicBezTo>
                  <a:pt x="13069282" y="806450"/>
                  <a:pt x="13139132" y="806450"/>
                  <a:pt x="13151832" y="806450"/>
                </a:cubicBezTo>
                <a:cubicBezTo>
                  <a:pt x="13183582" y="806450"/>
                  <a:pt x="13304232" y="831850"/>
                  <a:pt x="13323282" y="838200"/>
                </a:cubicBezTo>
                <a:close/>
                <a:moveTo>
                  <a:pt x="9760932" y="679450"/>
                </a:moveTo>
                <a:cubicBezTo>
                  <a:pt x="9767282" y="692150"/>
                  <a:pt x="9767282" y="704850"/>
                  <a:pt x="9767282" y="717550"/>
                </a:cubicBezTo>
                <a:cubicBezTo>
                  <a:pt x="9811732" y="730250"/>
                  <a:pt x="9843482" y="806450"/>
                  <a:pt x="9849832" y="850900"/>
                </a:cubicBezTo>
                <a:cubicBezTo>
                  <a:pt x="9856182" y="882650"/>
                  <a:pt x="9849832" y="920750"/>
                  <a:pt x="9849832" y="952500"/>
                </a:cubicBezTo>
                <a:cubicBezTo>
                  <a:pt x="9849832" y="965200"/>
                  <a:pt x="9868882" y="984250"/>
                  <a:pt x="9887932" y="996950"/>
                </a:cubicBezTo>
                <a:cubicBezTo>
                  <a:pt x="9881582" y="1009650"/>
                  <a:pt x="9849832" y="1022350"/>
                  <a:pt x="9849832" y="1035050"/>
                </a:cubicBezTo>
                <a:cubicBezTo>
                  <a:pt x="9849832" y="1054100"/>
                  <a:pt x="9862532" y="1047750"/>
                  <a:pt x="9862532" y="1066800"/>
                </a:cubicBezTo>
                <a:cubicBezTo>
                  <a:pt x="9862532" y="1079500"/>
                  <a:pt x="9856182" y="1092200"/>
                  <a:pt x="9856182" y="1111250"/>
                </a:cubicBezTo>
                <a:cubicBezTo>
                  <a:pt x="9856182" y="1143000"/>
                  <a:pt x="9837132" y="1187450"/>
                  <a:pt x="9805382" y="1187450"/>
                </a:cubicBezTo>
                <a:cubicBezTo>
                  <a:pt x="9792682" y="1187450"/>
                  <a:pt x="9754582" y="1174750"/>
                  <a:pt x="9741882" y="1174750"/>
                </a:cubicBezTo>
                <a:cubicBezTo>
                  <a:pt x="9716482" y="1174750"/>
                  <a:pt x="9710132" y="1181100"/>
                  <a:pt x="9710132" y="1200150"/>
                </a:cubicBezTo>
                <a:cubicBezTo>
                  <a:pt x="9710132" y="1219200"/>
                  <a:pt x="9716482" y="1231900"/>
                  <a:pt x="9735532" y="1238250"/>
                </a:cubicBezTo>
                <a:cubicBezTo>
                  <a:pt x="9767282" y="1250950"/>
                  <a:pt x="9818082" y="1257300"/>
                  <a:pt x="9862532" y="1282700"/>
                </a:cubicBezTo>
                <a:cubicBezTo>
                  <a:pt x="9913332" y="1314450"/>
                  <a:pt x="10027632" y="1549400"/>
                  <a:pt x="10053032" y="1549400"/>
                </a:cubicBezTo>
                <a:cubicBezTo>
                  <a:pt x="10084782" y="1549400"/>
                  <a:pt x="10141932" y="1524000"/>
                  <a:pt x="10141932" y="1485900"/>
                </a:cubicBezTo>
                <a:cubicBezTo>
                  <a:pt x="10141932" y="1473200"/>
                  <a:pt x="10103832" y="1441450"/>
                  <a:pt x="10097482" y="1422400"/>
                </a:cubicBezTo>
                <a:cubicBezTo>
                  <a:pt x="10084782" y="1390650"/>
                  <a:pt x="10084782" y="1333500"/>
                  <a:pt x="10084782" y="1320800"/>
                </a:cubicBezTo>
                <a:lnTo>
                  <a:pt x="10084782" y="1295400"/>
                </a:lnTo>
                <a:lnTo>
                  <a:pt x="10110182" y="1295400"/>
                </a:lnTo>
                <a:cubicBezTo>
                  <a:pt x="10122882" y="1314450"/>
                  <a:pt x="10154632" y="1320800"/>
                  <a:pt x="10180032" y="1327150"/>
                </a:cubicBezTo>
                <a:cubicBezTo>
                  <a:pt x="10205432" y="1358900"/>
                  <a:pt x="10256232" y="1384300"/>
                  <a:pt x="10256232" y="1403350"/>
                </a:cubicBezTo>
                <a:cubicBezTo>
                  <a:pt x="10256232" y="1416050"/>
                  <a:pt x="10230832" y="1441450"/>
                  <a:pt x="10230832" y="1460500"/>
                </a:cubicBezTo>
                <a:lnTo>
                  <a:pt x="10230832" y="1492250"/>
                </a:lnTo>
                <a:cubicBezTo>
                  <a:pt x="10237182" y="1498600"/>
                  <a:pt x="10230832" y="1498600"/>
                  <a:pt x="10243532" y="1498600"/>
                </a:cubicBezTo>
                <a:cubicBezTo>
                  <a:pt x="10262582" y="1498600"/>
                  <a:pt x="10281632" y="1435100"/>
                  <a:pt x="10313382" y="1428750"/>
                </a:cubicBezTo>
                <a:cubicBezTo>
                  <a:pt x="10427682" y="1403350"/>
                  <a:pt x="10554682" y="1403350"/>
                  <a:pt x="10675332" y="1377950"/>
                </a:cubicBezTo>
                <a:cubicBezTo>
                  <a:pt x="10713432" y="1371600"/>
                  <a:pt x="10751532" y="1327150"/>
                  <a:pt x="10789632" y="1308100"/>
                </a:cubicBezTo>
                <a:cubicBezTo>
                  <a:pt x="10834082" y="1282700"/>
                  <a:pt x="10954732" y="1295400"/>
                  <a:pt x="10954732" y="1206500"/>
                </a:cubicBezTo>
                <a:cubicBezTo>
                  <a:pt x="10954732" y="1187450"/>
                  <a:pt x="10942032" y="1130300"/>
                  <a:pt x="10916632" y="1123950"/>
                </a:cubicBezTo>
                <a:cubicBezTo>
                  <a:pt x="10897582" y="1117600"/>
                  <a:pt x="10872182" y="1123950"/>
                  <a:pt x="10859482" y="1111250"/>
                </a:cubicBezTo>
                <a:cubicBezTo>
                  <a:pt x="10821382" y="1085850"/>
                  <a:pt x="10795982" y="1047750"/>
                  <a:pt x="10783282" y="1016000"/>
                </a:cubicBezTo>
                <a:cubicBezTo>
                  <a:pt x="10770582" y="984250"/>
                  <a:pt x="10776932" y="939800"/>
                  <a:pt x="10764232" y="908050"/>
                </a:cubicBezTo>
                <a:cubicBezTo>
                  <a:pt x="10675332" y="914400"/>
                  <a:pt x="10599132" y="984250"/>
                  <a:pt x="10516582" y="990600"/>
                </a:cubicBezTo>
                <a:cubicBezTo>
                  <a:pt x="10516582" y="990600"/>
                  <a:pt x="10510232" y="990600"/>
                  <a:pt x="10510232" y="977900"/>
                </a:cubicBezTo>
                <a:cubicBezTo>
                  <a:pt x="10510232" y="958850"/>
                  <a:pt x="10535632" y="952500"/>
                  <a:pt x="10548332" y="939800"/>
                </a:cubicBezTo>
                <a:cubicBezTo>
                  <a:pt x="10618182" y="882650"/>
                  <a:pt x="10688032" y="920750"/>
                  <a:pt x="10757882" y="882650"/>
                </a:cubicBezTo>
                <a:cubicBezTo>
                  <a:pt x="10795982" y="857250"/>
                  <a:pt x="10802332" y="800100"/>
                  <a:pt x="10834082" y="762000"/>
                </a:cubicBezTo>
                <a:cubicBezTo>
                  <a:pt x="10865832" y="711200"/>
                  <a:pt x="10929332" y="685800"/>
                  <a:pt x="10980132" y="673100"/>
                </a:cubicBezTo>
                <a:cubicBezTo>
                  <a:pt x="10999182" y="666750"/>
                  <a:pt x="11037282" y="666750"/>
                  <a:pt x="11049982" y="666750"/>
                </a:cubicBezTo>
                <a:cubicBezTo>
                  <a:pt x="11119832" y="666750"/>
                  <a:pt x="11227782" y="698500"/>
                  <a:pt x="11278582" y="755650"/>
                </a:cubicBezTo>
                <a:cubicBezTo>
                  <a:pt x="11284932" y="762000"/>
                  <a:pt x="11284932" y="774700"/>
                  <a:pt x="11278582" y="787400"/>
                </a:cubicBezTo>
                <a:cubicBezTo>
                  <a:pt x="11284932" y="793750"/>
                  <a:pt x="11291282" y="806450"/>
                  <a:pt x="11291282" y="812800"/>
                </a:cubicBezTo>
                <a:cubicBezTo>
                  <a:pt x="11297632" y="850900"/>
                  <a:pt x="11316682" y="914400"/>
                  <a:pt x="11316682" y="927100"/>
                </a:cubicBezTo>
                <a:cubicBezTo>
                  <a:pt x="11316682" y="946150"/>
                  <a:pt x="11303982" y="958850"/>
                  <a:pt x="11303982" y="971550"/>
                </a:cubicBezTo>
                <a:cubicBezTo>
                  <a:pt x="11303982" y="990600"/>
                  <a:pt x="11323032" y="984250"/>
                  <a:pt x="11323032" y="1003300"/>
                </a:cubicBezTo>
                <a:lnTo>
                  <a:pt x="11323032" y="1130300"/>
                </a:lnTo>
                <a:cubicBezTo>
                  <a:pt x="11297632" y="1174750"/>
                  <a:pt x="11291282" y="1212850"/>
                  <a:pt x="11278582" y="1250950"/>
                </a:cubicBezTo>
                <a:cubicBezTo>
                  <a:pt x="11259532" y="1301750"/>
                  <a:pt x="11157932" y="1244600"/>
                  <a:pt x="11157932" y="1289050"/>
                </a:cubicBezTo>
                <a:cubicBezTo>
                  <a:pt x="11157932" y="1308100"/>
                  <a:pt x="11176982" y="1327150"/>
                  <a:pt x="11189682" y="1327150"/>
                </a:cubicBezTo>
                <a:cubicBezTo>
                  <a:pt x="11227782" y="1333500"/>
                  <a:pt x="11303982" y="1333500"/>
                  <a:pt x="11348432" y="1352550"/>
                </a:cubicBezTo>
                <a:cubicBezTo>
                  <a:pt x="11354782" y="1358900"/>
                  <a:pt x="11380182" y="1358900"/>
                  <a:pt x="11386532" y="1371600"/>
                </a:cubicBezTo>
                <a:cubicBezTo>
                  <a:pt x="11399232" y="1390650"/>
                  <a:pt x="11392882" y="1428750"/>
                  <a:pt x="11411932" y="1454150"/>
                </a:cubicBezTo>
                <a:cubicBezTo>
                  <a:pt x="11437332" y="1485900"/>
                  <a:pt x="11481782" y="1504950"/>
                  <a:pt x="11494482" y="1543050"/>
                </a:cubicBezTo>
                <a:cubicBezTo>
                  <a:pt x="11513532" y="1574800"/>
                  <a:pt x="11507182" y="1619250"/>
                  <a:pt x="11513532" y="1657350"/>
                </a:cubicBezTo>
                <a:cubicBezTo>
                  <a:pt x="11513532" y="1663700"/>
                  <a:pt x="11532582" y="1676400"/>
                  <a:pt x="11545282" y="1682750"/>
                </a:cubicBezTo>
                <a:cubicBezTo>
                  <a:pt x="11583382" y="1689100"/>
                  <a:pt x="11640532" y="1695450"/>
                  <a:pt x="11684982" y="1701800"/>
                </a:cubicBezTo>
                <a:cubicBezTo>
                  <a:pt x="11697682" y="1714500"/>
                  <a:pt x="11710382" y="1733550"/>
                  <a:pt x="11729432" y="1733550"/>
                </a:cubicBezTo>
                <a:cubicBezTo>
                  <a:pt x="11792932" y="1733550"/>
                  <a:pt x="11824682" y="1568450"/>
                  <a:pt x="11824682" y="1562100"/>
                </a:cubicBezTo>
                <a:cubicBezTo>
                  <a:pt x="11837382" y="1517650"/>
                  <a:pt x="11869132" y="1485900"/>
                  <a:pt x="11900882" y="1441450"/>
                </a:cubicBezTo>
                <a:cubicBezTo>
                  <a:pt x="11913582" y="1454150"/>
                  <a:pt x="11926282" y="1473200"/>
                  <a:pt x="11945332" y="1479550"/>
                </a:cubicBezTo>
                <a:cubicBezTo>
                  <a:pt x="11951682" y="1485900"/>
                  <a:pt x="11964382" y="1479550"/>
                  <a:pt x="11970732" y="1479550"/>
                </a:cubicBezTo>
                <a:cubicBezTo>
                  <a:pt x="11977082" y="1485900"/>
                  <a:pt x="11983432" y="1485900"/>
                  <a:pt x="11983432" y="1504950"/>
                </a:cubicBezTo>
                <a:cubicBezTo>
                  <a:pt x="11983432" y="1517650"/>
                  <a:pt x="11977082" y="1549400"/>
                  <a:pt x="11977082" y="1568450"/>
                </a:cubicBezTo>
                <a:cubicBezTo>
                  <a:pt x="11977082" y="1631950"/>
                  <a:pt x="11894532" y="1644650"/>
                  <a:pt x="11850082" y="1695450"/>
                </a:cubicBezTo>
                <a:cubicBezTo>
                  <a:pt x="11831032" y="1708150"/>
                  <a:pt x="11824682" y="1739900"/>
                  <a:pt x="11805632" y="1765300"/>
                </a:cubicBezTo>
                <a:cubicBezTo>
                  <a:pt x="11735782" y="1860550"/>
                  <a:pt x="11646882" y="1949450"/>
                  <a:pt x="11557982" y="1949450"/>
                </a:cubicBezTo>
                <a:cubicBezTo>
                  <a:pt x="11481782" y="1949450"/>
                  <a:pt x="11424632" y="1847850"/>
                  <a:pt x="11335732" y="1803400"/>
                </a:cubicBezTo>
                <a:cubicBezTo>
                  <a:pt x="11310332" y="1835150"/>
                  <a:pt x="11323032" y="1866900"/>
                  <a:pt x="11316682" y="1898650"/>
                </a:cubicBezTo>
                <a:cubicBezTo>
                  <a:pt x="11316682" y="1905000"/>
                  <a:pt x="11196032" y="2222500"/>
                  <a:pt x="11196032" y="2292350"/>
                </a:cubicBezTo>
                <a:cubicBezTo>
                  <a:pt x="11196032" y="2317750"/>
                  <a:pt x="11215082" y="2324100"/>
                  <a:pt x="11253182" y="2336800"/>
                </a:cubicBezTo>
                <a:cubicBezTo>
                  <a:pt x="11335732" y="2368550"/>
                  <a:pt x="11424632" y="2413000"/>
                  <a:pt x="11500832" y="2457450"/>
                </a:cubicBezTo>
                <a:cubicBezTo>
                  <a:pt x="11507182" y="2470150"/>
                  <a:pt x="11500832" y="2482850"/>
                  <a:pt x="11513532" y="2495550"/>
                </a:cubicBezTo>
                <a:cubicBezTo>
                  <a:pt x="11564332" y="2540000"/>
                  <a:pt x="11646882" y="2571750"/>
                  <a:pt x="11691332" y="2622550"/>
                </a:cubicBezTo>
                <a:cubicBezTo>
                  <a:pt x="11640532" y="2571750"/>
                  <a:pt x="11577032" y="2533650"/>
                  <a:pt x="11526232" y="2508250"/>
                </a:cubicBezTo>
                <a:cubicBezTo>
                  <a:pt x="11526232" y="2508250"/>
                  <a:pt x="11519882" y="2508250"/>
                  <a:pt x="11513532" y="2514600"/>
                </a:cubicBezTo>
                <a:cubicBezTo>
                  <a:pt x="11513532" y="2514600"/>
                  <a:pt x="11678632" y="2609850"/>
                  <a:pt x="11678632" y="2647950"/>
                </a:cubicBezTo>
                <a:cubicBezTo>
                  <a:pt x="11678632" y="2667000"/>
                  <a:pt x="11672282" y="2679700"/>
                  <a:pt x="11665932" y="2692400"/>
                </a:cubicBezTo>
                <a:cubicBezTo>
                  <a:pt x="11557982" y="2863850"/>
                  <a:pt x="11443682" y="3079750"/>
                  <a:pt x="11418282" y="3244850"/>
                </a:cubicBezTo>
                <a:cubicBezTo>
                  <a:pt x="11418282" y="3263900"/>
                  <a:pt x="11405582" y="3302000"/>
                  <a:pt x="11405582" y="3314700"/>
                </a:cubicBezTo>
                <a:cubicBezTo>
                  <a:pt x="11405582" y="3333750"/>
                  <a:pt x="11424632" y="3365500"/>
                  <a:pt x="11450032" y="3384550"/>
                </a:cubicBezTo>
                <a:lnTo>
                  <a:pt x="11462732" y="3384550"/>
                </a:lnTo>
                <a:cubicBezTo>
                  <a:pt x="11456382" y="3371850"/>
                  <a:pt x="11443682" y="3352800"/>
                  <a:pt x="11430982" y="3340100"/>
                </a:cubicBezTo>
                <a:cubicBezTo>
                  <a:pt x="11443682" y="3352800"/>
                  <a:pt x="11450032" y="3371850"/>
                  <a:pt x="11475432" y="3384550"/>
                </a:cubicBezTo>
                <a:cubicBezTo>
                  <a:pt x="11500832" y="3403600"/>
                  <a:pt x="11538932" y="3409950"/>
                  <a:pt x="11570682" y="3422650"/>
                </a:cubicBezTo>
                <a:cubicBezTo>
                  <a:pt x="11589732" y="3429000"/>
                  <a:pt x="11608782" y="3454400"/>
                  <a:pt x="11627832" y="3467100"/>
                </a:cubicBezTo>
                <a:cubicBezTo>
                  <a:pt x="11646882" y="3486150"/>
                  <a:pt x="11704032" y="3511550"/>
                  <a:pt x="11729432" y="3543300"/>
                </a:cubicBezTo>
                <a:cubicBezTo>
                  <a:pt x="11704032" y="3549650"/>
                  <a:pt x="11672282" y="3549650"/>
                  <a:pt x="11653232" y="3549650"/>
                </a:cubicBezTo>
                <a:cubicBezTo>
                  <a:pt x="11507182" y="3549650"/>
                  <a:pt x="11545282" y="3530600"/>
                  <a:pt x="11354782" y="3492500"/>
                </a:cubicBezTo>
                <a:cubicBezTo>
                  <a:pt x="11342082" y="3492500"/>
                  <a:pt x="11323032" y="3473450"/>
                  <a:pt x="11310332" y="3467100"/>
                </a:cubicBezTo>
                <a:cubicBezTo>
                  <a:pt x="11291282" y="3460750"/>
                  <a:pt x="11259532" y="3479800"/>
                  <a:pt x="11240482" y="3460750"/>
                </a:cubicBezTo>
                <a:cubicBezTo>
                  <a:pt x="11221432" y="3448050"/>
                  <a:pt x="11208732" y="3397250"/>
                  <a:pt x="11208732" y="3378200"/>
                </a:cubicBezTo>
                <a:cubicBezTo>
                  <a:pt x="11208732" y="3346450"/>
                  <a:pt x="11240482" y="3359150"/>
                  <a:pt x="11253182" y="3327400"/>
                </a:cubicBezTo>
                <a:cubicBezTo>
                  <a:pt x="11272232" y="3282950"/>
                  <a:pt x="11284932" y="3238500"/>
                  <a:pt x="11291282" y="3194050"/>
                </a:cubicBezTo>
                <a:cubicBezTo>
                  <a:pt x="11316682" y="3130550"/>
                  <a:pt x="11335732" y="3060700"/>
                  <a:pt x="11361132" y="2990850"/>
                </a:cubicBezTo>
                <a:cubicBezTo>
                  <a:pt x="11342082" y="3048000"/>
                  <a:pt x="11323032" y="3111500"/>
                  <a:pt x="11297632" y="3175000"/>
                </a:cubicBezTo>
                <a:lnTo>
                  <a:pt x="11303982" y="3225800"/>
                </a:lnTo>
                <a:lnTo>
                  <a:pt x="11469082" y="2755900"/>
                </a:lnTo>
                <a:lnTo>
                  <a:pt x="11456382" y="2749550"/>
                </a:lnTo>
                <a:cubicBezTo>
                  <a:pt x="11424632" y="2825750"/>
                  <a:pt x="11399232" y="2901950"/>
                  <a:pt x="11367482" y="2978150"/>
                </a:cubicBezTo>
                <a:cubicBezTo>
                  <a:pt x="11399232" y="2895600"/>
                  <a:pt x="11456382" y="2743200"/>
                  <a:pt x="11456382" y="2730500"/>
                </a:cubicBezTo>
                <a:cubicBezTo>
                  <a:pt x="11456382" y="2711450"/>
                  <a:pt x="11456382" y="2717800"/>
                  <a:pt x="11450032" y="2711450"/>
                </a:cubicBezTo>
                <a:cubicBezTo>
                  <a:pt x="11424632" y="2698750"/>
                  <a:pt x="11373832" y="2667000"/>
                  <a:pt x="11354782" y="2667000"/>
                </a:cubicBezTo>
                <a:cubicBezTo>
                  <a:pt x="11348432" y="2667000"/>
                  <a:pt x="11240482" y="2762250"/>
                  <a:pt x="11202382" y="2762250"/>
                </a:cubicBezTo>
                <a:cubicBezTo>
                  <a:pt x="11189682" y="2762250"/>
                  <a:pt x="10973782" y="2686050"/>
                  <a:pt x="10961082" y="2686050"/>
                </a:cubicBezTo>
                <a:cubicBezTo>
                  <a:pt x="10942032" y="2686050"/>
                  <a:pt x="10700732" y="2851150"/>
                  <a:pt x="10688032" y="2851150"/>
                </a:cubicBezTo>
                <a:cubicBezTo>
                  <a:pt x="10668982" y="2851150"/>
                  <a:pt x="10675332" y="2832100"/>
                  <a:pt x="10656282" y="2832100"/>
                </a:cubicBezTo>
                <a:cubicBezTo>
                  <a:pt x="10599132" y="2832100"/>
                  <a:pt x="10535632" y="3016250"/>
                  <a:pt x="10294332" y="3035300"/>
                </a:cubicBezTo>
                <a:cubicBezTo>
                  <a:pt x="10262582" y="3035300"/>
                  <a:pt x="10237182" y="3067050"/>
                  <a:pt x="10218132" y="3073400"/>
                </a:cubicBezTo>
                <a:cubicBezTo>
                  <a:pt x="10167332" y="3092450"/>
                  <a:pt x="10103832" y="3111500"/>
                  <a:pt x="10053032" y="3136900"/>
                </a:cubicBezTo>
                <a:cubicBezTo>
                  <a:pt x="10002232" y="3155950"/>
                  <a:pt x="9938732" y="3181350"/>
                  <a:pt x="9894282" y="3206750"/>
                </a:cubicBezTo>
                <a:cubicBezTo>
                  <a:pt x="9856182" y="3219450"/>
                  <a:pt x="9805382" y="3270250"/>
                  <a:pt x="9792682" y="3270250"/>
                </a:cubicBezTo>
                <a:cubicBezTo>
                  <a:pt x="9773632" y="3270250"/>
                  <a:pt x="9799032" y="3257550"/>
                  <a:pt x="9786332" y="3257550"/>
                </a:cubicBezTo>
                <a:cubicBezTo>
                  <a:pt x="9767282" y="3257550"/>
                  <a:pt x="9767282" y="3276600"/>
                  <a:pt x="9754582" y="3289300"/>
                </a:cubicBezTo>
                <a:lnTo>
                  <a:pt x="9760932" y="3302000"/>
                </a:lnTo>
                <a:cubicBezTo>
                  <a:pt x="9773632" y="3295650"/>
                  <a:pt x="9786332" y="3289300"/>
                  <a:pt x="9786332" y="3282950"/>
                </a:cubicBezTo>
                <a:cubicBezTo>
                  <a:pt x="9773632" y="3295650"/>
                  <a:pt x="9748232" y="3308350"/>
                  <a:pt x="9748232" y="3321050"/>
                </a:cubicBezTo>
                <a:cubicBezTo>
                  <a:pt x="9748232" y="3340100"/>
                  <a:pt x="9754582" y="3340100"/>
                  <a:pt x="9754582" y="3352800"/>
                </a:cubicBezTo>
                <a:lnTo>
                  <a:pt x="9754582" y="3333750"/>
                </a:lnTo>
                <a:cubicBezTo>
                  <a:pt x="9748232" y="3333750"/>
                  <a:pt x="9741882" y="3327400"/>
                  <a:pt x="9735532" y="3321050"/>
                </a:cubicBezTo>
                <a:cubicBezTo>
                  <a:pt x="9729182" y="3327400"/>
                  <a:pt x="9722832" y="3333750"/>
                  <a:pt x="9716482" y="3352800"/>
                </a:cubicBezTo>
                <a:lnTo>
                  <a:pt x="9741882" y="3352800"/>
                </a:lnTo>
                <a:cubicBezTo>
                  <a:pt x="9697432" y="3352800"/>
                  <a:pt x="9652982" y="3435350"/>
                  <a:pt x="9633932" y="3473450"/>
                </a:cubicBezTo>
                <a:cubicBezTo>
                  <a:pt x="9608532" y="3511550"/>
                  <a:pt x="9659332" y="3549650"/>
                  <a:pt x="9614882" y="3600450"/>
                </a:cubicBezTo>
                <a:cubicBezTo>
                  <a:pt x="9576782" y="3556000"/>
                  <a:pt x="9583132" y="3511550"/>
                  <a:pt x="9583132" y="3467100"/>
                </a:cubicBezTo>
                <a:cubicBezTo>
                  <a:pt x="9583132" y="3448050"/>
                  <a:pt x="9595832" y="3365500"/>
                  <a:pt x="9595832" y="3352800"/>
                </a:cubicBezTo>
                <a:cubicBezTo>
                  <a:pt x="9595832" y="3333750"/>
                  <a:pt x="9589482" y="3327400"/>
                  <a:pt x="9583132" y="3321050"/>
                </a:cubicBezTo>
                <a:cubicBezTo>
                  <a:pt x="9532332" y="3295650"/>
                  <a:pt x="9468832" y="3270250"/>
                  <a:pt x="9424382" y="3238500"/>
                </a:cubicBezTo>
                <a:cubicBezTo>
                  <a:pt x="9367232" y="3200400"/>
                  <a:pt x="9291032" y="3149600"/>
                  <a:pt x="9246582" y="3079750"/>
                </a:cubicBezTo>
                <a:cubicBezTo>
                  <a:pt x="9367232" y="2940050"/>
                  <a:pt x="9500582" y="2800350"/>
                  <a:pt x="9602182" y="2686050"/>
                </a:cubicBezTo>
                <a:cubicBezTo>
                  <a:pt x="9646632" y="2635250"/>
                  <a:pt x="9735532" y="2609850"/>
                  <a:pt x="9773632" y="2559050"/>
                </a:cubicBezTo>
                <a:cubicBezTo>
                  <a:pt x="9767282" y="2552700"/>
                  <a:pt x="9773632" y="2552700"/>
                  <a:pt x="9754582" y="2552700"/>
                </a:cubicBezTo>
                <a:cubicBezTo>
                  <a:pt x="9735532" y="2552700"/>
                  <a:pt x="9640282" y="2622550"/>
                  <a:pt x="9589482" y="2622550"/>
                </a:cubicBezTo>
                <a:cubicBezTo>
                  <a:pt x="9564082" y="2622550"/>
                  <a:pt x="9557732" y="2622550"/>
                  <a:pt x="9519632" y="2590800"/>
                </a:cubicBezTo>
                <a:lnTo>
                  <a:pt x="9494232" y="2590800"/>
                </a:lnTo>
                <a:cubicBezTo>
                  <a:pt x="9494232" y="2647950"/>
                  <a:pt x="9424382" y="2800350"/>
                  <a:pt x="9392632" y="2800350"/>
                </a:cubicBezTo>
                <a:cubicBezTo>
                  <a:pt x="9379932" y="2800350"/>
                  <a:pt x="9386282" y="2787650"/>
                  <a:pt x="9367232" y="2787650"/>
                </a:cubicBezTo>
                <a:cubicBezTo>
                  <a:pt x="9354532" y="2787650"/>
                  <a:pt x="9360882" y="2794000"/>
                  <a:pt x="9354532" y="2800350"/>
                </a:cubicBezTo>
                <a:cubicBezTo>
                  <a:pt x="9341832" y="2819400"/>
                  <a:pt x="9329132" y="2844800"/>
                  <a:pt x="9310082" y="2863850"/>
                </a:cubicBezTo>
                <a:cubicBezTo>
                  <a:pt x="9259282" y="2908300"/>
                  <a:pt x="9189432" y="2959100"/>
                  <a:pt x="9132282" y="3022600"/>
                </a:cubicBezTo>
                <a:cubicBezTo>
                  <a:pt x="9100532" y="3054350"/>
                  <a:pt x="9056082" y="3111500"/>
                  <a:pt x="9005282" y="3149600"/>
                </a:cubicBezTo>
                <a:cubicBezTo>
                  <a:pt x="9005282" y="3155950"/>
                  <a:pt x="8814782" y="3289300"/>
                  <a:pt x="8814782" y="3340100"/>
                </a:cubicBezTo>
                <a:cubicBezTo>
                  <a:pt x="8814782" y="3448050"/>
                  <a:pt x="8929082" y="3429000"/>
                  <a:pt x="8929082" y="3479800"/>
                </a:cubicBezTo>
                <a:cubicBezTo>
                  <a:pt x="8929082" y="3511550"/>
                  <a:pt x="8852882" y="3517900"/>
                  <a:pt x="8852882" y="3517900"/>
                </a:cubicBezTo>
                <a:cubicBezTo>
                  <a:pt x="8833832" y="3517900"/>
                  <a:pt x="8719532" y="3479800"/>
                  <a:pt x="8713182" y="3473450"/>
                </a:cubicBezTo>
                <a:cubicBezTo>
                  <a:pt x="8681432" y="3448050"/>
                  <a:pt x="8516332" y="3314700"/>
                  <a:pt x="8516332" y="3289300"/>
                </a:cubicBezTo>
                <a:cubicBezTo>
                  <a:pt x="8516332" y="3270250"/>
                  <a:pt x="8516332" y="3257550"/>
                  <a:pt x="8535382" y="3251200"/>
                </a:cubicBezTo>
                <a:cubicBezTo>
                  <a:pt x="8548082" y="3238500"/>
                  <a:pt x="8573482" y="3238500"/>
                  <a:pt x="8592532" y="3225800"/>
                </a:cubicBezTo>
                <a:cubicBezTo>
                  <a:pt x="8598882" y="3219450"/>
                  <a:pt x="8649682" y="3155950"/>
                  <a:pt x="8668732" y="3155950"/>
                </a:cubicBezTo>
                <a:cubicBezTo>
                  <a:pt x="8687782" y="3155950"/>
                  <a:pt x="8700482" y="3181350"/>
                  <a:pt x="8713182" y="3181350"/>
                </a:cubicBezTo>
                <a:cubicBezTo>
                  <a:pt x="8751282" y="3181350"/>
                  <a:pt x="8865582" y="3041650"/>
                  <a:pt x="8878282" y="3035300"/>
                </a:cubicBezTo>
                <a:cubicBezTo>
                  <a:pt x="8903682" y="2997200"/>
                  <a:pt x="8941782" y="2965450"/>
                  <a:pt x="8979882" y="2933700"/>
                </a:cubicBezTo>
                <a:cubicBezTo>
                  <a:pt x="8916382" y="2997200"/>
                  <a:pt x="8840182" y="3086100"/>
                  <a:pt x="8763982" y="3162300"/>
                </a:cubicBezTo>
                <a:lnTo>
                  <a:pt x="8763982" y="3175000"/>
                </a:lnTo>
                <a:cubicBezTo>
                  <a:pt x="8852882" y="3124200"/>
                  <a:pt x="8897332" y="3028950"/>
                  <a:pt x="8992582" y="2946400"/>
                </a:cubicBezTo>
                <a:cubicBezTo>
                  <a:pt x="9043382" y="2895600"/>
                  <a:pt x="9164032" y="2870200"/>
                  <a:pt x="9164032" y="2806700"/>
                </a:cubicBezTo>
                <a:cubicBezTo>
                  <a:pt x="9138632" y="2825750"/>
                  <a:pt x="9119582" y="2851150"/>
                  <a:pt x="9094182" y="2870200"/>
                </a:cubicBezTo>
                <a:cubicBezTo>
                  <a:pt x="9062432" y="2889250"/>
                  <a:pt x="9024332" y="2908300"/>
                  <a:pt x="8992582" y="2927350"/>
                </a:cubicBezTo>
                <a:cubicBezTo>
                  <a:pt x="9024332" y="2908300"/>
                  <a:pt x="9062432" y="2882900"/>
                  <a:pt x="9100532" y="2863850"/>
                </a:cubicBezTo>
                <a:cubicBezTo>
                  <a:pt x="9119582" y="2851150"/>
                  <a:pt x="9208482" y="2743200"/>
                  <a:pt x="9208482" y="2711450"/>
                </a:cubicBezTo>
                <a:cubicBezTo>
                  <a:pt x="9208482" y="2692400"/>
                  <a:pt x="9195782" y="2692400"/>
                  <a:pt x="9195782" y="2679700"/>
                </a:cubicBezTo>
                <a:cubicBezTo>
                  <a:pt x="9195782" y="2660650"/>
                  <a:pt x="9227532" y="2641600"/>
                  <a:pt x="9233882" y="2622550"/>
                </a:cubicBezTo>
                <a:cubicBezTo>
                  <a:pt x="9240232" y="2597150"/>
                  <a:pt x="9233882" y="2565400"/>
                  <a:pt x="9233882" y="2540000"/>
                </a:cubicBezTo>
                <a:cubicBezTo>
                  <a:pt x="9240232" y="2501900"/>
                  <a:pt x="9259282" y="2432050"/>
                  <a:pt x="9259282" y="2419350"/>
                </a:cubicBezTo>
                <a:cubicBezTo>
                  <a:pt x="9259282" y="2400300"/>
                  <a:pt x="9157682" y="2273300"/>
                  <a:pt x="9157682" y="2203450"/>
                </a:cubicBezTo>
                <a:cubicBezTo>
                  <a:pt x="9144982" y="2070100"/>
                  <a:pt x="9151332" y="2051050"/>
                  <a:pt x="9151332" y="2032000"/>
                </a:cubicBezTo>
                <a:cubicBezTo>
                  <a:pt x="9151332" y="2019300"/>
                  <a:pt x="9189432" y="1841500"/>
                  <a:pt x="9189432" y="1828800"/>
                </a:cubicBezTo>
                <a:cubicBezTo>
                  <a:pt x="9189432" y="1809750"/>
                  <a:pt x="9170382" y="1695450"/>
                  <a:pt x="9151332" y="1625600"/>
                </a:cubicBezTo>
                <a:cubicBezTo>
                  <a:pt x="9075132" y="1587500"/>
                  <a:pt x="8935432" y="1651000"/>
                  <a:pt x="8884632" y="1524000"/>
                </a:cubicBezTo>
                <a:cubicBezTo>
                  <a:pt x="8833832" y="1530350"/>
                  <a:pt x="8732232" y="1555750"/>
                  <a:pt x="8713182" y="1555750"/>
                </a:cubicBezTo>
                <a:lnTo>
                  <a:pt x="8503632" y="1555750"/>
                </a:lnTo>
                <a:cubicBezTo>
                  <a:pt x="8478232" y="1562100"/>
                  <a:pt x="8446482" y="1555750"/>
                  <a:pt x="8421082" y="1562100"/>
                </a:cubicBezTo>
                <a:cubicBezTo>
                  <a:pt x="8395682" y="1562100"/>
                  <a:pt x="8376633" y="1581150"/>
                  <a:pt x="8363933" y="1581150"/>
                </a:cubicBezTo>
                <a:cubicBezTo>
                  <a:pt x="8344883" y="1581150"/>
                  <a:pt x="8300433" y="1530350"/>
                  <a:pt x="8268683" y="1511300"/>
                </a:cubicBezTo>
                <a:cubicBezTo>
                  <a:pt x="8224233" y="1485900"/>
                  <a:pt x="8173433" y="1479550"/>
                  <a:pt x="8128983" y="1466850"/>
                </a:cubicBezTo>
                <a:cubicBezTo>
                  <a:pt x="8141683" y="1460500"/>
                  <a:pt x="8148033" y="1460500"/>
                  <a:pt x="8160733" y="1460500"/>
                </a:cubicBezTo>
                <a:cubicBezTo>
                  <a:pt x="8179783" y="1460500"/>
                  <a:pt x="8319483" y="1498600"/>
                  <a:pt x="8338533" y="1498600"/>
                </a:cubicBezTo>
                <a:cubicBezTo>
                  <a:pt x="8351233" y="1498600"/>
                  <a:pt x="8535382" y="1454150"/>
                  <a:pt x="8630632" y="1435100"/>
                </a:cubicBezTo>
                <a:cubicBezTo>
                  <a:pt x="8687782" y="1422400"/>
                  <a:pt x="8751282" y="1409700"/>
                  <a:pt x="8814782" y="1384300"/>
                </a:cubicBezTo>
                <a:cubicBezTo>
                  <a:pt x="8827482" y="1377950"/>
                  <a:pt x="8827482" y="1352550"/>
                  <a:pt x="8840182" y="1346200"/>
                </a:cubicBezTo>
                <a:cubicBezTo>
                  <a:pt x="8865582" y="1327150"/>
                  <a:pt x="8929082" y="1308100"/>
                  <a:pt x="8960832" y="1308100"/>
                </a:cubicBezTo>
                <a:lnTo>
                  <a:pt x="9100532" y="1308100"/>
                </a:lnTo>
                <a:cubicBezTo>
                  <a:pt x="9106882" y="1301750"/>
                  <a:pt x="9119582" y="1301750"/>
                  <a:pt x="9119582" y="1282700"/>
                </a:cubicBezTo>
                <a:cubicBezTo>
                  <a:pt x="9119582" y="1270000"/>
                  <a:pt x="9087832" y="1263650"/>
                  <a:pt x="9075132" y="1250950"/>
                </a:cubicBezTo>
                <a:cubicBezTo>
                  <a:pt x="9062432" y="1231900"/>
                  <a:pt x="9062432" y="1193800"/>
                  <a:pt x="9062432" y="1181100"/>
                </a:cubicBezTo>
                <a:cubicBezTo>
                  <a:pt x="9062432" y="1162050"/>
                  <a:pt x="9062432" y="1117600"/>
                  <a:pt x="9081482" y="1098550"/>
                </a:cubicBezTo>
                <a:cubicBezTo>
                  <a:pt x="9100532" y="1073150"/>
                  <a:pt x="9125932" y="1054100"/>
                  <a:pt x="9144982" y="1041400"/>
                </a:cubicBezTo>
                <a:cubicBezTo>
                  <a:pt x="9157682" y="1028700"/>
                  <a:pt x="9189432" y="1028700"/>
                  <a:pt x="9214832" y="1009650"/>
                </a:cubicBezTo>
                <a:cubicBezTo>
                  <a:pt x="9240232" y="990600"/>
                  <a:pt x="9246582" y="958850"/>
                  <a:pt x="9271982" y="939800"/>
                </a:cubicBezTo>
                <a:cubicBezTo>
                  <a:pt x="9278332" y="927100"/>
                  <a:pt x="9303732" y="920750"/>
                  <a:pt x="9316432" y="908050"/>
                </a:cubicBezTo>
                <a:cubicBezTo>
                  <a:pt x="9310082" y="895350"/>
                  <a:pt x="9291032" y="889000"/>
                  <a:pt x="9271982" y="876300"/>
                </a:cubicBezTo>
                <a:lnTo>
                  <a:pt x="9271982" y="857250"/>
                </a:lnTo>
                <a:cubicBezTo>
                  <a:pt x="9297382" y="850900"/>
                  <a:pt x="9316432" y="793750"/>
                  <a:pt x="9329132" y="781050"/>
                </a:cubicBezTo>
                <a:lnTo>
                  <a:pt x="9354532" y="806450"/>
                </a:lnTo>
                <a:lnTo>
                  <a:pt x="9373582" y="806450"/>
                </a:lnTo>
                <a:cubicBezTo>
                  <a:pt x="9367232" y="654050"/>
                  <a:pt x="9506932" y="622300"/>
                  <a:pt x="9595832" y="622300"/>
                </a:cubicBezTo>
                <a:cubicBezTo>
                  <a:pt x="9646632" y="622300"/>
                  <a:pt x="9710132" y="641350"/>
                  <a:pt x="9760932" y="679450"/>
                </a:cubicBezTo>
                <a:close/>
                <a:moveTo>
                  <a:pt x="3537932" y="171450"/>
                </a:moveTo>
                <a:lnTo>
                  <a:pt x="3728432" y="171450"/>
                </a:lnTo>
                <a:cubicBezTo>
                  <a:pt x="3734782" y="177800"/>
                  <a:pt x="3741132" y="177800"/>
                  <a:pt x="3741132" y="190500"/>
                </a:cubicBezTo>
                <a:cubicBezTo>
                  <a:pt x="3741132" y="323850"/>
                  <a:pt x="3525232" y="209550"/>
                  <a:pt x="3525232" y="336550"/>
                </a:cubicBezTo>
                <a:cubicBezTo>
                  <a:pt x="3525232" y="355600"/>
                  <a:pt x="3569682" y="419100"/>
                  <a:pt x="3569682" y="438150"/>
                </a:cubicBezTo>
                <a:cubicBezTo>
                  <a:pt x="3569682" y="450850"/>
                  <a:pt x="3537932" y="450850"/>
                  <a:pt x="3537932" y="469900"/>
                </a:cubicBezTo>
                <a:cubicBezTo>
                  <a:pt x="3525232" y="520700"/>
                  <a:pt x="3518882" y="584200"/>
                  <a:pt x="3499832" y="635000"/>
                </a:cubicBezTo>
                <a:cubicBezTo>
                  <a:pt x="3487132" y="635000"/>
                  <a:pt x="3385532" y="628650"/>
                  <a:pt x="3385532" y="673100"/>
                </a:cubicBezTo>
                <a:cubicBezTo>
                  <a:pt x="3385532" y="692150"/>
                  <a:pt x="3398232" y="692150"/>
                  <a:pt x="3404582" y="698500"/>
                </a:cubicBezTo>
                <a:lnTo>
                  <a:pt x="3531582" y="698500"/>
                </a:lnTo>
                <a:cubicBezTo>
                  <a:pt x="3556982" y="749300"/>
                  <a:pt x="3652232" y="781050"/>
                  <a:pt x="3671282" y="806450"/>
                </a:cubicBezTo>
                <a:cubicBezTo>
                  <a:pt x="3683982" y="812800"/>
                  <a:pt x="3677632" y="838200"/>
                  <a:pt x="3690332" y="850900"/>
                </a:cubicBezTo>
                <a:cubicBezTo>
                  <a:pt x="3715732" y="869950"/>
                  <a:pt x="3753832" y="876300"/>
                  <a:pt x="3785582" y="889000"/>
                </a:cubicBezTo>
                <a:cubicBezTo>
                  <a:pt x="3810982" y="895350"/>
                  <a:pt x="3842732" y="914400"/>
                  <a:pt x="3874482" y="920750"/>
                </a:cubicBezTo>
                <a:cubicBezTo>
                  <a:pt x="3868132" y="920750"/>
                  <a:pt x="3855432" y="914400"/>
                  <a:pt x="3842732" y="920750"/>
                </a:cubicBezTo>
                <a:cubicBezTo>
                  <a:pt x="3893532" y="958850"/>
                  <a:pt x="3976082" y="977900"/>
                  <a:pt x="4039582" y="996950"/>
                </a:cubicBezTo>
                <a:cubicBezTo>
                  <a:pt x="4058632" y="1003300"/>
                  <a:pt x="4096732" y="990600"/>
                  <a:pt x="4128482" y="1003300"/>
                </a:cubicBezTo>
                <a:cubicBezTo>
                  <a:pt x="4185632" y="1022350"/>
                  <a:pt x="4242783" y="1060450"/>
                  <a:pt x="4306283" y="1085850"/>
                </a:cubicBezTo>
                <a:cubicBezTo>
                  <a:pt x="4318983" y="1092200"/>
                  <a:pt x="4350733" y="1085850"/>
                  <a:pt x="4369783" y="1092200"/>
                </a:cubicBezTo>
                <a:cubicBezTo>
                  <a:pt x="4420583" y="1104900"/>
                  <a:pt x="4509483" y="1149350"/>
                  <a:pt x="4528533" y="1149350"/>
                </a:cubicBezTo>
                <a:cubicBezTo>
                  <a:pt x="4541233" y="1149350"/>
                  <a:pt x="4592033" y="1143000"/>
                  <a:pt x="4623783" y="1136650"/>
                </a:cubicBezTo>
                <a:cubicBezTo>
                  <a:pt x="4661883" y="1130300"/>
                  <a:pt x="4687283" y="1092200"/>
                  <a:pt x="4719033" y="1092200"/>
                </a:cubicBezTo>
                <a:cubicBezTo>
                  <a:pt x="4744433" y="1092200"/>
                  <a:pt x="4769833" y="1117600"/>
                  <a:pt x="4826983" y="1149350"/>
                </a:cubicBezTo>
                <a:cubicBezTo>
                  <a:pt x="4846033" y="1162050"/>
                  <a:pt x="4884133" y="1155700"/>
                  <a:pt x="4909533" y="1168400"/>
                </a:cubicBezTo>
                <a:cubicBezTo>
                  <a:pt x="4928583" y="1181100"/>
                  <a:pt x="4934933" y="1244600"/>
                  <a:pt x="4947633" y="1270000"/>
                </a:cubicBezTo>
                <a:cubicBezTo>
                  <a:pt x="4960333" y="1295400"/>
                  <a:pt x="4992083" y="1327150"/>
                  <a:pt x="4998433" y="1333500"/>
                </a:cubicBezTo>
                <a:cubicBezTo>
                  <a:pt x="4973033" y="1301750"/>
                  <a:pt x="4953983" y="1282700"/>
                  <a:pt x="4953983" y="1295400"/>
                </a:cubicBezTo>
                <a:cubicBezTo>
                  <a:pt x="4953983" y="1314450"/>
                  <a:pt x="4966683" y="1320800"/>
                  <a:pt x="4979383" y="1333500"/>
                </a:cubicBezTo>
                <a:cubicBezTo>
                  <a:pt x="4966683" y="1320800"/>
                  <a:pt x="4953983" y="1301750"/>
                  <a:pt x="4941283" y="1295400"/>
                </a:cubicBezTo>
                <a:cubicBezTo>
                  <a:pt x="4934933" y="1295400"/>
                  <a:pt x="4928583" y="1301750"/>
                  <a:pt x="4922233" y="1308100"/>
                </a:cubicBezTo>
                <a:cubicBezTo>
                  <a:pt x="4896833" y="1377950"/>
                  <a:pt x="4858733" y="1454150"/>
                  <a:pt x="4820633" y="1524000"/>
                </a:cubicBezTo>
                <a:cubicBezTo>
                  <a:pt x="4807933" y="1543050"/>
                  <a:pt x="4769833" y="1568450"/>
                  <a:pt x="4769833" y="1581150"/>
                </a:cubicBezTo>
                <a:cubicBezTo>
                  <a:pt x="4769833" y="1600200"/>
                  <a:pt x="4782533" y="1619250"/>
                  <a:pt x="4776183" y="1638300"/>
                </a:cubicBezTo>
                <a:cubicBezTo>
                  <a:pt x="4776183" y="1631950"/>
                  <a:pt x="4776183" y="1625600"/>
                  <a:pt x="4782533" y="1619250"/>
                </a:cubicBezTo>
                <a:cubicBezTo>
                  <a:pt x="4776183" y="1612900"/>
                  <a:pt x="4776183" y="1606550"/>
                  <a:pt x="4769833" y="1600200"/>
                </a:cubicBezTo>
                <a:cubicBezTo>
                  <a:pt x="4750783" y="1619250"/>
                  <a:pt x="4744433" y="1619250"/>
                  <a:pt x="4731733" y="1631950"/>
                </a:cubicBezTo>
                <a:cubicBezTo>
                  <a:pt x="4738083" y="1638300"/>
                  <a:pt x="4744433" y="1651000"/>
                  <a:pt x="4750783" y="1657350"/>
                </a:cubicBezTo>
                <a:cubicBezTo>
                  <a:pt x="4738083" y="1644650"/>
                  <a:pt x="4725383" y="1625600"/>
                  <a:pt x="4712683" y="1619250"/>
                </a:cubicBezTo>
                <a:lnTo>
                  <a:pt x="4693633" y="1619250"/>
                </a:lnTo>
                <a:lnTo>
                  <a:pt x="4693633" y="1651000"/>
                </a:lnTo>
                <a:cubicBezTo>
                  <a:pt x="4731733" y="1739900"/>
                  <a:pt x="4763483" y="1828800"/>
                  <a:pt x="4788883" y="1917700"/>
                </a:cubicBezTo>
                <a:lnTo>
                  <a:pt x="4820633" y="1917700"/>
                </a:lnTo>
                <a:lnTo>
                  <a:pt x="4833333" y="1905000"/>
                </a:lnTo>
                <a:cubicBezTo>
                  <a:pt x="4826983" y="1917700"/>
                  <a:pt x="4807933" y="1930400"/>
                  <a:pt x="4807933" y="1943100"/>
                </a:cubicBezTo>
                <a:cubicBezTo>
                  <a:pt x="4807933" y="1962150"/>
                  <a:pt x="4865083" y="2082800"/>
                  <a:pt x="4890483" y="2152650"/>
                </a:cubicBezTo>
                <a:cubicBezTo>
                  <a:pt x="4909533" y="2190750"/>
                  <a:pt x="4922233" y="2241550"/>
                  <a:pt x="4960333" y="2279650"/>
                </a:cubicBezTo>
                <a:cubicBezTo>
                  <a:pt x="4966683" y="2292350"/>
                  <a:pt x="4992083" y="2286000"/>
                  <a:pt x="5004783" y="2292350"/>
                </a:cubicBezTo>
                <a:cubicBezTo>
                  <a:pt x="5030183" y="2311400"/>
                  <a:pt x="5061933" y="2349500"/>
                  <a:pt x="5074633" y="2349500"/>
                </a:cubicBezTo>
                <a:cubicBezTo>
                  <a:pt x="5112733" y="2349500"/>
                  <a:pt x="5093683" y="2317750"/>
                  <a:pt x="5093683" y="2317750"/>
                </a:cubicBezTo>
                <a:cubicBezTo>
                  <a:pt x="5093683" y="2298700"/>
                  <a:pt x="5106383" y="2298700"/>
                  <a:pt x="5112733" y="2286000"/>
                </a:cubicBezTo>
                <a:cubicBezTo>
                  <a:pt x="5080983" y="2317750"/>
                  <a:pt x="5138133" y="2368550"/>
                  <a:pt x="5176233" y="2355850"/>
                </a:cubicBezTo>
                <a:cubicBezTo>
                  <a:pt x="5157183" y="2355850"/>
                  <a:pt x="5138133" y="2355850"/>
                  <a:pt x="5119083" y="2349500"/>
                </a:cubicBezTo>
                <a:cubicBezTo>
                  <a:pt x="5119083" y="2349500"/>
                  <a:pt x="5112733" y="2343150"/>
                  <a:pt x="5112733" y="2362200"/>
                </a:cubicBezTo>
                <a:cubicBezTo>
                  <a:pt x="5112733" y="2374900"/>
                  <a:pt x="5119083" y="2374900"/>
                  <a:pt x="5125433" y="2374900"/>
                </a:cubicBezTo>
                <a:cubicBezTo>
                  <a:pt x="5125433" y="2374900"/>
                  <a:pt x="5119083" y="2374900"/>
                  <a:pt x="5112733" y="2381250"/>
                </a:cubicBezTo>
                <a:cubicBezTo>
                  <a:pt x="5106383" y="2374900"/>
                  <a:pt x="5100033" y="2362200"/>
                  <a:pt x="5093683" y="2355850"/>
                </a:cubicBezTo>
                <a:lnTo>
                  <a:pt x="5074633" y="2355850"/>
                </a:lnTo>
                <a:cubicBezTo>
                  <a:pt x="5068283" y="2362200"/>
                  <a:pt x="5068283" y="2355850"/>
                  <a:pt x="5068283" y="2374900"/>
                </a:cubicBezTo>
                <a:cubicBezTo>
                  <a:pt x="5068283" y="2387600"/>
                  <a:pt x="5100033" y="2400300"/>
                  <a:pt x="5106383" y="2419350"/>
                </a:cubicBezTo>
                <a:cubicBezTo>
                  <a:pt x="5112733" y="2432050"/>
                  <a:pt x="5106383" y="2451100"/>
                  <a:pt x="5106383" y="2470150"/>
                </a:cubicBezTo>
                <a:cubicBezTo>
                  <a:pt x="5125433" y="2476500"/>
                  <a:pt x="5144483" y="2463800"/>
                  <a:pt x="5290533" y="2470150"/>
                </a:cubicBezTo>
                <a:cubicBezTo>
                  <a:pt x="5506433" y="2470150"/>
                  <a:pt x="5823933" y="2711450"/>
                  <a:pt x="5887433" y="2946400"/>
                </a:cubicBezTo>
                <a:cubicBezTo>
                  <a:pt x="5830283" y="2743200"/>
                  <a:pt x="5569933" y="2520950"/>
                  <a:pt x="5392133" y="2489200"/>
                </a:cubicBezTo>
                <a:lnTo>
                  <a:pt x="5366733" y="2495550"/>
                </a:lnTo>
                <a:cubicBezTo>
                  <a:pt x="5373083" y="2501900"/>
                  <a:pt x="5385783" y="2508250"/>
                  <a:pt x="5398483" y="2508250"/>
                </a:cubicBezTo>
                <a:cubicBezTo>
                  <a:pt x="5601683" y="2546350"/>
                  <a:pt x="5855683" y="2800350"/>
                  <a:pt x="5887433" y="3009900"/>
                </a:cubicBezTo>
                <a:cubicBezTo>
                  <a:pt x="5893783" y="2997200"/>
                  <a:pt x="5893783" y="2978150"/>
                  <a:pt x="5893783" y="2959100"/>
                </a:cubicBezTo>
                <a:cubicBezTo>
                  <a:pt x="5900133" y="2978150"/>
                  <a:pt x="5900133" y="2997200"/>
                  <a:pt x="5900133" y="3022600"/>
                </a:cubicBezTo>
                <a:cubicBezTo>
                  <a:pt x="5906483" y="3022600"/>
                  <a:pt x="5906483" y="3028950"/>
                  <a:pt x="5919183" y="3028950"/>
                </a:cubicBezTo>
                <a:cubicBezTo>
                  <a:pt x="5957283" y="3028950"/>
                  <a:pt x="5944583" y="2971800"/>
                  <a:pt x="5950933" y="2959100"/>
                </a:cubicBezTo>
                <a:cubicBezTo>
                  <a:pt x="5950933" y="2971800"/>
                  <a:pt x="5950933" y="2984500"/>
                  <a:pt x="5957283" y="2997200"/>
                </a:cubicBezTo>
                <a:cubicBezTo>
                  <a:pt x="5969983" y="2952750"/>
                  <a:pt x="5995383" y="2946400"/>
                  <a:pt x="6014433" y="2946400"/>
                </a:cubicBezTo>
                <a:cubicBezTo>
                  <a:pt x="6046183" y="2946400"/>
                  <a:pt x="6084283" y="2990850"/>
                  <a:pt x="6122383" y="3009900"/>
                </a:cubicBezTo>
                <a:cubicBezTo>
                  <a:pt x="6122383" y="3009900"/>
                  <a:pt x="6128733" y="3009900"/>
                  <a:pt x="6135083" y="3003550"/>
                </a:cubicBezTo>
                <a:cubicBezTo>
                  <a:pt x="6084283" y="2946400"/>
                  <a:pt x="6052533" y="2927350"/>
                  <a:pt x="6014433" y="2927350"/>
                </a:cubicBezTo>
                <a:cubicBezTo>
                  <a:pt x="6001733" y="2927350"/>
                  <a:pt x="5976333" y="2933700"/>
                  <a:pt x="5957283" y="2946400"/>
                </a:cubicBezTo>
                <a:cubicBezTo>
                  <a:pt x="5976333" y="2933700"/>
                  <a:pt x="6001733" y="2927350"/>
                  <a:pt x="6014433" y="2927350"/>
                </a:cubicBezTo>
                <a:cubicBezTo>
                  <a:pt x="6090633" y="2927350"/>
                  <a:pt x="6116033" y="3009900"/>
                  <a:pt x="6160483" y="3009900"/>
                </a:cubicBezTo>
                <a:cubicBezTo>
                  <a:pt x="6179533" y="3009900"/>
                  <a:pt x="6211283" y="3003550"/>
                  <a:pt x="6236683" y="2990850"/>
                </a:cubicBezTo>
                <a:cubicBezTo>
                  <a:pt x="6262083" y="2978150"/>
                  <a:pt x="6293833" y="2946400"/>
                  <a:pt x="6325583" y="2940050"/>
                </a:cubicBezTo>
                <a:cubicBezTo>
                  <a:pt x="6350983" y="2933700"/>
                  <a:pt x="6420833" y="2959100"/>
                  <a:pt x="6439883" y="2914650"/>
                </a:cubicBezTo>
                <a:lnTo>
                  <a:pt x="6401783" y="2730500"/>
                </a:lnTo>
                <a:lnTo>
                  <a:pt x="6401783" y="2444750"/>
                </a:lnTo>
                <a:cubicBezTo>
                  <a:pt x="6427183" y="2311400"/>
                  <a:pt x="6458933" y="2292350"/>
                  <a:pt x="6458933" y="2190750"/>
                </a:cubicBezTo>
                <a:cubicBezTo>
                  <a:pt x="6458933" y="2171700"/>
                  <a:pt x="6471633" y="2159000"/>
                  <a:pt x="6484333" y="2146300"/>
                </a:cubicBezTo>
                <a:cubicBezTo>
                  <a:pt x="6477983" y="2152650"/>
                  <a:pt x="6465283" y="2159000"/>
                  <a:pt x="6458933" y="2178050"/>
                </a:cubicBezTo>
                <a:cubicBezTo>
                  <a:pt x="6452583" y="2190750"/>
                  <a:pt x="6465283" y="2216150"/>
                  <a:pt x="6458933" y="2235200"/>
                </a:cubicBezTo>
                <a:cubicBezTo>
                  <a:pt x="6395433" y="2374900"/>
                  <a:pt x="6401783" y="2495550"/>
                  <a:pt x="6401783" y="2616200"/>
                </a:cubicBezTo>
                <a:cubicBezTo>
                  <a:pt x="6401783" y="2692400"/>
                  <a:pt x="6395433" y="2755900"/>
                  <a:pt x="6427183" y="2838450"/>
                </a:cubicBezTo>
                <a:cubicBezTo>
                  <a:pt x="6433533" y="2825750"/>
                  <a:pt x="6433533" y="2813050"/>
                  <a:pt x="6433533" y="2794000"/>
                </a:cubicBezTo>
                <a:cubicBezTo>
                  <a:pt x="6433533" y="2781300"/>
                  <a:pt x="6420833" y="2762250"/>
                  <a:pt x="6420833" y="2749550"/>
                </a:cubicBezTo>
                <a:lnTo>
                  <a:pt x="6420833" y="2419350"/>
                </a:lnTo>
                <a:cubicBezTo>
                  <a:pt x="6439883" y="2355850"/>
                  <a:pt x="6477983" y="2260600"/>
                  <a:pt x="6484333" y="2203450"/>
                </a:cubicBezTo>
                <a:lnTo>
                  <a:pt x="6484333" y="2171700"/>
                </a:lnTo>
                <a:cubicBezTo>
                  <a:pt x="6522433" y="2114550"/>
                  <a:pt x="6554183" y="2051050"/>
                  <a:pt x="6579583" y="1993900"/>
                </a:cubicBezTo>
                <a:cubicBezTo>
                  <a:pt x="6617683" y="1866900"/>
                  <a:pt x="6636733" y="1752600"/>
                  <a:pt x="6725633" y="1625600"/>
                </a:cubicBezTo>
                <a:lnTo>
                  <a:pt x="6725633" y="1619250"/>
                </a:lnTo>
                <a:cubicBezTo>
                  <a:pt x="6617683" y="1739900"/>
                  <a:pt x="6604983" y="1879600"/>
                  <a:pt x="6554183" y="2012950"/>
                </a:cubicBezTo>
                <a:cubicBezTo>
                  <a:pt x="6541483" y="2051050"/>
                  <a:pt x="6509733" y="2095500"/>
                  <a:pt x="6490683" y="2133600"/>
                </a:cubicBezTo>
                <a:cubicBezTo>
                  <a:pt x="6509733" y="2076450"/>
                  <a:pt x="6554183" y="2012950"/>
                  <a:pt x="6566883" y="1962150"/>
                </a:cubicBezTo>
                <a:cubicBezTo>
                  <a:pt x="6579583" y="1885950"/>
                  <a:pt x="6611333" y="1809750"/>
                  <a:pt x="6643083" y="1739900"/>
                </a:cubicBezTo>
                <a:cubicBezTo>
                  <a:pt x="6668483" y="1682750"/>
                  <a:pt x="6731983" y="1606550"/>
                  <a:pt x="6731983" y="1587500"/>
                </a:cubicBezTo>
                <a:cubicBezTo>
                  <a:pt x="6731983" y="1536700"/>
                  <a:pt x="6655783" y="1473200"/>
                  <a:pt x="6655783" y="1447800"/>
                </a:cubicBezTo>
                <a:cubicBezTo>
                  <a:pt x="6655783" y="1435100"/>
                  <a:pt x="6668483" y="1409700"/>
                  <a:pt x="6668483" y="1390650"/>
                </a:cubicBezTo>
                <a:cubicBezTo>
                  <a:pt x="6668483" y="1377950"/>
                  <a:pt x="6636733" y="1346200"/>
                  <a:pt x="6630383" y="1333500"/>
                </a:cubicBezTo>
                <a:cubicBezTo>
                  <a:pt x="6573233" y="1225550"/>
                  <a:pt x="6509733" y="1085850"/>
                  <a:pt x="6420833" y="984250"/>
                </a:cubicBezTo>
                <a:cubicBezTo>
                  <a:pt x="6516083" y="1092200"/>
                  <a:pt x="6566883" y="1219200"/>
                  <a:pt x="6636733" y="1339850"/>
                </a:cubicBezTo>
                <a:cubicBezTo>
                  <a:pt x="6643083" y="1346200"/>
                  <a:pt x="6655783" y="1358900"/>
                  <a:pt x="6668483" y="1352550"/>
                </a:cubicBezTo>
                <a:cubicBezTo>
                  <a:pt x="6617683" y="1250950"/>
                  <a:pt x="6547833" y="1136650"/>
                  <a:pt x="6490683" y="1041400"/>
                </a:cubicBezTo>
                <a:cubicBezTo>
                  <a:pt x="6471633" y="996950"/>
                  <a:pt x="6408133" y="971550"/>
                  <a:pt x="6389083" y="946150"/>
                </a:cubicBezTo>
                <a:cubicBezTo>
                  <a:pt x="6370033" y="920750"/>
                  <a:pt x="6376383" y="889000"/>
                  <a:pt x="6370033" y="869950"/>
                </a:cubicBezTo>
                <a:cubicBezTo>
                  <a:pt x="6363683" y="838200"/>
                  <a:pt x="6338283" y="800100"/>
                  <a:pt x="6338283" y="787400"/>
                </a:cubicBezTo>
                <a:lnTo>
                  <a:pt x="6338283" y="762000"/>
                </a:lnTo>
                <a:cubicBezTo>
                  <a:pt x="6389083" y="768350"/>
                  <a:pt x="6465283" y="863600"/>
                  <a:pt x="6477983" y="895350"/>
                </a:cubicBezTo>
                <a:cubicBezTo>
                  <a:pt x="6490683" y="914400"/>
                  <a:pt x="6490683" y="952500"/>
                  <a:pt x="6497033" y="984250"/>
                </a:cubicBezTo>
                <a:cubicBezTo>
                  <a:pt x="6547833" y="1003300"/>
                  <a:pt x="6617683" y="1079500"/>
                  <a:pt x="6655783" y="1136650"/>
                </a:cubicBezTo>
                <a:cubicBezTo>
                  <a:pt x="6674833" y="1162050"/>
                  <a:pt x="6681183" y="1206500"/>
                  <a:pt x="6700233" y="1238250"/>
                </a:cubicBezTo>
                <a:cubicBezTo>
                  <a:pt x="6719283" y="1263650"/>
                  <a:pt x="6770083" y="1314450"/>
                  <a:pt x="6808183" y="1314450"/>
                </a:cubicBezTo>
                <a:cubicBezTo>
                  <a:pt x="6814533" y="1308100"/>
                  <a:pt x="6820883" y="1301750"/>
                  <a:pt x="6820883" y="1295400"/>
                </a:cubicBezTo>
                <a:cubicBezTo>
                  <a:pt x="6833583" y="1257300"/>
                  <a:pt x="6839933" y="1206500"/>
                  <a:pt x="6858983" y="1174750"/>
                </a:cubicBezTo>
                <a:cubicBezTo>
                  <a:pt x="6973283" y="977900"/>
                  <a:pt x="6992333" y="1003300"/>
                  <a:pt x="7112983" y="1003300"/>
                </a:cubicBezTo>
                <a:cubicBezTo>
                  <a:pt x="7227283" y="1003300"/>
                  <a:pt x="7335233" y="996950"/>
                  <a:pt x="7366983" y="1168400"/>
                </a:cubicBezTo>
                <a:cubicBezTo>
                  <a:pt x="7386033" y="1295400"/>
                  <a:pt x="7373333" y="1308100"/>
                  <a:pt x="7373333" y="1320800"/>
                </a:cubicBezTo>
                <a:cubicBezTo>
                  <a:pt x="7373333" y="1384300"/>
                  <a:pt x="7303483" y="1441450"/>
                  <a:pt x="7303483" y="1466850"/>
                </a:cubicBezTo>
                <a:cubicBezTo>
                  <a:pt x="7303483" y="1479550"/>
                  <a:pt x="7328883" y="1600200"/>
                  <a:pt x="7354283" y="1606550"/>
                </a:cubicBezTo>
                <a:cubicBezTo>
                  <a:pt x="7430483" y="1638300"/>
                  <a:pt x="7513033" y="1670050"/>
                  <a:pt x="7601933" y="1695450"/>
                </a:cubicBezTo>
                <a:cubicBezTo>
                  <a:pt x="7722583" y="1733550"/>
                  <a:pt x="7849583" y="1714500"/>
                  <a:pt x="7970233" y="1771650"/>
                </a:cubicBezTo>
                <a:cubicBezTo>
                  <a:pt x="8059133" y="1816100"/>
                  <a:pt x="8160733" y="1866900"/>
                  <a:pt x="8262333" y="1905000"/>
                </a:cubicBezTo>
                <a:cubicBezTo>
                  <a:pt x="8294083" y="1924050"/>
                  <a:pt x="8344883" y="1917700"/>
                  <a:pt x="8389332" y="1936750"/>
                </a:cubicBezTo>
                <a:cubicBezTo>
                  <a:pt x="8433782" y="1955800"/>
                  <a:pt x="8427432" y="1974850"/>
                  <a:pt x="8427432" y="2006600"/>
                </a:cubicBezTo>
                <a:cubicBezTo>
                  <a:pt x="8427432" y="2019300"/>
                  <a:pt x="8421082" y="2082800"/>
                  <a:pt x="8382983" y="2082800"/>
                </a:cubicBezTo>
                <a:cubicBezTo>
                  <a:pt x="8370283" y="2082800"/>
                  <a:pt x="8363933" y="2057400"/>
                  <a:pt x="8357583" y="2044700"/>
                </a:cubicBezTo>
                <a:cubicBezTo>
                  <a:pt x="8294083" y="2076450"/>
                  <a:pt x="8224233" y="1981200"/>
                  <a:pt x="8154383" y="1936750"/>
                </a:cubicBezTo>
                <a:cubicBezTo>
                  <a:pt x="8116283" y="1917700"/>
                  <a:pt x="8065483" y="1924050"/>
                  <a:pt x="8027383" y="1911350"/>
                </a:cubicBezTo>
                <a:cubicBezTo>
                  <a:pt x="7944833" y="1892300"/>
                  <a:pt x="7862283" y="1879600"/>
                  <a:pt x="7779733" y="1835150"/>
                </a:cubicBezTo>
                <a:cubicBezTo>
                  <a:pt x="7760683" y="1828800"/>
                  <a:pt x="7601933" y="1816100"/>
                  <a:pt x="7576533" y="1816100"/>
                </a:cubicBezTo>
                <a:cubicBezTo>
                  <a:pt x="7525733" y="1816100"/>
                  <a:pt x="7493983" y="1866900"/>
                  <a:pt x="7481283" y="1866900"/>
                </a:cubicBezTo>
                <a:cubicBezTo>
                  <a:pt x="7462233" y="1866900"/>
                  <a:pt x="7405083" y="1841500"/>
                  <a:pt x="7392383" y="1841500"/>
                </a:cubicBezTo>
                <a:cubicBezTo>
                  <a:pt x="7341583" y="1841500"/>
                  <a:pt x="7303483" y="1854200"/>
                  <a:pt x="7252683" y="1930400"/>
                </a:cubicBezTo>
                <a:cubicBezTo>
                  <a:pt x="7278083" y="1898650"/>
                  <a:pt x="7303483" y="1866900"/>
                  <a:pt x="7335233" y="1847850"/>
                </a:cubicBezTo>
                <a:cubicBezTo>
                  <a:pt x="7335233" y="1847850"/>
                  <a:pt x="7335233" y="1841500"/>
                  <a:pt x="7322533" y="1841500"/>
                </a:cubicBezTo>
                <a:cubicBezTo>
                  <a:pt x="7303483" y="1841500"/>
                  <a:pt x="7252683" y="1898650"/>
                  <a:pt x="7227283" y="1930400"/>
                </a:cubicBezTo>
                <a:cubicBezTo>
                  <a:pt x="7157433" y="2032000"/>
                  <a:pt x="7100283" y="2133600"/>
                  <a:pt x="7062183" y="2235200"/>
                </a:cubicBezTo>
                <a:cubicBezTo>
                  <a:pt x="7030433" y="2317750"/>
                  <a:pt x="7024083" y="2324100"/>
                  <a:pt x="7024083" y="2387600"/>
                </a:cubicBezTo>
                <a:cubicBezTo>
                  <a:pt x="7024083" y="2400300"/>
                  <a:pt x="6998683" y="2425700"/>
                  <a:pt x="6998683" y="2444750"/>
                </a:cubicBezTo>
                <a:cubicBezTo>
                  <a:pt x="6992333" y="2470150"/>
                  <a:pt x="6992333" y="2514600"/>
                  <a:pt x="6992333" y="2527300"/>
                </a:cubicBezTo>
                <a:cubicBezTo>
                  <a:pt x="6992333" y="2552700"/>
                  <a:pt x="6992333" y="2571750"/>
                  <a:pt x="7011383" y="2584450"/>
                </a:cubicBezTo>
                <a:cubicBezTo>
                  <a:pt x="7017733" y="2578100"/>
                  <a:pt x="7011383" y="2565400"/>
                  <a:pt x="7011383" y="2457450"/>
                </a:cubicBezTo>
                <a:cubicBezTo>
                  <a:pt x="7024083" y="2432050"/>
                  <a:pt x="7036783" y="2400300"/>
                  <a:pt x="7036783" y="2374900"/>
                </a:cubicBezTo>
                <a:cubicBezTo>
                  <a:pt x="7062183" y="2266950"/>
                  <a:pt x="7106633" y="2139950"/>
                  <a:pt x="7182833" y="2038350"/>
                </a:cubicBezTo>
                <a:cubicBezTo>
                  <a:pt x="7112983" y="2133600"/>
                  <a:pt x="7074883" y="2216150"/>
                  <a:pt x="7043133" y="2324100"/>
                </a:cubicBezTo>
                <a:cubicBezTo>
                  <a:pt x="7017733" y="2387600"/>
                  <a:pt x="7011383" y="2514600"/>
                  <a:pt x="7011383" y="2527300"/>
                </a:cubicBezTo>
                <a:cubicBezTo>
                  <a:pt x="7011383" y="2540000"/>
                  <a:pt x="7024083" y="2597150"/>
                  <a:pt x="7043133" y="2603500"/>
                </a:cubicBezTo>
                <a:cubicBezTo>
                  <a:pt x="7043133" y="2603500"/>
                  <a:pt x="7036783" y="2597150"/>
                  <a:pt x="7030433" y="2597150"/>
                </a:cubicBezTo>
                <a:cubicBezTo>
                  <a:pt x="7030433" y="2597150"/>
                  <a:pt x="7024083" y="2590800"/>
                  <a:pt x="7024083" y="2609850"/>
                </a:cubicBezTo>
                <a:cubicBezTo>
                  <a:pt x="7024083" y="2622550"/>
                  <a:pt x="7030433" y="2628900"/>
                  <a:pt x="7030433" y="2635250"/>
                </a:cubicBezTo>
                <a:cubicBezTo>
                  <a:pt x="7036783" y="2724150"/>
                  <a:pt x="7055833" y="2882900"/>
                  <a:pt x="7055833" y="2895600"/>
                </a:cubicBezTo>
                <a:cubicBezTo>
                  <a:pt x="7055833" y="2921000"/>
                  <a:pt x="6998683" y="3028950"/>
                  <a:pt x="6998683" y="3098800"/>
                </a:cubicBezTo>
                <a:cubicBezTo>
                  <a:pt x="6998683" y="3111500"/>
                  <a:pt x="7024083" y="3213100"/>
                  <a:pt x="7024083" y="3225800"/>
                </a:cubicBezTo>
                <a:cubicBezTo>
                  <a:pt x="7024083" y="3263900"/>
                  <a:pt x="6954233" y="3270250"/>
                  <a:pt x="6941533" y="3282950"/>
                </a:cubicBezTo>
                <a:cubicBezTo>
                  <a:pt x="6947883" y="3289300"/>
                  <a:pt x="6941533" y="3289300"/>
                  <a:pt x="6954233" y="3289300"/>
                </a:cubicBezTo>
                <a:cubicBezTo>
                  <a:pt x="6979633" y="3289300"/>
                  <a:pt x="7049483" y="3263900"/>
                  <a:pt x="7049483" y="3238500"/>
                </a:cubicBezTo>
                <a:cubicBezTo>
                  <a:pt x="7049483" y="3225800"/>
                  <a:pt x="7011383" y="3111500"/>
                  <a:pt x="7011383" y="3092450"/>
                </a:cubicBezTo>
                <a:cubicBezTo>
                  <a:pt x="7011383" y="3009900"/>
                  <a:pt x="7081233" y="2933700"/>
                  <a:pt x="7081233" y="2908300"/>
                </a:cubicBezTo>
                <a:cubicBezTo>
                  <a:pt x="7081233" y="2895600"/>
                  <a:pt x="7062183" y="2863850"/>
                  <a:pt x="7062183" y="2844800"/>
                </a:cubicBezTo>
                <a:cubicBezTo>
                  <a:pt x="7049483" y="2692400"/>
                  <a:pt x="7055833" y="2654300"/>
                  <a:pt x="7049483" y="2616200"/>
                </a:cubicBezTo>
                <a:cubicBezTo>
                  <a:pt x="7055833" y="2647950"/>
                  <a:pt x="7049483" y="2686050"/>
                  <a:pt x="7062183" y="2825750"/>
                </a:cubicBezTo>
                <a:cubicBezTo>
                  <a:pt x="7062183" y="2851150"/>
                  <a:pt x="7081233" y="2895600"/>
                  <a:pt x="7081233" y="2908300"/>
                </a:cubicBezTo>
                <a:cubicBezTo>
                  <a:pt x="7081233" y="2921000"/>
                  <a:pt x="7017733" y="3041650"/>
                  <a:pt x="7017733" y="3098800"/>
                </a:cubicBezTo>
                <a:cubicBezTo>
                  <a:pt x="7017733" y="3111500"/>
                  <a:pt x="7049483" y="3225800"/>
                  <a:pt x="7049483" y="3244850"/>
                </a:cubicBezTo>
                <a:cubicBezTo>
                  <a:pt x="7049483" y="3257550"/>
                  <a:pt x="7043133" y="3257550"/>
                  <a:pt x="7030433" y="3263900"/>
                </a:cubicBezTo>
                <a:cubicBezTo>
                  <a:pt x="6985983" y="3282950"/>
                  <a:pt x="6928833" y="3289300"/>
                  <a:pt x="6890733" y="3321050"/>
                </a:cubicBezTo>
                <a:cubicBezTo>
                  <a:pt x="6858983" y="3340100"/>
                  <a:pt x="6846283" y="3384550"/>
                  <a:pt x="6820883" y="3416300"/>
                </a:cubicBezTo>
                <a:cubicBezTo>
                  <a:pt x="6846283" y="3371850"/>
                  <a:pt x="6878033" y="3346450"/>
                  <a:pt x="6878033" y="3314700"/>
                </a:cubicBezTo>
                <a:cubicBezTo>
                  <a:pt x="6833583" y="3365500"/>
                  <a:pt x="6795483" y="3422650"/>
                  <a:pt x="6757383" y="3479800"/>
                </a:cubicBezTo>
                <a:cubicBezTo>
                  <a:pt x="6757383" y="3479800"/>
                  <a:pt x="6757383" y="3486150"/>
                  <a:pt x="6763733" y="3498850"/>
                </a:cubicBezTo>
                <a:cubicBezTo>
                  <a:pt x="6776433" y="3479800"/>
                  <a:pt x="6795483" y="3454400"/>
                  <a:pt x="6814533" y="3429000"/>
                </a:cubicBezTo>
                <a:cubicBezTo>
                  <a:pt x="6789133" y="3460750"/>
                  <a:pt x="6751033" y="3517900"/>
                  <a:pt x="6751033" y="3530600"/>
                </a:cubicBezTo>
                <a:cubicBezTo>
                  <a:pt x="6751033" y="3549650"/>
                  <a:pt x="6839933" y="3619500"/>
                  <a:pt x="6846283" y="3657600"/>
                </a:cubicBezTo>
                <a:lnTo>
                  <a:pt x="6693883" y="3663950"/>
                </a:lnTo>
                <a:cubicBezTo>
                  <a:pt x="6649433" y="3632200"/>
                  <a:pt x="6560533" y="3638550"/>
                  <a:pt x="6560533" y="3587750"/>
                </a:cubicBezTo>
                <a:cubicBezTo>
                  <a:pt x="6560533" y="3543300"/>
                  <a:pt x="6693883" y="3359150"/>
                  <a:pt x="6693883" y="3244850"/>
                </a:cubicBezTo>
                <a:lnTo>
                  <a:pt x="6693883" y="3213100"/>
                </a:lnTo>
                <a:cubicBezTo>
                  <a:pt x="6706583" y="3175000"/>
                  <a:pt x="6712933" y="3124200"/>
                  <a:pt x="6731983" y="3086100"/>
                </a:cubicBezTo>
                <a:cubicBezTo>
                  <a:pt x="6738333" y="3067050"/>
                  <a:pt x="6770083" y="3060700"/>
                  <a:pt x="6770083" y="3048000"/>
                </a:cubicBezTo>
                <a:cubicBezTo>
                  <a:pt x="6770083" y="3028950"/>
                  <a:pt x="6738333" y="3003550"/>
                  <a:pt x="6725633" y="3003550"/>
                </a:cubicBezTo>
                <a:cubicBezTo>
                  <a:pt x="6687533" y="3003550"/>
                  <a:pt x="6681183" y="3035300"/>
                  <a:pt x="6668483" y="3067050"/>
                </a:cubicBezTo>
                <a:cubicBezTo>
                  <a:pt x="6674833" y="3054350"/>
                  <a:pt x="6687533" y="3035300"/>
                  <a:pt x="6693883" y="3009900"/>
                </a:cubicBezTo>
                <a:cubicBezTo>
                  <a:pt x="6655783" y="3048000"/>
                  <a:pt x="6636733" y="3105150"/>
                  <a:pt x="6585933" y="3143250"/>
                </a:cubicBezTo>
                <a:cubicBezTo>
                  <a:pt x="6528783" y="3181350"/>
                  <a:pt x="6458933" y="3200400"/>
                  <a:pt x="6395433" y="3232150"/>
                </a:cubicBezTo>
                <a:cubicBezTo>
                  <a:pt x="6395433" y="3232150"/>
                  <a:pt x="6389083" y="3238500"/>
                  <a:pt x="6408133" y="3238500"/>
                </a:cubicBezTo>
                <a:cubicBezTo>
                  <a:pt x="6420833" y="3238500"/>
                  <a:pt x="6535133" y="3187700"/>
                  <a:pt x="6598633" y="3162300"/>
                </a:cubicBezTo>
                <a:cubicBezTo>
                  <a:pt x="6528783" y="3187700"/>
                  <a:pt x="6427183" y="3244850"/>
                  <a:pt x="6363683" y="3244850"/>
                </a:cubicBezTo>
                <a:cubicBezTo>
                  <a:pt x="6230333" y="3244850"/>
                  <a:pt x="6287483" y="3130550"/>
                  <a:pt x="6192233" y="3130550"/>
                </a:cubicBezTo>
                <a:cubicBezTo>
                  <a:pt x="6166833" y="3130550"/>
                  <a:pt x="6135083" y="3124200"/>
                  <a:pt x="6116033" y="3155950"/>
                </a:cubicBezTo>
                <a:cubicBezTo>
                  <a:pt x="6116033" y="3168650"/>
                  <a:pt x="6116033" y="3187700"/>
                  <a:pt x="6109683" y="3194050"/>
                </a:cubicBezTo>
                <a:cubicBezTo>
                  <a:pt x="6116033" y="3187700"/>
                  <a:pt x="6122383" y="3194050"/>
                  <a:pt x="6122383" y="3175000"/>
                </a:cubicBezTo>
                <a:cubicBezTo>
                  <a:pt x="6122383" y="3162300"/>
                  <a:pt x="6116033" y="3155950"/>
                  <a:pt x="6109683" y="3149600"/>
                </a:cubicBezTo>
                <a:cubicBezTo>
                  <a:pt x="6033483" y="3225800"/>
                  <a:pt x="5931883" y="3321050"/>
                  <a:pt x="5855683" y="3422650"/>
                </a:cubicBezTo>
                <a:cubicBezTo>
                  <a:pt x="5830283" y="3454400"/>
                  <a:pt x="5817583" y="3505200"/>
                  <a:pt x="5785833" y="3549650"/>
                </a:cubicBezTo>
                <a:cubicBezTo>
                  <a:pt x="5741383" y="3606800"/>
                  <a:pt x="5665183" y="3651250"/>
                  <a:pt x="5658833" y="3689350"/>
                </a:cubicBezTo>
                <a:cubicBezTo>
                  <a:pt x="5741383" y="3638550"/>
                  <a:pt x="5823933" y="3536950"/>
                  <a:pt x="5862033" y="3460750"/>
                </a:cubicBezTo>
                <a:cubicBezTo>
                  <a:pt x="5728683" y="3714750"/>
                  <a:pt x="5500083" y="3797300"/>
                  <a:pt x="5296883" y="3797300"/>
                </a:cubicBezTo>
                <a:cubicBezTo>
                  <a:pt x="5125433" y="3797300"/>
                  <a:pt x="4896833" y="3733800"/>
                  <a:pt x="4738083" y="3524250"/>
                </a:cubicBezTo>
                <a:cubicBezTo>
                  <a:pt x="4776183" y="3575050"/>
                  <a:pt x="4858733" y="3651250"/>
                  <a:pt x="4890483" y="3651250"/>
                </a:cubicBezTo>
                <a:cubicBezTo>
                  <a:pt x="4674583" y="3473450"/>
                  <a:pt x="4604733" y="3270250"/>
                  <a:pt x="4604733" y="3086100"/>
                </a:cubicBezTo>
                <a:cubicBezTo>
                  <a:pt x="4604733" y="3073400"/>
                  <a:pt x="4611083" y="3016250"/>
                  <a:pt x="4617433" y="2978150"/>
                </a:cubicBezTo>
                <a:cubicBezTo>
                  <a:pt x="4630133" y="2940050"/>
                  <a:pt x="4636483" y="2895600"/>
                  <a:pt x="4649183" y="2857500"/>
                </a:cubicBezTo>
                <a:cubicBezTo>
                  <a:pt x="4674583" y="2762250"/>
                  <a:pt x="4795233" y="2597150"/>
                  <a:pt x="4915883" y="2552700"/>
                </a:cubicBezTo>
                <a:cubicBezTo>
                  <a:pt x="4915883" y="2552700"/>
                  <a:pt x="4922233" y="2552700"/>
                  <a:pt x="4909533" y="2540000"/>
                </a:cubicBezTo>
                <a:cubicBezTo>
                  <a:pt x="4839683" y="2565400"/>
                  <a:pt x="4757133" y="2641600"/>
                  <a:pt x="4712683" y="2705100"/>
                </a:cubicBezTo>
                <a:cubicBezTo>
                  <a:pt x="4738083" y="2673350"/>
                  <a:pt x="4763483" y="2635250"/>
                  <a:pt x="4801583" y="2609850"/>
                </a:cubicBezTo>
                <a:cubicBezTo>
                  <a:pt x="4814283" y="2597150"/>
                  <a:pt x="4928583" y="2540000"/>
                  <a:pt x="4928583" y="2508250"/>
                </a:cubicBezTo>
                <a:cubicBezTo>
                  <a:pt x="4928583" y="2495550"/>
                  <a:pt x="4890483" y="2393950"/>
                  <a:pt x="4890483" y="2374900"/>
                </a:cubicBezTo>
                <a:cubicBezTo>
                  <a:pt x="4890483" y="2362200"/>
                  <a:pt x="4909533" y="2324100"/>
                  <a:pt x="4909533" y="2311400"/>
                </a:cubicBezTo>
                <a:cubicBezTo>
                  <a:pt x="4909533" y="2292350"/>
                  <a:pt x="4884133" y="2241550"/>
                  <a:pt x="4865083" y="2203450"/>
                </a:cubicBezTo>
                <a:lnTo>
                  <a:pt x="4877783" y="2216150"/>
                </a:lnTo>
                <a:cubicBezTo>
                  <a:pt x="4884133" y="2209800"/>
                  <a:pt x="4884133" y="2203450"/>
                  <a:pt x="4884133" y="2190750"/>
                </a:cubicBezTo>
                <a:cubicBezTo>
                  <a:pt x="4890483" y="2190750"/>
                  <a:pt x="4890483" y="2197100"/>
                  <a:pt x="4896833" y="2203450"/>
                </a:cubicBezTo>
                <a:cubicBezTo>
                  <a:pt x="4903183" y="2197100"/>
                  <a:pt x="4903183" y="2197100"/>
                  <a:pt x="4903183" y="2184400"/>
                </a:cubicBezTo>
                <a:cubicBezTo>
                  <a:pt x="4903183" y="2178050"/>
                  <a:pt x="4896833" y="2139950"/>
                  <a:pt x="4877783" y="2165350"/>
                </a:cubicBezTo>
                <a:cubicBezTo>
                  <a:pt x="4877783" y="2159000"/>
                  <a:pt x="4884133" y="2152650"/>
                  <a:pt x="4884133" y="2139950"/>
                </a:cubicBezTo>
                <a:cubicBezTo>
                  <a:pt x="4884133" y="2120900"/>
                  <a:pt x="4852383" y="2051050"/>
                  <a:pt x="4833333" y="2019300"/>
                </a:cubicBezTo>
                <a:cubicBezTo>
                  <a:pt x="4826983" y="2000250"/>
                  <a:pt x="4782533" y="1955800"/>
                  <a:pt x="4814283" y="1930400"/>
                </a:cubicBezTo>
                <a:cubicBezTo>
                  <a:pt x="4814283" y="1930400"/>
                  <a:pt x="4814283" y="1924050"/>
                  <a:pt x="4801583" y="1924050"/>
                </a:cubicBezTo>
                <a:cubicBezTo>
                  <a:pt x="4782533" y="1924050"/>
                  <a:pt x="4788883" y="1930400"/>
                  <a:pt x="4782533" y="1936750"/>
                </a:cubicBezTo>
                <a:cubicBezTo>
                  <a:pt x="4788883" y="1854200"/>
                  <a:pt x="4731733" y="1765300"/>
                  <a:pt x="4706333" y="1689100"/>
                </a:cubicBezTo>
                <a:cubicBezTo>
                  <a:pt x="4693633" y="1651000"/>
                  <a:pt x="4661883" y="1631950"/>
                  <a:pt x="4649183" y="1593850"/>
                </a:cubicBezTo>
                <a:cubicBezTo>
                  <a:pt x="4642833" y="1574800"/>
                  <a:pt x="4655533" y="1549400"/>
                  <a:pt x="4649183" y="1530350"/>
                </a:cubicBezTo>
                <a:cubicBezTo>
                  <a:pt x="4636483" y="1536700"/>
                  <a:pt x="4623783" y="1536700"/>
                  <a:pt x="4623783" y="1549400"/>
                </a:cubicBezTo>
                <a:cubicBezTo>
                  <a:pt x="4623783" y="1568450"/>
                  <a:pt x="4680933" y="1714500"/>
                  <a:pt x="4706333" y="1790700"/>
                </a:cubicBezTo>
                <a:cubicBezTo>
                  <a:pt x="4674583" y="1708150"/>
                  <a:pt x="4642833" y="1625600"/>
                  <a:pt x="4617433" y="1543050"/>
                </a:cubicBezTo>
                <a:cubicBezTo>
                  <a:pt x="4617433" y="1536700"/>
                  <a:pt x="4604733" y="1530350"/>
                  <a:pt x="4598383" y="1524000"/>
                </a:cubicBezTo>
                <a:cubicBezTo>
                  <a:pt x="4598383" y="1485900"/>
                  <a:pt x="4566633" y="1460500"/>
                  <a:pt x="4553933" y="1460500"/>
                </a:cubicBezTo>
                <a:cubicBezTo>
                  <a:pt x="4534883" y="1460500"/>
                  <a:pt x="4509483" y="1485900"/>
                  <a:pt x="4484083" y="1504950"/>
                </a:cubicBezTo>
                <a:cubicBezTo>
                  <a:pt x="4503133" y="1536700"/>
                  <a:pt x="4534883" y="1524000"/>
                  <a:pt x="4572983" y="1530350"/>
                </a:cubicBezTo>
                <a:cubicBezTo>
                  <a:pt x="4522183" y="1530350"/>
                  <a:pt x="4465033" y="1536700"/>
                  <a:pt x="4414233" y="1543050"/>
                </a:cubicBezTo>
                <a:cubicBezTo>
                  <a:pt x="4420583" y="1543050"/>
                  <a:pt x="4426933" y="1543050"/>
                  <a:pt x="4433283" y="1536700"/>
                </a:cubicBezTo>
                <a:cubicBezTo>
                  <a:pt x="4407883" y="1530350"/>
                  <a:pt x="4376133" y="1530350"/>
                  <a:pt x="4350733" y="1530350"/>
                </a:cubicBezTo>
                <a:cubicBezTo>
                  <a:pt x="4369783" y="1524000"/>
                  <a:pt x="4426933" y="1543050"/>
                  <a:pt x="4452333" y="1511300"/>
                </a:cubicBezTo>
                <a:cubicBezTo>
                  <a:pt x="4445983" y="1498600"/>
                  <a:pt x="4433283" y="1492250"/>
                  <a:pt x="4420583" y="1485900"/>
                </a:cubicBezTo>
                <a:cubicBezTo>
                  <a:pt x="4426933" y="1485900"/>
                  <a:pt x="4433283" y="1485900"/>
                  <a:pt x="4439633" y="1479550"/>
                </a:cubicBezTo>
                <a:cubicBezTo>
                  <a:pt x="4407883" y="1454150"/>
                  <a:pt x="4395183" y="1441450"/>
                  <a:pt x="4395183" y="1460500"/>
                </a:cubicBezTo>
                <a:cubicBezTo>
                  <a:pt x="4395183" y="1479550"/>
                  <a:pt x="4401533" y="1473200"/>
                  <a:pt x="4407883" y="1479550"/>
                </a:cubicBezTo>
                <a:cubicBezTo>
                  <a:pt x="4395183" y="1466850"/>
                  <a:pt x="4382483" y="1454150"/>
                  <a:pt x="4369783" y="1454150"/>
                </a:cubicBezTo>
                <a:cubicBezTo>
                  <a:pt x="4350733" y="1454150"/>
                  <a:pt x="4325333" y="1485900"/>
                  <a:pt x="4306283" y="1485900"/>
                </a:cubicBezTo>
                <a:cubicBezTo>
                  <a:pt x="4293583" y="1485900"/>
                  <a:pt x="4306283" y="1479550"/>
                  <a:pt x="4299933" y="1473200"/>
                </a:cubicBezTo>
                <a:cubicBezTo>
                  <a:pt x="4287233" y="1485900"/>
                  <a:pt x="4287233" y="1498600"/>
                  <a:pt x="4268183" y="1498600"/>
                </a:cubicBezTo>
                <a:cubicBezTo>
                  <a:pt x="4255483" y="1498600"/>
                  <a:pt x="4242783" y="1485900"/>
                  <a:pt x="4230083" y="1485900"/>
                </a:cubicBezTo>
                <a:cubicBezTo>
                  <a:pt x="4122132" y="1485900"/>
                  <a:pt x="4103082" y="1492250"/>
                  <a:pt x="4084032" y="1492250"/>
                </a:cubicBezTo>
                <a:cubicBezTo>
                  <a:pt x="4071332" y="1492250"/>
                  <a:pt x="4052282" y="1485900"/>
                  <a:pt x="4039582" y="1479550"/>
                </a:cubicBezTo>
                <a:cubicBezTo>
                  <a:pt x="4033232" y="1485900"/>
                  <a:pt x="4033232" y="1492250"/>
                  <a:pt x="4033232" y="1498600"/>
                </a:cubicBezTo>
                <a:cubicBezTo>
                  <a:pt x="4033232" y="1485900"/>
                  <a:pt x="4020532" y="1466850"/>
                  <a:pt x="4007832" y="1466850"/>
                </a:cubicBezTo>
                <a:cubicBezTo>
                  <a:pt x="4014182" y="1466850"/>
                  <a:pt x="4020532" y="1460500"/>
                  <a:pt x="4020532" y="1454150"/>
                </a:cubicBezTo>
                <a:cubicBezTo>
                  <a:pt x="4014182" y="1447800"/>
                  <a:pt x="4020532" y="1447800"/>
                  <a:pt x="4001482" y="1447800"/>
                </a:cubicBezTo>
                <a:cubicBezTo>
                  <a:pt x="3988782" y="1447800"/>
                  <a:pt x="3855432" y="1479550"/>
                  <a:pt x="3785582" y="1492250"/>
                </a:cubicBezTo>
                <a:cubicBezTo>
                  <a:pt x="3798282" y="1498600"/>
                  <a:pt x="3810982" y="1498600"/>
                  <a:pt x="3830032" y="1498600"/>
                </a:cubicBezTo>
                <a:cubicBezTo>
                  <a:pt x="3842732" y="1498600"/>
                  <a:pt x="3899882" y="1492250"/>
                  <a:pt x="3937982" y="1485900"/>
                </a:cubicBezTo>
                <a:cubicBezTo>
                  <a:pt x="3830032" y="1504950"/>
                  <a:pt x="3620482" y="1517650"/>
                  <a:pt x="3601432" y="1517650"/>
                </a:cubicBezTo>
                <a:cubicBezTo>
                  <a:pt x="3588732" y="1517650"/>
                  <a:pt x="3531582" y="1517650"/>
                  <a:pt x="3499832" y="1504950"/>
                </a:cubicBezTo>
                <a:lnTo>
                  <a:pt x="3487132" y="1517650"/>
                </a:lnTo>
                <a:cubicBezTo>
                  <a:pt x="3493482" y="1530350"/>
                  <a:pt x="3506182" y="1543050"/>
                  <a:pt x="3506182" y="1555750"/>
                </a:cubicBezTo>
                <a:lnTo>
                  <a:pt x="3487132" y="1555750"/>
                </a:lnTo>
                <a:lnTo>
                  <a:pt x="3474432" y="1568450"/>
                </a:lnTo>
                <a:cubicBezTo>
                  <a:pt x="3544282" y="1651000"/>
                  <a:pt x="3487132" y="1625600"/>
                  <a:pt x="3550632" y="1625600"/>
                </a:cubicBezTo>
                <a:lnTo>
                  <a:pt x="3912582" y="1625600"/>
                </a:lnTo>
                <a:lnTo>
                  <a:pt x="4045932" y="1644650"/>
                </a:lnTo>
                <a:cubicBezTo>
                  <a:pt x="4026882" y="1644650"/>
                  <a:pt x="4007832" y="1638300"/>
                  <a:pt x="3988782" y="1644650"/>
                </a:cubicBezTo>
                <a:cubicBezTo>
                  <a:pt x="4007832" y="1657350"/>
                  <a:pt x="4026882" y="1670050"/>
                  <a:pt x="4045932" y="1670050"/>
                </a:cubicBezTo>
                <a:cubicBezTo>
                  <a:pt x="4058632" y="1670050"/>
                  <a:pt x="4064982" y="1657350"/>
                  <a:pt x="4064982" y="1657350"/>
                </a:cubicBezTo>
                <a:cubicBezTo>
                  <a:pt x="4064982" y="1663700"/>
                  <a:pt x="4052282" y="1670050"/>
                  <a:pt x="4039582" y="1682750"/>
                </a:cubicBezTo>
                <a:cubicBezTo>
                  <a:pt x="4045932" y="1701800"/>
                  <a:pt x="4064982" y="1714500"/>
                  <a:pt x="4071332" y="1733550"/>
                </a:cubicBezTo>
                <a:cubicBezTo>
                  <a:pt x="4090382" y="1765300"/>
                  <a:pt x="4109432" y="1835150"/>
                  <a:pt x="4109432" y="1854200"/>
                </a:cubicBezTo>
                <a:cubicBezTo>
                  <a:pt x="4109432" y="1866900"/>
                  <a:pt x="4096732" y="1898650"/>
                  <a:pt x="4096732" y="1911350"/>
                </a:cubicBezTo>
                <a:cubicBezTo>
                  <a:pt x="4096732" y="1930400"/>
                  <a:pt x="4109432" y="1936750"/>
                  <a:pt x="4115782" y="1936750"/>
                </a:cubicBezTo>
                <a:cubicBezTo>
                  <a:pt x="4198333" y="1955800"/>
                  <a:pt x="4261833" y="2044700"/>
                  <a:pt x="4287233" y="2114550"/>
                </a:cubicBezTo>
                <a:cubicBezTo>
                  <a:pt x="4255483" y="2051050"/>
                  <a:pt x="4211033" y="1974850"/>
                  <a:pt x="4141182" y="1949450"/>
                </a:cubicBezTo>
                <a:lnTo>
                  <a:pt x="4109432" y="1955800"/>
                </a:lnTo>
                <a:cubicBezTo>
                  <a:pt x="4128482" y="1968500"/>
                  <a:pt x="4153882" y="1974850"/>
                  <a:pt x="4172932" y="1987550"/>
                </a:cubicBezTo>
                <a:cubicBezTo>
                  <a:pt x="4179282" y="1993900"/>
                  <a:pt x="4255483" y="2070100"/>
                  <a:pt x="4255483" y="2089150"/>
                </a:cubicBezTo>
                <a:cubicBezTo>
                  <a:pt x="4255483" y="2108200"/>
                  <a:pt x="4249133" y="2114550"/>
                  <a:pt x="4242783" y="2120900"/>
                </a:cubicBezTo>
                <a:cubicBezTo>
                  <a:pt x="4249133" y="2127250"/>
                  <a:pt x="4261833" y="2127250"/>
                  <a:pt x="4268183" y="2127250"/>
                </a:cubicBezTo>
                <a:cubicBezTo>
                  <a:pt x="4185632" y="2159000"/>
                  <a:pt x="4198333" y="2266950"/>
                  <a:pt x="4166582" y="2343150"/>
                </a:cubicBezTo>
                <a:cubicBezTo>
                  <a:pt x="4191982" y="2279650"/>
                  <a:pt x="4204683" y="2209800"/>
                  <a:pt x="4223733" y="2139950"/>
                </a:cubicBezTo>
                <a:cubicBezTo>
                  <a:pt x="4198333" y="2146300"/>
                  <a:pt x="4191982" y="2197100"/>
                  <a:pt x="4185632" y="2216150"/>
                </a:cubicBezTo>
                <a:cubicBezTo>
                  <a:pt x="4153882" y="2343150"/>
                  <a:pt x="4077682" y="2470150"/>
                  <a:pt x="3995132" y="2597150"/>
                </a:cubicBezTo>
                <a:lnTo>
                  <a:pt x="4001482" y="2622550"/>
                </a:lnTo>
                <a:cubicBezTo>
                  <a:pt x="4026882" y="2578100"/>
                  <a:pt x="4064982" y="2520950"/>
                  <a:pt x="4096732" y="2470150"/>
                </a:cubicBezTo>
                <a:cubicBezTo>
                  <a:pt x="4071332" y="2514600"/>
                  <a:pt x="4020532" y="2590800"/>
                  <a:pt x="4020532" y="2603500"/>
                </a:cubicBezTo>
                <a:cubicBezTo>
                  <a:pt x="4020532" y="2647950"/>
                  <a:pt x="4103082" y="2647950"/>
                  <a:pt x="4134832" y="2667000"/>
                </a:cubicBezTo>
                <a:cubicBezTo>
                  <a:pt x="4122132" y="2679700"/>
                  <a:pt x="4096732" y="2711450"/>
                  <a:pt x="4064982" y="2736850"/>
                </a:cubicBezTo>
                <a:lnTo>
                  <a:pt x="4103082" y="2698750"/>
                </a:lnTo>
                <a:cubicBezTo>
                  <a:pt x="4103082" y="2698750"/>
                  <a:pt x="4103082" y="2692400"/>
                  <a:pt x="4096732" y="2686050"/>
                </a:cubicBezTo>
                <a:cubicBezTo>
                  <a:pt x="4064982" y="2711450"/>
                  <a:pt x="4026882" y="2730500"/>
                  <a:pt x="3995132" y="2749550"/>
                </a:cubicBezTo>
                <a:cubicBezTo>
                  <a:pt x="4001482" y="2755900"/>
                  <a:pt x="4001482" y="2755900"/>
                  <a:pt x="4014182" y="2755900"/>
                </a:cubicBezTo>
                <a:cubicBezTo>
                  <a:pt x="4033232" y="2755900"/>
                  <a:pt x="4039582" y="2749550"/>
                  <a:pt x="4052282" y="2743200"/>
                </a:cubicBezTo>
                <a:cubicBezTo>
                  <a:pt x="4033232" y="2755900"/>
                  <a:pt x="4014182" y="2755900"/>
                  <a:pt x="3995132" y="2762250"/>
                </a:cubicBezTo>
                <a:cubicBezTo>
                  <a:pt x="3982432" y="2787650"/>
                  <a:pt x="3976082" y="2819400"/>
                  <a:pt x="3963382" y="2851150"/>
                </a:cubicBezTo>
                <a:cubicBezTo>
                  <a:pt x="3969732" y="2857500"/>
                  <a:pt x="3963382" y="2863850"/>
                  <a:pt x="3976082" y="2863850"/>
                </a:cubicBezTo>
                <a:cubicBezTo>
                  <a:pt x="3995132" y="2863850"/>
                  <a:pt x="4007832" y="2844800"/>
                  <a:pt x="4020532" y="2832100"/>
                </a:cubicBezTo>
                <a:cubicBezTo>
                  <a:pt x="4014182" y="2838450"/>
                  <a:pt x="4007832" y="2851150"/>
                  <a:pt x="4007832" y="2863850"/>
                </a:cubicBezTo>
                <a:cubicBezTo>
                  <a:pt x="4026882" y="2851150"/>
                  <a:pt x="4039582" y="2825750"/>
                  <a:pt x="4058632" y="2813050"/>
                </a:cubicBezTo>
                <a:cubicBezTo>
                  <a:pt x="4090382" y="2781300"/>
                  <a:pt x="4141182" y="2736850"/>
                  <a:pt x="4141182" y="2717800"/>
                </a:cubicBezTo>
                <a:cubicBezTo>
                  <a:pt x="4103082" y="2749550"/>
                  <a:pt x="4064982" y="2787650"/>
                  <a:pt x="4026882" y="2819400"/>
                </a:cubicBezTo>
                <a:lnTo>
                  <a:pt x="4490433" y="2355850"/>
                </a:lnTo>
                <a:lnTo>
                  <a:pt x="4179282" y="2673350"/>
                </a:lnTo>
                <a:cubicBezTo>
                  <a:pt x="4179282" y="2673350"/>
                  <a:pt x="4179282" y="2679700"/>
                  <a:pt x="4185632" y="2686050"/>
                </a:cubicBezTo>
                <a:lnTo>
                  <a:pt x="4795233" y="2063750"/>
                </a:lnTo>
                <a:lnTo>
                  <a:pt x="4788883" y="2057400"/>
                </a:lnTo>
                <a:lnTo>
                  <a:pt x="4496783" y="2343150"/>
                </a:lnTo>
                <a:lnTo>
                  <a:pt x="4801583" y="2032000"/>
                </a:lnTo>
                <a:lnTo>
                  <a:pt x="4712683" y="1803400"/>
                </a:lnTo>
                <a:cubicBezTo>
                  <a:pt x="4744433" y="1879600"/>
                  <a:pt x="4776183" y="1962150"/>
                  <a:pt x="4801583" y="2038350"/>
                </a:cubicBezTo>
                <a:cubicBezTo>
                  <a:pt x="4833333" y="2044700"/>
                  <a:pt x="4865083" y="2120900"/>
                  <a:pt x="4865083" y="2133600"/>
                </a:cubicBezTo>
                <a:cubicBezTo>
                  <a:pt x="4865083" y="2159000"/>
                  <a:pt x="4846033" y="2133600"/>
                  <a:pt x="4858733" y="2184400"/>
                </a:cubicBezTo>
                <a:cubicBezTo>
                  <a:pt x="4852383" y="2152650"/>
                  <a:pt x="4846033" y="2133600"/>
                  <a:pt x="4826983" y="2133600"/>
                </a:cubicBezTo>
                <a:cubicBezTo>
                  <a:pt x="4814283" y="2133600"/>
                  <a:pt x="4738083" y="2222500"/>
                  <a:pt x="4687283" y="2266950"/>
                </a:cubicBezTo>
                <a:cubicBezTo>
                  <a:pt x="4719033" y="2228850"/>
                  <a:pt x="4801583" y="2165350"/>
                  <a:pt x="4795233" y="2139950"/>
                </a:cubicBezTo>
                <a:lnTo>
                  <a:pt x="4014182" y="2914650"/>
                </a:lnTo>
                <a:lnTo>
                  <a:pt x="4020532" y="2921000"/>
                </a:lnTo>
                <a:lnTo>
                  <a:pt x="4680933" y="2279650"/>
                </a:lnTo>
                <a:lnTo>
                  <a:pt x="4014182" y="2940050"/>
                </a:lnTo>
                <a:cubicBezTo>
                  <a:pt x="4014182" y="2946400"/>
                  <a:pt x="4020532" y="2959100"/>
                  <a:pt x="4026882" y="2965450"/>
                </a:cubicBezTo>
                <a:cubicBezTo>
                  <a:pt x="4014182" y="2952750"/>
                  <a:pt x="4014182" y="2940050"/>
                  <a:pt x="4007832" y="2927350"/>
                </a:cubicBezTo>
                <a:lnTo>
                  <a:pt x="3963382" y="2933700"/>
                </a:lnTo>
                <a:cubicBezTo>
                  <a:pt x="3976082" y="2946400"/>
                  <a:pt x="3995132" y="2959100"/>
                  <a:pt x="4007832" y="2965450"/>
                </a:cubicBezTo>
                <a:cubicBezTo>
                  <a:pt x="3995132" y="2959100"/>
                  <a:pt x="3982432" y="2946400"/>
                  <a:pt x="3969732" y="2946400"/>
                </a:cubicBezTo>
                <a:cubicBezTo>
                  <a:pt x="3918932" y="2946400"/>
                  <a:pt x="3944332" y="2978150"/>
                  <a:pt x="3931632" y="3016250"/>
                </a:cubicBezTo>
                <a:cubicBezTo>
                  <a:pt x="3937982" y="3003550"/>
                  <a:pt x="3937982" y="2984500"/>
                  <a:pt x="3937982" y="2959100"/>
                </a:cubicBezTo>
                <a:cubicBezTo>
                  <a:pt x="3925282" y="2971800"/>
                  <a:pt x="3912582" y="2997200"/>
                  <a:pt x="3912582" y="3016250"/>
                </a:cubicBezTo>
                <a:cubicBezTo>
                  <a:pt x="3912582" y="3028950"/>
                  <a:pt x="3918932" y="3041650"/>
                  <a:pt x="3931632" y="3041650"/>
                </a:cubicBezTo>
                <a:cubicBezTo>
                  <a:pt x="3944332" y="3041650"/>
                  <a:pt x="3918932" y="3028950"/>
                  <a:pt x="3937982" y="3028950"/>
                </a:cubicBezTo>
                <a:cubicBezTo>
                  <a:pt x="3950682" y="3028950"/>
                  <a:pt x="4007832" y="3092450"/>
                  <a:pt x="4045932" y="3124200"/>
                </a:cubicBezTo>
                <a:cubicBezTo>
                  <a:pt x="4052282" y="3111500"/>
                  <a:pt x="4064982" y="3092450"/>
                  <a:pt x="4064982" y="3079750"/>
                </a:cubicBezTo>
                <a:cubicBezTo>
                  <a:pt x="4064982" y="3086100"/>
                  <a:pt x="4064982" y="3098800"/>
                  <a:pt x="4071332" y="3111500"/>
                </a:cubicBezTo>
                <a:cubicBezTo>
                  <a:pt x="4077682" y="3105150"/>
                  <a:pt x="4077682" y="3098800"/>
                  <a:pt x="4077682" y="3092450"/>
                </a:cubicBezTo>
                <a:cubicBezTo>
                  <a:pt x="4077682" y="3155950"/>
                  <a:pt x="4166582" y="3143250"/>
                  <a:pt x="4166582" y="3194050"/>
                </a:cubicBezTo>
                <a:cubicBezTo>
                  <a:pt x="4166582" y="3232150"/>
                  <a:pt x="4090382" y="3251200"/>
                  <a:pt x="4090382" y="3251200"/>
                </a:cubicBezTo>
                <a:cubicBezTo>
                  <a:pt x="4077682" y="3251200"/>
                  <a:pt x="4052282" y="3232150"/>
                  <a:pt x="4039582" y="3232150"/>
                </a:cubicBezTo>
                <a:cubicBezTo>
                  <a:pt x="4020532" y="3232150"/>
                  <a:pt x="4020532" y="3244850"/>
                  <a:pt x="4007832" y="3257550"/>
                </a:cubicBezTo>
                <a:cubicBezTo>
                  <a:pt x="4020532" y="3238500"/>
                  <a:pt x="4039582" y="3232150"/>
                  <a:pt x="4058632" y="3225800"/>
                </a:cubicBezTo>
                <a:cubicBezTo>
                  <a:pt x="4052282" y="3219450"/>
                  <a:pt x="4058632" y="3213100"/>
                  <a:pt x="4039582" y="3213100"/>
                </a:cubicBezTo>
                <a:cubicBezTo>
                  <a:pt x="4026882" y="3213100"/>
                  <a:pt x="4014182" y="3232150"/>
                  <a:pt x="4001482" y="3232150"/>
                </a:cubicBezTo>
                <a:cubicBezTo>
                  <a:pt x="3969732" y="3232150"/>
                  <a:pt x="3937982" y="3143250"/>
                  <a:pt x="3880832" y="3143250"/>
                </a:cubicBezTo>
                <a:cubicBezTo>
                  <a:pt x="3868132" y="3143250"/>
                  <a:pt x="3861782" y="3155950"/>
                  <a:pt x="3861782" y="3162300"/>
                </a:cubicBezTo>
                <a:cubicBezTo>
                  <a:pt x="3861782" y="3155950"/>
                  <a:pt x="3861782" y="3149600"/>
                  <a:pt x="3842732" y="3143250"/>
                </a:cubicBezTo>
                <a:cubicBezTo>
                  <a:pt x="3842732" y="3175000"/>
                  <a:pt x="3842732" y="3213100"/>
                  <a:pt x="3836382" y="3263900"/>
                </a:cubicBezTo>
                <a:cubicBezTo>
                  <a:pt x="3836382" y="3263900"/>
                  <a:pt x="3842732" y="3270250"/>
                  <a:pt x="3855432" y="3270250"/>
                </a:cubicBezTo>
                <a:lnTo>
                  <a:pt x="3842732" y="3175000"/>
                </a:lnTo>
                <a:cubicBezTo>
                  <a:pt x="3861782" y="3194050"/>
                  <a:pt x="3861782" y="3257550"/>
                  <a:pt x="3842732" y="3270250"/>
                </a:cubicBezTo>
                <a:cubicBezTo>
                  <a:pt x="3830032" y="3219450"/>
                  <a:pt x="3874482" y="3155950"/>
                  <a:pt x="3804632" y="3105150"/>
                </a:cubicBezTo>
                <a:cubicBezTo>
                  <a:pt x="3683982" y="3111500"/>
                  <a:pt x="3677632" y="3111500"/>
                  <a:pt x="3671282" y="3105150"/>
                </a:cubicBezTo>
                <a:cubicBezTo>
                  <a:pt x="3664932" y="3111500"/>
                  <a:pt x="3658582" y="3117850"/>
                  <a:pt x="3639532" y="3117850"/>
                </a:cubicBezTo>
                <a:cubicBezTo>
                  <a:pt x="3626832" y="3117850"/>
                  <a:pt x="3639532" y="3111500"/>
                  <a:pt x="3633182" y="3105150"/>
                </a:cubicBezTo>
                <a:cubicBezTo>
                  <a:pt x="3626832" y="3117850"/>
                  <a:pt x="3626832" y="3136900"/>
                  <a:pt x="3626832" y="3149600"/>
                </a:cubicBezTo>
                <a:cubicBezTo>
                  <a:pt x="3620482" y="3136900"/>
                  <a:pt x="3633182" y="3092450"/>
                  <a:pt x="3595082" y="3092450"/>
                </a:cubicBezTo>
                <a:cubicBezTo>
                  <a:pt x="3576032" y="3092450"/>
                  <a:pt x="3576032" y="3098800"/>
                  <a:pt x="3563332" y="3111500"/>
                </a:cubicBezTo>
                <a:cubicBezTo>
                  <a:pt x="3556982" y="3162300"/>
                  <a:pt x="3550632" y="3219450"/>
                  <a:pt x="3531582" y="3263900"/>
                </a:cubicBezTo>
                <a:cubicBezTo>
                  <a:pt x="3525232" y="3289300"/>
                  <a:pt x="3506182" y="3321050"/>
                  <a:pt x="3493482" y="3346450"/>
                </a:cubicBezTo>
                <a:cubicBezTo>
                  <a:pt x="3493482" y="3321050"/>
                  <a:pt x="3512532" y="3308350"/>
                  <a:pt x="3512532" y="3282950"/>
                </a:cubicBezTo>
                <a:cubicBezTo>
                  <a:pt x="3480782" y="3333750"/>
                  <a:pt x="3436332" y="3390900"/>
                  <a:pt x="3398232" y="3448050"/>
                </a:cubicBezTo>
                <a:cubicBezTo>
                  <a:pt x="3347432" y="3517900"/>
                  <a:pt x="3258532" y="3556000"/>
                  <a:pt x="3207732" y="3606800"/>
                </a:cubicBezTo>
                <a:lnTo>
                  <a:pt x="3207732" y="3619500"/>
                </a:lnTo>
                <a:cubicBezTo>
                  <a:pt x="3233132" y="3606800"/>
                  <a:pt x="3258532" y="3594100"/>
                  <a:pt x="3277582" y="3581400"/>
                </a:cubicBezTo>
                <a:cubicBezTo>
                  <a:pt x="3137882" y="3670300"/>
                  <a:pt x="2998182" y="3708400"/>
                  <a:pt x="2858482" y="3708400"/>
                </a:cubicBezTo>
                <a:cubicBezTo>
                  <a:pt x="2629882" y="3708400"/>
                  <a:pt x="2356832" y="3594100"/>
                  <a:pt x="2210782" y="3289300"/>
                </a:cubicBezTo>
                <a:cubicBezTo>
                  <a:pt x="2248882" y="3384550"/>
                  <a:pt x="2344132" y="3524250"/>
                  <a:pt x="2464782" y="3581400"/>
                </a:cubicBezTo>
                <a:lnTo>
                  <a:pt x="2477482" y="3581400"/>
                </a:lnTo>
                <a:cubicBezTo>
                  <a:pt x="2312382" y="3479800"/>
                  <a:pt x="2217132" y="3302000"/>
                  <a:pt x="2191732" y="3168650"/>
                </a:cubicBezTo>
                <a:cubicBezTo>
                  <a:pt x="2191732" y="3149600"/>
                  <a:pt x="2179032" y="3124200"/>
                  <a:pt x="2179032" y="3111500"/>
                </a:cubicBezTo>
                <a:lnTo>
                  <a:pt x="2179032" y="2971800"/>
                </a:lnTo>
                <a:cubicBezTo>
                  <a:pt x="2204432" y="2825750"/>
                  <a:pt x="2255232" y="2667000"/>
                  <a:pt x="2433032" y="2540000"/>
                </a:cubicBezTo>
                <a:cubicBezTo>
                  <a:pt x="2502882" y="2482850"/>
                  <a:pt x="2604482" y="2432050"/>
                  <a:pt x="2693382" y="2419350"/>
                </a:cubicBezTo>
                <a:cubicBezTo>
                  <a:pt x="2699732" y="2419350"/>
                  <a:pt x="2725132" y="2425700"/>
                  <a:pt x="2706082" y="2400300"/>
                </a:cubicBezTo>
                <a:cubicBezTo>
                  <a:pt x="2566382" y="2419350"/>
                  <a:pt x="2388582" y="2514600"/>
                  <a:pt x="2274282" y="2679700"/>
                </a:cubicBezTo>
                <a:cubicBezTo>
                  <a:pt x="2401282" y="2495550"/>
                  <a:pt x="2566382" y="2425700"/>
                  <a:pt x="2718782" y="2393950"/>
                </a:cubicBezTo>
                <a:cubicBezTo>
                  <a:pt x="2725132" y="2393950"/>
                  <a:pt x="2731482" y="2387600"/>
                  <a:pt x="2731482" y="2381250"/>
                </a:cubicBezTo>
                <a:cubicBezTo>
                  <a:pt x="2737832" y="2362200"/>
                  <a:pt x="2731482" y="2336800"/>
                  <a:pt x="2731482" y="2317750"/>
                </a:cubicBezTo>
                <a:cubicBezTo>
                  <a:pt x="2731482" y="2336800"/>
                  <a:pt x="2737832" y="2362200"/>
                  <a:pt x="2744182" y="2387600"/>
                </a:cubicBezTo>
                <a:cubicBezTo>
                  <a:pt x="2750532" y="2355850"/>
                  <a:pt x="2744182" y="2324100"/>
                  <a:pt x="2744182" y="2292350"/>
                </a:cubicBezTo>
                <a:cubicBezTo>
                  <a:pt x="2750532" y="2393950"/>
                  <a:pt x="2737832" y="2387600"/>
                  <a:pt x="2801332" y="2387600"/>
                </a:cubicBezTo>
                <a:cubicBezTo>
                  <a:pt x="2820382" y="2387600"/>
                  <a:pt x="2858482" y="2387600"/>
                  <a:pt x="2864832" y="2355850"/>
                </a:cubicBezTo>
                <a:cubicBezTo>
                  <a:pt x="2864832" y="2362200"/>
                  <a:pt x="2864832" y="2368550"/>
                  <a:pt x="2871182" y="2374900"/>
                </a:cubicBezTo>
                <a:cubicBezTo>
                  <a:pt x="2877532" y="2349500"/>
                  <a:pt x="2871182" y="2317750"/>
                  <a:pt x="2864832" y="2286000"/>
                </a:cubicBezTo>
                <a:cubicBezTo>
                  <a:pt x="2858482" y="2305050"/>
                  <a:pt x="2858482" y="2324100"/>
                  <a:pt x="2858482" y="2343150"/>
                </a:cubicBezTo>
                <a:cubicBezTo>
                  <a:pt x="2858482" y="2324100"/>
                  <a:pt x="2864832" y="2286000"/>
                  <a:pt x="2845782" y="2273300"/>
                </a:cubicBezTo>
                <a:cubicBezTo>
                  <a:pt x="2826732" y="2247900"/>
                  <a:pt x="2769582" y="2241550"/>
                  <a:pt x="2756882" y="2241550"/>
                </a:cubicBezTo>
                <a:cubicBezTo>
                  <a:pt x="2737832" y="2241550"/>
                  <a:pt x="2731482" y="2260600"/>
                  <a:pt x="2737832" y="2279650"/>
                </a:cubicBezTo>
                <a:cubicBezTo>
                  <a:pt x="2737832" y="2266950"/>
                  <a:pt x="2737832" y="2247900"/>
                  <a:pt x="2744182" y="2235200"/>
                </a:cubicBezTo>
                <a:cubicBezTo>
                  <a:pt x="2744182" y="2235200"/>
                  <a:pt x="2737832" y="2228850"/>
                  <a:pt x="2725132" y="2228850"/>
                </a:cubicBezTo>
                <a:lnTo>
                  <a:pt x="2725132" y="2305050"/>
                </a:lnTo>
                <a:cubicBezTo>
                  <a:pt x="2744182" y="2254250"/>
                  <a:pt x="2693382" y="2184400"/>
                  <a:pt x="2642582" y="2197100"/>
                </a:cubicBezTo>
                <a:cubicBezTo>
                  <a:pt x="2661632" y="2197100"/>
                  <a:pt x="2712432" y="2190750"/>
                  <a:pt x="2712432" y="2203450"/>
                </a:cubicBezTo>
                <a:cubicBezTo>
                  <a:pt x="2712432" y="2171700"/>
                  <a:pt x="2648932" y="2171700"/>
                  <a:pt x="2642582" y="2171700"/>
                </a:cubicBezTo>
                <a:cubicBezTo>
                  <a:pt x="2623532" y="2171700"/>
                  <a:pt x="2623532" y="2171700"/>
                  <a:pt x="2617182" y="2184400"/>
                </a:cubicBezTo>
                <a:cubicBezTo>
                  <a:pt x="2629882" y="2139950"/>
                  <a:pt x="2712432" y="2216150"/>
                  <a:pt x="2712432" y="2139950"/>
                </a:cubicBezTo>
                <a:cubicBezTo>
                  <a:pt x="2712432" y="2070100"/>
                  <a:pt x="2642582" y="2076450"/>
                  <a:pt x="2617182" y="2006600"/>
                </a:cubicBezTo>
                <a:cubicBezTo>
                  <a:pt x="2521932" y="2025650"/>
                  <a:pt x="2331432" y="2051050"/>
                  <a:pt x="2312382" y="2051050"/>
                </a:cubicBezTo>
                <a:lnTo>
                  <a:pt x="1975832" y="2051050"/>
                </a:lnTo>
                <a:cubicBezTo>
                  <a:pt x="1950432" y="2070100"/>
                  <a:pt x="1918682" y="2095500"/>
                  <a:pt x="1899632" y="2095500"/>
                </a:cubicBezTo>
                <a:cubicBezTo>
                  <a:pt x="1886932" y="2095500"/>
                  <a:pt x="1747232" y="2032000"/>
                  <a:pt x="1734532" y="2032000"/>
                </a:cubicBezTo>
                <a:cubicBezTo>
                  <a:pt x="1715482" y="2032000"/>
                  <a:pt x="1563082" y="2209800"/>
                  <a:pt x="1563082" y="2222500"/>
                </a:cubicBezTo>
                <a:cubicBezTo>
                  <a:pt x="1563082" y="2235200"/>
                  <a:pt x="1702782" y="2305050"/>
                  <a:pt x="1734532" y="2324100"/>
                </a:cubicBezTo>
                <a:cubicBezTo>
                  <a:pt x="1747232" y="2330450"/>
                  <a:pt x="1766282" y="2362200"/>
                  <a:pt x="1791682" y="2381250"/>
                </a:cubicBezTo>
                <a:cubicBezTo>
                  <a:pt x="1798032" y="2393950"/>
                  <a:pt x="1823432" y="2393950"/>
                  <a:pt x="1836132" y="2400300"/>
                </a:cubicBezTo>
                <a:cubicBezTo>
                  <a:pt x="1848832" y="2406650"/>
                  <a:pt x="1867882" y="2432050"/>
                  <a:pt x="1880582" y="2438400"/>
                </a:cubicBezTo>
                <a:cubicBezTo>
                  <a:pt x="1874232" y="2438400"/>
                  <a:pt x="1867882" y="2438400"/>
                  <a:pt x="1861532" y="2444750"/>
                </a:cubicBezTo>
                <a:cubicBezTo>
                  <a:pt x="1874232" y="2457450"/>
                  <a:pt x="1893282" y="2463800"/>
                  <a:pt x="1905982" y="2489200"/>
                </a:cubicBezTo>
                <a:cubicBezTo>
                  <a:pt x="1925032" y="2508250"/>
                  <a:pt x="1944082" y="2552700"/>
                  <a:pt x="1944082" y="2571750"/>
                </a:cubicBezTo>
                <a:cubicBezTo>
                  <a:pt x="1944082" y="2660650"/>
                  <a:pt x="1702782" y="2800350"/>
                  <a:pt x="1677382" y="2819400"/>
                </a:cubicBezTo>
                <a:cubicBezTo>
                  <a:pt x="1601182" y="2870200"/>
                  <a:pt x="1524982" y="2927350"/>
                  <a:pt x="1448782" y="2984500"/>
                </a:cubicBezTo>
                <a:cubicBezTo>
                  <a:pt x="1372582" y="3035300"/>
                  <a:pt x="1359882" y="3098800"/>
                  <a:pt x="1328132" y="3155950"/>
                </a:cubicBezTo>
                <a:cubicBezTo>
                  <a:pt x="1315432" y="3181350"/>
                  <a:pt x="1277332" y="3219450"/>
                  <a:pt x="1277332" y="3238500"/>
                </a:cubicBezTo>
                <a:cubicBezTo>
                  <a:pt x="1277332" y="3263900"/>
                  <a:pt x="1366232" y="3359150"/>
                  <a:pt x="1397982" y="3352800"/>
                </a:cubicBezTo>
                <a:cubicBezTo>
                  <a:pt x="1359882" y="3321050"/>
                  <a:pt x="1296382" y="3257550"/>
                  <a:pt x="1296382" y="3238500"/>
                </a:cubicBezTo>
                <a:cubicBezTo>
                  <a:pt x="1296382" y="3225800"/>
                  <a:pt x="1302732" y="3219450"/>
                  <a:pt x="1315432" y="3206750"/>
                </a:cubicBezTo>
                <a:cubicBezTo>
                  <a:pt x="1309082" y="3219450"/>
                  <a:pt x="1302732" y="3225800"/>
                  <a:pt x="1302732" y="3238500"/>
                </a:cubicBezTo>
                <a:cubicBezTo>
                  <a:pt x="1302732" y="3282950"/>
                  <a:pt x="1480532" y="3390900"/>
                  <a:pt x="1480532" y="3441700"/>
                </a:cubicBezTo>
                <a:cubicBezTo>
                  <a:pt x="1480532" y="3467100"/>
                  <a:pt x="1429732" y="3467100"/>
                  <a:pt x="1429732" y="3467100"/>
                </a:cubicBezTo>
                <a:cubicBezTo>
                  <a:pt x="1328132" y="3467100"/>
                  <a:pt x="1213832" y="3327400"/>
                  <a:pt x="1112232" y="3282950"/>
                </a:cubicBezTo>
                <a:cubicBezTo>
                  <a:pt x="1055082" y="3257550"/>
                  <a:pt x="991582" y="3282950"/>
                  <a:pt x="947132" y="3213100"/>
                </a:cubicBezTo>
                <a:cubicBezTo>
                  <a:pt x="959832" y="3232150"/>
                  <a:pt x="972532" y="3244850"/>
                  <a:pt x="991582" y="3257550"/>
                </a:cubicBezTo>
                <a:lnTo>
                  <a:pt x="1023332" y="3251200"/>
                </a:lnTo>
                <a:cubicBezTo>
                  <a:pt x="1010632" y="3238500"/>
                  <a:pt x="991582" y="3232150"/>
                  <a:pt x="972532" y="3219450"/>
                </a:cubicBezTo>
                <a:cubicBezTo>
                  <a:pt x="1010632" y="3149600"/>
                  <a:pt x="1061432" y="3117850"/>
                  <a:pt x="1124932" y="3067050"/>
                </a:cubicBezTo>
                <a:cubicBezTo>
                  <a:pt x="1131282" y="3060700"/>
                  <a:pt x="1156682" y="3054350"/>
                  <a:pt x="1175732" y="3035300"/>
                </a:cubicBezTo>
                <a:cubicBezTo>
                  <a:pt x="1277332" y="2927350"/>
                  <a:pt x="1410682" y="2755900"/>
                  <a:pt x="1550382" y="2692400"/>
                </a:cubicBezTo>
                <a:cubicBezTo>
                  <a:pt x="1544032" y="2686050"/>
                  <a:pt x="1550382" y="2686050"/>
                  <a:pt x="1531332" y="2686050"/>
                </a:cubicBezTo>
                <a:cubicBezTo>
                  <a:pt x="1442432" y="2686050"/>
                  <a:pt x="1163032" y="3028950"/>
                  <a:pt x="1150332" y="3035300"/>
                </a:cubicBezTo>
                <a:cubicBezTo>
                  <a:pt x="1074132" y="3067050"/>
                  <a:pt x="1016982" y="3155950"/>
                  <a:pt x="966182" y="3194050"/>
                </a:cubicBezTo>
                <a:cubicBezTo>
                  <a:pt x="1016982" y="3149600"/>
                  <a:pt x="1055082" y="3092450"/>
                  <a:pt x="1118582" y="3048000"/>
                </a:cubicBezTo>
                <a:cubicBezTo>
                  <a:pt x="1124932" y="3041650"/>
                  <a:pt x="1143982" y="3041650"/>
                  <a:pt x="1156682" y="3028950"/>
                </a:cubicBezTo>
                <a:cubicBezTo>
                  <a:pt x="1245582" y="2933700"/>
                  <a:pt x="1372582" y="2768600"/>
                  <a:pt x="1486882" y="2705100"/>
                </a:cubicBezTo>
                <a:cubicBezTo>
                  <a:pt x="1531332" y="2679700"/>
                  <a:pt x="1607532" y="2673350"/>
                  <a:pt x="1639282" y="2603500"/>
                </a:cubicBezTo>
                <a:cubicBezTo>
                  <a:pt x="1632932" y="2603500"/>
                  <a:pt x="1639282" y="2597150"/>
                  <a:pt x="1620232" y="2597150"/>
                </a:cubicBezTo>
                <a:cubicBezTo>
                  <a:pt x="1607532" y="2597150"/>
                  <a:pt x="1563082" y="2628900"/>
                  <a:pt x="1531332" y="2635250"/>
                </a:cubicBezTo>
                <a:cubicBezTo>
                  <a:pt x="1518632" y="2641600"/>
                  <a:pt x="1499582" y="2641600"/>
                  <a:pt x="1480532" y="2641600"/>
                </a:cubicBezTo>
                <a:cubicBezTo>
                  <a:pt x="1410682" y="2641600"/>
                  <a:pt x="1397982" y="2603500"/>
                  <a:pt x="1366232" y="2603500"/>
                </a:cubicBezTo>
                <a:cubicBezTo>
                  <a:pt x="1353532" y="2603500"/>
                  <a:pt x="1328132" y="2647950"/>
                  <a:pt x="1309082" y="2673350"/>
                </a:cubicBezTo>
                <a:cubicBezTo>
                  <a:pt x="1321782" y="2647950"/>
                  <a:pt x="1340832" y="2635250"/>
                  <a:pt x="1340832" y="2609850"/>
                </a:cubicBezTo>
                <a:cubicBezTo>
                  <a:pt x="1258282" y="2686050"/>
                  <a:pt x="1213832" y="2806700"/>
                  <a:pt x="1124932" y="2876550"/>
                </a:cubicBezTo>
                <a:cubicBezTo>
                  <a:pt x="1131282" y="2882900"/>
                  <a:pt x="1137632" y="2889250"/>
                  <a:pt x="1143982" y="2889250"/>
                </a:cubicBezTo>
                <a:cubicBezTo>
                  <a:pt x="1131282" y="2882900"/>
                  <a:pt x="1124932" y="2876550"/>
                  <a:pt x="1105882" y="2876550"/>
                </a:cubicBezTo>
                <a:cubicBezTo>
                  <a:pt x="1074132" y="2876550"/>
                  <a:pt x="1086832" y="2895600"/>
                  <a:pt x="1067782" y="2927350"/>
                </a:cubicBezTo>
                <a:cubicBezTo>
                  <a:pt x="1067782" y="2921000"/>
                  <a:pt x="1080482" y="2908300"/>
                  <a:pt x="1074132" y="2882900"/>
                </a:cubicBezTo>
                <a:cubicBezTo>
                  <a:pt x="1061432" y="2901950"/>
                  <a:pt x="1042382" y="2927350"/>
                  <a:pt x="1023332" y="2952750"/>
                </a:cubicBezTo>
                <a:cubicBezTo>
                  <a:pt x="978882" y="2990850"/>
                  <a:pt x="921732" y="3022600"/>
                  <a:pt x="877282" y="3067050"/>
                </a:cubicBezTo>
                <a:cubicBezTo>
                  <a:pt x="788382" y="3136900"/>
                  <a:pt x="680432" y="3257550"/>
                  <a:pt x="585182" y="3321050"/>
                </a:cubicBezTo>
                <a:cubicBezTo>
                  <a:pt x="578832" y="3321050"/>
                  <a:pt x="566132" y="3340100"/>
                  <a:pt x="559782" y="3359150"/>
                </a:cubicBezTo>
                <a:cubicBezTo>
                  <a:pt x="578832" y="3346450"/>
                  <a:pt x="604232" y="3333750"/>
                  <a:pt x="629632" y="3314700"/>
                </a:cubicBezTo>
                <a:cubicBezTo>
                  <a:pt x="616932" y="3321050"/>
                  <a:pt x="394682" y="3460750"/>
                  <a:pt x="394682" y="3517900"/>
                </a:cubicBezTo>
                <a:cubicBezTo>
                  <a:pt x="394682" y="3644900"/>
                  <a:pt x="547082" y="3625850"/>
                  <a:pt x="547082" y="3683000"/>
                </a:cubicBezTo>
                <a:cubicBezTo>
                  <a:pt x="547082" y="3721100"/>
                  <a:pt x="483582" y="3727450"/>
                  <a:pt x="477232" y="3727450"/>
                </a:cubicBezTo>
                <a:cubicBezTo>
                  <a:pt x="458182" y="3727450"/>
                  <a:pt x="388332" y="3708400"/>
                  <a:pt x="343882" y="3708400"/>
                </a:cubicBezTo>
                <a:cubicBezTo>
                  <a:pt x="274032" y="3708400"/>
                  <a:pt x="172432" y="3606800"/>
                  <a:pt x="108932" y="3562350"/>
                </a:cubicBezTo>
                <a:cubicBezTo>
                  <a:pt x="77182" y="3536950"/>
                  <a:pt x="39082" y="3511550"/>
                  <a:pt x="7332" y="3479800"/>
                </a:cubicBezTo>
                <a:cubicBezTo>
                  <a:pt x="-5368" y="3467100"/>
                  <a:pt x="982" y="3454400"/>
                  <a:pt x="7332" y="3441700"/>
                </a:cubicBezTo>
                <a:cubicBezTo>
                  <a:pt x="-11718" y="3473450"/>
                  <a:pt x="51782" y="3530600"/>
                  <a:pt x="96232" y="3536950"/>
                </a:cubicBezTo>
                <a:cubicBezTo>
                  <a:pt x="70832" y="3511550"/>
                  <a:pt x="26382" y="3473450"/>
                  <a:pt x="26382" y="3460750"/>
                </a:cubicBezTo>
                <a:cubicBezTo>
                  <a:pt x="26382" y="3441700"/>
                  <a:pt x="32732" y="3441700"/>
                  <a:pt x="39082" y="3435350"/>
                </a:cubicBezTo>
                <a:cubicBezTo>
                  <a:pt x="77182" y="3422650"/>
                  <a:pt x="108932" y="3403600"/>
                  <a:pt x="153382" y="3371850"/>
                </a:cubicBezTo>
                <a:cubicBezTo>
                  <a:pt x="166082" y="3359150"/>
                  <a:pt x="197832" y="3359150"/>
                  <a:pt x="223232" y="3346450"/>
                </a:cubicBezTo>
                <a:cubicBezTo>
                  <a:pt x="216882" y="3340100"/>
                  <a:pt x="216882" y="3340100"/>
                  <a:pt x="204182" y="3340100"/>
                </a:cubicBezTo>
                <a:cubicBezTo>
                  <a:pt x="185132" y="3340100"/>
                  <a:pt x="159732" y="3346450"/>
                  <a:pt x="140682" y="3359150"/>
                </a:cubicBezTo>
                <a:cubicBezTo>
                  <a:pt x="166082" y="3333750"/>
                  <a:pt x="229582" y="3340100"/>
                  <a:pt x="254982" y="3333750"/>
                </a:cubicBezTo>
                <a:cubicBezTo>
                  <a:pt x="324832" y="3314700"/>
                  <a:pt x="381982" y="3263900"/>
                  <a:pt x="451832" y="3194050"/>
                </a:cubicBezTo>
                <a:cubicBezTo>
                  <a:pt x="388332" y="3263900"/>
                  <a:pt x="293082" y="3327400"/>
                  <a:pt x="235932" y="3352800"/>
                </a:cubicBezTo>
                <a:cubicBezTo>
                  <a:pt x="242282" y="3359150"/>
                  <a:pt x="235932" y="3359150"/>
                  <a:pt x="248632" y="3359150"/>
                </a:cubicBezTo>
                <a:cubicBezTo>
                  <a:pt x="343882" y="3359150"/>
                  <a:pt x="508982" y="3143250"/>
                  <a:pt x="572482" y="3092450"/>
                </a:cubicBezTo>
                <a:cubicBezTo>
                  <a:pt x="623282" y="3041650"/>
                  <a:pt x="686782" y="3016250"/>
                  <a:pt x="743932" y="2997200"/>
                </a:cubicBezTo>
                <a:cubicBezTo>
                  <a:pt x="794732" y="2978150"/>
                  <a:pt x="896332" y="2870200"/>
                  <a:pt x="909032" y="2813050"/>
                </a:cubicBezTo>
                <a:cubicBezTo>
                  <a:pt x="909032" y="2813050"/>
                  <a:pt x="909032" y="2806700"/>
                  <a:pt x="902682" y="2800350"/>
                </a:cubicBezTo>
                <a:cubicBezTo>
                  <a:pt x="883632" y="2819400"/>
                  <a:pt x="877282" y="2844800"/>
                  <a:pt x="858232" y="2870200"/>
                </a:cubicBezTo>
                <a:cubicBezTo>
                  <a:pt x="832832" y="2908300"/>
                  <a:pt x="794732" y="2946400"/>
                  <a:pt x="756632" y="2971800"/>
                </a:cubicBezTo>
                <a:cubicBezTo>
                  <a:pt x="718532" y="2997200"/>
                  <a:pt x="667732" y="2997200"/>
                  <a:pt x="635982" y="3022600"/>
                </a:cubicBezTo>
                <a:cubicBezTo>
                  <a:pt x="566132" y="3067050"/>
                  <a:pt x="508982" y="3130550"/>
                  <a:pt x="458182" y="3181350"/>
                </a:cubicBezTo>
                <a:cubicBezTo>
                  <a:pt x="515332" y="3124200"/>
                  <a:pt x="572482" y="3060700"/>
                  <a:pt x="635982" y="3022600"/>
                </a:cubicBezTo>
                <a:cubicBezTo>
                  <a:pt x="667732" y="2997200"/>
                  <a:pt x="718532" y="2990850"/>
                  <a:pt x="762982" y="2965450"/>
                </a:cubicBezTo>
                <a:cubicBezTo>
                  <a:pt x="820132" y="2927350"/>
                  <a:pt x="870932" y="2838450"/>
                  <a:pt x="902682" y="2787650"/>
                </a:cubicBezTo>
                <a:cubicBezTo>
                  <a:pt x="909032" y="2781300"/>
                  <a:pt x="902682" y="2768600"/>
                  <a:pt x="902682" y="2762250"/>
                </a:cubicBezTo>
                <a:cubicBezTo>
                  <a:pt x="985232" y="2698750"/>
                  <a:pt x="959832" y="2654300"/>
                  <a:pt x="959832" y="2597150"/>
                </a:cubicBezTo>
                <a:cubicBezTo>
                  <a:pt x="959832" y="2552700"/>
                  <a:pt x="991582" y="2470150"/>
                  <a:pt x="991582" y="2451100"/>
                </a:cubicBezTo>
                <a:cubicBezTo>
                  <a:pt x="991582" y="2438400"/>
                  <a:pt x="985232" y="2438400"/>
                  <a:pt x="978882" y="2432050"/>
                </a:cubicBezTo>
                <a:cubicBezTo>
                  <a:pt x="972532" y="2444750"/>
                  <a:pt x="972532" y="2457450"/>
                  <a:pt x="966182" y="2470150"/>
                </a:cubicBezTo>
                <a:cubicBezTo>
                  <a:pt x="940782" y="2552700"/>
                  <a:pt x="947132" y="2578100"/>
                  <a:pt x="947132" y="2654300"/>
                </a:cubicBezTo>
                <a:cubicBezTo>
                  <a:pt x="947132" y="2686050"/>
                  <a:pt x="934432" y="2717800"/>
                  <a:pt x="889982" y="2749550"/>
                </a:cubicBezTo>
                <a:cubicBezTo>
                  <a:pt x="959832" y="2698750"/>
                  <a:pt x="934432" y="2635250"/>
                  <a:pt x="940782" y="2584450"/>
                </a:cubicBezTo>
                <a:cubicBezTo>
                  <a:pt x="940782" y="2508250"/>
                  <a:pt x="972532" y="2482850"/>
                  <a:pt x="972532" y="2451100"/>
                </a:cubicBezTo>
                <a:cubicBezTo>
                  <a:pt x="972532" y="2438400"/>
                  <a:pt x="839182" y="2311400"/>
                  <a:pt x="839182" y="2216150"/>
                </a:cubicBezTo>
                <a:cubicBezTo>
                  <a:pt x="839182" y="2133600"/>
                  <a:pt x="1010632" y="1993900"/>
                  <a:pt x="1055082" y="1930400"/>
                </a:cubicBezTo>
                <a:cubicBezTo>
                  <a:pt x="1086832" y="1885950"/>
                  <a:pt x="1105882" y="1835150"/>
                  <a:pt x="1137632" y="1790700"/>
                </a:cubicBezTo>
                <a:cubicBezTo>
                  <a:pt x="1105882" y="1835150"/>
                  <a:pt x="1080482" y="1885950"/>
                  <a:pt x="1061432" y="1930400"/>
                </a:cubicBezTo>
                <a:cubicBezTo>
                  <a:pt x="1061432" y="1930400"/>
                  <a:pt x="1061432" y="1936750"/>
                  <a:pt x="1067782" y="1943100"/>
                </a:cubicBezTo>
                <a:cubicBezTo>
                  <a:pt x="1074132" y="1936750"/>
                  <a:pt x="1080482" y="1930400"/>
                  <a:pt x="1080482" y="1924050"/>
                </a:cubicBezTo>
                <a:cubicBezTo>
                  <a:pt x="1124932" y="1746250"/>
                  <a:pt x="1404332" y="1543050"/>
                  <a:pt x="1556732" y="1485900"/>
                </a:cubicBezTo>
                <a:cubicBezTo>
                  <a:pt x="1639282" y="1454150"/>
                  <a:pt x="1734532" y="1397000"/>
                  <a:pt x="1734532" y="1314450"/>
                </a:cubicBezTo>
                <a:cubicBezTo>
                  <a:pt x="1734532" y="1301750"/>
                  <a:pt x="1702782" y="1187450"/>
                  <a:pt x="1702782" y="1174750"/>
                </a:cubicBezTo>
                <a:cubicBezTo>
                  <a:pt x="1702782" y="1136650"/>
                  <a:pt x="1740882" y="1092200"/>
                  <a:pt x="1740882" y="1092200"/>
                </a:cubicBezTo>
                <a:cubicBezTo>
                  <a:pt x="1740882" y="1073150"/>
                  <a:pt x="1734532" y="1085850"/>
                  <a:pt x="1728182" y="1085850"/>
                </a:cubicBezTo>
                <a:lnTo>
                  <a:pt x="1766282" y="1047750"/>
                </a:lnTo>
                <a:cubicBezTo>
                  <a:pt x="1753582" y="1060450"/>
                  <a:pt x="1740882" y="1073150"/>
                  <a:pt x="1740882" y="1092200"/>
                </a:cubicBezTo>
                <a:cubicBezTo>
                  <a:pt x="1772632" y="1066800"/>
                  <a:pt x="1804382" y="1028700"/>
                  <a:pt x="1842482" y="1016000"/>
                </a:cubicBezTo>
                <a:cubicBezTo>
                  <a:pt x="1874232" y="1003300"/>
                  <a:pt x="1944082" y="996950"/>
                  <a:pt x="1956782" y="996950"/>
                </a:cubicBezTo>
                <a:cubicBezTo>
                  <a:pt x="1975832" y="996950"/>
                  <a:pt x="2032982" y="1016000"/>
                  <a:pt x="2064732" y="1028700"/>
                </a:cubicBezTo>
                <a:lnTo>
                  <a:pt x="2077432" y="1016000"/>
                </a:lnTo>
                <a:cubicBezTo>
                  <a:pt x="2058382" y="1009650"/>
                  <a:pt x="2032982" y="996950"/>
                  <a:pt x="2007582" y="990600"/>
                </a:cubicBezTo>
                <a:cubicBezTo>
                  <a:pt x="2058382" y="996950"/>
                  <a:pt x="2147282" y="1035050"/>
                  <a:pt x="2204432" y="1104900"/>
                </a:cubicBezTo>
                <a:cubicBezTo>
                  <a:pt x="2179032" y="1079500"/>
                  <a:pt x="2147282" y="1041400"/>
                  <a:pt x="2109182" y="1041400"/>
                </a:cubicBezTo>
                <a:cubicBezTo>
                  <a:pt x="2115532" y="1054100"/>
                  <a:pt x="2134582" y="1066800"/>
                  <a:pt x="2153632" y="1079500"/>
                </a:cubicBezTo>
                <a:cubicBezTo>
                  <a:pt x="2172682" y="1092200"/>
                  <a:pt x="2204432" y="1136650"/>
                  <a:pt x="2204432" y="1168400"/>
                </a:cubicBezTo>
                <a:cubicBezTo>
                  <a:pt x="2204432" y="1181100"/>
                  <a:pt x="2179032" y="1219200"/>
                  <a:pt x="2172682" y="1250950"/>
                </a:cubicBezTo>
                <a:cubicBezTo>
                  <a:pt x="2159982" y="1295400"/>
                  <a:pt x="2153632" y="1358900"/>
                  <a:pt x="2140932" y="1409700"/>
                </a:cubicBezTo>
                <a:cubicBezTo>
                  <a:pt x="2134582" y="1441450"/>
                  <a:pt x="2090132" y="1466850"/>
                  <a:pt x="2096482" y="1498600"/>
                </a:cubicBezTo>
                <a:cubicBezTo>
                  <a:pt x="2115532" y="1485900"/>
                  <a:pt x="2128232" y="1479550"/>
                  <a:pt x="2140932" y="1466850"/>
                </a:cubicBezTo>
                <a:cubicBezTo>
                  <a:pt x="2090132" y="1511300"/>
                  <a:pt x="2032982" y="1555750"/>
                  <a:pt x="1988532" y="1543050"/>
                </a:cubicBezTo>
                <a:lnTo>
                  <a:pt x="2001232" y="1543050"/>
                </a:lnTo>
                <a:lnTo>
                  <a:pt x="1950432" y="1543050"/>
                </a:lnTo>
                <a:cubicBezTo>
                  <a:pt x="1956782" y="1543050"/>
                  <a:pt x="1969482" y="1543050"/>
                  <a:pt x="1982182" y="1530350"/>
                </a:cubicBezTo>
                <a:cubicBezTo>
                  <a:pt x="1975832" y="1524000"/>
                  <a:pt x="1975832" y="1524000"/>
                  <a:pt x="1956782" y="1524000"/>
                </a:cubicBezTo>
                <a:cubicBezTo>
                  <a:pt x="1944082" y="1524000"/>
                  <a:pt x="1918682" y="1555750"/>
                  <a:pt x="1918682" y="1568450"/>
                </a:cubicBezTo>
                <a:cubicBezTo>
                  <a:pt x="1918682" y="1587500"/>
                  <a:pt x="1925032" y="1587500"/>
                  <a:pt x="1931382" y="1587500"/>
                </a:cubicBezTo>
                <a:cubicBezTo>
                  <a:pt x="2096482" y="1625600"/>
                  <a:pt x="2261582" y="1657350"/>
                  <a:pt x="2426682" y="1695450"/>
                </a:cubicBezTo>
                <a:cubicBezTo>
                  <a:pt x="2502882" y="1714500"/>
                  <a:pt x="2636232" y="1758950"/>
                  <a:pt x="2648932" y="1758950"/>
                </a:cubicBezTo>
                <a:cubicBezTo>
                  <a:pt x="2667982" y="1758950"/>
                  <a:pt x="2674332" y="1746250"/>
                  <a:pt x="2674332" y="1739900"/>
                </a:cubicBezTo>
                <a:cubicBezTo>
                  <a:pt x="2674332" y="1746250"/>
                  <a:pt x="2674332" y="1752600"/>
                  <a:pt x="2680682" y="1758950"/>
                </a:cubicBezTo>
                <a:cubicBezTo>
                  <a:pt x="2687032" y="1752600"/>
                  <a:pt x="2687032" y="1739900"/>
                  <a:pt x="2687032" y="1727200"/>
                </a:cubicBezTo>
                <a:cubicBezTo>
                  <a:pt x="2680682" y="1771650"/>
                  <a:pt x="2706082" y="1778000"/>
                  <a:pt x="2737832" y="1778000"/>
                </a:cubicBezTo>
                <a:cubicBezTo>
                  <a:pt x="2801332" y="1778000"/>
                  <a:pt x="2788632" y="1727200"/>
                  <a:pt x="2788632" y="1708150"/>
                </a:cubicBezTo>
                <a:cubicBezTo>
                  <a:pt x="2788632" y="1644650"/>
                  <a:pt x="2782282" y="1651000"/>
                  <a:pt x="2744182" y="1562100"/>
                </a:cubicBezTo>
                <a:cubicBezTo>
                  <a:pt x="2750532" y="1568450"/>
                  <a:pt x="2744182" y="1587500"/>
                  <a:pt x="2763232" y="1587500"/>
                </a:cubicBezTo>
                <a:cubicBezTo>
                  <a:pt x="2775932" y="1587500"/>
                  <a:pt x="2750532" y="1574800"/>
                  <a:pt x="2769582" y="1574800"/>
                </a:cubicBezTo>
                <a:cubicBezTo>
                  <a:pt x="2782282" y="1574800"/>
                  <a:pt x="2782282" y="1587500"/>
                  <a:pt x="2788632" y="1593850"/>
                </a:cubicBezTo>
                <a:cubicBezTo>
                  <a:pt x="2801332" y="1574800"/>
                  <a:pt x="2807682" y="1562100"/>
                  <a:pt x="2807682" y="1549400"/>
                </a:cubicBezTo>
                <a:cubicBezTo>
                  <a:pt x="2807682" y="1511300"/>
                  <a:pt x="2807682" y="1517650"/>
                  <a:pt x="2782282" y="1492250"/>
                </a:cubicBezTo>
                <a:cubicBezTo>
                  <a:pt x="2782282" y="1498600"/>
                  <a:pt x="2794982" y="1511300"/>
                  <a:pt x="2807682" y="1511300"/>
                </a:cubicBezTo>
                <a:cubicBezTo>
                  <a:pt x="2807682" y="1498600"/>
                  <a:pt x="2814032" y="1485900"/>
                  <a:pt x="2807682" y="1473200"/>
                </a:cubicBezTo>
                <a:cubicBezTo>
                  <a:pt x="2807682" y="1473200"/>
                  <a:pt x="2801332" y="1479550"/>
                  <a:pt x="2794982" y="1479550"/>
                </a:cubicBezTo>
                <a:cubicBezTo>
                  <a:pt x="2814032" y="1473200"/>
                  <a:pt x="2833082" y="1447800"/>
                  <a:pt x="2820382" y="1435100"/>
                </a:cubicBezTo>
                <a:cubicBezTo>
                  <a:pt x="2820382" y="1441450"/>
                  <a:pt x="2826732" y="1454150"/>
                  <a:pt x="2833082" y="1466850"/>
                </a:cubicBezTo>
                <a:cubicBezTo>
                  <a:pt x="2839432" y="1460500"/>
                  <a:pt x="2845782" y="1460500"/>
                  <a:pt x="2845782" y="1447800"/>
                </a:cubicBezTo>
                <a:cubicBezTo>
                  <a:pt x="2845782" y="1428750"/>
                  <a:pt x="2839432" y="1428750"/>
                  <a:pt x="2839432" y="1409700"/>
                </a:cubicBezTo>
                <a:cubicBezTo>
                  <a:pt x="2833082" y="1409700"/>
                  <a:pt x="2826732" y="1416050"/>
                  <a:pt x="2833082" y="1416050"/>
                </a:cubicBezTo>
                <a:cubicBezTo>
                  <a:pt x="2833082" y="1403350"/>
                  <a:pt x="2839432" y="1384300"/>
                  <a:pt x="2833082" y="1371600"/>
                </a:cubicBezTo>
                <a:cubicBezTo>
                  <a:pt x="2839432" y="1390650"/>
                  <a:pt x="2820382" y="1397000"/>
                  <a:pt x="2858482" y="1409700"/>
                </a:cubicBezTo>
                <a:cubicBezTo>
                  <a:pt x="2858482" y="1390650"/>
                  <a:pt x="2852132" y="1365250"/>
                  <a:pt x="2852132" y="1346200"/>
                </a:cubicBezTo>
                <a:cubicBezTo>
                  <a:pt x="2852132" y="1333500"/>
                  <a:pt x="2877532" y="1200150"/>
                  <a:pt x="2890232" y="1130300"/>
                </a:cubicBezTo>
                <a:cubicBezTo>
                  <a:pt x="2890232" y="1111250"/>
                  <a:pt x="2896582" y="1085850"/>
                  <a:pt x="2896582" y="1060450"/>
                </a:cubicBezTo>
                <a:cubicBezTo>
                  <a:pt x="2902932" y="958850"/>
                  <a:pt x="2915632" y="857250"/>
                  <a:pt x="3004532" y="755650"/>
                </a:cubicBezTo>
                <a:cubicBezTo>
                  <a:pt x="2998182" y="762000"/>
                  <a:pt x="2985482" y="774700"/>
                  <a:pt x="2985482" y="793750"/>
                </a:cubicBezTo>
                <a:cubicBezTo>
                  <a:pt x="3004532" y="781050"/>
                  <a:pt x="3023582" y="755650"/>
                  <a:pt x="3036282" y="730250"/>
                </a:cubicBezTo>
                <a:cubicBezTo>
                  <a:pt x="3042632" y="717550"/>
                  <a:pt x="3036282" y="711200"/>
                  <a:pt x="3036282" y="692150"/>
                </a:cubicBezTo>
                <a:cubicBezTo>
                  <a:pt x="3036282" y="679450"/>
                  <a:pt x="3112482" y="596900"/>
                  <a:pt x="3112482" y="577850"/>
                </a:cubicBezTo>
                <a:cubicBezTo>
                  <a:pt x="3112482" y="565150"/>
                  <a:pt x="3029932" y="457200"/>
                  <a:pt x="2998182" y="393700"/>
                </a:cubicBezTo>
                <a:cubicBezTo>
                  <a:pt x="2991832" y="381000"/>
                  <a:pt x="3004532" y="361950"/>
                  <a:pt x="3004532" y="349250"/>
                </a:cubicBezTo>
                <a:lnTo>
                  <a:pt x="3004532" y="330200"/>
                </a:lnTo>
                <a:cubicBezTo>
                  <a:pt x="2998182" y="323850"/>
                  <a:pt x="2998182" y="317500"/>
                  <a:pt x="2985482" y="317500"/>
                </a:cubicBezTo>
                <a:cubicBezTo>
                  <a:pt x="2966432" y="317500"/>
                  <a:pt x="2966432" y="336550"/>
                  <a:pt x="2953732" y="342900"/>
                </a:cubicBezTo>
                <a:cubicBezTo>
                  <a:pt x="2953732" y="298450"/>
                  <a:pt x="2979132" y="330200"/>
                  <a:pt x="2985482" y="266700"/>
                </a:cubicBezTo>
                <a:cubicBezTo>
                  <a:pt x="3010882" y="228600"/>
                  <a:pt x="2998182" y="222250"/>
                  <a:pt x="2998182" y="209550"/>
                </a:cubicBezTo>
                <a:cubicBezTo>
                  <a:pt x="2998182" y="196850"/>
                  <a:pt x="3004532" y="190500"/>
                  <a:pt x="3004532" y="184150"/>
                </a:cubicBezTo>
                <a:cubicBezTo>
                  <a:pt x="3029932" y="44450"/>
                  <a:pt x="3182332" y="0"/>
                  <a:pt x="3264882" y="0"/>
                </a:cubicBezTo>
                <a:cubicBezTo>
                  <a:pt x="3379182" y="0"/>
                  <a:pt x="3436332" y="44450"/>
                  <a:pt x="3537932" y="171450"/>
                </a:cubicBezTo>
                <a:close/>
              </a:path>
            </a:pathLst>
          </a:custGeom>
          <a:solidFill>
            <a:srgbClr val="C5E0B4"/>
          </a:solidFill>
          <a:ln w="9098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F4D8CE-0300-5150-E202-7B96A2E6D99E}"/>
              </a:ext>
            </a:extLst>
          </p:cNvPr>
          <p:cNvGrpSpPr/>
          <p:nvPr/>
        </p:nvGrpSpPr>
        <p:grpSpPr>
          <a:xfrm>
            <a:off x="3483245" y="2074648"/>
            <a:ext cx="3291162" cy="764626"/>
            <a:chOff x="2380694" y="2255344"/>
            <a:chExt cx="3291162" cy="7646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C335E5D-1B98-8750-3494-0F48C4885332}"/>
                </a:ext>
              </a:extLst>
            </p:cNvPr>
            <p:cNvSpPr/>
            <p:nvPr/>
          </p:nvSpPr>
          <p:spPr>
            <a:xfrm>
              <a:off x="2380694" y="2255344"/>
              <a:ext cx="3291162" cy="764626"/>
            </a:xfrm>
            <a:custGeom>
              <a:avLst/>
              <a:gdLst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546907 w 2891613"/>
                <a:gd name="connsiteY3" fmla="*/ 94155 h 758276"/>
                <a:gd name="connsiteX4" fmla="*/ 2868971 w 2891613"/>
                <a:gd name="connsiteY4" fmla="*/ 669524 h 758276"/>
                <a:gd name="connsiteX5" fmla="*/ 2891613 w 2891613"/>
                <a:gd name="connsiteY5" fmla="*/ 744569 h 758276"/>
                <a:gd name="connsiteX6" fmla="*/ 2872271 w 2891613"/>
                <a:gd name="connsiteY6" fmla="*/ 750573 h 758276"/>
                <a:gd name="connsiteX7" fmla="*/ 2795862 w 2891613"/>
                <a:gd name="connsiteY7" fmla="*/ 758276 h 758276"/>
                <a:gd name="connsiteX8" fmla="*/ 379138 w 2891613"/>
                <a:gd name="connsiteY8" fmla="*/ 758275 h 758276"/>
                <a:gd name="connsiteX9" fmla="*/ 7703 w 2891613"/>
                <a:gd name="connsiteY9" fmla="*/ 455546 h 758276"/>
                <a:gd name="connsiteX10" fmla="*/ 0 w 2891613"/>
                <a:gd name="connsiteY10" fmla="*/ 379138 h 758276"/>
                <a:gd name="connsiteX11" fmla="*/ 7703 w 2891613"/>
                <a:gd name="connsiteY11" fmla="*/ 302729 h 758276"/>
                <a:gd name="connsiteX12" fmla="*/ 379138 w 2891613"/>
                <a:gd name="connsiteY12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463985 w 2891613"/>
                <a:gd name="connsiteY2" fmla="*/ 35628 h 758276"/>
                <a:gd name="connsiteX3" fmla="*/ 2868971 w 2891613"/>
                <a:gd name="connsiteY3" fmla="*/ 669524 h 758276"/>
                <a:gd name="connsiteX4" fmla="*/ 2891613 w 2891613"/>
                <a:gd name="connsiteY4" fmla="*/ 744569 h 758276"/>
                <a:gd name="connsiteX5" fmla="*/ 2872271 w 2891613"/>
                <a:gd name="connsiteY5" fmla="*/ 750573 h 758276"/>
                <a:gd name="connsiteX6" fmla="*/ 2795862 w 2891613"/>
                <a:gd name="connsiteY6" fmla="*/ 758276 h 758276"/>
                <a:gd name="connsiteX7" fmla="*/ 379138 w 2891613"/>
                <a:gd name="connsiteY7" fmla="*/ 758275 h 758276"/>
                <a:gd name="connsiteX8" fmla="*/ 7703 w 2891613"/>
                <a:gd name="connsiteY8" fmla="*/ 455546 h 758276"/>
                <a:gd name="connsiteX9" fmla="*/ 0 w 2891613"/>
                <a:gd name="connsiteY9" fmla="*/ 379138 h 758276"/>
                <a:gd name="connsiteX10" fmla="*/ 7703 w 2891613"/>
                <a:gd name="connsiteY10" fmla="*/ 302729 h 758276"/>
                <a:gd name="connsiteX11" fmla="*/ 379138 w 2891613"/>
                <a:gd name="connsiteY11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68971 w 2891613"/>
                <a:gd name="connsiteY2" fmla="*/ 669524 h 758276"/>
                <a:gd name="connsiteX3" fmla="*/ 2891613 w 2891613"/>
                <a:gd name="connsiteY3" fmla="*/ 744569 h 758276"/>
                <a:gd name="connsiteX4" fmla="*/ 2872271 w 2891613"/>
                <a:gd name="connsiteY4" fmla="*/ 750573 h 758276"/>
                <a:gd name="connsiteX5" fmla="*/ 2795862 w 2891613"/>
                <a:gd name="connsiteY5" fmla="*/ 758276 h 758276"/>
                <a:gd name="connsiteX6" fmla="*/ 379138 w 2891613"/>
                <a:gd name="connsiteY6" fmla="*/ 758275 h 758276"/>
                <a:gd name="connsiteX7" fmla="*/ 7703 w 2891613"/>
                <a:gd name="connsiteY7" fmla="*/ 455546 h 758276"/>
                <a:gd name="connsiteX8" fmla="*/ 0 w 2891613"/>
                <a:gd name="connsiteY8" fmla="*/ 379138 h 758276"/>
                <a:gd name="connsiteX9" fmla="*/ 7703 w 2891613"/>
                <a:gd name="connsiteY9" fmla="*/ 302729 h 758276"/>
                <a:gd name="connsiteX10" fmla="*/ 379138 w 2891613"/>
                <a:gd name="connsiteY10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872271 w 2891613"/>
                <a:gd name="connsiteY3" fmla="*/ 750573 h 758276"/>
                <a:gd name="connsiteX4" fmla="*/ 2795862 w 2891613"/>
                <a:gd name="connsiteY4" fmla="*/ 758276 h 758276"/>
                <a:gd name="connsiteX5" fmla="*/ 379138 w 2891613"/>
                <a:gd name="connsiteY5" fmla="*/ 758275 h 758276"/>
                <a:gd name="connsiteX6" fmla="*/ 7703 w 2891613"/>
                <a:gd name="connsiteY6" fmla="*/ 455546 h 758276"/>
                <a:gd name="connsiteX7" fmla="*/ 0 w 2891613"/>
                <a:gd name="connsiteY7" fmla="*/ 379138 h 758276"/>
                <a:gd name="connsiteX8" fmla="*/ 7703 w 2891613"/>
                <a:gd name="connsiteY8" fmla="*/ 302729 h 758276"/>
                <a:gd name="connsiteX9" fmla="*/ 379138 w 2891613"/>
                <a:gd name="connsiteY9" fmla="*/ 0 h 758276"/>
                <a:gd name="connsiteX0" fmla="*/ 379138 w 3024671"/>
                <a:gd name="connsiteY0" fmla="*/ 0 h 770589"/>
                <a:gd name="connsiteX1" fmla="*/ 2393337 w 3024671"/>
                <a:gd name="connsiteY1" fmla="*/ 0 h 770589"/>
                <a:gd name="connsiteX2" fmla="*/ 2891613 w 3024671"/>
                <a:gd name="connsiteY2" fmla="*/ 744569 h 770589"/>
                <a:gd name="connsiteX3" fmla="*/ 3024671 w 3024671"/>
                <a:gd name="connsiteY3" fmla="*/ 769623 h 770589"/>
                <a:gd name="connsiteX4" fmla="*/ 2795862 w 3024671"/>
                <a:gd name="connsiteY4" fmla="*/ 758276 h 770589"/>
                <a:gd name="connsiteX5" fmla="*/ 379138 w 3024671"/>
                <a:gd name="connsiteY5" fmla="*/ 758275 h 770589"/>
                <a:gd name="connsiteX6" fmla="*/ 7703 w 3024671"/>
                <a:gd name="connsiteY6" fmla="*/ 455546 h 770589"/>
                <a:gd name="connsiteX7" fmla="*/ 0 w 3024671"/>
                <a:gd name="connsiteY7" fmla="*/ 379138 h 770589"/>
                <a:gd name="connsiteX8" fmla="*/ 7703 w 3024671"/>
                <a:gd name="connsiteY8" fmla="*/ 302729 h 770589"/>
                <a:gd name="connsiteX9" fmla="*/ 379138 w 3024671"/>
                <a:gd name="connsiteY9" fmla="*/ 0 h 770589"/>
                <a:gd name="connsiteX0" fmla="*/ 379138 w 2891613"/>
                <a:gd name="connsiteY0" fmla="*/ 0 h 758276"/>
                <a:gd name="connsiteX1" fmla="*/ 2393337 w 2891613"/>
                <a:gd name="connsiteY1" fmla="*/ 0 h 758276"/>
                <a:gd name="connsiteX2" fmla="*/ 2891613 w 2891613"/>
                <a:gd name="connsiteY2" fmla="*/ 744569 h 758276"/>
                <a:gd name="connsiteX3" fmla="*/ 2795862 w 2891613"/>
                <a:gd name="connsiteY3" fmla="*/ 758276 h 758276"/>
                <a:gd name="connsiteX4" fmla="*/ 379138 w 2891613"/>
                <a:gd name="connsiteY4" fmla="*/ 758275 h 758276"/>
                <a:gd name="connsiteX5" fmla="*/ 7703 w 2891613"/>
                <a:gd name="connsiteY5" fmla="*/ 455546 h 758276"/>
                <a:gd name="connsiteX6" fmla="*/ 0 w 2891613"/>
                <a:gd name="connsiteY6" fmla="*/ 379138 h 758276"/>
                <a:gd name="connsiteX7" fmla="*/ 7703 w 2891613"/>
                <a:gd name="connsiteY7" fmla="*/ 302729 h 758276"/>
                <a:gd name="connsiteX8" fmla="*/ 379138 w 2891613"/>
                <a:gd name="connsiteY8" fmla="*/ 0 h 758276"/>
                <a:gd name="connsiteX0" fmla="*/ 379138 w 3075763"/>
                <a:gd name="connsiteY0" fmla="*/ 0 h 769969"/>
                <a:gd name="connsiteX1" fmla="*/ 2393337 w 3075763"/>
                <a:gd name="connsiteY1" fmla="*/ 0 h 769969"/>
                <a:gd name="connsiteX2" fmla="*/ 3075763 w 3075763"/>
                <a:gd name="connsiteY2" fmla="*/ 769969 h 769969"/>
                <a:gd name="connsiteX3" fmla="*/ 2795862 w 3075763"/>
                <a:gd name="connsiteY3" fmla="*/ 758276 h 769969"/>
                <a:gd name="connsiteX4" fmla="*/ 379138 w 3075763"/>
                <a:gd name="connsiteY4" fmla="*/ 758275 h 769969"/>
                <a:gd name="connsiteX5" fmla="*/ 7703 w 3075763"/>
                <a:gd name="connsiteY5" fmla="*/ 455546 h 769969"/>
                <a:gd name="connsiteX6" fmla="*/ 0 w 3075763"/>
                <a:gd name="connsiteY6" fmla="*/ 379138 h 769969"/>
                <a:gd name="connsiteX7" fmla="*/ 7703 w 3075763"/>
                <a:gd name="connsiteY7" fmla="*/ 302729 h 769969"/>
                <a:gd name="connsiteX8" fmla="*/ 379138 w 3075763"/>
                <a:gd name="connsiteY8" fmla="*/ 0 h 769969"/>
                <a:gd name="connsiteX0" fmla="*/ 379138 w 2933330"/>
                <a:gd name="connsiteY0" fmla="*/ 0 h 758276"/>
                <a:gd name="connsiteX1" fmla="*/ 2393337 w 2933330"/>
                <a:gd name="connsiteY1" fmla="*/ 0 h 758276"/>
                <a:gd name="connsiteX2" fmla="*/ 2795862 w 2933330"/>
                <a:gd name="connsiteY2" fmla="*/ 758276 h 758276"/>
                <a:gd name="connsiteX3" fmla="*/ 379138 w 2933330"/>
                <a:gd name="connsiteY3" fmla="*/ 758275 h 758276"/>
                <a:gd name="connsiteX4" fmla="*/ 7703 w 2933330"/>
                <a:gd name="connsiteY4" fmla="*/ 455546 h 758276"/>
                <a:gd name="connsiteX5" fmla="*/ 0 w 2933330"/>
                <a:gd name="connsiteY5" fmla="*/ 379138 h 758276"/>
                <a:gd name="connsiteX6" fmla="*/ 7703 w 2933330"/>
                <a:gd name="connsiteY6" fmla="*/ 302729 h 758276"/>
                <a:gd name="connsiteX7" fmla="*/ 379138 w 2933330"/>
                <a:gd name="connsiteY7" fmla="*/ 0 h 758276"/>
                <a:gd name="connsiteX0" fmla="*/ 379138 w 2795862"/>
                <a:gd name="connsiteY0" fmla="*/ 0 h 758276"/>
                <a:gd name="connsiteX1" fmla="*/ 2393337 w 2795862"/>
                <a:gd name="connsiteY1" fmla="*/ 0 h 758276"/>
                <a:gd name="connsiteX2" fmla="*/ 2795862 w 2795862"/>
                <a:gd name="connsiteY2" fmla="*/ 758276 h 758276"/>
                <a:gd name="connsiteX3" fmla="*/ 379138 w 2795862"/>
                <a:gd name="connsiteY3" fmla="*/ 758275 h 758276"/>
                <a:gd name="connsiteX4" fmla="*/ 7703 w 2795862"/>
                <a:gd name="connsiteY4" fmla="*/ 455546 h 758276"/>
                <a:gd name="connsiteX5" fmla="*/ 0 w 2795862"/>
                <a:gd name="connsiteY5" fmla="*/ 379138 h 758276"/>
                <a:gd name="connsiteX6" fmla="*/ 7703 w 2795862"/>
                <a:gd name="connsiteY6" fmla="*/ 302729 h 758276"/>
                <a:gd name="connsiteX7" fmla="*/ 379138 w 2795862"/>
                <a:gd name="connsiteY7" fmla="*/ 0 h 75827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  <a:gd name="connsiteX0" fmla="*/ 379138 w 3291162"/>
                <a:gd name="connsiteY0" fmla="*/ 0 h 764626"/>
                <a:gd name="connsiteX1" fmla="*/ 2393337 w 3291162"/>
                <a:gd name="connsiteY1" fmla="*/ 0 h 764626"/>
                <a:gd name="connsiteX2" fmla="*/ 3291162 w 3291162"/>
                <a:gd name="connsiteY2" fmla="*/ 764626 h 764626"/>
                <a:gd name="connsiteX3" fmla="*/ 379138 w 3291162"/>
                <a:gd name="connsiteY3" fmla="*/ 758275 h 764626"/>
                <a:gd name="connsiteX4" fmla="*/ 7703 w 3291162"/>
                <a:gd name="connsiteY4" fmla="*/ 455546 h 764626"/>
                <a:gd name="connsiteX5" fmla="*/ 0 w 3291162"/>
                <a:gd name="connsiteY5" fmla="*/ 379138 h 764626"/>
                <a:gd name="connsiteX6" fmla="*/ 7703 w 3291162"/>
                <a:gd name="connsiteY6" fmla="*/ 302729 h 764626"/>
                <a:gd name="connsiteX7" fmla="*/ 379138 w 3291162"/>
                <a:gd name="connsiteY7" fmla="*/ 0 h 7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162" h="764626">
                  <a:moveTo>
                    <a:pt x="379138" y="0"/>
                  </a:moveTo>
                  <a:lnTo>
                    <a:pt x="2393337" y="0"/>
                  </a:lnTo>
                  <a:cubicBezTo>
                    <a:pt x="3018374" y="139079"/>
                    <a:pt x="2585462" y="530297"/>
                    <a:pt x="3291162" y="764626"/>
                  </a:cubicBezTo>
                  <a:lnTo>
                    <a:pt x="379138" y="758275"/>
                  </a:lnTo>
                  <a:cubicBezTo>
                    <a:pt x="195920" y="758275"/>
                    <a:pt x="43056" y="628313"/>
                    <a:pt x="7703" y="455546"/>
                  </a:cubicBezTo>
                  <a:lnTo>
                    <a:pt x="0" y="379138"/>
                  </a:lnTo>
                  <a:lnTo>
                    <a:pt x="7703" y="302729"/>
                  </a:lnTo>
                  <a:cubicBezTo>
                    <a:pt x="43056" y="129962"/>
                    <a:pt x="195920" y="0"/>
                    <a:pt x="379138" y="0"/>
                  </a:cubicBez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83744-9833-C868-6193-4E25BDF5690F}"/>
                </a:ext>
              </a:extLst>
            </p:cNvPr>
            <p:cNvSpPr txBox="1"/>
            <p:nvPr/>
          </p:nvSpPr>
          <p:spPr>
            <a:xfrm>
              <a:off x="3014114" y="2437602"/>
              <a:ext cx="16879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6574032" y="1305366"/>
            <a:ext cx="26072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13800" dirty="0"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13800" dirty="0"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3A85F6-3F1C-5711-B650-ADA914E57ADD}"/>
              </a:ext>
            </a:extLst>
          </p:cNvPr>
          <p:cNvSpPr txBox="1"/>
          <p:nvPr/>
        </p:nvSpPr>
        <p:spPr>
          <a:xfrm>
            <a:off x="3424742" y="3132585"/>
            <a:ext cx="558403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0424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图形 278">
            <a:extLst>
              <a:ext uri="{FF2B5EF4-FFF2-40B4-BE49-F238E27FC236}">
                <a16:creationId xmlns:a16="http://schemas.microsoft.com/office/drawing/2014/main" id="{A356DCBD-6ADF-6B45-B8C9-1157125453E1}"/>
              </a:ext>
            </a:extLst>
          </p:cNvPr>
          <p:cNvSpPr/>
          <p:nvPr/>
        </p:nvSpPr>
        <p:spPr>
          <a:xfrm rot="3928622">
            <a:off x="713966" y="244438"/>
            <a:ext cx="1008023" cy="603763"/>
          </a:xfrm>
          <a:custGeom>
            <a:avLst/>
            <a:gdLst>
              <a:gd name="connsiteX0" fmla="*/ 1618435 w 1726331"/>
              <a:gd name="connsiteY0" fmla="*/ 337174 h 1033999"/>
              <a:gd name="connsiteX1" fmla="*/ 1515035 w 1726331"/>
              <a:gd name="connsiteY1" fmla="*/ 422591 h 1033999"/>
              <a:gd name="connsiteX2" fmla="*/ 1465583 w 1726331"/>
              <a:gd name="connsiteY2" fmla="*/ 386626 h 1033999"/>
              <a:gd name="connsiteX3" fmla="*/ 1595957 w 1726331"/>
              <a:gd name="connsiteY3" fmla="*/ 310200 h 1033999"/>
              <a:gd name="connsiteX4" fmla="*/ 1618435 w 1726331"/>
              <a:gd name="connsiteY4" fmla="*/ 337174 h 1033999"/>
              <a:gd name="connsiteX5" fmla="*/ 350661 w 1726331"/>
              <a:gd name="connsiteY5" fmla="*/ 377635 h 1033999"/>
              <a:gd name="connsiteX6" fmla="*/ 377635 w 1726331"/>
              <a:gd name="connsiteY6" fmla="*/ 413600 h 1033999"/>
              <a:gd name="connsiteX7" fmla="*/ 305704 w 1726331"/>
              <a:gd name="connsiteY7" fmla="*/ 458557 h 1033999"/>
              <a:gd name="connsiteX8" fmla="*/ 152852 w 1726331"/>
              <a:gd name="connsiteY8" fmla="*/ 323687 h 1033999"/>
              <a:gd name="connsiteX9" fmla="*/ 184322 w 1726331"/>
              <a:gd name="connsiteY9" fmla="*/ 274235 h 1033999"/>
              <a:gd name="connsiteX10" fmla="*/ 350661 w 1726331"/>
              <a:gd name="connsiteY10" fmla="*/ 377635 h 1033999"/>
              <a:gd name="connsiteX11" fmla="*/ 1726331 w 1726331"/>
              <a:gd name="connsiteY11" fmla="*/ 269739 h 1033999"/>
              <a:gd name="connsiteX12" fmla="*/ 1519531 w 1726331"/>
              <a:gd name="connsiteY12" fmla="*/ 467548 h 1033999"/>
              <a:gd name="connsiteX13" fmla="*/ 1384661 w 1726331"/>
              <a:gd name="connsiteY13" fmla="*/ 467548 h 1033999"/>
              <a:gd name="connsiteX14" fmla="*/ 1038496 w 1726331"/>
              <a:gd name="connsiteY14" fmla="*/ 755270 h 1033999"/>
              <a:gd name="connsiteX15" fmla="*/ 1034000 w 1726331"/>
              <a:gd name="connsiteY15" fmla="*/ 692330 h 1033999"/>
              <a:gd name="connsiteX16" fmla="*/ 1515035 w 1726331"/>
              <a:gd name="connsiteY16" fmla="*/ 116887 h 1033999"/>
              <a:gd name="connsiteX17" fmla="*/ 1726331 w 1726331"/>
              <a:gd name="connsiteY17" fmla="*/ 269739 h 1033999"/>
              <a:gd name="connsiteX18" fmla="*/ 530487 w 1726331"/>
              <a:gd name="connsiteY18" fmla="*/ 40461 h 1033999"/>
              <a:gd name="connsiteX19" fmla="*/ 984548 w 1726331"/>
              <a:gd name="connsiteY19" fmla="*/ 822704 h 1033999"/>
              <a:gd name="connsiteX20" fmla="*/ 966566 w 1726331"/>
              <a:gd name="connsiteY20" fmla="*/ 1034000 h 1033999"/>
              <a:gd name="connsiteX21" fmla="*/ 588931 w 1726331"/>
              <a:gd name="connsiteY21" fmla="*/ 579939 h 1033999"/>
              <a:gd name="connsiteX22" fmla="*/ 436078 w 1726331"/>
              <a:gd name="connsiteY22" fmla="*/ 539478 h 1033999"/>
              <a:gd name="connsiteX23" fmla="*/ 211296 w 1726331"/>
              <a:gd name="connsiteY23" fmla="*/ 503513 h 1033999"/>
              <a:gd name="connsiteX24" fmla="*/ 0 w 1726331"/>
              <a:gd name="connsiteY24" fmla="*/ 224783 h 1033999"/>
              <a:gd name="connsiteX25" fmla="*/ 287722 w 1726331"/>
              <a:gd name="connsiteY25" fmla="*/ 0 h 1033999"/>
              <a:gd name="connsiteX26" fmla="*/ 530487 w 1726331"/>
              <a:gd name="connsiteY26" fmla="*/ 40461 h 103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26331" h="1033999">
                <a:moveTo>
                  <a:pt x="1618435" y="337174"/>
                </a:moveTo>
                <a:cubicBezTo>
                  <a:pt x="1618435" y="391122"/>
                  <a:pt x="1542009" y="422591"/>
                  <a:pt x="1515035" y="422591"/>
                </a:cubicBezTo>
                <a:cubicBezTo>
                  <a:pt x="1492557" y="422591"/>
                  <a:pt x="1465583" y="409104"/>
                  <a:pt x="1465583" y="386626"/>
                </a:cubicBezTo>
                <a:cubicBezTo>
                  <a:pt x="1465583" y="373139"/>
                  <a:pt x="1586966" y="310200"/>
                  <a:pt x="1595957" y="310200"/>
                </a:cubicBezTo>
                <a:cubicBezTo>
                  <a:pt x="1609444" y="310200"/>
                  <a:pt x="1618435" y="323687"/>
                  <a:pt x="1618435" y="337174"/>
                </a:cubicBezTo>
                <a:close/>
                <a:moveTo>
                  <a:pt x="350661" y="377635"/>
                </a:moveTo>
                <a:cubicBezTo>
                  <a:pt x="359652" y="382130"/>
                  <a:pt x="377635" y="400113"/>
                  <a:pt x="377635" y="413600"/>
                </a:cubicBezTo>
                <a:cubicBezTo>
                  <a:pt x="377635" y="449565"/>
                  <a:pt x="314696" y="458557"/>
                  <a:pt x="305704" y="458557"/>
                </a:cubicBezTo>
                <a:cubicBezTo>
                  <a:pt x="242765" y="458557"/>
                  <a:pt x="152852" y="400113"/>
                  <a:pt x="152852" y="323687"/>
                </a:cubicBezTo>
                <a:cubicBezTo>
                  <a:pt x="152852" y="314696"/>
                  <a:pt x="157348" y="274235"/>
                  <a:pt x="184322" y="274235"/>
                </a:cubicBezTo>
                <a:cubicBezTo>
                  <a:pt x="193313" y="274235"/>
                  <a:pt x="296713" y="341670"/>
                  <a:pt x="350661" y="377635"/>
                </a:cubicBezTo>
                <a:close/>
                <a:moveTo>
                  <a:pt x="1726331" y="269739"/>
                </a:moveTo>
                <a:cubicBezTo>
                  <a:pt x="1726331" y="373139"/>
                  <a:pt x="1613940" y="467548"/>
                  <a:pt x="1519531" y="467548"/>
                </a:cubicBezTo>
                <a:lnTo>
                  <a:pt x="1384661" y="467548"/>
                </a:lnTo>
                <a:cubicBezTo>
                  <a:pt x="1249792" y="472043"/>
                  <a:pt x="1083453" y="611409"/>
                  <a:pt x="1038496" y="755270"/>
                </a:cubicBezTo>
                <a:cubicBezTo>
                  <a:pt x="1038496" y="737287"/>
                  <a:pt x="1034000" y="705817"/>
                  <a:pt x="1034000" y="692330"/>
                </a:cubicBezTo>
                <a:cubicBezTo>
                  <a:pt x="1034000" y="427087"/>
                  <a:pt x="1155383" y="116887"/>
                  <a:pt x="1515035" y="116887"/>
                </a:cubicBezTo>
                <a:cubicBezTo>
                  <a:pt x="1591461" y="116887"/>
                  <a:pt x="1726331" y="148357"/>
                  <a:pt x="1726331" y="269739"/>
                </a:cubicBezTo>
                <a:close/>
                <a:moveTo>
                  <a:pt x="530487" y="40461"/>
                </a:moveTo>
                <a:cubicBezTo>
                  <a:pt x="908122" y="175330"/>
                  <a:pt x="984548" y="557461"/>
                  <a:pt x="984548" y="822704"/>
                </a:cubicBezTo>
                <a:cubicBezTo>
                  <a:pt x="984548" y="836191"/>
                  <a:pt x="975557" y="966565"/>
                  <a:pt x="966566" y="1034000"/>
                </a:cubicBezTo>
                <a:cubicBezTo>
                  <a:pt x="939592" y="885644"/>
                  <a:pt x="759765" y="629391"/>
                  <a:pt x="588931" y="579939"/>
                </a:cubicBezTo>
                <a:cubicBezTo>
                  <a:pt x="539478" y="566452"/>
                  <a:pt x="485531" y="543974"/>
                  <a:pt x="436078" y="539478"/>
                </a:cubicBezTo>
                <a:cubicBezTo>
                  <a:pt x="364148" y="530487"/>
                  <a:pt x="283226" y="525991"/>
                  <a:pt x="211296" y="503513"/>
                </a:cubicBezTo>
                <a:cubicBezTo>
                  <a:pt x="62939" y="458557"/>
                  <a:pt x="0" y="323687"/>
                  <a:pt x="0" y="224783"/>
                </a:cubicBezTo>
                <a:cubicBezTo>
                  <a:pt x="0" y="40461"/>
                  <a:pt x="166339" y="0"/>
                  <a:pt x="287722" y="0"/>
                </a:cubicBezTo>
                <a:cubicBezTo>
                  <a:pt x="368644" y="0"/>
                  <a:pt x="449565" y="13487"/>
                  <a:pt x="530487" y="40461"/>
                </a:cubicBezTo>
                <a:close/>
              </a:path>
            </a:pathLst>
          </a:custGeom>
          <a:solidFill>
            <a:srgbClr val="63AF27"/>
          </a:solidFill>
          <a:ln w="44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783744-9833-C868-6193-4E25BDF5690F}"/>
              </a:ext>
            </a:extLst>
          </p:cNvPr>
          <p:cNvSpPr txBox="1"/>
          <p:nvPr/>
        </p:nvSpPr>
        <p:spPr>
          <a:xfrm>
            <a:off x="1509889" y="315486"/>
            <a:ext cx="360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BF07F5-3C12-4F19-1716-60F14884EAA7}"/>
              </a:ext>
            </a:extLst>
          </p:cNvPr>
          <p:cNvSpPr txBox="1"/>
          <p:nvPr/>
        </p:nvSpPr>
        <p:spPr>
          <a:xfrm>
            <a:off x="52774" y="161597"/>
            <a:ext cx="1005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快看世界体" pitchFamily="50" charset="-122"/>
                <a:ea typeface="快看世界体" pitchFamily="50" charset="-122"/>
              </a:defRPr>
            </a:lvl1pPr>
          </a:lstStyle>
          <a:p>
            <a:r>
              <a:rPr lang="en-US" altLang="zh-CN" sz="4400" dirty="0">
                <a:solidFill>
                  <a:srgbClr val="63AF27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4400" dirty="0">
              <a:solidFill>
                <a:srgbClr val="63AF27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" name="Freeform: Shape 68">
            <a:extLst>
              <a:ext uri="{FF2B5EF4-FFF2-40B4-BE49-F238E27FC236}">
                <a16:creationId xmlns:a16="http://schemas.microsoft.com/office/drawing/2014/main" id="{FC0D8ED7-FB70-D2E1-22AB-75BD38F10A51}"/>
              </a:ext>
            </a:extLst>
          </p:cNvPr>
          <p:cNvSpPr>
            <a:spLocks/>
          </p:cNvSpPr>
          <p:nvPr/>
        </p:nvSpPr>
        <p:spPr bwMode="auto">
          <a:xfrm>
            <a:off x="5389092" y="1869565"/>
            <a:ext cx="2364846" cy="1235494"/>
          </a:xfrm>
          <a:custGeom>
            <a:avLst/>
            <a:gdLst/>
            <a:ahLst/>
            <a:cxnLst>
              <a:cxn ang="0">
                <a:pos x="635" y="0"/>
              </a:cxn>
              <a:cxn ang="0">
                <a:pos x="429" y="69"/>
              </a:cxn>
              <a:cxn ang="0">
                <a:pos x="470" y="78"/>
              </a:cxn>
              <a:cxn ang="0">
                <a:pos x="336" y="194"/>
              </a:cxn>
              <a:cxn ang="0">
                <a:pos x="0" y="230"/>
              </a:cxn>
              <a:cxn ang="0">
                <a:pos x="72" y="313"/>
              </a:cxn>
              <a:cxn ang="0">
                <a:pos x="334" y="332"/>
              </a:cxn>
              <a:cxn ang="0">
                <a:pos x="534" y="158"/>
              </a:cxn>
              <a:cxn ang="0">
                <a:pos x="538" y="194"/>
              </a:cxn>
              <a:cxn ang="0">
                <a:pos x="635" y="0"/>
              </a:cxn>
            </a:cxnLst>
            <a:rect l="0" t="0" r="r" b="b"/>
            <a:pathLst>
              <a:path w="635" h="332">
                <a:moveTo>
                  <a:pt x="635" y="0"/>
                </a:moveTo>
                <a:cubicBezTo>
                  <a:pt x="429" y="69"/>
                  <a:pt x="429" y="69"/>
                  <a:pt x="429" y="69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336" y="194"/>
                  <a:pt x="336" y="194"/>
                  <a:pt x="336" y="194"/>
                </a:cubicBezTo>
                <a:cubicBezTo>
                  <a:pt x="231" y="136"/>
                  <a:pt x="96" y="146"/>
                  <a:pt x="0" y="230"/>
                </a:cubicBezTo>
                <a:cubicBezTo>
                  <a:pt x="72" y="313"/>
                  <a:pt x="72" y="313"/>
                  <a:pt x="72" y="313"/>
                </a:cubicBezTo>
                <a:cubicBezTo>
                  <a:pt x="150" y="246"/>
                  <a:pt x="267" y="254"/>
                  <a:pt x="334" y="332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38" y="194"/>
                  <a:pt x="538" y="194"/>
                  <a:pt x="538" y="194"/>
                </a:cubicBezTo>
                <a:lnTo>
                  <a:pt x="635" y="0"/>
                </a:lnTo>
                <a:close/>
              </a:path>
            </a:pathLst>
          </a:cu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69">
            <a:extLst>
              <a:ext uri="{FF2B5EF4-FFF2-40B4-BE49-F238E27FC236}">
                <a16:creationId xmlns:a16="http://schemas.microsoft.com/office/drawing/2014/main" id="{E4935C44-A716-3103-75DA-812877358300}"/>
              </a:ext>
            </a:extLst>
          </p:cNvPr>
          <p:cNvSpPr>
            <a:spLocks/>
          </p:cNvSpPr>
          <p:nvPr/>
        </p:nvSpPr>
        <p:spPr bwMode="auto">
          <a:xfrm>
            <a:off x="6563024" y="2837581"/>
            <a:ext cx="1220635" cy="2349986"/>
          </a:xfrm>
          <a:custGeom>
            <a:avLst/>
            <a:gdLst/>
            <a:ahLst/>
            <a:cxnLst>
              <a:cxn ang="0">
                <a:pos x="328" y="631"/>
              </a:cxn>
              <a:cxn ang="0">
                <a:pos x="259" y="425"/>
              </a:cxn>
              <a:cxn ang="0">
                <a:pos x="251" y="466"/>
              </a:cxn>
              <a:cxn ang="0">
                <a:pos x="138" y="335"/>
              </a:cxn>
              <a:cxn ang="0">
                <a:pos x="102" y="0"/>
              </a:cxn>
              <a:cxn ang="0">
                <a:pos x="19" y="72"/>
              </a:cxn>
              <a:cxn ang="0">
                <a:pos x="0" y="333"/>
              </a:cxn>
              <a:cxn ang="0">
                <a:pos x="171" y="531"/>
              </a:cxn>
              <a:cxn ang="0">
                <a:pos x="134" y="534"/>
              </a:cxn>
              <a:cxn ang="0">
                <a:pos x="328" y="631"/>
              </a:cxn>
            </a:cxnLst>
            <a:rect l="0" t="0" r="r" b="b"/>
            <a:pathLst>
              <a:path w="328" h="631">
                <a:moveTo>
                  <a:pt x="328" y="631"/>
                </a:moveTo>
                <a:cubicBezTo>
                  <a:pt x="259" y="425"/>
                  <a:pt x="259" y="425"/>
                  <a:pt x="259" y="425"/>
                </a:cubicBezTo>
                <a:cubicBezTo>
                  <a:pt x="251" y="466"/>
                  <a:pt x="251" y="466"/>
                  <a:pt x="251" y="466"/>
                </a:cubicBezTo>
                <a:cubicBezTo>
                  <a:pt x="138" y="335"/>
                  <a:pt x="138" y="335"/>
                  <a:pt x="138" y="335"/>
                </a:cubicBezTo>
                <a:cubicBezTo>
                  <a:pt x="195" y="230"/>
                  <a:pt x="185" y="96"/>
                  <a:pt x="102" y="0"/>
                </a:cubicBezTo>
                <a:cubicBezTo>
                  <a:pt x="19" y="72"/>
                  <a:pt x="19" y="72"/>
                  <a:pt x="19" y="72"/>
                </a:cubicBezTo>
                <a:cubicBezTo>
                  <a:pt x="86" y="149"/>
                  <a:pt x="77" y="266"/>
                  <a:pt x="0" y="333"/>
                </a:cubicBezTo>
                <a:cubicBezTo>
                  <a:pt x="171" y="531"/>
                  <a:pt x="171" y="531"/>
                  <a:pt x="171" y="531"/>
                </a:cubicBezTo>
                <a:cubicBezTo>
                  <a:pt x="134" y="534"/>
                  <a:pt x="134" y="534"/>
                  <a:pt x="134" y="534"/>
                </a:cubicBezTo>
                <a:lnTo>
                  <a:pt x="328" y="631"/>
                </a:lnTo>
                <a:close/>
              </a:path>
            </a:pathLst>
          </a:cu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70">
            <a:extLst>
              <a:ext uri="{FF2B5EF4-FFF2-40B4-BE49-F238E27FC236}">
                <a16:creationId xmlns:a16="http://schemas.microsoft.com/office/drawing/2014/main" id="{3ABEC927-EC6E-0C0F-F589-1CAE2B8936A3}"/>
              </a:ext>
            </a:extLst>
          </p:cNvPr>
          <p:cNvSpPr>
            <a:spLocks/>
          </p:cNvSpPr>
          <p:nvPr/>
        </p:nvSpPr>
        <p:spPr bwMode="auto">
          <a:xfrm>
            <a:off x="4457165" y="4007268"/>
            <a:ext cx="2373338" cy="1233372"/>
          </a:xfrm>
          <a:custGeom>
            <a:avLst/>
            <a:gdLst/>
            <a:ahLst/>
            <a:cxnLst>
              <a:cxn ang="0">
                <a:pos x="637" y="102"/>
              </a:cxn>
              <a:cxn ang="0">
                <a:pos x="565" y="19"/>
              </a:cxn>
              <a:cxn ang="0">
                <a:pos x="304" y="1"/>
              </a:cxn>
              <a:cxn ang="0">
                <a:pos x="303" y="0"/>
              </a:cxn>
              <a:cxn ang="0">
                <a:pos x="101" y="175"/>
              </a:cxn>
              <a:cxn ang="0">
                <a:pos x="98" y="136"/>
              </a:cxn>
              <a:cxn ang="0">
                <a:pos x="0" y="331"/>
              </a:cxn>
              <a:cxn ang="0">
                <a:pos x="206" y="262"/>
              </a:cxn>
              <a:cxn ang="0">
                <a:pos x="168" y="254"/>
              </a:cxn>
              <a:cxn ang="0">
                <a:pos x="301" y="138"/>
              </a:cxn>
              <a:cxn ang="0">
                <a:pos x="637" y="102"/>
              </a:cxn>
            </a:cxnLst>
            <a:rect l="0" t="0" r="r" b="b"/>
            <a:pathLst>
              <a:path w="637" h="331">
                <a:moveTo>
                  <a:pt x="637" y="102"/>
                </a:moveTo>
                <a:cubicBezTo>
                  <a:pt x="565" y="19"/>
                  <a:pt x="565" y="19"/>
                  <a:pt x="565" y="19"/>
                </a:cubicBezTo>
                <a:cubicBezTo>
                  <a:pt x="488" y="86"/>
                  <a:pt x="372" y="78"/>
                  <a:pt x="304" y="1"/>
                </a:cubicBezTo>
                <a:cubicBezTo>
                  <a:pt x="303" y="0"/>
                  <a:pt x="303" y="0"/>
                  <a:pt x="303" y="0"/>
                </a:cubicBezTo>
                <a:cubicBezTo>
                  <a:pt x="101" y="175"/>
                  <a:pt x="101" y="175"/>
                  <a:pt x="101" y="175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0" y="331"/>
                  <a:pt x="0" y="331"/>
                  <a:pt x="0" y="331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168" y="254"/>
                  <a:pt x="168" y="254"/>
                  <a:pt x="168" y="254"/>
                </a:cubicBezTo>
                <a:cubicBezTo>
                  <a:pt x="301" y="138"/>
                  <a:pt x="301" y="138"/>
                  <a:pt x="301" y="138"/>
                </a:cubicBezTo>
                <a:cubicBezTo>
                  <a:pt x="407" y="196"/>
                  <a:pt x="541" y="186"/>
                  <a:pt x="637" y="102"/>
                </a:cubicBezTo>
                <a:close/>
              </a:path>
            </a:pathLst>
          </a:cu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71">
            <a:extLst>
              <a:ext uri="{FF2B5EF4-FFF2-40B4-BE49-F238E27FC236}">
                <a16:creationId xmlns:a16="http://schemas.microsoft.com/office/drawing/2014/main" id="{FE5F7413-4316-8EA3-F9E5-2EF55A7D8F77}"/>
              </a:ext>
            </a:extLst>
          </p:cNvPr>
          <p:cNvSpPr>
            <a:spLocks/>
          </p:cNvSpPr>
          <p:nvPr/>
        </p:nvSpPr>
        <p:spPr bwMode="auto">
          <a:xfrm>
            <a:off x="4408339" y="1884425"/>
            <a:ext cx="1248232" cy="2390320"/>
          </a:xfrm>
          <a:custGeom>
            <a:avLst/>
            <a:gdLst/>
            <a:ahLst/>
            <a:cxnLst>
              <a:cxn ang="0">
                <a:pos x="335" y="309"/>
              </a:cxn>
              <a:cxn ang="0">
                <a:pos x="155" y="101"/>
              </a:cxn>
              <a:cxn ang="0">
                <a:pos x="194" y="97"/>
              </a:cxn>
              <a:cxn ang="0">
                <a:pos x="0" y="0"/>
              </a:cxn>
              <a:cxn ang="0">
                <a:pos x="69" y="206"/>
              </a:cxn>
              <a:cxn ang="0">
                <a:pos x="77" y="168"/>
              </a:cxn>
              <a:cxn ang="0">
                <a:pos x="197" y="307"/>
              </a:cxn>
              <a:cxn ang="0">
                <a:pos x="233" y="642"/>
              </a:cxn>
              <a:cxn ang="0">
                <a:pos x="316" y="570"/>
              </a:cxn>
              <a:cxn ang="0">
                <a:pos x="335" y="309"/>
              </a:cxn>
            </a:cxnLst>
            <a:rect l="0" t="0" r="r" b="b"/>
            <a:pathLst>
              <a:path w="335" h="642">
                <a:moveTo>
                  <a:pt x="335" y="309"/>
                </a:moveTo>
                <a:cubicBezTo>
                  <a:pt x="155" y="101"/>
                  <a:pt x="155" y="101"/>
                  <a:pt x="155" y="101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0" y="0"/>
                  <a:pt x="0" y="0"/>
                  <a:pt x="0" y="0"/>
                </a:cubicBezTo>
                <a:cubicBezTo>
                  <a:pt x="69" y="206"/>
                  <a:pt x="69" y="206"/>
                  <a:pt x="69" y="206"/>
                </a:cubicBezTo>
                <a:cubicBezTo>
                  <a:pt x="77" y="168"/>
                  <a:pt x="77" y="168"/>
                  <a:pt x="77" y="168"/>
                </a:cubicBezTo>
                <a:cubicBezTo>
                  <a:pt x="197" y="307"/>
                  <a:pt x="197" y="307"/>
                  <a:pt x="197" y="307"/>
                </a:cubicBezTo>
                <a:cubicBezTo>
                  <a:pt x="140" y="412"/>
                  <a:pt x="150" y="546"/>
                  <a:pt x="233" y="642"/>
                </a:cubicBezTo>
                <a:cubicBezTo>
                  <a:pt x="316" y="570"/>
                  <a:pt x="316" y="570"/>
                  <a:pt x="316" y="570"/>
                </a:cubicBezTo>
                <a:cubicBezTo>
                  <a:pt x="249" y="493"/>
                  <a:pt x="258" y="376"/>
                  <a:pt x="335" y="309"/>
                </a:cubicBezTo>
                <a:close/>
              </a:path>
            </a:pathLst>
          </a:cu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Oval 79">
            <a:extLst>
              <a:ext uri="{FF2B5EF4-FFF2-40B4-BE49-F238E27FC236}">
                <a16:creationId xmlns:a16="http://schemas.microsoft.com/office/drawing/2014/main" id="{6170822E-7C1E-D02B-24F5-2B341A081051}"/>
              </a:ext>
            </a:extLst>
          </p:cNvPr>
          <p:cNvSpPr>
            <a:spLocks/>
          </p:cNvSpPr>
          <p:nvPr/>
        </p:nvSpPr>
        <p:spPr bwMode="auto">
          <a:xfrm>
            <a:off x="3840212" y="1321447"/>
            <a:ext cx="617747" cy="619870"/>
          </a:xfrm>
          <a:prstGeom prst="ellipse">
            <a:avLst/>
          </a:pr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80">
            <a:extLst>
              <a:ext uri="{FF2B5EF4-FFF2-40B4-BE49-F238E27FC236}">
                <a16:creationId xmlns:a16="http://schemas.microsoft.com/office/drawing/2014/main" id="{AD1007F7-BBB0-EEC1-32FE-68E6EC11BD34}"/>
              </a:ext>
            </a:extLst>
          </p:cNvPr>
          <p:cNvSpPr>
            <a:spLocks/>
          </p:cNvSpPr>
          <p:nvPr/>
        </p:nvSpPr>
        <p:spPr bwMode="auto">
          <a:xfrm>
            <a:off x="3802001" y="1283236"/>
            <a:ext cx="692047" cy="694170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0" y="113"/>
              </a:cxn>
              <a:cxn ang="0">
                <a:pos x="113" y="227"/>
              </a:cxn>
              <a:cxn ang="0">
                <a:pos x="226" y="113"/>
              </a:cxn>
              <a:cxn ang="0">
                <a:pos x="113" y="0"/>
              </a:cxn>
              <a:cxn ang="0">
                <a:pos x="113" y="208"/>
              </a:cxn>
              <a:cxn ang="0">
                <a:pos x="18" y="113"/>
              </a:cxn>
              <a:cxn ang="0">
                <a:pos x="113" y="18"/>
              </a:cxn>
              <a:cxn ang="0">
                <a:pos x="208" y="113"/>
              </a:cxn>
              <a:cxn ang="0">
                <a:pos x="113" y="208"/>
              </a:cxn>
            </a:cxnLst>
            <a:rect l="0" t="0" r="r" b="b"/>
            <a:pathLst>
              <a:path w="226" h="227">
                <a:moveTo>
                  <a:pt x="113" y="0"/>
                </a:moveTo>
                <a:cubicBezTo>
                  <a:pt x="50" y="0"/>
                  <a:pt x="0" y="51"/>
                  <a:pt x="0" y="113"/>
                </a:cubicBezTo>
                <a:cubicBezTo>
                  <a:pt x="0" y="176"/>
                  <a:pt x="50" y="227"/>
                  <a:pt x="113" y="227"/>
                </a:cubicBezTo>
                <a:cubicBezTo>
                  <a:pt x="176" y="227"/>
                  <a:pt x="226" y="176"/>
                  <a:pt x="226" y="113"/>
                </a:cubicBezTo>
                <a:cubicBezTo>
                  <a:pt x="226" y="51"/>
                  <a:pt x="176" y="0"/>
                  <a:pt x="113" y="0"/>
                </a:cubicBezTo>
                <a:close/>
                <a:moveTo>
                  <a:pt x="113" y="208"/>
                </a:moveTo>
                <a:cubicBezTo>
                  <a:pt x="60" y="208"/>
                  <a:pt x="18" y="166"/>
                  <a:pt x="18" y="113"/>
                </a:cubicBezTo>
                <a:cubicBezTo>
                  <a:pt x="18" y="61"/>
                  <a:pt x="60" y="18"/>
                  <a:pt x="113" y="18"/>
                </a:cubicBezTo>
                <a:cubicBezTo>
                  <a:pt x="165" y="18"/>
                  <a:pt x="208" y="61"/>
                  <a:pt x="208" y="113"/>
                </a:cubicBezTo>
                <a:cubicBezTo>
                  <a:pt x="208" y="166"/>
                  <a:pt x="165" y="208"/>
                  <a:pt x="113" y="20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2399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Group 74">
            <a:extLst>
              <a:ext uri="{FF2B5EF4-FFF2-40B4-BE49-F238E27FC236}">
                <a16:creationId xmlns:a16="http://schemas.microsoft.com/office/drawing/2014/main" id="{AC8674DE-A284-1027-9B02-26928BC9283A}"/>
              </a:ext>
            </a:extLst>
          </p:cNvPr>
          <p:cNvGrpSpPr/>
          <p:nvPr/>
        </p:nvGrpSpPr>
        <p:grpSpPr>
          <a:xfrm>
            <a:off x="4044004" y="1476414"/>
            <a:ext cx="216530" cy="261110"/>
            <a:chOff x="4440238" y="1720850"/>
            <a:chExt cx="161925" cy="195263"/>
          </a:xfrm>
          <a:solidFill>
            <a:schemeClr val="bg1"/>
          </a:solidFill>
        </p:grpSpPr>
        <p:sp>
          <p:nvSpPr>
            <p:cNvPr id="31" name="Rectangle 75">
              <a:extLst>
                <a:ext uri="{FF2B5EF4-FFF2-40B4-BE49-F238E27FC236}">
                  <a16:creationId xmlns:a16="http://schemas.microsoft.com/office/drawing/2014/main" id="{D5F2A9A5-3E1E-6DE8-D7BC-882C3C4C6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238" y="1785938"/>
              <a:ext cx="31750" cy="1301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76">
              <a:extLst>
                <a:ext uri="{FF2B5EF4-FFF2-40B4-BE49-F238E27FC236}">
                  <a16:creationId xmlns:a16="http://schemas.microsoft.com/office/drawing/2014/main" id="{2550FC1F-9DD6-6A72-D27A-DABCC6B3B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1720850"/>
              <a:ext cx="30163" cy="1952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77">
              <a:extLst>
                <a:ext uri="{FF2B5EF4-FFF2-40B4-BE49-F238E27FC236}">
                  <a16:creationId xmlns:a16="http://schemas.microsoft.com/office/drawing/2014/main" id="{58410C27-A236-9269-82FB-99631DD82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1824038"/>
              <a:ext cx="30163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78">
              <a:extLst>
                <a:ext uri="{FF2B5EF4-FFF2-40B4-BE49-F238E27FC236}">
                  <a16:creationId xmlns:a16="http://schemas.microsoft.com/office/drawing/2014/main" id="{8AFA3381-7EFB-9DD5-6028-FFDFD9EA4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1781175"/>
              <a:ext cx="28575" cy="1349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Oval 86">
            <a:extLst>
              <a:ext uri="{FF2B5EF4-FFF2-40B4-BE49-F238E27FC236}">
                <a16:creationId xmlns:a16="http://schemas.microsoft.com/office/drawing/2014/main" id="{2E9E6EFE-9BB1-D7BE-36D1-56689F0DB099}"/>
              </a:ext>
            </a:extLst>
          </p:cNvPr>
          <p:cNvSpPr>
            <a:spLocks/>
          </p:cNvSpPr>
          <p:nvPr/>
        </p:nvSpPr>
        <p:spPr bwMode="auto">
          <a:xfrm>
            <a:off x="7737225" y="1321447"/>
            <a:ext cx="617747" cy="617747"/>
          </a:xfrm>
          <a:prstGeom prst="ellipse">
            <a:avLst/>
          </a:pr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87">
            <a:extLst>
              <a:ext uri="{FF2B5EF4-FFF2-40B4-BE49-F238E27FC236}">
                <a16:creationId xmlns:a16="http://schemas.microsoft.com/office/drawing/2014/main" id="{74C3A558-B516-C685-63D6-216054F040F0}"/>
              </a:ext>
            </a:extLst>
          </p:cNvPr>
          <p:cNvSpPr>
            <a:spLocks/>
          </p:cNvSpPr>
          <p:nvPr/>
        </p:nvSpPr>
        <p:spPr bwMode="auto">
          <a:xfrm>
            <a:off x="7699013" y="1283236"/>
            <a:ext cx="692047" cy="694170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0" y="114"/>
              </a:cxn>
              <a:cxn ang="0">
                <a:pos x="113" y="227"/>
              </a:cxn>
              <a:cxn ang="0">
                <a:pos x="226" y="114"/>
              </a:cxn>
              <a:cxn ang="0">
                <a:pos x="113" y="0"/>
              </a:cxn>
              <a:cxn ang="0">
                <a:pos x="113" y="209"/>
              </a:cxn>
              <a:cxn ang="0">
                <a:pos x="18" y="114"/>
              </a:cxn>
              <a:cxn ang="0">
                <a:pos x="113" y="19"/>
              </a:cxn>
              <a:cxn ang="0">
                <a:pos x="208" y="114"/>
              </a:cxn>
              <a:cxn ang="0">
                <a:pos x="113" y="209"/>
              </a:cxn>
            </a:cxnLst>
            <a:rect l="0" t="0" r="r" b="b"/>
            <a:pathLst>
              <a:path w="226" h="227">
                <a:moveTo>
                  <a:pt x="113" y="0"/>
                </a:moveTo>
                <a:cubicBezTo>
                  <a:pt x="50" y="0"/>
                  <a:pt x="0" y="51"/>
                  <a:pt x="0" y="114"/>
                </a:cubicBezTo>
                <a:cubicBezTo>
                  <a:pt x="0" y="176"/>
                  <a:pt x="50" y="227"/>
                  <a:pt x="113" y="227"/>
                </a:cubicBezTo>
                <a:cubicBezTo>
                  <a:pt x="176" y="227"/>
                  <a:pt x="226" y="176"/>
                  <a:pt x="226" y="114"/>
                </a:cubicBezTo>
                <a:cubicBezTo>
                  <a:pt x="226" y="51"/>
                  <a:pt x="176" y="0"/>
                  <a:pt x="113" y="0"/>
                </a:cubicBezTo>
                <a:close/>
                <a:moveTo>
                  <a:pt x="113" y="209"/>
                </a:moveTo>
                <a:cubicBezTo>
                  <a:pt x="61" y="209"/>
                  <a:pt x="18" y="166"/>
                  <a:pt x="18" y="114"/>
                </a:cubicBezTo>
                <a:cubicBezTo>
                  <a:pt x="18" y="61"/>
                  <a:pt x="61" y="19"/>
                  <a:pt x="113" y="19"/>
                </a:cubicBezTo>
                <a:cubicBezTo>
                  <a:pt x="166" y="19"/>
                  <a:pt x="208" y="61"/>
                  <a:pt x="208" y="114"/>
                </a:cubicBezTo>
                <a:cubicBezTo>
                  <a:pt x="208" y="166"/>
                  <a:pt x="166" y="209"/>
                  <a:pt x="113" y="2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2399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83">
            <a:extLst>
              <a:ext uri="{FF2B5EF4-FFF2-40B4-BE49-F238E27FC236}">
                <a16:creationId xmlns:a16="http://schemas.microsoft.com/office/drawing/2014/main" id="{81446351-F601-D83D-881D-73A17ABB15CD}"/>
              </a:ext>
            </a:extLst>
          </p:cNvPr>
          <p:cNvGrpSpPr/>
          <p:nvPr/>
        </p:nvGrpSpPr>
        <p:grpSpPr>
          <a:xfrm>
            <a:off x="7917666" y="1497642"/>
            <a:ext cx="250496" cy="250497"/>
            <a:chOff x="3576638" y="2108200"/>
            <a:chExt cx="187325" cy="187326"/>
          </a:xfrm>
          <a:solidFill>
            <a:schemeClr val="bg1"/>
          </a:solidFill>
        </p:grpSpPr>
        <p:sp>
          <p:nvSpPr>
            <p:cNvPr id="29" name="Freeform: Shape 84">
              <a:extLst>
                <a:ext uri="{FF2B5EF4-FFF2-40B4-BE49-F238E27FC236}">
                  <a16:creationId xmlns:a16="http://schemas.microsoft.com/office/drawing/2014/main" id="{58F165C9-1F05-77ED-399B-068932E55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2116138"/>
              <a:ext cx="177800" cy="17938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52" y="2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39" y="78"/>
                </a:cxn>
                <a:cxn ang="0">
                  <a:pos x="78" y="39"/>
                </a:cxn>
                <a:cxn ang="0">
                  <a:pos x="76" y="25"/>
                </a:cxn>
                <a:cxn ang="0">
                  <a:pos x="38" y="40"/>
                </a:cxn>
              </a:cxnLst>
              <a:rect l="0" t="0" r="r" b="b"/>
              <a:pathLst>
                <a:path w="78" h="78">
                  <a:moveTo>
                    <a:pt x="38" y="40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ubicBezTo>
                    <a:pt x="61" y="78"/>
                    <a:pt x="78" y="61"/>
                    <a:pt x="78" y="39"/>
                  </a:cubicBezTo>
                  <a:cubicBezTo>
                    <a:pt x="78" y="34"/>
                    <a:pt x="77" y="30"/>
                    <a:pt x="76" y="25"/>
                  </a:cubicBezTo>
                  <a:lnTo>
                    <a:pt x="3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: Shape 85">
              <a:extLst>
                <a:ext uri="{FF2B5EF4-FFF2-40B4-BE49-F238E27FC236}">
                  <a16:creationId xmlns:a16="http://schemas.microsoft.com/office/drawing/2014/main" id="{956D14C0-172B-E29F-E3E3-6F597DC3B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413" y="2108200"/>
              <a:ext cx="82550" cy="8413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52" y="31"/>
                </a:cxn>
                <a:cxn ang="0">
                  <a:pos x="0" y="53"/>
                </a:cxn>
                <a:cxn ang="0">
                  <a:pos x="19" y="0"/>
                </a:cxn>
              </a:cxnLst>
              <a:rect l="0" t="0" r="r" b="b"/>
              <a:pathLst>
                <a:path w="52" h="53">
                  <a:moveTo>
                    <a:pt x="19" y="0"/>
                  </a:moveTo>
                  <a:lnTo>
                    <a:pt x="52" y="31"/>
                  </a:lnTo>
                  <a:lnTo>
                    <a:pt x="0" y="53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91">
            <a:extLst>
              <a:ext uri="{FF2B5EF4-FFF2-40B4-BE49-F238E27FC236}">
                <a16:creationId xmlns:a16="http://schemas.microsoft.com/office/drawing/2014/main" id="{27A49785-D2EB-64B1-9CED-50E7A44C17D7}"/>
              </a:ext>
            </a:extLst>
          </p:cNvPr>
          <p:cNvSpPr>
            <a:spLocks/>
          </p:cNvSpPr>
          <p:nvPr/>
        </p:nvSpPr>
        <p:spPr bwMode="auto">
          <a:xfrm>
            <a:off x="3841273" y="5171009"/>
            <a:ext cx="617747" cy="617747"/>
          </a:xfrm>
          <a:prstGeom prst="ellipse">
            <a:avLst/>
          </a:prstGeom>
          <a:solidFill>
            <a:srgbClr val="63AF27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90">
            <a:extLst>
              <a:ext uri="{FF2B5EF4-FFF2-40B4-BE49-F238E27FC236}">
                <a16:creationId xmlns:a16="http://schemas.microsoft.com/office/drawing/2014/main" id="{1C8A6C08-ABB4-68CD-3065-9D715A78D875}"/>
              </a:ext>
            </a:extLst>
          </p:cNvPr>
          <p:cNvSpPr>
            <a:spLocks/>
          </p:cNvSpPr>
          <p:nvPr/>
        </p:nvSpPr>
        <p:spPr bwMode="auto">
          <a:xfrm>
            <a:off x="3975012" y="5396030"/>
            <a:ext cx="367253" cy="199547"/>
          </a:xfrm>
          <a:custGeom>
            <a:avLst/>
            <a:gdLst/>
            <a:ahLst/>
            <a:cxnLst>
              <a:cxn ang="0">
                <a:pos x="100" y="0"/>
              </a:cxn>
              <a:cxn ang="0">
                <a:pos x="81" y="19"/>
              </a:cxn>
              <a:cxn ang="0">
                <a:pos x="85" y="31"/>
              </a:cxn>
              <a:cxn ang="0">
                <a:pos x="67" y="52"/>
              </a:cxn>
              <a:cxn ang="0">
                <a:pos x="41" y="21"/>
              </a:cxn>
              <a:cxn ang="0">
                <a:pos x="0" y="54"/>
              </a:cxn>
              <a:cxn ang="0">
                <a:pos x="5" y="60"/>
              </a:cxn>
              <a:cxn ang="0">
                <a:pos x="40" y="32"/>
              </a:cxn>
              <a:cxn ang="0">
                <a:pos x="67" y="65"/>
              </a:cxn>
              <a:cxn ang="0">
                <a:pos x="91" y="36"/>
              </a:cxn>
              <a:cxn ang="0">
                <a:pos x="100" y="38"/>
              </a:cxn>
              <a:cxn ang="0">
                <a:pos x="120" y="19"/>
              </a:cxn>
              <a:cxn ang="0">
                <a:pos x="100" y="0"/>
              </a:cxn>
              <a:cxn ang="0">
                <a:pos x="100" y="35"/>
              </a:cxn>
              <a:cxn ang="0">
                <a:pos x="93" y="33"/>
              </a:cxn>
              <a:cxn ang="0">
                <a:pos x="101" y="24"/>
              </a:cxn>
              <a:cxn ang="0">
                <a:pos x="100" y="30"/>
              </a:cxn>
              <a:cxn ang="0">
                <a:pos x="108" y="30"/>
              </a:cxn>
              <a:cxn ang="0">
                <a:pos x="110" y="13"/>
              </a:cxn>
              <a:cxn ang="0">
                <a:pos x="110" y="13"/>
              </a:cxn>
              <a:cxn ang="0">
                <a:pos x="110" y="12"/>
              </a:cxn>
              <a:cxn ang="0">
                <a:pos x="104" y="7"/>
              </a:cxn>
              <a:cxn ang="0">
                <a:pos x="104" y="8"/>
              </a:cxn>
              <a:cxn ang="0">
                <a:pos x="104" y="7"/>
              </a:cxn>
              <a:cxn ang="0">
                <a:pos x="86" y="13"/>
              </a:cxn>
              <a:cxn ang="0">
                <a:pos x="89" y="21"/>
              </a:cxn>
              <a:cxn ang="0">
                <a:pos x="95" y="19"/>
              </a:cxn>
              <a:cxn ang="0">
                <a:pos x="87" y="28"/>
              </a:cxn>
              <a:cxn ang="0">
                <a:pos x="85" y="19"/>
              </a:cxn>
              <a:cxn ang="0">
                <a:pos x="100" y="3"/>
              </a:cxn>
              <a:cxn ang="0">
                <a:pos x="116" y="19"/>
              </a:cxn>
              <a:cxn ang="0">
                <a:pos x="100" y="35"/>
              </a:cxn>
            </a:cxnLst>
            <a:rect l="0" t="0" r="r" b="b"/>
            <a:pathLst>
              <a:path w="120" h="65">
                <a:moveTo>
                  <a:pt x="100" y="0"/>
                </a:moveTo>
                <a:cubicBezTo>
                  <a:pt x="89" y="0"/>
                  <a:pt x="81" y="8"/>
                  <a:pt x="81" y="19"/>
                </a:cubicBezTo>
                <a:cubicBezTo>
                  <a:pt x="81" y="24"/>
                  <a:pt x="82" y="28"/>
                  <a:pt x="85" y="31"/>
                </a:cubicBezTo>
                <a:cubicBezTo>
                  <a:pt x="67" y="52"/>
                  <a:pt x="67" y="52"/>
                  <a:pt x="67" y="52"/>
                </a:cubicBezTo>
                <a:cubicBezTo>
                  <a:pt x="41" y="21"/>
                  <a:pt x="41" y="21"/>
                  <a:pt x="41" y="21"/>
                </a:cubicBezTo>
                <a:cubicBezTo>
                  <a:pt x="0" y="54"/>
                  <a:pt x="0" y="54"/>
                  <a:pt x="0" y="54"/>
                </a:cubicBezTo>
                <a:cubicBezTo>
                  <a:pt x="5" y="60"/>
                  <a:pt x="5" y="60"/>
                  <a:pt x="5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67" y="65"/>
                  <a:pt x="67" y="65"/>
                  <a:pt x="67" y="65"/>
                </a:cubicBezTo>
                <a:cubicBezTo>
                  <a:pt x="91" y="36"/>
                  <a:pt x="91" y="36"/>
                  <a:pt x="91" y="36"/>
                </a:cubicBezTo>
                <a:cubicBezTo>
                  <a:pt x="94" y="38"/>
                  <a:pt x="97" y="38"/>
                  <a:pt x="100" y="38"/>
                </a:cubicBezTo>
                <a:cubicBezTo>
                  <a:pt x="111" y="38"/>
                  <a:pt x="120" y="30"/>
                  <a:pt x="120" y="19"/>
                </a:cubicBezTo>
                <a:cubicBezTo>
                  <a:pt x="120" y="8"/>
                  <a:pt x="111" y="0"/>
                  <a:pt x="100" y="0"/>
                </a:cubicBezTo>
                <a:close/>
                <a:moveTo>
                  <a:pt x="100" y="35"/>
                </a:moveTo>
                <a:cubicBezTo>
                  <a:pt x="98" y="35"/>
                  <a:pt x="95" y="34"/>
                  <a:pt x="93" y="33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04" y="7"/>
                  <a:pt x="104" y="7"/>
                  <a:pt x="104" y="7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7"/>
                  <a:pt x="104" y="7"/>
                  <a:pt x="104" y="7"/>
                </a:cubicBezTo>
                <a:cubicBezTo>
                  <a:pt x="86" y="13"/>
                  <a:pt x="86" y="13"/>
                  <a:pt x="86" y="13"/>
                </a:cubicBezTo>
                <a:cubicBezTo>
                  <a:pt x="89" y="21"/>
                  <a:pt x="89" y="21"/>
                  <a:pt x="89" y="21"/>
                </a:cubicBezTo>
                <a:cubicBezTo>
                  <a:pt x="95" y="19"/>
                  <a:pt x="95" y="19"/>
                  <a:pt x="95" y="19"/>
                </a:cubicBezTo>
                <a:cubicBezTo>
                  <a:pt x="87" y="28"/>
                  <a:pt x="87" y="28"/>
                  <a:pt x="87" y="28"/>
                </a:cubicBezTo>
                <a:cubicBezTo>
                  <a:pt x="86" y="25"/>
                  <a:pt x="85" y="22"/>
                  <a:pt x="85" y="19"/>
                </a:cubicBezTo>
                <a:cubicBezTo>
                  <a:pt x="85" y="10"/>
                  <a:pt x="92" y="3"/>
                  <a:pt x="100" y="3"/>
                </a:cubicBezTo>
                <a:cubicBezTo>
                  <a:pt x="109" y="3"/>
                  <a:pt x="116" y="10"/>
                  <a:pt x="116" y="19"/>
                </a:cubicBezTo>
                <a:cubicBezTo>
                  <a:pt x="116" y="28"/>
                  <a:pt x="109" y="35"/>
                  <a:pt x="100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96">
            <a:extLst>
              <a:ext uri="{FF2B5EF4-FFF2-40B4-BE49-F238E27FC236}">
                <a16:creationId xmlns:a16="http://schemas.microsoft.com/office/drawing/2014/main" id="{22107F29-DAB0-A19A-5CC5-319DDAA550FA}"/>
              </a:ext>
            </a:extLst>
          </p:cNvPr>
          <p:cNvSpPr>
            <a:spLocks/>
          </p:cNvSpPr>
          <p:nvPr/>
        </p:nvSpPr>
        <p:spPr bwMode="auto">
          <a:xfrm>
            <a:off x="7737225" y="5168886"/>
            <a:ext cx="617747" cy="619870"/>
          </a:xfrm>
          <a:prstGeom prst="ellipse">
            <a:avLst/>
          </a:prstGeom>
          <a:solidFill>
            <a:srgbClr val="34931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Freeform: Shape 97">
            <a:extLst>
              <a:ext uri="{FF2B5EF4-FFF2-40B4-BE49-F238E27FC236}">
                <a16:creationId xmlns:a16="http://schemas.microsoft.com/office/drawing/2014/main" id="{CBE16557-C7DF-B59F-423A-CC81825900FE}"/>
              </a:ext>
            </a:extLst>
          </p:cNvPr>
          <p:cNvSpPr>
            <a:spLocks/>
          </p:cNvSpPr>
          <p:nvPr/>
        </p:nvSpPr>
        <p:spPr bwMode="auto">
          <a:xfrm>
            <a:off x="7699013" y="5132797"/>
            <a:ext cx="692047" cy="694170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0" y="114"/>
              </a:cxn>
              <a:cxn ang="0">
                <a:pos x="113" y="227"/>
              </a:cxn>
              <a:cxn ang="0">
                <a:pos x="226" y="114"/>
              </a:cxn>
              <a:cxn ang="0">
                <a:pos x="113" y="0"/>
              </a:cxn>
              <a:cxn ang="0">
                <a:pos x="113" y="209"/>
              </a:cxn>
              <a:cxn ang="0">
                <a:pos x="18" y="114"/>
              </a:cxn>
              <a:cxn ang="0">
                <a:pos x="113" y="18"/>
              </a:cxn>
              <a:cxn ang="0">
                <a:pos x="208" y="114"/>
              </a:cxn>
              <a:cxn ang="0">
                <a:pos x="113" y="209"/>
              </a:cxn>
            </a:cxnLst>
            <a:rect l="0" t="0" r="r" b="b"/>
            <a:pathLst>
              <a:path w="226" h="227">
                <a:moveTo>
                  <a:pt x="113" y="0"/>
                </a:moveTo>
                <a:cubicBezTo>
                  <a:pt x="50" y="0"/>
                  <a:pt x="0" y="51"/>
                  <a:pt x="0" y="114"/>
                </a:cubicBezTo>
                <a:cubicBezTo>
                  <a:pt x="0" y="176"/>
                  <a:pt x="50" y="227"/>
                  <a:pt x="113" y="227"/>
                </a:cubicBezTo>
                <a:cubicBezTo>
                  <a:pt x="176" y="227"/>
                  <a:pt x="226" y="176"/>
                  <a:pt x="226" y="114"/>
                </a:cubicBezTo>
                <a:cubicBezTo>
                  <a:pt x="226" y="51"/>
                  <a:pt x="176" y="0"/>
                  <a:pt x="113" y="0"/>
                </a:cubicBezTo>
                <a:close/>
                <a:moveTo>
                  <a:pt x="113" y="209"/>
                </a:moveTo>
                <a:cubicBezTo>
                  <a:pt x="61" y="209"/>
                  <a:pt x="18" y="166"/>
                  <a:pt x="18" y="114"/>
                </a:cubicBezTo>
                <a:cubicBezTo>
                  <a:pt x="18" y="61"/>
                  <a:pt x="61" y="18"/>
                  <a:pt x="113" y="18"/>
                </a:cubicBezTo>
                <a:cubicBezTo>
                  <a:pt x="166" y="18"/>
                  <a:pt x="208" y="61"/>
                  <a:pt x="208" y="114"/>
                </a:cubicBezTo>
                <a:cubicBezTo>
                  <a:pt x="208" y="166"/>
                  <a:pt x="166" y="209"/>
                  <a:pt x="113" y="2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239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: Shape 95">
            <a:extLst>
              <a:ext uri="{FF2B5EF4-FFF2-40B4-BE49-F238E27FC236}">
                <a16:creationId xmlns:a16="http://schemas.microsoft.com/office/drawing/2014/main" id="{B2865268-329D-1A8B-B34E-089258F98B74}"/>
              </a:ext>
            </a:extLst>
          </p:cNvPr>
          <p:cNvSpPr>
            <a:spLocks/>
          </p:cNvSpPr>
          <p:nvPr/>
        </p:nvSpPr>
        <p:spPr bwMode="auto">
          <a:xfrm>
            <a:off x="7896438" y="5336590"/>
            <a:ext cx="280216" cy="316304"/>
          </a:xfrm>
          <a:custGeom>
            <a:avLst/>
            <a:gdLst/>
            <a:ahLst/>
            <a:cxnLst>
              <a:cxn ang="0">
                <a:pos x="72" y="17"/>
              </a:cxn>
              <a:cxn ang="0">
                <a:pos x="66" y="1"/>
              </a:cxn>
              <a:cxn ang="0">
                <a:pos x="72" y="17"/>
              </a:cxn>
              <a:cxn ang="0">
                <a:pos x="60" y="48"/>
              </a:cxn>
              <a:cxn ang="0">
                <a:pos x="81" y="49"/>
              </a:cxn>
              <a:cxn ang="0">
                <a:pos x="81" y="39"/>
              </a:cxn>
              <a:cxn ang="0">
                <a:pos x="66" y="40"/>
              </a:cxn>
              <a:cxn ang="0">
                <a:pos x="65" y="26"/>
              </a:cxn>
              <a:cxn ang="0">
                <a:pos x="51" y="14"/>
              </a:cxn>
              <a:cxn ang="0">
                <a:pos x="30" y="14"/>
              </a:cxn>
              <a:cxn ang="0">
                <a:pos x="16" y="30"/>
              </a:cxn>
              <a:cxn ang="0">
                <a:pos x="23" y="36"/>
              </a:cxn>
              <a:cxn ang="0">
                <a:pos x="44" y="24"/>
              </a:cxn>
              <a:cxn ang="0">
                <a:pos x="27" y="48"/>
              </a:cxn>
              <a:cxn ang="0">
                <a:pos x="29" y="72"/>
              </a:cxn>
              <a:cxn ang="0">
                <a:pos x="11" y="70"/>
              </a:cxn>
              <a:cxn ang="0">
                <a:pos x="11" y="80"/>
              </a:cxn>
              <a:cxn ang="0">
                <a:pos x="40" y="80"/>
              </a:cxn>
              <a:cxn ang="0">
                <a:pos x="40" y="60"/>
              </a:cxn>
              <a:cxn ang="0">
                <a:pos x="54" y="73"/>
              </a:cxn>
              <a:cxn ang="0">
                <a:pos x="54" y="94"/>
              </a:cxn>
              <a:cxn ang="0">
                <a:pos x="65" y="91"/>
              </a:cxn>
              <a:cxn ang="0">
                <a:pos x="65" y="65"/>
              </a:cxn>
              <a:cxn ang="0">
                <a:pos x="49" y="52"/>
              </a:cxn>
              <a:cxn ang="0">
                <a:pos x="57" y="39"/>
              </a:cxn>
              <a:cxn ang="0">
                <a:pos x="60" y="48"/>
              </a:cxn>
            </a:cxnLst>
            <a:rect l="0" t="0" r="r" b="b"/>
            <a:pathLst>
              <a:path w="92" h="103">
                <a:moveTo>
                  <a:pt x="72" y="17"/>
                </a:moveTo>
                <a:cubicBezTo>
                  <a:pt x="81" y="11"/>
                  <a:pt x="73" y="0"/>
                  <a:pt x="66" y="1"/>
                </a:cubicBezTo>
                <a:cubicBezTo>
                  <a:pt x="49" y="2"/>
                  <a:pt x="59" y="27"/>
                  <a:pt x="72" y="17"/>
                </a:cubicBezTo>
                <a:close/>
                <a:moveTo>
                  <a:pt x="60" y="48"/>
                </a:moveTo>
                <a:cubicBezTo>
                  <a:pt x="65" y="52"/>
                  <a:pt x="76" y="50"/>
                  <a:pt x="81" y="49"/>
                </a:cubicBezTo>
                <a:cubicBezTo>
                  <a:pt x="92" y="46"/>
                  <a:pt x="90" y="39"/>
                  <a:pt x="81" y="39"/>
                </a:cubicBezTo>
                <a:cubicBezTo>
                  <a:pt x="78" y="39"/>
                  <a:pt x="69" y="42"/>
                  <a:pt x="66" y="40"/>
                </a:cubicBezTo>
                <a:cubicBezTo>
                  <a:pt x="65" y="37"/>
                  <a:pt x="67" y="30"/>
                  <a:pt x="65" y="26"/>
                </a:cubicBezTo>
                <a:cubicBezTo>
                  <a:pt x="62" y="21"/>
                  <a:pt x="58" y="15"/>
                  <a:pt x="51" y="14"/>
                </a:cubicBezTo>
                <a:cubicBezTo>
                  <a:pt x="45" y="12"/>
                  <a:pt x="37" y="12"/>
                  <a:pt x="30" y="14"/>
                </a:cubicBezTo>
                <a:cubicBezTo>
                  <a:pt x="23" y="16"/>
                  <a:pt x="20" y="24"/>
                  <a:pt x="16" y="30"/>
                </a:cubicBezTo>
                <a:cubicBezTo>
                  <a:pt x="12" y="36"/>
                  <a:pt x="17" y="43"/>
                  <a:pt x="23" y="36"/>
                </a:cubicBezTo>
                <a:cubicBezTo>
                  <a:pt x="28" y="30"/>
                  <a:pt x="31" y="21"/>
                  <a:pt x="44" y="24"/>
                </a:cubicBezTo>
                <a:cubicBezTo>
                  <a:pt x="41" y="33"/>
                  <a:pt x="30" y="38"/>
                  <a:pt x="27" y="48"/>
                </a:cubicBezTo>
                <a:cubicBezTo>
                  <a:pt x="26" y="54"/>
                  <a:pt x="32" y="64"/>
                  <a:pt x="29" y="72"/>
                </a:cubicBezTo>
                <a:cubicBezTo>
                  <a:pt x="29" y="72"/>
                  <a:pt x="14" y="71"/>
                  <a:pt x="11" y="70"/>
                </a:cubicBezTo>
                <a:cubicBezTo>
                  <a:pt x="6" y="70"/>
                  <a:pt x="0" y="78"/>
                  <a:pt x="11" y="80"/>
                </a:cubicBezTo>
                <a:cubicBezTo>
                  <a:pt x="15" y="81"/>
                  <a:pt x="35" y="85"/>
                  <a:pt x="40" y="80"/>
                </a:cubicBezTo>
                <a:cubicBezTo>
                  <a:pt x="44" y="76"/>
                  <a:pt x="40" y="60"/>
                  <a:pt x="40" y="60"/>
                </a:cubicBezTo>
                <a:cubicBezTo>
                  <a:pt x="44" y="64"/>
                  <a:pt x="52" y="66"/>
                  <a:pt x="54" y="73"/>
                </a:cubicBezTo>
                <a:cubicBezTo>
                  <a:pt x="56" y="79"/>
                  <a:pt x="54" y="88"/>
                  <a:pt x="54" y="94"/>
                </a:cubicBezTo>
                <a:cubicBezTo>
                  <a:pt x="54" y="103"/>
                  <a:pt x="64" y="97"/>
                  <a:pt x="65" y="91"/>
                </a:cubicBezTo>
                <a:cubicBezTo>
                  <a:pt x="66" y="84"/>
                  <a:pt x="69" y="75"/>
                  <a:pt x="65" y="65"/>
                </a:cubicBezTo>
                <a:cubicBezTo>
                  <a:pt x="62" y="59"/>
                  <a:pt x="54" y="56"/>
                  <a:pt x="49" y="52"/>
                </a:cubicBezTo>
                <a:cubicBezTo>
                  <a:pt x="52" y="47"/>
                  <a:pt x="54" y="43"/>
                  <a:pt x="57" y="39"/>
                </a:cubicBezTo>
                <a:cubicBezTo>
                  <a:pt x="57" y="42"/>
                  <a:pt x="57" y="46"/>
                  <a:pt x="60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" name="图形 4">
            <a:extLst>
              <a:ext uri="{FF2B5EF4-FFF2-40B4-BE49-F238E27FC236}">
                <a16:creationId xmlns:a16="http://schemas.microsoft.com/office/drawing/2014/main" id="{9E09146B-7C90-A334-1425-14F058BDE75B}"/>
              </a:ext>
            </a:extLst>
          </p:cNvPr>
          <p:cNvGrpSpPr/>
          <p:nvPr/>
        </p:nvGrpSpPr>
        <p:grpSpPr>
          <a:xfrm>
            <a:off x="5740119" y="3184278"/>
            <a:ext cx="739357" cy="743770"/>
            <a:chOff x="6673443" y="4768748"/>
            <a:chExt cx="782929" cy="78760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7923C5F-FBB3-A6A6-B675-7EA8C01515B1}"/>
                </a:ext>
              </a:extLst>
            </p:cNvPr>
            <p:cNvSpPr/>
            <p:nvPr/>
          </p:nvSpPr>
          <p:spPr>
            <a:xfrm>
              <a:off x="6831787" y="4935677"/>
              <a:ext cx="450392" cy="461873"/>
            </a:xfrm>
            <a:custGeom>
              <a:avLst/>
              <a:gdLst>
                <a:gd name="connsiteX0" fmla="*/ 450393 w 450392"/>
                <a:gd name="connsiteY0" fmla="*/ 230937 h 461873"/>
                <a:gd name="connsiteX1" fmla="*/ 225196 w 450392"/>
                <a:gd name="connsiteY1" fmla="*/ 461874 h 461873"/>
                <a:gd name="connsiteX2" fmla="*/ 0 w 450392"/>
                <a:gd name="connsiteY2" fmla="*/ 230937 h 461873"/>
                <a:gd name="connsiteX3" fmla="*/ 225196 w 450392"/>
                <a:gd name="connsiteY3" fmla="*/ 0 h 461873"/>
                <a:gd name="connsiteX4" fmla="*/ 450393 w 450392"/>
                <a:gd name="connsiteY4" fmla="*/ 230937 h 46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392" h="461873">
                  <a:moveTo>
                    <a:pt x="450393" y="230937"/>
                  </a:moveTo>
                  <a:cubicBezTo>
                    <a:pt x="450393" y="358496"/>
                    <a:pt x="349555" y="461874"/>
                    <a:pt x="225196" y="461874"/>
                  </a:cubicBezTo>
                  <a:cubicBezTo>
                    <a:pt x="100838" y="461874"/>
                    <a:pt x="0" y="358496"/>
                    <a:pt x="0" y="230937"/>
                  </a:cubicBezTo>
                  <a:cubicBezTo>
                    <a:pt x="0" y="103378"/>
                    <a:pt x="100838" y="0"/>
                    <a:pt x="225196" y="0"/>
                  </a:cubicBezTo>
                  <a:cubicBezTo>
                    <a:pt x="349555" y="-51"/>
                    <a:pt x="450393" y="103378"/>
                    <a:pt x="450393" y="23093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F685F31-0534-EDBB-8580-7F086D4872AA}"/>
                </a:ext>
              </a:extLst>
            </p:cNvPr>
            <p:cNvSpPr/>
            <p:nvPr/>
          </p:nvSpPr>
          <p:spPr>
            <a:xfrm>
              <a:off x="7012940" y="4768748"/>
              <a:ext cx="78536" cy="140919"/>
            </a:xfrm>
            <a:custGeom>
              <a:avLst/>
              <a:gdLst>
                <a:gd name="connsiteX0" fmla="*/ 78537 w 78536"/>
                <a:gd name="connsiteY0" fmla="*/ 101651 h 140919"/>
                <a:gd name="connsiteX1" fmla="*/ 39268 w 78536"/>
                <a:gd name="connsiteY1" fmla="*/ 140919 h 140919"/>
                <a:gd name="connsiteX2" fmla="*/ 39268 w 78536"/>
                <a:gd name="connsiteY2" fmla="*/ 140919 h 140919"/>
                <a:gd name="connsiteX3" fmla="*/ 0 w 78536"/>
                <a:gd name="connsiteY3" fmla="*/ 101651 h 140919"/>
                <a:gd name="connsiteX4" fmla="*/ 0 w 78536"/>
                <a:gd name="connsiteY4" fmla="*/ 39269 h 140919"/>
                <a:gd name="connsiteX5" fmla="*/ 39268 w 78536"/>
                <a:gd name="connsiteY5" fmla="*/ 0 h 140919"/>
                <a:gd name="connsiteX6" fmla="*/ 39268 w 78536"/>
                <a:gd name="connsiteY6" fmla="*/ 0 h 140919"/>
                <a:gd name="connsiteX7" fmla="*/ 78537 w 78536"/>
                <a:gd name="connsiteY7" fmla="*/ 39269 h 140919"/>
                <a:gd name="connsiteX8" fmla="*/ 78537 w 78536"/>
                <a:gd name="connsiteY8" fmla="*/ 101651 h 14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536" h="140919">
                  <a:moveTo>
                    <a:pt x="78537" y="101651"/>
                  </a:moveTo>
                  <a:cubicBezTo>
                    <a:pt x="78537" y="123343"/>
                    <a:pt x="60960" y="140919"/>
                    <a:pt x="39268" y="140919"/>
                  </a:cubicBezTo>
                  <a:lnTo>
                    <a:pt x="39268" y="140919"/>
                  </a:lnTo>
                  <a:cubicBezTo>
                    <a:pt x="17577" y="140919"/>
                    <a:pt x="0" y="123343"/>
                    <a:pt x="0" y="101651"/>
                  </a:cubicBezTo>
                  <a:lnTo>
                    <a:pt x="0" y="39269"/>
                  </a:lnTo>
                  <a:cubicBezTo>
                    <a:pt x="0" y="17577"/>
                    <a:pt x="17577" y="0"/>
                    <a:pt x="39268" y="0"/>
                  </a:cubicBezTo>
                  <a:lnTo>
                    <a:pt x="39268" y="0"/>
                  </a:lnTo>
                  <a:cubicBezTo>
                    <a:pt x="60960" y="0"/>
                    <a:pt x="78537" y="17577"/>
                    <a:pt x="78537" y="39269"/>
                  </a:cubicBezTo>
                  <a:lnTo>
                    <a:pt x="78537" y="10165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4568C20-1696-0808-845E-2E2D8D9B677E}"/>
                </a:ext>
              </a:extLst>
            </p:cNvPr>
            <p:cNvSpPr/>
            <p:nvPr/>
          </p:nvSpPr>
          <p:spPr>
            <a:xfrm>
              <a:off x="7317790" y="5126736"/>
              <a:ext cx="138582" cy="76199"/>
            </a:xfrm>
            <a:custGeom>
              <a:avLst/>
              <a:gdLst>
                <a:gd name="connsiteX0" fmla="*/ 138582 w 138582"/>
                <a:gd name="connsiteY0" fmla="*/ 38100 h 76199"/>
                <a:gd name="connsiteX1" fmla="*/ 100482 w 138582"/>
                <a:gd name="connsiteY1" fmla="*/ 76200 h 76199"/>
                <a:gd name="connsiteX2" fmla="*/ 38100 w 138582"/>
                <a:gd name="connsiteY2" fmla="*/ 76200 h 76199"/>
                <a:gd name="connsiteX3" fmla="*/ 0 w 138582"/>
                <a:gd name="connsiteY3" fmla="*/ 38100 h 76199"/>
                <a:gd name="connsiteX4" fmla="*/ 0 w 138582"/>
                <a:gd name="connsiteY4" fmla="*/ 38100 h 76199"/>
                <a:gd name="connsiteX5" fmla="*/ 38100 w 138582"/>
                <a:gd name="connsiteY5" fmla="*/ 0 h 76199"/>
                <a:gd name="connsiteX6" fmla="*/ 100482 w 138582"/>
                <a:gd name="connsiteY6" fmla="*/ 0 h 76199"/>
                <a:gd name="connsiteX7" fmla="*/ 138582 w 138582"/>
                <a:gd name="connsiteY7" fmla="*/ 38100 h 76199"/>
                <a:gd name="connsiteX8" fmla="*/ 138582 w 138582"/>
                <a:gd name="connsiteY8" fmla="*/ 3810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582" h="76199">
                  <a:moveTo>
                    <a:pt x="138582" y="38100"/>
                  </a:moveTo>
                  <a:cubicBezTo>
                    <a:pt x="138582" y="59131"/>
                    <a:pt x="121514" y="76200"/>
                    <a:pt x="100482" y="76200"/>
                  </a:cubicBezTo>
                  <a:lnTo>
                    <a:pt x="38100" y="76200"/>
                  </a:lnTo>
                  <a:cubicBezTo>
                    <a:pt x="17069" y="76200"/>
                    <a:pt x="0" y="59131"/>
                    <a:pt x="0" y="38100"/>
                  </a:cubicBezTo>
                  <a:lnTo>
                    <a:pt x="0" y="38100"/>
                  </a:lnTo>
                  <a:cubicBezTo>
                    <a:pt x="0" y="17069"/>
                    <a:pt x="17069" y="0"/>
                    <a:pt x="38100" y="0"/>
                  </a:cubicBezTo>
                  <a:lnTo>
                    <a:pt x="100482" y="0"/>
                  </a:lnTo>
                  <a:cubicBezTo>
                    <a:pt x="121514" y="0"/>
                    <a:pt x="138582" y="17069"/>
                    <a:pt x="138582" y="38100"/>
                  </a:cubicBezTo>
                  <a:lnTo>
                    <a:pt x="138582" y="381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7C6BC2B-1CE8-587D-CD17-6557A2EE9E7C}"/>
                </a:ext>
              </a:extLst>
            </p:cNvPr>
            <p:cNvSpPr/>
            <p:nvPr/>
          </p:nvSpPr>
          <p:spPr>
            <a:xfrm>
              <a:off x="7026808" y="5427015"/>
              <a:ext cx="60045" cy="129336"/>
            </a:xfrm>
            <a:custGeom>
              <a:avLst/>
              <a:gdLst>
                <a:gd name="connsiteX0" fmla="*/ 60046 w 60045"/>
                <a:gd name="connsiteY0" fmla="*/ 99314 h 129336"/>
                <a:gd name="connsiteX1" fmla="*/ 30023 w 60045"/>
                <a:gd name="connsiteY1" fmla="*/ 129337 h 129336"/>
                <a:gd name="connsiteX2" fmla="*/ 30023 w 60045"/>
                <a:gd name="connsiteY2" fmla="*/ 129337 h 129336"/>
                <a:gd name="connsiteX3" fmla="*/ 0 w 60045"/>
                <a:gd name="connsiteY3" fmla="*/ 99314 h 129336"/>
                <a:gd name="connsiteX4" fmla="*/ 0 w 60045"/>
                <a:gd name="connsiteY4" fmla="*/ 30022 h 129336"/>
                <a:gd name="connsiteX5" fmla="*/ 30023 w 60045"/>
                <a:gd name="connsiteY5" fmla="*/ 0 h 129336"/>
                <a:gd name="connsiteX6" fmla="*/ 30023 w 60045"/>
                <a:gd name="connsiteY6" fmla="*/ 0 h 129336"/>
                <a:gd name="connsiteX7" fmla="*/ 60046 w 60045"/>
                <a:gd name="connsiteY7" fmla="*/ 30022 h 129336"/>
                <a:gd name="connsiteX8" fmla="*/ 60046 w 60045"/>
                <a:gd name="connsiteY8" fmla="*/ 99314 h 1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45" h="129336">
                  <a:moveTo>
                    <a:pt x="60046" y="99314"/>
                  </a:moveTo>
                  <a:cubicBezTo>
                    <a:pt x="60046" y="115925"/>
                    <a:pt x="46584" y="129337"/>
                    <a:pt x="30023" y="129337"/>
                  </a:cubicBezTo>
                  <a:lnTo>
                    <a:pt x="30023" y="129337"/>
                  </a:lnTo>
                  <a:cubicBezTo>
                    <a:pt x="13462" y="129337"/>
                    <a:pt x="0" y="115925"/>
                    <a:pt x="0" y="99314"/>
                  </a:cubicBezTo>
                  <a:lnTo>
                    <a:pt x="0" y="30022"/>
                  </a:lnTo>
                  <a:cubicBezTo>
                    <a:pt x="0" y="13462"/>
                    <a:pt x="13462" y="0"/>
                    <a:pt x="30023" y="0"/>
                  </a:cubicBezTo>
                  <a:lnTo>
                    <a:pt x="30023" y="0"/>
                  </a:lnTo>
                  <a:cubicBezTo>
                    <a:pt x="46584" y="0"/>
                    <a:pt x="60046" y="13462"/>
                    <a:pt x="60046" y="30022"/>
                  </a:cubicBezTo>
                  <a:lnTo>
                    <a:pt x="60046" y="993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87C896F-D97B-B469-A08C-358D4333EBFC}"/>
                </a:ext>
              </a:extLst>
            </p:cNvPr>
            <p:cNvSpPr/>
            <p:nvPr/>
          </p:nvSpPr>
          <p:spPr>
            <a:xfrm>
              <a:off x="6673443" y="5133644"/>
              <a:ext cx="129336" cy="60045"/>
            </a:xfrm>
            <a:custGeom>
              <a:avLst/>
              <a:gdLst>
                <a:gd name="connsiteX0" fmla="*/ 129337 w 129336"/>
                <a:gd name="connsiteY0" fmla="*/ 30023 h 60045"/>
                <a:gd name="connsiteX1" fmla="*/ 99314 w 129336"/>
                <a:gd name="connsiteY1" fmla="*/ 60046 h 60045"/>
                <a:gd name="connsiteX2" fmla="*/ 30023 w 129336"/>
                <a:gd name="connsiteY2" fmla="*/ 60046 h 60045"/>
                <a:gd name="connsiteX3" fmla="*/ 0 w 129336"/>
                <a:gd name="connsiteY3" fmla="*/ 30023 h 60045"/>
                <a:gd name="connsiteX4" fmla="*/ 0 w 129336"/>
                <a:gd name="connsiteY4" fmla="*/ 30023 h 60045"/>
                <a:gd name="connsiteX5" fmla="*/ 30023 w 129336"/>
                <a:gd name="connsiteY5" fmla="*/ 0 h 60045"/>
                <a:gd name="connsiteX6" fmla="*/ 99314 w 129336"/>
                <a:gd name="connsiteY6" fmla="*/ 0 h 60045"/>
                <a:gd name="connsiteX7" fmla="*/ 129337 w 129336"/>
                <a:gd name="connsiteY7" fmla="*/ 30023 h 60045"/>
                <a:gd name="connsiteX8" fmla="*/ 129337 w 129336"/>
                <a:gd name="connsiteY8" fmla="*/ 30023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336" h="60045">
                  <a:moveTo>
                    <a:pt x="129337" y="30023"/>
                  </a:moveTo>
                  <a:cubicBezTo>
                    <a:pt x="129337" y="46634"/>
                    <a:pt x="115875" y="60046"/>
                    <a:pt x="99314" y="60046"/>
                  </a:cubicBezTo>
                  <a:lnTo>
                    <a:pt x="30023" y="60046"/>
                  </a:lnTo>
                  <a:cubicBezTo>
                    <a:pt x="13462" y="60046"/>
                    <a:pt x="0" y="46634"/>
                    <a:pt x="0" y="30023"/>
                  </a:cubicBezTo>
                  <a:lnTo>
                    <a:pt x="0" y="30023"/>
                  </a:lnTo>
                  <a:cubicBezTo>
                    <a:pt x="0" y="13462"/>
                    <a:pt x="13462" y="0"/>
                    <a:pt x="30023" y="0"/>
                  </a:cubicBezTo>
                  <a:lnTo>
                    <a:pt x="99314" y="0"/>
                  </a:lnTo>
                  <a:cubicBezTo>
                    <a:pt x="115875" y="0"/>
                    <a:pt x="129337" y="13462"/>
                    <a:pt x="129337" y="30023"/>
                  </a:cubicBezTo>
                  <a:lnTo>
                    <a:pt x="129337" y="300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2D33436-FB18-789F-140C-10C2AABC974C}"/>
                </a:ext>
              </a:extLst>
            </p:cNvPr>
            <p:cNvSpPr/>
            <p:nvPr/>
          </p:nvSpPr>
          <p:spPr>
            <a:xfrm>
              <a:off x="7224525" y="5339657"/>
              <a:ext cx="112613" cy="100852"/>
            </a:xfrm>
            <a:custGeom>
              <a:avLst/>
              <a:gdLst>
                <a:gd name="connsiteX0" fmla="*/ 106067 w 112613"/>
                <a:gd name="connsiteY0" fmla="*/ 88018 h 100852"/>
                <a:gd name="connsiteX1" fmla="*/ 60754 w 112613"/>
                <a:gd name="connsiteY1" fmla="*/ 94318 h 100852"/>
                <a:gd name="connsiteX2" fmla="*/ 12849 w 112613"/>
                <a:gd name="connsiteY2" fmla="*/ 58097 h 100852"/>
                <a:gd name="connsiteX3" fmla="*/ 6550 w 112613"/>
                <a:gd name="connsiteY3" fmla="*/ 12834 h 100852"/>
                <a:gd name="connsiteX4" fmla="*/ 6550 w 112613"/>
                <a:gd name="connsiteY4" fmla="*/ 12834 h 100852"/>
                <a:gd name="connsiteX5" fmla="*/ 51813 w 112613"/>
                <a:gd name="connsiteY5" fmla="*/ 6535 h 100852"/>
                <a:gd name="connsiteX6" fmla="*/ 99717 w 112613"/>
                <a:gd name="connsiteY6" fmla="*/ 42755 h 100852"/>
                <a:gd name="connsiteX7" fmla="*/ 106067 w 112613"/>
                <a:gd name="connsiteY7" fmla="*/ 88018 h 100852"/>
                <a:gd name="connsiteX8" fmla="*/ 106067 w 112613"/>
                <a:gd name="connsiteY8" fmla="*/ 88018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13" h="100852">
                  <a:moveTo>
                    <a:pt x="106067" y="88018"/>
                  </a:moveTo>
                  <a:cubicBezTo>
                    <a:pt x="95297" y="102242"/>
                    <a:pt x="75028" y="105087"/>
                    <a:pt x="60754" y="94318"/>
                  </a:cubicBezTo>
                  <a:lnTo>
                    <a:pt x="12849" y="58097"/>
                  </a:lnTo>
                  <a:cubicBezTo>
                    <a:pt x="-1426" y="47328"/>
                    <a:pt x="-4220" y="27058"/>
                    <a:pt x="6550" y="12834"/>
                  </a:cubicBezTo>
                  <a:lnTo>
                    <a:pt x="6550" y="12834"/>
                  </a:lnTo>
                  <a:cubicBezTo>
                    <a:pt x="17320" y="-1390"/>
                    <a:pt x="37589" y="-4235"/>
                    <a:pt x="51813" y="6535"/>
                  </a:cubicBezTo>
                  <a:lnTo>
                    <a:pt x="99717" y="42755"/>
                  </a:lnTo>
                  <a:cubicBezTo>
                    <a:pt x="114043" y="53474"/>
                    <a:pt x="116837" y="73743"/>
                    <a:pt x="106067" y="88018"/>
                  </a:cubicBezTo>
                  <a:lnTo>
                    <a:pt x="106067" y="880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F2B4A1B-1F6E-5C48-BF21-68BFC8BACFF1}"/>
                </a:ext>
              </a:extLst>
            </p:cNvPr>
            <p:cNvSpPr/>
            <p:nvPr/>
          </p:nvSpPr>
          <p:spPr>
            <a:xfrm>
              <a:off x="6780042" y="5334642"/>
              <a:ext cx="112430" cy="115465"/>
            </a:xfrm>
            <a:custGeom>
              <a:avLst/>
              <a:gdLst>
                <a:gd name="connsiteX0" fmla="*/ 103053 w 112430"/>
                <a:gd name="connsiteY0" fmla="*/ 8247 h 115465"/>
                <a:gd name="connsiteX1" fmla="*/ 104221 w 112430"/>
                <a:gd name="connsiteY1" fmla="*/ 50716 h 115465"/>
                <a:gd name="connsiteX2" fmla="*/ 51846 w 112430"/>
                <a:gd name="connsiteY2" fmla="*/ 106088 h 115465"/>
                <a:gd name="connsiteX3" fmla="*/ 9377 w 112430"/>
                <a:gd name="connsiteY3" fmla="*/ 107256 h 115465"/>
                <a:gd name="connsiteX4" fmla="*/ 9377 w 112430"/>
                <a:gd name="connsiteY4" fmla="*/ 107256 h 115465"/>
                <a:gd name="connsiteX5" fmla="*/ 8209 w 112430"/>
                <a:gd name="connsiteY5" fmla="*/ 64788 h 115465"/>
                <a:gd name="connsiteX6" fmla="*/ 60584 w 112430"/>
                <a:gd name="connsiteY6" fmla="*/ 9416 h 115465"/>
                <a:gd name="connsiteX7" fmla="*/ 103053 w 112430"/>
                <a:gd name="connsiteY7" fmla="*/ 8247 h 115465"/>
                <a:gd name="connsiteX8" fmla="*/ 103053 w 112430"/>
                <a:gd name="connsiteY8" fmla="*/ 8247 h 11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430" h="115465">
                  <a:moveTo>
                    <a:pt x="103053" y="8247"/>
                  </a:moveTo>
                  <a:cubicBezTo>
                    <a:pt x="115092" y="19626"/>
                    <a:pt x="115600" y="38626"/>
                    <a:pt x="104221" y="50716"/>
                  </a:cubicBezTo>
                  <a:lnTo>
                    <a:pt x="51846" y="106088"/>
                  </a:lnTo>
                  <a:cubicBezTo>
                    <a:pt x="40467" y="118128"/>
                    <a:pt x="21468" y="118636"/>
                    <a:pt x="9377" y="107256"/>
                  </a:cubicBezTo>
                  <a:lnTo>
                    <a:pt x="9377" y="107256"/>
                  </a:lnTo>
                  <a:cubicBezTo>
                    <a:pt x="-2662" y="95826"/>
                    <a:pt x="-3170" y="76827"/>
                    <a:pt x="8209" y="64788"/>
                  </a:cubicBezTo>
                  <a:lnTo>
                    <a:pt x="60584" y="9416"/>
                  </a:lnTo>
                  <a:cubicBezTo>
                    <a:pt x="72014" y="-2675"/>
                    <a:pt x="91013" y="-3183"/>
                    <a:pt x="103053" y="8247"/>
                  </a:cubicBezTo>
                  <a:lnTo>
                    <a:pt x="103053" y="824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A02A509-5CDB-1CCA-A7B9-1CD2F171F265}"/>
                </a:ext>
              </a:extLst>
            </p:cNvPr>
            <p:cNvSpPr/>
            <p:nvPr/>
          </p:nvSpPr>
          <p:spPr>
            <a:xfrm>
              <a:off x="7231017" y="4884417"/>
              <a:ext cx="125028" cy="112832"/>
            </a:xfrm>
            <a:custGeom>
              <a:avLst/>
              <a:gdLst>
                <a:gd name="connsiteX0" fmla="*/ 117812 w 125028"/>
                <a:gd name="connsiteY0" fmla="*/ 12754 h 112832"/>
                <a:gd name="connsiteX1" fmla="*/ 112275 w 125028"/>
                <a:gd name="connsiteY1" fmla="*/ 59794 h 112832"/>
                <a:gd name="connsiteX2" fmla="*/ 54261 w 125028"/>
                <a:gd name="connsiteY2" fmla="*/ 105616 h 112832"/>
                <a:gd name="connsiteX3" fmla="*/ 7220 w 125028"/>
                <a:gd name="connsiteY3" fmla="*/ 100079 h 112832"/>
                <a:gd name="connsiteX4" fmla="*/ 7220 w 125028"/>
                <a:gd name="connsiteY4" fmla="*/ 100079 h 112832"/>
                <a:gd name="connsiteX5" fmla="*/ 12706 w 125028"/>
                <a:gd name="connsiteY5" fmla="*/ 53038 h 112832"/>
                <a:gd name="connsiteX6" fmla="*/ 70720 w 125028"/>
                <a:gd name="connsiteY6" fmla="*/ 7216 h 112832"/>
                <a:gd name="connsiteX7" fmla="*/ 117812 w 125028"/>
                <a:gd name="connsiteY7" fmla="*/ 12754 h 112832"/>
                <a:gd name="connsiteX8" fmla="*/ 117812 w 125028"/>
                <a:gd name="connsiteY8" fmla="*/ 12754 h 11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028" h="112832">
                  <a:moveTo>
                    <a:pt x="117812" y="12754"/>
                  </a:moveTo>
                  <a:cubicBezTo>
                    <a:pt x="129293" y="27282"/>
                    <a:pt x="126803" y="48314"/>
                    <a:pt x="112275" y="59794"/>
                  </a:cubicBezTo>
                  <a:lnTo>
                    <a:pt x="54261" y="105616"/>
                  </a:lnTo>
                  <a:cubicBezTo>
                    <a:pt x="39732" y="117097"/>
                    <a:pt x="18701" y="114608"/>
                    <a:pt x="7220" y="100079"/>
                  </a:cubicBezTo>
                  <a:lnTo>
                    <a:pt x="7220" y="100079"/>
                  </a:lnTo>
                  <a:cubicBezTo>
                    <a:pt x="-4261" y="85550"/>
                    <a:pt x="-1771" y="64519"/>
                    <a:pt x="12706" y="53038"/>
                  </a:cubicBezTo>
                  <a:lnTo>
                    <a:pt x="70720" y="7216"/>
                  </a:lnTo>
                  <a:cubicBezTo>
                    <a:pt x="85300" y="-4265"/>
                    <a:pt x="106331" y="-1775"/>
                    <a:pt x="117812" y="12754"/>
                  </a:cubicBezTo>
                  <a:lnTo>
                    <a:pt x="117812" y="127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DADA4B0-A74F-394C-3013-D5ACEAB3F4DF}"/>
                </a:ext>
              </a:extLst>
            </p:cNvPr>
            <p:cNvSpPr/>
            <p:nvPr/>
          </p:nvSpPr>
          <p:spPr>
            <a:xfrm>
              <a:off x="6769169" y="4888563"/>
              <a:ext cx="115671" cy="106759"/>
            </a:xfrm>
            <a:custGeom>
              <a:avLst/>
              <a:gdLst>
                <a:gd name="connsiteX0" fmla="*/ 107728 w 115671"/>
                <a:gd name="connsiteY0" fmla="*/ 92681 h 106759"/>
                <a:gd name="connsiteX1" fmla="*/ 55861 w 115671"/>
                <a:gd name="connsiteY1" fmla="*/ 98828 h 106759"/>
                <a:gd name="connsiteX2" fmla="*/ 14103 w 115671"/>
                <a:gd name="connsiteY2" fmla="*/ 65961 h 106759"/>
                <a:gd name="connsiteX3" fmla="*/ 7906 w 115671"/>
                <a:gd name="connsiteY3" fmla="*/ 14094 h 106759"/>
                <a:gd name="connsiteX4" fmla="*/ 7906 w 115671"/>
                <a:gd name="connsiteY4" fmla="*/ 14094 h 106759"/>
                <a:gd name="connsiteX5" fmla="*/ 59773 w 115671"/>
                <a:gd name="connsiteY5" fmla="*/ 7947 h 106759"/>
                <a:gd name="connsiteX6" fmla="*/ 101530 w 115671"/>
                <a:gd name="connsiteY6" fmla="*/ 40814 h 106759"/>
                <a:gd name="connsiteX7" fmla="*/ 107728 w 115671"/>
                <a:gd name="connsiteY7" fmla="*/ 92681 h 106759"/>
                <a:gd name="connsiteX8" fmla="*/ 107728 w 115671"/>
                <a:gd name="connsiteY8" fmla="*/ 92681 h 10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671" h="106759">
                  <a:moveTo>
                    <a:pt x="107728" y="92681"/>
                  </a:moveTo>
                  <a:cubicBezTo>
                    <a:pt x="95129" y="108684"/>
                    <a:pt x="71863" y="111477"/>
                    <a:pt x="55861" y="98828"/>
                  </a:cubicBezTo>
                  <a:lnTo>
                    <a:pt x="14103" y="65961"/>
                  </a:lnTo>
                  <a:cubicBezTo>
                    <a:pt x="-1949" y="53362"/>
                    <a:pt x="-4692" y="30096"/>
                    <a:pt x="7906" y="14094"/>
                  </a:cubicBezTo>
                  <a:lnTo>
                    <a:pt x="7906" y="14094"/>
                  </a:lnTo>
                  <a:cubicBezTo>
                    <a:pt x="20504" y="-1959"/>
                    <a:pt x="43771" y="-4702"/>
                    <a:pt x="59773" y="7947"/>
                  </a:cubicBezTo>
                  <a:lnTo>
                    <a:pt x="101530" y="40814"/>
                  </a:lnTo>
                  <a:cubicBezTo>
                    <a:pt x="117634" y="53413"/>
                    <a:pt x="120377" y="76679"/>
                    <a:pt x="107728" y="92681"/>
                  </a:cubicBezTo>
                  <a:lnTo>
                    <a:pt x="107728" y="9268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EBB5442-B0C2-4395-E5F6-2A3F3FE4279F}"/>
              </a:ext>
            </a:extLst>
          </p:cNvPr>
          <p:cNvGrpSpPr/>
          <p:nvPr/>
        </p:nvGrpSpPr>
        <p:grpSpPr>
          <a:xfrm>
            <a:off x="1112803" y="2001029"/>
            <a:ext cx="3281361" cy="816522"/>
            <a:chOff x="-316195" y="1906534"/>
            <a:chExt cx="3281361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0C515BD-F530-487B-715F-15FA9558FFB5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41B491A-420B-F5EE-A632-74D8B43515FC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750BF2D-D106-FD48-16B5-32DDB3CDA104}"/>
              </a:ext>
            </a:extLst>
          </p:cNvPr>
          <p:cNvGrpSpPr/>
          <p:nvPr/>
        </p:nvGrpSpPr>
        <p:grpSpPr>
          <a:xfrm>
            <a:off x="7767319" y="2021059"/>
            <a:ext cx="3281361" cy="816522"/>
            <a:chOff x="-328895" y="1906534"/>
            <a:chExt cx="3281361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074C8C3-13C2-D2EA-2F07-7F49A6116A91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991AFB3-E1B5-FA97-41F3-50195512A06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5B6B374-041D-8490-D07E-08301E2D322D}"/>
              </a:ext>
            </a:extLst>
          </p:cNvPr>
          <p:cNvGrpSpPr/>
          <p:nvPr/>
        </p:nvGrpSpPr>
        <p:grpSpPr>
          <a:xfrm>
            <a:off x="1112803" y="4261522"/>
            <a:ext cx="3281361" cy="816522"/>
            <a:chOff x="-316195" y="1906534"/>
            <a:chExt cx="3281361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5944210-BD3E-63A1-2B80-78C83ECD0D53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A1B9DD5-6D11-F108-A802-07CE8BF3815F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D40E1CA-7030-E2B2-A2C4-564EFE2A00B5}"/>
              </a:ext>
            </a:extLst>
          </p:cNvPr>
          <p:cNvGrpSpPr/>
          <p:nvPr/>
        </p:nvGrpSpPr>
        <p:grpSpPr>
          <a:xfrm>
            <a:off x="7867207" y="4281552"/>
            <a:ext cx="3281361" cy="816522"/>
            <a:chOff x="-328895" y="1906534"/>
            <a:chExt cx="3281361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702F6E9-3797-6502-524E-2312D7A1CBF5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A465588-B2C1-622D-ED89-4B58F8DD1C9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8771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klomeh1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2167</Words>
  <Application>Microsoft Office PowerPoint</Application>
  <PresentationFormat>宽屏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Demibold</vt:lpstr>
      <vt:lpstr>阿里巴巴普惠体 2.0 55 Regular</vt:lpstr>
      <vt:lpstr>阿里巴巴普惠体 2.0 65 Medium</vt:lpstr>
      <vt:lpstr>等线</vt:lpstr>
      <vt:lpstr>快看世界体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爱护环境 保护地球——绿色清新环保主题ppt模板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129</cp:revision>
  <dcterms:created xsi:type="dcterms:W3CDTF">2023-06-28T01:39:18Z</dcterms:created>
  <dcterms:modified xsi:type="dcterms:W3CDTF">2023-06-28T16:15:14Z</dcterms:modified>
</cp:coreProperties>
</file>