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7"/>
  </p:notesMasterIdLst>
  <p:sldIdLst>
    <p:sldId id="288" r:id="rId3"/>
    <p:sldId id="291" r:id="rId4"/>
    <p:sldId id="292" r:id="rId5"/>
    <p:sldId id="293" r:id="rId6"/>
    <p:sldId id="295" r:id="rId7"/>
    <p:sldId id="296" r:id="rId8"/>
    <p:sldId id="294" r:id="rId9"/>
    <p:sldId id="298" r:id="rId10"/>
    <p:sldId id="297" r:id="rId11"/>
    <p:sldId id="299" r:id="rId12"/>
    <p:sldId id="300" r:id="rId13"/>
    <p:sldId id="301" r:id="rId14"/>
    <p:sldId id="303" r:id="rId15"/>
    <p:sldId id="302" r:id="rId16"/>
    <p:sldId id="304" r:id="rId17"/>
    <p:sldId id="305" r:id="rId18"/>
    <p:sldId id="306" r:id="rId19"/>
    <p:sldId id="309" r:id="rId20"/>
    <p:sldId id="313" r:id="rId21"/>
    <p:sldId id="310" r:id="rId22"/>
    <p:sldId id="311" r:id="rId23"/>
    <p:sldId id="312" r:id="rId24"/>
    <p:sldId id="314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4F60"/>
    <a:srgbClr val="00BFA6"/>
    <a:srgbClr val="009A88"/>
    <a:srgbClr val="006055"/>
    <a:srgbClr val="E5F8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688" autoAdjust="0"/>
  </p:normalViewPr>
  <p:slideViewPr>
    <p:cSldViewPr snapToGrid="0" showGuides="1">
      <p:cViewPr>
        <p:scale>
          <a:sx n="33" d="100"/>
          <a:sy n="33" d="100"/>
        </p:scale>
        <p:origin x="1434" y="1458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3DD0F6-41E5-460A-8D24-46900789F170}" type="datetimeFigureOut">
              <a:rPr lang="zh-CN" altLang="en-US" smtClean="0"/>
              <a:t>2023/6/29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3FCD8-188D-4102-B35A-1E466707EC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525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73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8072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449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7959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9771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1069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0880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6469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7820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3342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28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4352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900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2131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8164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7035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932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9109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3666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175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891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0041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964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654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E9E6CD7C-2A99-9D32-6831-9AEF5F4CF45B}"/>
              </a:ext>
            </a:extLst>
          </p:cNvPr>
          <p:cNvSpPr txBox="1"/>
          <p:nvPr userDrawn="1"/>
        </p:nvSpPr>
        <p:spPr>
          <a:xfrm>
            <a:off x="11559540" y="6683087"/>
            <a:ext cx="52578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637F3C0-0329-ECF1-5256-0B4A44AF52DC}"/>
              </a:ext>
            </a:extLst>
          </p:cNvPr>
          <p:cNvSpPr/>
          <p:nvPr userDrawn="1"/>
        </p:nvSpPr>
        <p:spPr>
          <a:xfrm>
            <a:off x="2317750" y="6537446"/>
            <a:ext cx="9874250" cy="320554"/>
          </a:xfrm>
          <a:custGeom>
            <a:avLst/>
            <a:gdLst>
              <a:gd name="connsiteX0" fmla="*/ 248109 w 9874250"/>
              <a:gd name="connsiteY0" fmla="*/ 0 h 320554"/>
              <a:gd name="connsiteX1" fmla="*/ 9874250 w 9874250"/>
              <a:gd name="connsiteY1" fmla="*/ 0 h 320554"/>
              <a:gd name="connsiteX2" fmla="*/ 9874250 w 9874250"/>
              <a:gd name="connsiteY2" fmla="*/ 320554 h 320554"/>
              <a:gd name="connsiteX3" fmla="*/ 0 w 9874250"/>
              <a:gd name="connsiteY3" fmla="*/ 320554 h 320554"/>
              <a:gd name="connsiteX4" fmla="*/ 0 w 9874250"/>
              <a:gd name="connsiteY4" fmla="*/ 248109 h 320554"/>
              <a:gd name="connsiteX5" fmla="*/ 248109 w 9874250"/>
              <a:gd name="connsiteY5" fmla="*/ 0 h 320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74250" h="320554">
                <a:moveTo>
                  <a:pt x="248109" y="0"/>
                </a:moveTo>
                <a:lnTo>
                  <a:pt x="9874250" y="0"/>
                </a:lnTo>
                <a:lnTo>
                  <a:pt x="9874250" y="320554"/>
                </a:lnTo>
                <a:lnTo>
                  <a:pt x="0" y="320554"/>
                </a:lnTo>
                <a:lnTo>
                  <a:pt x="0" y="248109"/>
                </a:lnTo>
                <a:cubicBezTo>
                  <a:pt x="0" y="111082"/>
                  <a:pt x="111082" y="0"/>
                  <a:pt x="248109" y="0"/>
                </a:cubicBezTo>
                <a:close/>
              </a:path>
            </a:pathLst>
          </a:cu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265E29F-FD4E-F7E8-0455-142ABF27B9AB}"/>
              </a:ext>
            </a:extLst>
          </p:cNvPr>
          <p:cNvSpPr/>
          <p:nvPr userDrawn="1"/>
        </p:nvSpPr>
        <p:spPr>
          <a:xfrm>
            <a:off x="-1963784" y="-1404944"/>
            <a:ext cx="3927567" cy="280988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63500" cap="flat" cmpd="sng" algn="ctr">
            <a:gradFill flip="none" rotWithShape="1">
              <a:gsLst>
                <a:gs pos="0">
                  <a:srgbClr val="E5F8F6">
                    <a:alpha val="34000"/>
                  </a:srgbClr>
                </a:gs>
                <a:gs pos="74000">
                  <a:srgbClr val="00BFA6">
                    <a:alpha val="55000"/>
                  </a:srgbClr>
                </a:gs>
                <a:gs pos="100000">
                  <a:srgbClr val="E5F8F6">
                    <a:alpha val="13000"/>
                  </a:srgbClr>
                </a:gs>
              </a:gsLst>
              <a:lin ang="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073F24F-AF51-AAFB-ABEF-8A6457C5BEA9}"/>
              </a:ext>
            </a:extLst>
          </p:cNvPr>
          <p:cNvSpPr/>
          <p:nvPr userDrawn="1"/>
        </p:nvSpPr>
        <p:spPr>
          <a:xfrm rot="21282802">
            <a:off x="-2347264" y="-2001310"/>
            <a:ext cx="3927567" cy="280988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635000" cap="flat" cmpd="sng" algn="ctr">
            <a:gradFill flip="none" rotWithShape="1">
              <a:gsLst>
                <a:gs pos="0">
                  <a:srgbClr val="E5F8F6">
                    <a:alpha val="34000"/>
                  </a:srgbClr>
                </a:gs>
                <a:gs pos="74000">
                  <a:srgbClr val="00BFA6">
                    <a:alpha val="55000"/>
                  </a:srgbClr>
                </a:gs>
                <a:gs pos="100000">
                  <a:srgbClr val="E5F8F6">
                    <a:alpha val="13000"/>
                  </a:srgbClr>
                </a:gs>
              </a:gsLst>
              <a:lin ang="189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0FB36E6-22B1-AB12-084F-429529126062}"/>
              </a:ext>
            </a:extLst>
          </p:cNvPr>
          <p:cNvGrpSpPr/>
          <p:nvPr userDrawn="1"/>
        </p:nvGrpSpPr>
        <p:grpSpPr>
          <a:xfrm>
            <a:off x="-8276953" y="1129428"/>
            <a:ext cx="10643582" cy="7740350"/>
            <a:chOff x="297339" y="-402174"/>
            <a:chExt cx="10643582" cy="774035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585E051-E0B9-9D74-A9CB-26C062000CA4}"/>
                </a:ext>
              </a:extLst>
            </p:cNvPr>
            <p:cNvSpPr/>
            <p:nvPr/>
          </p:nvSpPr>
          <p:spPr>
            <a:xfrm>
              <a:off x="297339" y="-402174"/>
              <a:ext cx="10643582" cy="7740350"/>
            </a:xfrm>
            <a:custGeom>
              <a:avLst/>
              <a:gdLst>
                <a:gd name="connsiteX0" fmla="*/ 4167418 w 9795974"/>
                <a:gd name="connsiteY0" fmla="*/ 263314 h 6854067"/>
                <a:gd name="connsiteX1" fmla="*/ 2918882 w 9795974"/>
                <a:gd name="connsiteY1" fmla="*/ 1282 h 6854067"/>
                <a:gd name="connsiteX2" fmla="*/ 1384099 w 9795974"/>
                <a:gd name="connsiteY2" fmla="*/ 901768 h 6854067"/>
                <a:gd name="connsiteX3" fmla="*/ 992588 w 9795974"/>
                <a:gd name="connsiteY3" fmla="*/ 2352700 h 6854067"/>
                <a:gd name="connsiteX4" fmla="*/ 329196 w 9795974"/>
                <a:gd name="connsiteY4" fmla="*/ 4093403 h 6854067"/>
                <a:gd name="connsiteX5" fmla="*/ 3102 w 9795974"/>
                <a:gd name="connsiteY5" fmla="*/ 5034278 h 6854067"/>
                <a:gd name="connsiteX6" fmla="*/ 572343 w 9795974"/>
                <a:gd name="connsiteY6" fmla="*/ 6256700 h 6854067"/>
                <a:gd name="connsiteX7" fmla="*/ 1919638 w 9795974"/>
                <a:gd name="connsiteY7" fmla="*/ 6758536 h 6854067"/>
                <a:gd name="connsiteX8" fmla="*/ 2685312 w 9795974"/>
                <a:gd name="connsiteY8" fmla="*/ 6646224 h 6854067"/>
                <a:gd name="connsiteX9" fmla="*/ 3355752 w 9795974"/>
                <a:gd name="connsiteY9" fmla="*/ 6190108 h 6854067"/>
                <a:gd name="connsiteX10" fmla="*/ 4107240 w 9795974"/>
                <a:gd name="connsiteY10" fmla="*/ 6079152 h 6854067"/>
                <a:gd name="connsiteX11" fmla="*/ 5088323 w 9795974"/>
                <a:gd name="connsiteY11" fmla="*/ 6274320 h 6854067"/>
                <a:gd name="connsiteX12" fmla="*/ 6136450 w 9795974"/>
                <a:gd name="connsiteY12" fmla="*/ 6709925 h 6854067"/>
                <a:gd name="connsiteX13" fmla="*/ 7258306 w 9795974"/>
                <a:gd name="connsiteY13" fmla="*/ 6802268 h 6854067"/>
                <a:gd name="connsiteX14" fmla="*/ 8117138 w 9795974"/>
                <a:gd name="connsiteY14" fmla="*/ 6213420 h 6854067"/>
                <a:gd name="connsiteX15" fmla="*/ 9212429 w 9795974"/>
                <a:gd name="connsiteY15" fmla="*/ 4917809 h 6854067"/>
                <a:gd name="connsiteX16" fmla="*/ 9735770 w 9795974"/>
                <a:gd name="connsiteY16" fmla="*/ 3922360 h 6854067"/>
                <a:gd name="connsiteX17" fmla="*/ 9096503 w 9795974"/>
                <a:gd name="connsiteY17" fmla="*/ 1986127 h 6854067"/>
                <a:gd name="connsiteX18" fmla="*/ 7372606 w 9795974"/>
                <a:gd name="connsiteY18" fmla="*/ 1324633 h 6854067"/>
                <a:gd name="connsiteX19" fmla="*/ 5634524 w 9795974"/>
                <a:gd name="connsiteY19" fmla="*/ 981281 h 6854067"/>
                <a:gd name="connsiteX20" fmla="*/ 4167418 w 9795974"/>
                <a:gd name="connsiteY20" fmla="*/ 263314 h 6854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795974" h="6854067">
                  <a:moveTo>
                    <a:pt x="4167418" y="263314"/>
                  </a:moveTo>
                  <a:cubicBezTo>
                    <a:pt x="3769219" y="111878"/>
                    <a:pt x="3348433" y="-14620"/>
                    <a:pt x="2918882" y="1282"/>
                  </a:cubicBezTo>
                  <a:cubicBezTo>
                    <a:pt x="2287295" y="24594"/>
                    <a:pt x="1681008" y="379963"/>
                    <a:pt x="1384099" y="901768"/>
                  </a:cubicBezTo>
                  <a:cubicBezTo>
                    <a:pt x="1132188" y="1343878"/>
                    <a:pt x="1101105" y="1862068"/>
                    <a:pt x="992588" y="2352700"/>
                  </a:cubicBezTo>
                  <a:cubicBezTo>
                    <a:pt x="859042" y="2957090"/>
                    <a:pt x="602793" y="3531662"/>
                    <a:pt x="329196" y="4093403"/>
                  </a:cubicBezTo>
                  <a:cubicBezTo>
                    <a:pt x="182278" y="4395191"/>
                    <a:pt x="27227" y="4703486"/>
                    <a:pt x="3102" y="5034278"/>
                  </a:cubicBezTo>
                  <a:cubicBezTo>
                    <a:pt x="-30329" y="5493556"/>
                    <a:pt x="204325" y="5951208"/>
                    <a:pt x="572343" y="6256700"/>
                  </a:cubicBezTo>
                  <a:cubicBezTo>
                    <a:pt x="940362" y="6562193"/>
                    <a:pt x="1429096" y="6723388"/>
                    <a:pt x="1919638" y="6758536"/>
                  </a:cubicBezTo>
                  <a:cubicBezTo>
                    <a:pt x="2180675" y="6777239"/>
                    <a:pt x="2453459" y="6759891"/>
                    <a:pt x="2685312" y="6646224"/>
                  </a:cubicBezTo>
                  <a:cubicBezTo>
                    <a:pt x="2930628" y="6525960"/>
                    <a:pt x="3109442" y="6308655"/>
                    <a:pt x="3355752" y="6190108"/>
                  </a:cubicBezTo>
                  <a:cubicBezTo>
                    <a:pt x="3583990" y="6080236"/>
                    <a:pt x="3850992" y="6064875"/>
                    <a:pt x="4107240" y="6079152"/>
                  </a:cubicBezTo>
                  <a:cubicBezTo>
                    <a:pt x="4441814" y="6097786"/>
                    <a:pt x="4772090" y="6163489"/>
                    <a:pt x="5088323" y="6274320"/>
                  </a:cubicBezTo>
                  <a:cubicBezTo>
                    <a:pt x="5446493" y="6400095"/>
                    <a:pt x="5779544" y="6582342"/>
                    <a:pt x="6136450" y="6709925"/>
                  </a:cubicBezTo>
                  <a:cubicBezTo>
                    <a:pt x="6493355" y="6837507"/>
                    <a:pt x="6893088" y="6908707"/>
                    <a:pt x="7258306" y="6802268"/>
                  </a:cubicBezTo>
                  <a:cubicBezTo>
                    <a:pt x="7601658" y="6702244"/>
                    <a:pt x="7872725" y="6459368"/>
                    <a:pt x="8117138" y="6213420"/>
                  </a:cubicBezTo>
                  <a:cubicBezTo>
                    <a:pt x="8516786" y="5811986"/>
                    <a:pt x="8883093" y="5378685"/>
                    <a:pt x="9212429" y="4917809"/>
                  </a:cubicBezTo>
                  <a:cubicBezTo>
                    <a:pt x="9432988" y="4608702"/>
                    <a:pt x="9638276" y="4282608"/>
                    <a:pt x="9735770" y="3922360"/>
                  </a:cubicBezTo>
                  <a:cubicBezTo>
                    <a:pt x="9922264" y="3233578"/>
                    <a:pt x="9665654" y="2456519"/>
                    <a:pt x="9096503" y="1986127"/>
                  </a:cubicBezTo>
                  <a:cubicBezTo>
                    <a:pt x="8624936" y="1596423"/>
                    <a:pt x="7992085" y="1427277"/>
                    <a:pt x="7372606" y="1324633"/>
                  </a:cubicBezTo>
                  <a:cubicBezTo>
                    <a:pt x="6807702" y="1231024"/>
                    <a:pt x="6154521" y="1225241"/>
                    <a:pt x="5634524" y="981281"/>
                  </a:cubicBezTo>
                  <a:cubicBezTo>
                    <a:pt x="5138651" y="748344"/>
                    <a:pt x="4687415" y="461193"/>
                    <a:pt x="4167418" y="263314"/>
                  </a:cubicBez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0">
                    <a:srgbClr val="E5F8F6">
                      <a:alpha val="18000"/>
                    </a:srgbClr>
                  </a:gs>
                  <a:gs pos="74000">
                    <a:srgbClr val="00BFA6">
                      <a:alpha val="39000"/>
                    </a:srgbClr>
                  </a:gs>
                  <a:gs pos="100000">
                    <a:srgbClr val="E5F8F6">
                      <a:alpha val="2400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E102480-CEFE-5D5E-5E37-DD184AD45471}"/>
                </a:ext>
              </a:extLst>
            </p:cNvPr>
            <p:cNvSpPr/>
            <p:nvPr/>
          </p:nvSpPr>
          <p:spPr>
            <a:xfrm>
              <a:off x="1217382" y="318871"/>
              <a:ext cx="8803496" cy="6298258"/>
            </a:xfrm>
            <a:custGeom>
              <a:avLst/>
              <a:gdLst>
                <a:gd name="connsiteX0" fmla="*/ 4167418 w 9795974"/>
                <a:gd name="connsiteY0" fmla="*/ 263314 h 6854067"/>
                <a:gd name="connsiteX1" fmla="*/ 2918882 w 9795974"/>
                <a:gd name="connsiteY1" fmla="*/ 1282 h 6854067"/>
                <a:gd name="connsiteX2" fmla="*/ 1384099 w 9795974"/>
                <a:gd name="connsiteY2" fmla="*/ 901768 h 6854067"/>
                <a:gd name="connsiteX3" fmla="*/ 992588 w 9795974"/>
                <a:gd name="connsiteY3" fmla="*/ 2352700 h 6854067"/>
                <a:gd name="connsiteX4" fmla="*/ 329196 w 9795974"/>
                <a:gd name="connsiteY4" fmla="*/ 4093403 h 6854067"/>
                <a:gd name="connsiteX5" fmla="*/ 3102 w 9795974"/>
                <a:gd name="connsiteY5" fmla="*/ 5034278 h 6854067"/>
                <a:gd name="connsiteX6" fmla="*/ 572343 w 9795974"/>
                <a:gd name="connsiteY6" fmla="*/ 6256700 h 6854067"/>
                <a:gd name="connsiteX7" fmla="*/ 1919638 w 9795974"/>
                <a:gd name="connsiteY7" fmla="*/ 6758536 h 6854067"/>
                <a:gd name="connsiteX8" fmla="*/ 2685312 w 9795974"/>
                <a:gd name="connsiteY8" fmla="*/ 6646224 h 6854067"/>
                <a:gd name="connsiteX9" fmla="*/ 3355752 w 9795974"/>
                <a:gd name="connsiteY9" fmla="*/ 6190108 h 6854067"/>
                <a:gd name="connsiteX10" fmla="*/ 4107240 w 9795974"/>
                <a:gd name="connsiteY10" fmla="*/ 6079152 h 6854067"/>
                <a:gd name="connsiteX11" fmla="*/ 5088323 w 9795974"/>
                <a:gd name="connsiteY11" fmla="*/ 6274320 h 6854067"/>
                <a:gd name="connsiteX12" fmla="*/ 6136450 w 9795974"/>
                <a:gd name="connsiteY12" fmla="*/ 6709925 h 6854067"/>
                <a:gd name="connsiteX13" fmla="*/ 7258306 w 9795974"/>
                <a:gd name="connsiteY13" fmla="*/ 6802268 h 6854067"/>
                <a:gd name="connsiteX14" fmla="*/ 8117138 w 9795974"/>
                <a:gd name="connsiteY14" fmla="*/ 6213420 h 6854067"/>
                <a:gd name="connsiteX15" fmla="*/ 9212429 w 9795974"/>
                <a:gd name="connsiteY15" fmla="*/ 4917809 h 6854067"/>
                <a:gd name="connsiteX16" fmla="*/ 9735770 w 9795974"/>
                <a:gd name="connsiteY16" fmla="*/ 3922360 h 6854067"/>
                <a:gd name="connsiteX17" fmla="*/ 9096503 w 9795974"/>
                <a:gd name="connsiteY17" fmla="*/ 1986127 h 6854067"/>
                <a:gd name="connsiteX18" fmla="*/ 7372606 w 9795974"/>
                <a:gd name="connsiteY18" fmla="*/ 1324633 h 6854067"/>
                <a:gd name="connsiteX19" fmla="*/ 5634524 w 9795974"/>
                <a:gd name="connsiteY19" fmla="*/ 981281 h 6854067"/>
                <a:gd name="connsiteX20" fmla="*/ 4167418 w 9795974"/>
                <a:gd name="connsiteY20" fmla="*/ 263314 h 6854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795974" h="6854067">
                  <a:moveTo>
                    <a:pt x="4167418" y="263314"/>
                  </a:moveTo>
                  <a:cubicBezTo>
                    <a:pt x="3769219" y="111878"/>
                    <a:pt x="3348433" y="-14620"/>
                    <a:pt x="2918882" y="1282"/>
                  </a:cubicBezTo>
                  <a:cubicBezTo>
                    <a:pt x="2287295" y="24594"/>
                    <a:pt x="1681008" y="379963"/>
                    <a:pt x="1384099" y="901768"/>
                  </a:cubicBezTo>
                  <a:cubicBezTo>
                    <a:pt x="1132188" y="1343878"/>
                    <a:pt x="1101105" y="1862068"/>
                    <a:pt x="992588" y="2352700"/>
                  </a:cubicBezTo>
                  <a:cubicBezTo>
                    <a:pt x="859042" y="2957090"/>
                    <a:pt x="602793" y="3531662"/>
                    <a:pt x="329196" y="4093403"/>
                  </a:cubicBezTo>
                  <a:cubicBezTo>
                    <a:pt x="182278" y="4395191"/>
                    <a:pt x="27227" y="4703486"/>
                    <a:pt x="3102" y="5034278"/>
                  </a:cubicBezTo>
                  <a:cubicBezTo>
                    <a:pt x="-30329" y="5493556"/>
                    <a:pt x="204325" y="5951208"/>
                    <a:pt x="572343" y="6256700"/>
                  </a:cubicBezTo>
                  <a:cubicBezTo>
                    <a:pt x="940362" y="6562193"/>
                    <a:pt x="1429096" y="6723388"/>
                    <a:pt x="1919638" y="6758536"/>
                  </a:cubicBezTo>
                  <a:cubicBezTo>
                    <a:pt x="2180675" y="6777239"/>
                    <a:pt x="2453459" y="6759891"/>
                    <a:pt x="2685312" y="6646224"/>
                  </a:cubicBezTo>
                  <a:cubicBezTo>
                    <a:pt x="2930628" y="6525960"/>
                    <a:pt x="3109442" y="6308655"/>
                    <a:pt x="3355752" y="6190108"/>
                  </a:cubicBezTo>
                  <a:cubicBezTo>
                    <a:pt x="3583990" y="6080236"/>
                    <a:pt x="3850992" y="6064875"/>
                    <a:pt x="4107240" y="6079152"/>
                  </a:cubicBezTo>
                  <a:cubicBezTo>
                    <a:pt x="4441814" y="6097786"/>
                    <a:pt x="4772090" y="6163489"/>
                    <a:pt x="5088323" y="6274320"/>
                  </a:cubicBezTo>
                  <a:cubicBezTo>
                    <a:pt x="5446493" y="6400095"/>
                    <a:pt x="5779544" y="6582342"/>
                    <a:pt x="6136450" y="6709925"/>
                  </a:cubicBezTo>
                  <a:cubicBezTo>
                    <a:pt x="6493355" y="6837507"/>
                    <a:pt x="6893088" y="6908707"/>
                    <a:pt x="7258306" y="6802268"/>
                  </a:cubicBezTo>
                  <a:cubicBezTo>
                    <a:pt x="7601658" y="6702244"/>
                    <a:pt x="7872725" y="6459368"/>
                    <a:pt x="8117138" y="6213420"/>
                  </a:cubicBezTo>
                  <a:cubicBezTo>
                    <a:pt x="8516786" y="5811986"/>
                    <a:pt x="8883093" y="5378685"/>
                    <a:pt x="9212429" y="4917809"/>
                  </a:cubicBezTo>
                  <a:cubicBezTo>
                    <a:pt x="9432988" y="4608702"/>
                    <a:pt x="9638276" y="4282608"/>
                    <a:pt x="9735770" y="3922360"/>
                  </a:cubicBezTo>
                  <a:cubicBezTo>
                    <a:pt x="9922264" y="3233578"/>
                    <a:pt x="9665654" y="2456519"/>
                    <a:pt x="9096503" y="1986127"/>
                  </a:cubicBezTo>
                  <a:cubicBezTo>
                    <a:pt x="8624936" y="1596423"/>
                    <a:pt x="7992085" y="1427277"/>
                    <a:pt x="7372606" y="1324633"/>
                  </a:cubicBezTo>
                  <a:cubicBezTo>
                    <a:pt x="6807702" y="1231024"/>
                    <a:pt x="6154521" y="1225241"/>
                    <a:pt x="5634524" y="981281"/>
                  </a:cubicBezTo>
                  <a:cubicBezTo>
                    <a:pt x="5138651" y="748344"/>
                    <a:pt x="4687415" y="461193"/>
                    <a:pt x="4167418" y="263314"/>
                  </a:cubicBez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0">
                    <a:srgbClr val="E5F8F6">
                      <a:alpha val="18000"/>
                    </a:srgbClr>
                  </a:gs>
                  <a:gs pos="74000">
                    <a:srgbClr val="00BFA6">
                      <a:alpha val="39000"/>
                    </a:srgbClr>
                  </a:gs>
                  <a:gs pos="100000">
                    <a:srgbClr val="E5F8F6">
                      <a:alpha val="2400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74645CC-63CA-9E43-0B57-016DD2ECFD1B}"/>
                </a:ext>
              </a:extLst>
            </p:cNvPr>
            <p:cNvSpPr/>
            <p:nvPr/>
          </p:nvSpPr>
          <p:spPr>
            <a:xfrm>
              <a:off x="2176009" y="1058910"/>
              <a:ext cx="6886242" cy="4818180"/>
            </a:xfrm>
            <a:custGeom>
              <a:avLst/>
              <a:gdLst>
                <a:gd name="connsiteX0" fmla="*/ 4167418 w 9795974"/>
                <a:gd name="connsiteY0" fmla="*/ 263314 h 6854067"/>
                <a:gd name="connsiteX1" fmla="*/ 2918882 w 9795974"/>
                <a:gd name="connsiteY1" fmla="*/ 1282 h 6854067"/>
                <a:gd name="connsiteX2" fmla="*/ 1384099 w 9795974"/>
                <a:gd name="connsiteY2" fmla="*/ 901768 h 6854067"/>
                <a:gd name="connsiteX3" fmla="*/ 992588 w 9795974"/>
                <a:gd name="connsiteY3" fmla="*/ 2352700 h 6854067"/>
                <a:gd name="connsiteX4" fmla="*/ 329196 w 9795974"/>
                <a:gd name="connsiteY4" fmla="*/ 4093403 h 6854067"/>
                <a:gd name="connsiteX5" fmla="*/ 3102 w 9795974"/>
                <a:gd name="connsiteY5" fmla="*/ 5034278 h 6854067"/>
                <a:gd name="connsiteX6" fmla="*/ 572343 w 9795974"/>
                <a:gd name="connsiteY6" fmla="*/ 6256700 h 6854067"/>
                <a:gd name="connsiteX7" fmla="*/ 1919638 w 9795974"/>
                <a:gd name="connsiteY7" fmla="*/ 6758536 h 6854067"/>
                <a:gd name="connsiteX8" fmla="*/ 2685312 w 9795974"/>
                <a:gd name="connsiteY8" fmla="*/ 6646224 h 6854067"/>
                <a:gd name="connsiteX9" fmla="*/ 3355752 w 9795974"/>
                <a:gd name="connsiteY9" fmla="*/ 6190108 h 6854067"/>
                <a:gd name="connsiteX10" fmla="*/ 4107240 w 9795974"/>
                <a:gd name="connsiteY10" fmla="*/ 6079152 h 6854067"/>
                <a:gd name="connsiteX11" fmla="*/ 5088323 w 9795974"/>
                <a:gd name="connsiteY11" fmla="*/ 6274320 h 6854067"/>
                <a:gd name="connsiteX12" fmla="*/ 6136450 w 9795974"/>
                <a:gd name="connsiteY12" fmla="*/ 6709925 h 6854067"/>
                <a:gd name="connsiteX13" fmla="*/ 7258306 w 9795974"/>
                <a:gd name="connsiteY13" fmla="*/ 6802268 h 6854067"/>
                <a:gd name="connsiteX14" fmla="*/ 8117138 w 9795974"/>
                <a:gd name="connsiteY14" fmla="*/ 6213420 h 6854067"/>
                <a:gd name="connsiteX15" fmla="*/ 9212429 w 9795974"/>
                <a:gd name="connsiteY15" fmla="*/ 4917809 h 6854067"/>
                <a:gd name="connsiteX16" fmla="*/ 9735770 w 9795974"/>
                <a:gd name="connsiteY16" fmla="*/ 3922360 h 6854067"/>
                <a:gd name="connsiteX17" fmla="*/ 9096503 w 9795974"/>
                <a:gd name="connsiteY17" fmla="*/ 1986127 h 6854067"/>
                <a:gd name="connsiteX18" fmla="*/ 7372606 w 9795974"/>
                <a:gd name="connsiteY18" fmla="*/ 1324633 h 6854067"/>
                <a:gd name="connsiteX19" fmla="*/ 5634524 w 9795974"/>
                <a:gd name="connsiteY19" fmla="*/ 981281 h 6854067"/>
                <a:gd name="connsiteX20" fmla="*/ 4167418 w 9795974"/>
                <a:gd name="connsiteY20" fmla="*/ 263314 h 6854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795974" h="6854067">
                  <a:moveTo>
                    <a:pt x="4167418" y="263314"/>
                  </a:moveTo>
                  <a:cubicBezTo>
                    <a:pt x="3769219" y="111878"/>
                    <a:pt x="3348433" y="-14620"/>
                    <a:pt x="2918882" y="1282"/>
                  </a:cubicBezTo>
                  <a:cubicBezTo>
                    <a:pt x="2287295" y="24594"/>
                    <a:pt x="1681008" y="379963"/>
                    <a:pt x="1384099" y="901768"/>
                  </a:cubicBezTo>
                  <a:cubicBezTo>
                    <a:pt x="1132188" y="1343878"/>
                    <a:pt x="1101105" y="1862068"/>
                    <a:pt x="992588" y="2352700"/>
                  </a:cubicBezTo>
                  <a:cubicBezTo>
                    <a:pt x="859042" y="2957090"/>
                    <a:pt x="602793" y="3531662"/>
                    <a:pt x="329196" y="4093403"/>
                  </a:cubicBezTo>
                  <a:cubicBezTo>
                    <a:pt x="182278" y="4395191"/>
                    <a:pt x="27227" y="4703486"/>
                    <a:pt x="3102" y="5034278"/>
                  </a:cubicBezTo>
                  <a:cubicBezTo>
                    <a:pt x="-30329" y="5493556"/>
                    <a:pt x="204325" y="5951208"/>
                    <a:pt x="572343" y="6256700"/>
                  </a:cubicBezTo>
                  <a:cubicBezTo>
                    <a:pt x="940362" y="6562193"/>
                    <a:pt x="1429096" y="6723388"/>
                    <a:pt x="1919638" y="6758536"/>
                  </a:cubicBezTo>
                  <a:cubicBezTo>
                    <a:pt x="2180675" y="6777239"/>
                    <a:pt x="2453459" y="6759891"/>
                    <a:pt x="2685312" y="6646224"/>
                  </a:cubicBezTo>
                  <a:cubicBezTo>
                    <a:pt x="2930628" y="6525960"/>
                    <a:pt x="3109442" y="6308655"/>
                    <a:pt x="3355752" y="6190108"/>
                  </a:cubicBezTo>
                  <a:cubicBezTo>
                    <a:pt x="3583990" y="6080236"/>
                    <a:pt x="3850992" y="6064875"/>
                    <a:pt x="4107240" y="6079152"/>
                  </a:cubicBezTo>
                  <a:cubicBezTo>
                    <a:pt x="4441814" y="6097786"/>
                    <a:pt x="4772090" y="6163489"/>
                    <a:pt x="5088323" y="6274320"/>
                  </a:cubicBezTo>
                  <a:cubicBezTo>
                    <a:pt x="5446493" y="6400095"/>
                    <a:pt x="5779544" y="6582342"/>
                    <a:pt x="6136450" y="6709925"/>
                  </a:cubicBezTo>
                  <a:cubicBezTo>
                    <a:pt x="6493355" y="6837507"/>
                    <a:pt x="6893088" y="6908707"/>
                    <a:pt x="7258306" y="6802268"/>
                  </a:cubicBezTo>
                  <a:cubicBezTo>
                    <a:pt x="7601658" y="6702244"/>
                    <a:pt x="7872725" y="6459368"/>
                    <a:pt x="8117138" y="6213420"/>
                  </a:cubicBezTo>
                  <a:cubicBezTo>
                    <a:pt x="8516786" y="5811986"/>
                    <a:pt x="8883093" y="5378685"/>
                    <a:pt x="9212429" y="4917809"/>
                  </a:cubicBezTo>
                  <a:cubicBezTo>
                    <a:pt x="9432988" y="4608702"/>
                    <a:pt x="9638276" y="4282608"/>
                    <a:pt x="9735770" y="3922360"/>
                  </a:cubicBezTo>
                  <a:cubicBezTo>
                    <a:pt x="9922264" y="3233578"/>
                    <a:pt x="9665654" y="2456519"/>
                    <a:pt x="9096503" y="1986127"/>
                  </a:cubicBezTo>
                  <a:cubicBezTo>
                    <a:pt x="8624936" y="1596423"/>
                    <a:pt x="7992085" y="1427277"/>
                    <a:pt x="7372606" y="1324633"/>
                  </a:cubicBezTo>
                  <a:cubicBezTo>
                    <a:pt x="6807702" y="1231024"/>
                    <a:pt x="6154521" y="1225241"/>
                    <a:pt x="5634524" y="981281"/>
                  </a:cubicBezTo>
                  <a:cubicBezTo>
                    <a:pt x="5138651" y="748344"/>
                    <a:pt x="4687415" y="461193"/>
                    <a:pt x="4167418" y="263314"/>
                  </a:cubicBezTo>
                  <a:close/>
                </a:path>
              </a:pathLst>
            </a:custGeom>
            <a:noFill/>
            <a:ln w="76200" cap="flat">
              <a:gradFill>
                <a:gsLst>
                  <a:gs pos="0">
                    <a:srgbClr val="E5F8F6">
                      <a:alpha val="18000"/>
                    </a:srgbClr>
                  </a:gs>
                  <a:gs pos="74000">
                    <a:srgbClr val="00BFA6">
                      <a:alpha val="39000"/>
                    </a:srgbClr>
                  </a:gs>
                  <a:gs pos="100000">
                    <a:srgbClr val="E5F8F6">
                      <a:alpha val="24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88897B7-3E3C-ED91-4B38-8AFEFA9F88DA}"/>
              </a:ext>
            </a:extLst>
          </p:cNvPr>
          <p:cNvGrpSpPr/>
          <p:nvPr userDrawn="1"/>
        </p:nvGrpSpPr>
        <p:grpSpPr>
          <a:xfrm>
            <a:off x="4139432" y="-5671422"/>
            <a:ext cx="10643582" cy="7740350"/>
            <a:chOff x="297339" y="-402174"/>
            <a:chExt cx="10643582" cy="774035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BC935AE-D1B0-BD00-6F3F-771B5AC43CD1}"/>
                </a:ext>
              </a:extLst>
            </p:cNvPr>
            <p:cNvSpPr/>
            <p:nvPr/>
          </p:nvSpPr>
          <p:spPr>
            <a:xfrm>
              <a:off x="297339" y="-402174"/>
              <a:ext cx="10643582" cy="7740350"/>
            </a:xfrm>
            <a:custGeom>
              <a:avLst/>
              <a:gdLst>
                <a:gd name="connsiteX0" fmla="*/ 4167418 w 9795974"/>
                <a:gd name="connsiteY0" fmla="*/ 263314 h 6854067"/>
                <a:gd name="connsiteX1" fmla="*/ 2918882 w 9795974"/>
                <a:gd name="connsiteY1" fmla="*/ 1282 h 6854067"/>
                <a:gd name="connsiteX2" fmla="*/ 1384099 w 9795974"/>
                <a:gd name="connsiteY2" fmla="*/ 901768 h 6854067"/>
                <a:gd name="connsiteX3" fmla="*/ 992588 w 9795974"/>
                <a:gd name="connsiteY3" fmla="*/ 2352700 h 6854067"/>
                <a:gd name="connsiteX4" fmla="*/ 329196 w 9795974"/>
                <a:gd name="connsiteY4" fmla="*/ 4093403 h 6854067"/>
                <a:gd name="connsiteX5" fmla="*/ 3102 w 9795974"/>
                <a:gd name="connsiteY5" fmla="*/ 5034278 h 6854067"/>
                <a:gd name="connsiteX6" fmla="*/ 572343 w 9795974"/>
                <a:gd name="connsiteY6" fmla="*/ 6256700 h 6854067"/>
                <a:gd name="connsiteX7" fmla="*/ 1919638 w 9795974"/>
                <a:gd name="connsiteY7" fmla="*/ 6758536 h 6854067"/>
                <a:gd name="connsiteX8" fmla="*/ 2685312 w 9795974"/>
                <a:gd name="connsiteY8" fmla="*/ 6646224 h 6854067"/>
                <a:gd name="connsiteX9" fmla="*/ 3355752 w 9795974"/>
                <a:gd name="connsiteY9" fmla="*/ 6190108 h 6854067"/>
                <a:gd name="connsiteX10" fmla="*/ 4107240 w 9795974"/>
                <a:gd name="connsiteY10" fmla="*/ 6079152 h 6854067"/>
                <a:gd name="connsiteX11" fmla="*/ 5088323 w 9795974"/>
                <a:gd name="connsiteY11" fmla="*/ 6274320 h 6854067"/>
                <a:gd name="connsiteX12" fmla="*/ 6136450 w 9795974"/>
                <a:gd name="connsiteY12" fmla="*/ 6709925 h 6854067"/>
                <a:gd name="connsiteX13" fmla="*/ 7258306 w 9795974"/>
                <a:gd name="connsiteY13" fmla="*/ 6802268 h 6854067"/>
                <a:gd name="connsiteX14" fmla="*/ 8117138 w 9795974"/>
                <a:gd name="connsiteY14" fmla="*/ 6213420 h 6854067"/>
                <a:gd name="connsiteX15" fmla="*/ 9212429 w 9795974"/>
                <a:gd name="connsiteY15" fmla="*/ 4917809 h 6854067"/>
                <a:gd name="connsiteX16" fmla="*/ 9735770 w 9795974"/>
                <a:gd name="connsiteY16" fmla="*/ 3922360 h 6854067"/>
                <a:gd name="connsiteX17" fmla="*/ 9096503 w 9795974"/>
                <a:gd name="connsiteY17" fmla="*/ 1986127 h 6854067"/>
                <a:gd name="connsiteX18" fmla="*/ 7372606 w 9795974"/>
                <a:gd name="connsiteY18" fmla="*/ 1324633 h 6854067"/>
                <a:gd name="connsiteX19" fmla="*/ 5634524 w 9795974"/>
                <a:gd name="connsiteY19" fmla="*/ 981281 h 6854067"/>
                <a:gd name="connsiteX20" fmla="*/ 4167418 w 9795974"/>
                <a:gd name="connsiteY20" fmla="*/ 263314 h 6854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795974" h="6854067">
                  <a:moveTo>
                    <a:pt x="4167418" y="263314"/>
                  </a:moveTo>
                  <a:cubicBezTo>
                    <a:pt x="3769219" y="111878"/>
                    <a:pt x="3348433" y="-14620"/>
                    <a:pt x="2918882" y="1282"/>
                  </a:cubicBezTo>
                  <a:cubicBezTo>
                    <a:pt x="2287295" y="24594"/>
                    <a:pt x="1681008" y="379963"/>
                    <a:pt x="1384099" y="901768"/>
                  </a:cubicBezTo>
                  <a:cubicBezTo>
                    <a:pt x="1132188" y="1343878"/>
                    <a:pt x="1101105" y="1862068"/>
                    <a:pt x="992588" y="2352700"/>
                  </a:cubicBezTo>
                  <a:cubicBezTo>
                    <a:pt x="859042" y="2957090"/>
                    <a:pt x="602793" y="3531662"/>
                    <a:pt x="329196" y="4093403"/>
                  </a:cubicBezTo>
                  <a:cubicBezTo>
                    <a:pt x="182278" y="4395191"/>
                    <a:pt x="27227" y="4703486"/>
                    <a:pt x="3102" y="5034278"/>
                  </a:cubicBezTo>
                  <a:cubicBezTo>
                    <a:pt x="-30329" y="5493556"/>
                    <a:pt x="204325" y="5951208"/>
                    <a:pt x="572343" y="6256700"/>
                  </a:cubicBezTo>
                  <a:cubicBezTo>
                    <a:pt x="940362" y="6562193"/>
                    <a:pt x="1429096" y="6723388"/>
                    <a:pt x="1919638" y="6758536"/>
                  </a:cubicBezTo>
                  <a:cubicBezTo>
                    <a:pt x="2180675" y="6777239"/>
                    <a:pt x="2453459" y="6759891"/>
                    <a:pt x="2685312" y="6646224"/>
                  </a:cubicBezTo>
                  <a:cubicBezTo>
                    <a:pt x="2930628" y="6525960"/>
                    <a:pt x="3109442" y="6308655"/>
                    <a:pt x="3355752" y="6190108"/>
                  </a:cubicBezTo>
                  <a:cubicBezTo>
                    <a:pt x="3583990" y="6080236"/>
                    <a:pt x="3850992" y="6064875"/>
                    <a:pt x="4107240" y="6079152"/>
                  </a:cubicBezTo>
                  <a:cubicBezTo>
                    <a:pt x="4441814" y="6097786"/>
                    <a:pt x="4772090" y="6163489"/>
                    <a:pt x="5088323" y="6274320"/>
                  </a:cubicBezTo>
                  <a:cubicBezTo>
                    <a:pt x="5446493" y="6400095"/>
                    <a:pt x="5779544" y="6582342"/>
                    <a:pt x="6136450" y="6709925"/>
                  </a:cubicBezTo>
                  <a:cubicBezTo>
                    <a:pt x="6493355" y="6837507"/>
                    <a:pt x="6893088" y="6908707"/>
                    <a:pt x="7258306" y="6802268"/>
                  </a:cubicBezTo>
                  <a:cubicBezTo>
                    <a:pt x="7601658" y="6702244"/>
                    <a:pt x="7872725" y="6459368"/>
                    <a:pt x="8117138" y="6213420"/>
                  </a:cubicBezTo>
                  <a:cubicBezTo>
                    <a:pt x="8516786" y="5811986"/>
                    <a:pt x="8883093" y="5378685"/>
                    <a:pt x="9212429" y="4917809"/>
                  </a:cubicBezTo>
                  <a:cubicBezTo>
                    <a:pt x="9432988" y="4608702"/>
                    <a:pt x="9638276" y="4282608"/>
                    <a:pt x="9735770" y="3922360"/>
                  </a:cubicBezTo>
                  <a:cubicBezTo>
                    <a:pt x="9922264" y="3233578"/>
                    <a:pt x="9665654" y="2456519"/>
                    <a:pt x="9096503" y="1986127"/>
                  </a:cubicBezTo>
                  <a:cubicBezTo>
                    <a:pt x="8624936" y="1596423"/>
                    <a:pt x="7992085" y="1427277"/>
                    <a:pt x="7372606" y="1324633"/>
                  </a:cubicBezTo>
                  <a:cubicBezTo>
                    <a:pt x="6807702" y="1231024"/>
                    <a:pt x="6154521" y="1225241"/>
                    <a:pt x="5634524" y="981281"/>
                  </a:cubicBezTo>
                  <a:cubicBezTo>
                    <a:pt x="5138651" y="748344"/>
                    <a:pt x="4687415" y="461193"/>
                    <a:pt x="4167418" y="263314"/>
                  </a:cubicBez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0">
                    <a:srgbClr val="E5F8F6">
                      <a:alpha val="18000"/>
                    </a:srgbClr>
                  </a:gs>
                  <a:gs pos="74000">
                    <a:srgbClr val="00BFA6">
                      <a:alpha val="39000"/>
                    </a:srgbClr>
                  </a:gs>
                  <a:gs pos="100000">
                    <a:srgbClr val="E5F8F6">
                      <a:alpha val="2400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182B325-E059-3702-4977-128E699012B0}"/>
                </a:ext>
              </a:extLst>
            </p:cNvPr>
            <p:cNvSpPr/>
            <p:nvPr/>
          </p:nvSpPr>
          <p:spPr>
            <a:xfrm>
              <a:off x="1217382" y="318871"/>
              <a:ext cx="8803496" cy="6298258"/>
            </a:xfrm>
            <a:custGeom>
              <a:avLst/>
              <a:gdLst>
                <a:gd name="connsiteX0" fmla="*/ 4167418 w 9795974"/>
                <a:gd name="connsiteY0" fmla="*/ 263314 h 6854067"/>
                <a:gd name="connsiteX1" fmla="*/ 2918882 w 9795974"/>
                <a:gd name="connsiteY1" fmla="*/ 1282 h 6854067"/>
                <a:gd name="connsiteX2" fmla="*/ 1384099 w 9795974"/>
                <a:gd name="connsiteY2" fmla="*/ 901768 h 6854067"/>
                <a:gd name="connsiteX3" fmla="*/ 992588 w 9795974"/>
                <a:gd name="connsiteY3" fmla="*/ 2352700 h 6854067"/>
                <a:gd name="connsiteX4" fmla="*/ 329196 w 9795974"/>
                <a:gd name="connsiteY4" fmla="*/ 4093403 h 6854067"/>
                <a:gd name="connsiteX5" fmla="*/ 3102 w 9795974"/>
                <a:gd name="connsiteY5" fmla="*/ 5034278 h 6854067"/>
                <a:gd name="connsiteX6" fmla="*/ 572343 w 9795974"/>
                <a:gd name="connsiteY6" fmla="*/ 6256700 h 6854067"/>
                <a:gd name="connsiteX7" fmla="*/ 1919638 w 9795974"/>
                <a:gd name="connsiteY7" fmla="*/ 6758536 h 6854067"/>
                <a:gd name="connsiteX8" fmla="*/ 2685312 w 9795974"/>
                <a:gd name="connsiteY8" fmla="*/ 6646224 h 6854067"/>
                <a:gd name="connsiteX9" fmla="*/ 3355752 w 9795974"/>
                <a:gd name="connsiteY9" fmla="*/ 6190108 h 6854067"/>
                <a:gd name="connsiteX10" fmla="*/ 4107240 w 9795974"/>
                <a:gd name="connsiteY10" fmla="*/ 6079152 h 6854067"/>
                <a:gd name="connsiteX11" fmla="*/ 5088323 w 9795974"/>
                <a:gd name="connsiteY11" fmla="*/ 6274320 h 6854067"/>
                <a:gd name="connsiteX12" fmla="*/ 6136450 w 9795974"/>
                <a:gd name="connsiteY12" fmla="*/ 6709925 h 6854067"/>
                <a:gd name="connsiteX13" fmla="*/ 7258306 w 9795974"/>
                <a:gd name="connsiteY13" fmla="*/ 6802268 h 6854067"/>
                <a:gd name="connsiteX14" fmla="*/ 8117138 w 9795974"/>
                <a:gd name="connsiteY14" fmla="*/ 6213420 h 6854067"/>
                <a:gd name="connsiteX15" fmla="*/ 9212429 w 9795974"/>
                <a:gd name="connsiteY15" fmla="*/ 4917809 h 6854067"/>
                <a:gd name="connsiteX16" fmla="*/ 9735770 w 9795974"/>
                <a:gd name="connsiteY16" fmla="*/ 3922360 h 6854067"/>
                <a:gd name="connsiteX17" fmla="*/ 9096503 w 9795974"/>
                <a:gd name="connsiteY17" fmla="*/ 1986127 h 6854067"/>
                <a:gd name="connsiteX18" fmla="*/ 7372606 w 9795974"/>
                <a:gd name="connsiteY18" fmla="*/ 1324633 h 6854067"/>
                <a:gd name="connsiteX19" fmla="*/ 5634524 w 9795974"/>
                <a:gd name="connsiteY19" fmla="*/ 981281 h 6854067"/>
                <a:gd name="connsiteX20" fmla="*/ 4167418 w 9795974"/>
                <a:gd name="connsiteY20" fmla="*/ 263314 h 6854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795974" h="6854067">
                  <a:moveTo>
                    <a:pt x="4167418" y="263314"/>
                  </a:moveTo>
                  <a:cubicBezTo>
                    <a:pt x="3769219" y="111878"/>
                    <a:pt x="3348433" y="-14620"/>
                    <a:pt x="2918882" y="1282"/>
                  </a:cubicBezTo>
                  <a:cubicBezTo>
                    <a:pt x="2287295" y="24594"/>
                    <a:pt x="1681008" y="379963"/>
                    <a:pt x="1384099" y="901768"/>
                  </a:cubicBezTo>
                  <a:cubicBezTo>
                    <a:pt x="1132188" y="1343878"/>
                    <a:pt x="1101105" y="1862068"/>
                    <a:pt x="992588" y="2352700"/>
                  </a:cubicBezTo>
                  <a:cubicBezTo>
                    <a:pt x="859042" y="2957090"/>
                    <a:pt x="602793" y="3531662"/>
                    <a:pt x="329196" y="4093403"/>
                  </a:cubicBezTo>
                  <a:cubicBezTo>
                    <a:pt x="182278" y="4395191"/>
                    <a:pt x="27227" y="4703486"/>
                    <a:pt x="3102" y="5034278"/>
                  </a:cubicBezTo>
                  <a:cubicBezTo>
                    <a:pt x="-30329" y="5493556"/>
                    <a:pt x="204325" y="5951208"/>
                    <a:pt x="572343" y="6256700"/>
                  </a:cubicBezTo>
                  <a:cubicBezTo>
                    <a:pt x="940362" y="6562193"/>
                    <a:pt x="1429096" y="6723388"/>
                    <a:pt x="1919638" y="6758536"/>
                  </a:cubicBezTo>
                  <a:cubicBezTo>
                    <a:pt x="2180675" y="6777239"/>
                    <a:pt x="2453459" y="6759891"/>
                    <a:pt x="2685312" y="6646224"/>
                  </a:cubicBezTo>
                  <a:cubicBezTo>
                    <a:pt x="2930628" y="6525960"/>
                    <a:pt x="3109442" y="6308655"/>
                    <a:pt x="3355752" y="6190108"/>
                  </a:cubicBezTo>
                  <a:cubicBezTo>
                    <a:pt x="3583990" y="6080236"/>
                    <a:pt x="3850992" y="6064875"/>
                    <a:pt x="4107240" y="6079152"/>
                  </a:cubicBezTo>
                  <a:cubicBezTo>
                    <a:pt x="4441814" y="6097786"/>
                    <a:pt x="4772090" y="6163489"/>
                    <a:pt x="5088323" y="6274320"/>
                  </a:cubicBezTo>
                  <a:cubicBezTo>
                    <a:pt x="5446493" y="6400095"/>
                    <a:pt x="5779544" y="6582342"/>
                    <a:pt x="6136450" y="6709925"/>
                  </a:cubicBezTo>
                  <a:cubicBezTo>
                    <a:pt x="6493355" y="6837507"/>
                    <a:pt x="6893088" y="6908707"/>
                    <a:pt x="7258306" y="6802268"/>
                  </a:cubicBezTo>
                  <a:cubicBezTo>
                    <a:pt x="7601658" y="6702244"/>
                    <a:pt x="7872725" y="6459368"/>
                    <a:pt x="8117138" y="6213420"/>
                  </a:cubicBezTo>
                  <a:cubicBezTo>
                    <a:pt x="8516786" y="5811986"/>
                    <a:pt x="8883093" y="5378685"/>
                    <a:pt x="9212429" y="4917809"/>
                  </a:cubicBezTo>
                  <a:cubicBezTo>
                    <a:pt x="9432988" y="4608702"/>
                    <a:pt x="9638276" y="4282608"/>
                    <a:pt x="9735770" y="3922360"/>
                  </a:cubicBezTo>
                  <a:cubicBezTo>
                    <a:pt x="9922264" y="3233578"/>
                    <a:pt x="9665654" y="2456519"/>
                    <a:pt x="9096503" y="1986127"/>
                  </a:cubicBezTo>
                  <a:cubicBezTo>
                    <a:pt x="8624936" y="1596423"/>
                    <a:pt x="7992085" y="1427277"/>
                    <a:pt x="7372606" y="1324633"/>
                  </a:cubicBezTo>
                  <a:cubicBezTo>
                    <a:pt x="6807702" y="1231024"/>
                    <a:pt x="6154521" y="1225241"/>
                    <a:pt x="5634524" y="981281"/>
                  </a:cubicBezTo>
                  <a:cubicBezTo>
                    <a:pt x="5138651" y="748344"/>
                    <a:pt x="4687415" y="461193"/>
                    <a:pt x="4167418" y="263314"/>
                  </a:cubicBez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0">
                    <a:srgbClr val="E5F8F6">
                      <a:alpha val="18000"/>
                    </a:srgbClr>
                  </a:gs>
                  <a:gs pos="74000">
                    <a:srgbClr val="00BFA6">
                      <a:alpha val="39000"/>
                    </a:srgbClr>
                  </a:gs>
                  <a:gs pos="100000">
                    <a:srgbClr val="E5F8F6">
                      <a:alpha val="2400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1882FB9-2F4C-1EA6-CE7E-5ED916626F28}"/>
                </a:ext>
              </a:extLst>
            </p:cNvPr>
            <p:cNvSpPr/>
            <p:nvPr/>
          </p:nvSpPr>
          <p:spPr>
            <a:xfrm>
              <a:off x="2176009" y="1058910"/>
              <a:ext cx="6886242" cy="4818180"/>
            </a:xfrm>
            <a:custGeom>
              <a:avLst/>
              <a:gdLst>
                <a:gd name="connsiteX0" fmla="*/ 4167418 w 9795974"/>
                <a:gd name="connsiteY0" fmla="*/ 263314 h 6854067"/>
                <a:gd name="connsiteX1" fmla="*/ 2918882 w 9795974"/>
                <a:gd name="connsiteY1" fmla="*/ 1282 h 6854067"/>
                <a:gd name="connsiteX2" fmla="*/ 1384099 w 9795974"/>
                <a:gd name="connsiteY2" fmla="*/ 901768 h 6854067"/>
                <a:gd name="connsiteX3" fmla="*/ 992588 w 9795974"/>
                <a:gd name="connsiteY3" fmla="*/ 2352700 h 6854067"/>
                <a:gd name="connsiteX4" fmla="*/ 329196 w 9795974"/>
                <a:gd name="connsiteY4" fmla="*/ 4093403 h 6854067"/>
                <a:gd name="connsiteX5" fmla="*/ 3102 w 9795974"/>
                <a:gd name="connsiteY5" fmla="*/ 5034278 h 6854067"/>
                <a:gd name="connsiteX6" fmla="*/ 572343 w 9795974"/>
                <a:gd name="connsiteY6" fmla="*/ 6256700 h 6854067"/>
                <a:gd name="connsiteX7" fmla="*/ 1919638 w 9795974"/>
                <a:gd name="connsiteY7" fmla="*/ 6758536 h 6854067"/>
                <a:gd name="connsiteX8" fmla="*/ 2685312 w 9795974"/>
                <a:gd name="connsiteY8" fmla="*/ 6646224 h 6854067"/>
                <a:gd name="connsiteX9" fmla="*/ 3355752 w 9795974"/>
                <a:gd name="connsiteY9" fmla="*/ 6190108 h 6854067"/>
                <a:gd name="connsiteX10" fmla="*/ 4107240 w 9795974"/>
                <a:gd name="connsiteY10" fmla="*/ 6079152 h 6854067"/>
                <a:gd name="connsiteX11" fmla="*/ 5088323 w 9795974"/>
                <a:gd name="connsiteY11" fmla="*/ 6274320 h 6854067"/>
                <a:gd name="connsiteX12" fmla="*/ 6136450 w 9795974"/>
                <a:gd name="connsiteY12" fmla="*/ 6709925 h 6854067"/>
                <a:gd name="connsiteX13" fmla="*/ 7258306 w 9795974"/>
                <a:gd name="connsiteY13" fmla="*/ 6802268 h 6854067"/>
                <a:gd name="connsiteX14" fmla="*/ 8117138 w 9795974"/>
                <a:gd name="connsiteY14" fmla="*/ 6213420 h 6854067"/>
                <a:gd name="connsiteX15" fmla="*/ 9212429 w 9795974"/>
                <a:gd name="connsiteY15" fmla="*/ 4917809 h 6854067"/>
                <a:gd name="connsiteX16" fmla="*/ 9735770 w 9795974"/>
                <a:gd name="connsiteY16" fmla="*/ 3922360 h 6854067"/>
                <a:gd name="connsiteX17" fmla="*/ 9096503 w 9795974"/>
                <a:gd name="connsiteY17" fmla="*/ 1986127 h 6854067"/>
                <a:gd name="connsiteX18" fmla="*/ 7372606 w 9795974"/>
                <a:gd name="connsiteY18" fmla="*/ 1324633 h 6854067"/>
                <a:gd name="connsiteX19" fmla="*/ 5634524 w 9795974"/>
                <a:gd name="connsiteY19" fmla="*/ 981281 h 6854067"/>
                <a:gd name="connsiteX20" fmla="*/ 4167418 w 9795974"/>
                <a:gd name="connsiteY20" fmla="*/ 263314 h 6854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795974" h="6854067">
                  <a:moveTo>
                    <a:pt x="4167418" y="263314"/>
                  </a:moveTo>
                  <a:cubicBezTo>
                    <a:pt x="3769219" y="111878"/>
                    <a:pt x="3348433" y="-14620"/>
                    <a:pt x="2918882" y="1282"/>
                  </a:cubicBezTo>
                  <a:cubicBezTo>
                    <a:pt x="2287295" y="24594"/>
                    <a:pt x="1681008" y="379963"/>
                    <a:pt x="1384099" y="901768"/>
                  </a:cubicBezTo>
                  <a:cubicBezTo>
                    <a:pt x="1132188" y="1343878"/>
                    <a:pt x="1101105" y="1862068"/>
                    <a:pt x="992588" y="2352700"/>
                  </a:cubicBezTo>
                  <a:cubicBezTo>
                    <a:pt x="859042" y="2957090"/>
                    <a:pt x="602793" y="3531662"/>
                    <a:pt x="329196" y="4093403"/>
                  </a:cubicBezTo>
                  <a:cubicBezTo>
                    <a:pt x="182278" y="4395191"/>
                    <a:pt x="27227" y="4703486"/>
                    <a:pt x="3102" y="5034278"/>
                  </a:cubicBezTo>
                  <a:cubicBezTo>
                    <a:pt x="-30329" y="5493556"/>
                    <a:pt x="204325" y="5951208"/>
                    <a:pt x="572343" y="6256700"/>
                  </a:cubicBezTo>
                  <a:cubicBezTo>
                    <a:pt x="940362" y="6562193"/>
                    <a:pt x="1429096" y="6723388"/>
                    <a:pt x="1919638" y="6758536"/>
                  </a:cubicBezTo>
                  <a:cubicBezTo>
                    <a:pt x="2180675" y="6777239"/>
                    <a:pt x="2453459" y="6759891"/>
                    <a:pt x="2685312" y="6646224"/>
                  </a:cubicBezTo>
                  <a:cubicBezTo>
                    <a:pt x="2930628" y="6525960"/>
                    <a:pt x="3109442" y="6308655"/>
                    <a:pt x="3355752" y="6190108"/>
                  </a:cubicBezTo>
                  <a:cubicBezTo>
                    <a:pt x="3583990" y="6080236"/>
                    <a:pt x="3850992" y="6064875"/>
                    <a:pt x="4107240" y="6079152"/>
                  </a:cubicBezTo>
                  <a:cubicBezTo>
                    <a:pt x="4441814" y="6097786"/>
                    <a:pt x="4772090" y="6163489"/>
                    <a:pt x="5088323" y="6274320"/>
                  </a:cubicBezTo>
                  <a:cubicBezTo>
                    <a:pt x="5446493" y="6400095"/>
                    <a:pt x="5779544" y="6582342"/>
                    <a:pt x="6136450" y="6709925"/>
                  </a:cubicBezTo>
                  <a:cubicBezTo>
                    <a:pt x="6493355" y="6837507"/>
                    <a:pt x="6893088" y="6908707"/>
                    <a:pt x="7258306" y="6802268"/>
                  </a:cubicBezTo>
                  <a:cubicBezTo>
                    <a:pt x="7601658" y="6702244"/>
                    <a:pt x="7872725" y="6459368"/>
                    <a:pt x="8117138" y="6213420"/>
                  </a:cubicBezTo>
                  <a:cubicBezTo>
                    <a:pt x="8516786" y="5811986"/>
                    <a:pt x="8883093" y="5378685"/>
                    <a:pt x="9212429" y="4917809"/>
                  </a:cubicBezTo>
                  <a:cubicBezTo>
                    <a:pt x="9432988" y="4608702"/>
                    <a:pt x="9638276" y="4282608"/>
                    <a:pt x="9735770" y="3922360"/>
                  </a:cubicBezTo>
                  <a:cubicBezTo>
                    <a:pt x="9922264" y="3233578"/>
                    <a:pt x="9665654" y="2456519"/>
                    <a:pt x="9096503" y="1986127"/>
                  </a:cubicBezTo>
                  <a:cubicBezTo>
                    <a:pt x="8624936" y="1596423"/>
                    <a:pt x="7992085" y="1427277"/>
                    <a:pt x="7372606" y="1324633"/>
                  </a:cubicBezTo>
                  <a:cubicBezTo>
                    <a:pt x="6807702" y="1231024"/>
                    <a:pt x="6154521" y="1225241"/>
                    <a:pt x="5634524" y="981281"/>
                  </a:cubicBezTo>
                  <a:cubicBezTo>
                    <a:pt x="5138651" y="748344"/>
                    <a:pt x="4687415" y="461193"/>
                    <a:pt x="4167418" y="263314"/>
                  </a:cubicBezTo>
                  <a:close/>
                </a:path>
              </a:pathLst>
            </a:custGeom>
            <a:noFill/>
            <a:ln w="76200" cap="flat">
              <a:gradFill>
                <a:gsLst>
                  <a:gs pos="0">
                    <a:srgbClr val="E5F8F6">
                      <a:alpha val="18000"/>
                    </a:srgbClr>
                  </a:gs>
                  <a:gs pos="74000">
                    <a:srgbClr val="00BFA6">
                      <a:alpha val="39000"/>
                    </a:srgbClr>
                  </a:gs>
                  <a:gs pos="100000">
                    <a:srgbClr val="E5F8F6">
                      <a:alpha val="24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069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19337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657E58C-3F55-6E63-CC4A-ED67F1FB8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D2C8B4-1880-ED96-F0FD-4E22BDFB13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1ECF139-2943-99AA-BAD2-D311A52E04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BFD7C-D5A9-49C8-ACE0-2620C6E18060}" type="datetimeFigureOut">
              <a:rPr lang="zh-CN" altLang="en-US" smtClean="0"/>
              <a:t>2023/6/29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A5BC8C-A4EA-37E0-A754-AFAE991C59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D77C63-1E41-02B7-2A20-A5DBE8795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9D769-54CD-445A-97D5-D02335339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310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046345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9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A452E4F-1552-C2F7-A81C-B320859AE411}"/>
              </a:ext>
            </a:extLst>
          </p:cNvPr>
          <p:cNvSpPr/>
          <p:nvPr/>
        </p:nvSpPr>
        <p:spPr>
          <a:xfrm>
            <a:off x="297339" y="-402174"/>
            <a:ext cx="10643582" cy="7740350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12700" cap="flat" cmpd="sng" algn="ctr">
            <a:gradFill flip="none" rotWithShape="1"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id="{B81C2558-4D4E-6351-4752-E55FD120C4BE}"/>
              </a:ext>
            </a:extLst>
          </p:cNvPr>
          <p:cNvSpPr/>
          <p:nvPr/>
        </p:nvSpPr>
        <p:spPr>
          <a:xfrm>
            <a:off x="1217382" y="318871"/>
            <a:ext cx="8803496" cy="6298258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CB5FD41-D9C5-B317-CC6B-B6C5DF5FA5EA}"/>
              </a:ext>
            </a:extLst>
          </p:cNvPr>
          <p:cNvSpPr/>
          <p:nvPr/>
        </p:nvSpPr>
        <p:spPr>
          <a:xfrm>
            <a:off x="2176009" y="1058910"/>
            <a:ext cx="6886242" cy="4818180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76200" cap="flat">
            <a:gradFill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9" name="任意多边形: 形状 528">
            <a:extLst>
              <a:ext uri="{FF2B5EF4-FFF2-40B4-BE49-F238E27FC236}">
                <a16:creationId xmlns:a16="http://schemas.microsoft.com/office/drawing/2014/main" id="{21298910-F5DF-0F92-5C37-7552662F3635}"/>
              </a:ext>
            </a:extLst>
          </p:cNvPr>
          <p:cNvSpPr/>
          <p:nvPr/>
        </p:nvSpPr>
        <p:spPr>
          <a:xfrm>
            <a:off x="9377534" y="5568802"/>
            <a:ext cx="93337" cy="352387"/>
          </a:xfrm>
          <a:custGeom>
            <a:avLst/>
            <a:gdLst>
              <a:gd name="connsiteX0" fmla="*/ 0 w 93337"/>
              <a:gd name="connsiteY0" fmla="*/ 24125 h 352387"/>
              <a:gd name="connsiteX1" fmla="*/ 0 w 93337"/>
              <a:gd name="connsiteY1" fmla="*/ 352387 h 352387"/>
              <a:gd name="connsiteX2" fmla="*/ 93337 w 93337"/>
              <a:gd name="connsiteY2" fmla="*/ 352387 h 352387"/>
              <a:gd name="connsiteX3" fmla="*/ 75266 w 93337"/>
              <a:gd name="connsiteY3" fmla="*/ 0 h 352387"/>
              <a:gd name="connsiteX4" fmla="*/ 0 w 93337"/>
              <a:gd name="connsiteY4" fmla="*/ 24125 h 3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337" h="352387">
                <a:moveTo>
                  <a:pt x="0" y="24125"/>
                </a:moveTo>
                <a:lnTo>
                  <a:pt x="0" y="352387"/>
                </a:lnTo>
                <a:lnTo>
                  <a:pt x="93337" y="352387"/>
                </a:lnTo>
                <a:lnTo>
                  <a:pt x="75266" y="0"/>
                </a:lnTo>
                <a:lnTo>
                  <a:pt x="0" y="24125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0" name="任意多边形: 形状 529">
            <a:extLst>
              <a:ext uri="{FF2B5EF4-FFF2-40B4-BE49-F238E27FC236}">
                <a16:creationId xmlns:a16="http://schemas.microsoft.com/office/drawing/2014/main" id="{F865363B-7F8F-CBA7-2FFF-42F40903FA2E}"/>
              </a:ext>
            </a:extLst>
          </p:cNvPr>
          <p:cNvSpPr/>
          <p:nvPr/>
        </p:nvSpPr>
        <p:spPr>
          <a:xfrm>
            <a:off x="7975484" y="5502572"/>
            <a:ext cx="93427" cy="352387"/>
          </a:xfrm>
          <a:custGeom>
            <a:avLst/>
            <a:gdLst>
              <a:gd name="connsiteX0" fmla="*/ 0 w 93427"/>
              <a:gd name="connsiteY0" fmla="*/ 24125 h 352387"/>
              <a:gd name="connsiteX1" fmla="*/ 0 w 93427"/>
              <a:gd name="connsiteY1" fmla="*/ 352387 h 352387"/>
              <a:gd name="connsiteX2" fmla="*/ 93428 w 93427"/>
              <a:gd name="connsiteY2" fmla="*/ 352387 h 352387"/>
              <a:gd name="connsiteX3" fmla="*/ 75357 w 93427"/>
              <a:gd name="connsiteY3" fmla="*/ 0 h 352387"/>
              <a:gd name="connsiteX4" fmla="*/ 0 w 93427"/>
              <a:gd name="connsiteY4" fmla="*/ 24125 h 3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427" h="352387">
                <a:moveTo>
                  <a:pt x="0" y="24125"/>
                </a:moveTo>
                <a:lnTo>
                  <a:pt x="0" y="352387"/>
                </a:lnTo>
                <a:lnTo>
                  <a:pt x="93428" y="352387"/>
                </a:lnTo>
                <a:lnTo>
                  <a:pt x="75357" y="0"/>
                </a:lnTo>
                <a:lnTo>
                  <a:pt x="0" y="24125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1" name="任意多边形: 形状 530">
            <a:extLst>
              <a:ext uri="{FF2B5EF4-FFF2-40B4-BE49-F238E27FC236}">
                <a16:creationId xmlns:a16="http://schemas.microsoft.com/office/drawing/2014/main" id="{AA45E802-12B7-F0AF-1942-4F0C9CC2B9F0}"/>
              </a:ext>
            </a:extLst>
          </p:cNvPr>
          <p:cNvSpPr/>
          <p:nvPr/>
        </p:nvSpPr>
        <p:spPr>
          <a:xfrm>
            <a:off x="9485961" y="4984562"/>
            <a:ext cx="120444" cy="584330"/>
          </a:xfrm>
          <a:custGeom>
            <a:avLst/>
            <a:gdLst>
              <a:gd name="connsiteX0" fmla="*/ 60177 w 120444"/>
              <a:gd name="connsiteY0" fmla="*/ 0 h 584330"/>
              <a:gd name="connsiteX1" fmla="*/ 120444 w 120444"/>
              <a:gd name="connsiteY1" fmla="*/ 60267 h 584330"/>
              <a:gd name="connsiteX2" fmla="*/ 120444 w 120444"/>
              <a:gd name="connsiteY2" fmla="*/ 524063 h 584330"/>
              <a:gd name="connsiteX3" fmla="*/ 60177 w 120444"/>
              <a:gd name="connsiteY3" fmla="*/ 584330 h 584330"/>
              <a:gd name="connsiteX4" fmla="*/ 60267 w 120444"/>
              <a:gd name="connsiteY4" fmla="*/ 584330 h 584330"/>
              <a:gd name="connsiteX5" fmla="*/ 0 w 120444"/>
              <a:gd name="connsiteY5" fmla="*/ 524063 h 584330"/>
              <a:gd name="connsiteX6" fmla="*/ 0 w 120444"/>
              <a:gd name="connsiteY6" fmla="*/ 60267 h 584330"/>
              <a:gd name="connsiteX7" fmla="*/ 60267 w 120444"/>
              <a:gd name="connsiteY7" fmla="*/ 0 h 58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444" h="584330">
                <a:moveTo>
                  <a:pt x="60177" y="0"/>
                </a:moveTo>
                <a:cubicBezTo>
                  <a:pt x="93461" y="0"/>
                  <a:pt x="120444" y="26982"/>
                  <a:pt x="120444" y="60267"/>
                </a:cubicBezTo>
                <a:lnTo>
                  <a:pt x="120444" y="524063"/>
                </a:lnTo>
                <a:cubicBezTo>
                  <a:pt x="120444" y="557348"/>
                  <a:pt x="93461" y="584330"/>
                  <a:pt x="60177" y="584330"/>
                </a:cubicBezTo>
                <a:lnTo>
                  <a:pt x="60267" y="584330"/>
                </a:lnTo>
                <a:cubicBezTo>
                  <a:pt x="26983" y="584330"/>
                  <a:pt x="0" y="557348"/>
                  <a:pt x="0" y="524063"/>
                </a:cubicBezTo>
                <a:lnTo>
                  <a:pt x="0" y="60267"/>
                </a:lnTo>
                <a:cubicBezTo>
                  <a:pt x="0" y="26982"/>
                  <a:pt x="26983" y="0"/>
                  <a:pt x="60267" y="0"/>
                </a:cubicBez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2" name="任意多边形: 形状 531">
            <a:extLst>
              <a:ext uri="{FF2B5EF4-FFF2-40B4-BE49-F238E27FC236}">
                <a16:creationId xmlns:a16="http://schemas.microsoft.com/office/drawing/2014/main" id="{CD7D3F54-FC1E-CB2B-C5C1-681128DBB8D0}"/>
              </a:ext>
            </a:extLst>
          </p:cNvPr>
          <p:cNvSpPr/>
          <p:nvPr/>
        </p:nvSpPr>
        <p:spPr>
          <a:xfrm>
            <a:off x="7940878" y="4854992"/>
            <a:ext cx="120444" cy="713810"/>
          </a:xfrm>
          <a:custGeom>
            <a:avLst/>
            <a:gdLst>
              <a:gd name="connsiteX0" fmla="*/ 60177 w 120444"/>
              <a:gd name="connsiteY0" fmla="*/ 0 h 713810"/>
              <a:gd name="connsiteX1" fmla="*/ 120444 w 120444"/>
              <a:gd name="connsiteY1" fmla="*/ 60267 h 713810"/>
              <a:gd name="connsiteX2" fmla="*/ 120444 w 120444"/>
              <a:gd name="connsiteY2" fmla="*/ 653543 h 713810"/>
              <a:gd name="connsiteX3" fmla="*/ 60177 w 120444"/>
              <a:gd name="connsiteY3" fmla="*/ 713810 h 713810"/>
              <a:gd name="connsiteX4" fmla="*/ 60267 w 120444"/>
              <a:gd name="connsiteY4" fmla="*/ 713810 h 713810"/>
              <a:gd name="connsiteX5" fmla="*/ 0 w 120444"/>
              <a:gd name="connsiteY5" fmla="*/ 653543 h 713810"/>
              <a:gd name="connsiteX6" fmla="*/ 0 w 120444"/>
              <a:gd name="connsiteY6" fmla="*/ 60267 h 713810"/>
              <a:gd name="connsiteX7" fmla="*/ 60267 w 120444"/>
              <a:gd name="connsiteY7" fmla="*/ 0 h 71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444" h="713810">
                <a:moveTo>
                  <a:pt x="60177" y="0"/>
                </a:moveTo>
                <a:cubicBezTo>
                  <a:pt x="93462" y="0"/>
                  <a:pt x="120444" y="26983"/>
                  <a:pt x="120444" y="60267"/>
                </a:cubicBezTo>
                <a:lnTo>
                  <a:pt x="120444" y="653543"/>
                </a:lnTo>
                <a:cubicBezTo>
                  <a:pt x="120444" y="686827"/>
                  <a:pt x="93462" y="713810"/>
                  <a:pt x="60177" y="713810"/>
                </a:cubicBezTo>
                <a:lnTo>
                  <a:pt x="60267" y="713810"/>
                </a:lnTo>
                <a:cubicBezTo>
                  <a:pt x="26983" y="713810"/>
                  <a:pt x="0" y="686827"/>
                  <a:pt x="0" y="653543"/>
                </a:cubicBezTo>
                <a:lnTo>
                  <a:pt x="0" y="60267"/>
                </a:lnTo>
                <a:cubicBezTo>
                  <a:pt x="0" y="26983"/>
                  <a:pt x="26983" y="0"/>
                  <a:pt x="60267" y="0"/>
                </a:cubicBez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3" name="任意多边形: 形状 532">
            <a:extLst>
              <a:ext uri="{FF2B5EF4-FFF2-40B4-BE49-F238E27FC236}">
                <a16:creationId xmlns:a16="http://schemas.microsoft.com/office/drawing/2014/main" id="{A98F51DB-B9DA-87D5-3545-F4AAFE4629F9}"/>
              </a:ext>
            </a:extLst>
          </p:cNvPr>
          <p:cNvSpPr/>
          <p:nvPr/>
        </p:nvSpPr>
        <p:spPr>
          <a:xfrm>
            <a:off x="9760101" y="1465026"/>
            <a:ext cx="165621" cy="516744"/>
          </a:xfrm>
          <a:custGeom>
            <a:avLst/>
            <a:gdLst>
              <a:gd name="connsiteX0" fmla="*/ -58 w 165621"/>
              <a:gd name="connsiteY0" fmla="*/ 22699 h 516744"/>
              <a:gd name="connsiteX1" fmla="*/ 138457 w 165621"/>
              <a:gd name="connsiteY1" fmla="*/ 22699 h 516744"/>
              <a:gd name="connsiteX2" fmla="*/ 165564 w 165621"/>
              <a:gd name="connsiteY2" fmla="*/ 516674 h 516744"/>
              <a:gd name="connsiteX3" fmla="*/ 51083 w 165621"/>
              <a:gd name="connsiteY3" fmla="*/ 516674 h 5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21" h="516744">
                <a:moveTo>
                  <a:pt x="-58" y="22699"/>
                </a:moveTo>
                <a:cubicBezTo>
                  <a:pt x="-58" y="22699"/>
                  <a:pt x="120386" y="-28533"/>
                  <a:pt x="138457" y="22699"/>
                </a:cubicBezTo>
                <a:cubicBezTo>
                  <a:pt x="156528" y="73931"/>
                  <a:pt x="165564" y="516674"/>
                  <a:pt x="165564" y="516674"/>
                </a:cubicBezTo>
                <a:lnTo>
                  <a:pt x="51083" y="516674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4" name="任意多边形: 形状 533">
            <a:extLst>
              <a:ext uri="{FF2B5EF4-FFF2-40B4-BE49-F238E27FC236}">
                <a16:creationId xmlns:a16="http://schemas.microsoft.com/office/drawing/2014/main" id="{5AAD2BB6-E221-63D8-04F6-B1361A1A720D}"/>
              </a:ext>
            </a:extLst>
          </p:cNvPr>
          <p:cNvSpPr/>
          <p:nvPr/>
        </p:nvSpPr>
        <p:spPr>
          <a:xfrm>
            <a:off x="8275194" y="1465026"/>
            <a:ext cx="165712" cy="516744"/>
          </a:xfrm>
          <a:custGeom>
            <a:avLst/>
            <a:gdLst>
              <a:gd name="connsiteX0" fmla="*/ 165655 w 165712"/>
              <a:gd name="connsiteY0" fmla="*/ 22699 h 516744"/>
              <a:gd name="connsiteX1" fmla="*/ 27049 w 165712"/>
              <a:gd name="connsiteY1" fmla="*/ 22699 h 516744"/>
              <a:gd name="connsiteX2" fmla="*/ -58 w 165712"/>
              <a:gd name="connsiteY2" fmla="*/ 516674 h 516744"/>
              <a:gd name="connsiteX3" fmla="*/ 114423 w 165712"/>
              <a:gd name="connsiteY3" fmla="*/ 516674 h 5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12" h="516744">
                <a:moveTo>
                  <a:pt x="165655" y="22699"/>
                </a:moveTo>
                <a:cubicBezTo>
                  <a:pt x="165655" y="22699"/>
                  <a:pt x="45120" y="-28533"/>
                  <a:pt x="27049" y="22699"/>
                </a:cubicBezTo>
                <a:cubicBezTo>
                  <a:pt x="8978" y="73931"/>
                  <a:pt x="-58" y="516674"/>
                  <a:pt x="-58" y="516674"/>
                </a:cubicBezTo>
                <a:lnTo>
                  <a:pt x="114423" y="516674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5" name="任意多边形: 形状 534">
            <a:extLst>
              <a:ext uri="{FF2B5EF4-FFF2-40B4-BE49-F238E27FC236}">
                <a16:creationId xmlns:a16="http://schemas.microsoft.com/office/drawing/2014/main" id="{9CFD762B-BC5F-A7F9-A022-234C63F6AF53}"/>
              </a:ext>
            </a:extLst>
          </p:cNvPr>
          <p:cNvSpPr/>
          <p:nvPr/>
        </p:nvSpPr>
        <p:spPr>
          <a:xfrm>
            <a:off x="8440816" y="1038998"/>
            <a:ext cx="81320" cy="376512"/>
          </a:xfrm>
          <a:custGeom>
            <a:avLst/>
            <a:gdLst>
              <a:gd name="connsiteX0" fmla="*/ 18071 w 81320"/>
              <a:gd name="connsiteY0" fmla="*/ 9036 h 376512"/>
              <a:gd name="connsiteX1" fmla="*/ 0 w 81320"/>
              <a:gd name="connsiteY1" fmla="*/ 376512 h 376512"/>
              <a:gd name="connsiteX2" fmla="*/ 81320 w 81320"/>
              <a:gd name="connsiteY2" fmla="*/ 376512 h 376512"/>
              <a:gd name="connsiteX3" fmla="*/ 81320 w 81320"/>
              <a:gd name="connsiteY3" fmla="*/ 0 h 376512"/>
              <a:gd name="connsiteX4" fmla="*/ 18071 w 81320"/>
              <a:gd name="connsiteY4" fmla="*/ 9036 h 37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320" h="376512">
                <a:moveTo>
                  <a:pt x="18071" y="9036"/>
                </a:moveTo>
                <a:lnTo>
                  <a:pt x="0" y="376512"/>
                </a:lnTo>
                <a:lnTo>
                  <a:pt x="81320" y="376512"/>
                </a:lnTo>
                <a:lnTo>
                  <a:pt x="81320" y="0"/>
                </a:lnTo>
                <a:lnTo>
                  <a:pt x="18071" y="9036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6" name="任意多边形: 形状 535">
            <a:extLst>
              <a:ext uri="{FF2B5EF4-FFF2-40B4-BE49-F238E27FC236}">
                <a16:creationId xmlns:a16="http://schemas.microsoft.com/office/drawing/2014/main" id="{31460BEE-14AE-ADEC-C13A-A8262D455BBF}"/>
              </a:ext>
            </a:extLst>
          </p:cNvPr>
          <p:cNvSpPr/>
          <p:nvPr/>
        </p:nvSpPr>
        <p:spPr>
          <a:xfrm>
            <a:off x="8389675" y="1363426"/>
            <a:ext cx="1424639" cy="618344"/>
          </a:xfrm>
          <a:custGeom>
            <a:avLst/>
            <a:gdLst>
              <a:gd name="connsiteX0" fmla="*/ -58 w 1424639"/>
              <a:gd name="connsiteY0" fmla="*/ 618274 h 618344"/>
              <a:gd name="connsiteX1" fmla="*/ 24067 w 1424639"/>
              <a:gd name="connsiteY1" fmla="*/ 88157 h 618344"/>
              <a:gd name="connsiteX2" fmla="*/ 301098 w 1424639"/>
              <a:gd name="connsiteY2" fmla="*/ 6836 h 618344"/>
              <a:gd name="connsiteX3" fmla="*/ 1424581 w 1424639"/>
              <a:gd name="connsiteY3" fmla="*/ 115263 h 618344"/>
              <a:gd name="connsiteX4" fmla="*/ 1424581 w 1424639"/>
              <a:gd name="connsiteY4" fmla="*/ 618274 h 61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639" h="618344">
                <a:moveTo>
                  <a:pt x="-58" y="618274"/>
                </a:moveTo>
                <a:lnTo>
                  <a:pt x="24067" y="88157"/>
                </a:lnTo>
                <a:cubicBezTo>
                  <a:pt x="24067" y="88157"/>
                  <a:pt x="15032" y="-29306"/>
                  <a:pt x="301098" y="6836"/>
                </a:cubicBezTo>
                <a:cubicBezTo>
                  <a:pt x="587164" y="42979"/>
                  <a:pt x="1424581" y="115263"/>
                  <a:pt x="1424581" y="115263"/>
                </a:cubicBezTo>
                <a:lnTo>
                  <a:pt x="1424581" y="618274"/>
                </a:ln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7" name="任意多边形: 形状 536">
            <a:extLst>
              <a:ext uri="{FF2B5EF4-FFF2-40B4-BE49-F238E27FC236}">
                <a16:creationId xmlns:a16="http://schemas.microsoft.com/office/drawing/2014/main" id="{40CCCA5D-9AE5-10FE-02F6-B9409F13C55B}"/>
              </a:ext>
            </a:extLst>
          </p:cNvPr>
          <p:cNvSpPr/>
          <p:nvPr/>
        </p:nvSpPr>
        <p:spPr>
          <a:xfrm>
            <a:off x="8022198" y="4749637"/>
            <a:ext cx="1512013" cy="1003066"/>
          </a:xfrm>
          <a:custGeom>
            <a:avLst/>
            <a:gdLst>
              <a:gd name="connsiteX0" fmla="*/ 1511955 w 1512013"/>
              <a:gd name="connsiteY0" fmla="*/ 24054 h 1003066"/>
              <a:gd name="connsiteX1" fmla="*/ 1466777 w 1512013"/>
              <a:gd name="connsiteY1" fmla="*/ 834184 h 1003066"/>
              <a:gd name="connsiteX2" fmla="*/ -58 w 1512013"/>
              <a:gd name="connsiteY2" fmla="*/ 852255 h 1003066"/>
              <a:gd name="connsiteX3" fmla="*/ 72227 w 1512013"/>
              <a:gd name="connsiteY3" fmla="*/ -71 h 1003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2013" h="1003066">
                <a:moveTo>
                  <a:pt x="1511955" y="24054"/>
                </a:moveTo>
                <a:lnTo>
                  <a:pt x="1466777" y="834184"/>
                </a:lnTo>
                <a:cubicBezTo>
                  <a:pt x="1466777" y="834184"/>
                  <a:pt x="804108" y="1201661"/>
                  <a:pt x="-58" y="852255"/>
                </a:cubicBezTo>
                <a:lnTo>
                  <a:pt x="72227" y="-71"/>
                </a:ln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8" name="任意多边形: 形状 537">
            <a:extLst>
              <a:ext uri="{FF2B5EF4-FFF2-40B4-BE49-F238E27FC236}">
                <a16:creationId xmlns:a16="http://schemas.microsoft.com/office/drawing/2014/main" id="{C9F5ED1E-CE66-3BE5-8065-12A294373161}"/>
              </a:ext>
            </a:extLst>
          </p:cNvPr>
          <p:cNvSpPr/>
          <p:nvPr/>
        </p:nvSpPr>
        <p:spPr>
          <a:xfrm>
            <a:off x="8904703" y="1415511"/>
            <a:ext cx="948735" cy="692667"/>
          </a:xfrm>
          <a:custGeom>
            <a:avLst/>
            <a:gdLst>
              <a:gd name="connsiteX0" fmla="*/ 0 w 948735"/>
              <a:gd name="connsiteY0" fmla="*/ 168604 h 692667"/>
              <a:gd name="connsiteX1" fmla="*/ 14999 w 948735"/>
              <a:gd name="connsiteY1" fmla="*/ 692667 h 692667"/>
              <a:gd name="connsiteX2" fmla="*/ 948735 w 948735"/>
              <a:gd name="connsiteY2" fmla="*/ 692667 h 692667"/>
              <a:gd name="connsiteX3" fmla="*/ 894522 w 948735"/>
              <a:gd name="connsiteY3" fmla="*/ 0 h 692667"/>
              <a:gd name="connsiteX4" fmla="*/ 0 w 948735"/>
              <a:gd name="connsiteY4" fmla="*/ 168604 h 69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8735" h="692667">
                <a:moveTo>
                  <a:pt x="0" y="168604"/>
                </a:moveTo>
                <a:lnTo>
                  <a:pt x="14999" y="692667"/>
                </a:lnTo>
                <a:lnTo>
                  <a:pt x="948735" y="692667"/>
                </a:lnTo>
                <a:lnTo>
                  <a:pt x="894522" y="0"/>
                </a:lnTo>
                <a:lnTo>
                  <a:pt x="0" y="168604"/>
                </a:ln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9" name="矩形: 圆角 538">
            <a:extLst>
              <a:ext uri="{FF2B5EF4-FFF2-40B4-BE49-F238E27FC236}">
                <a16:creationId xmlns:a16="http://schemas.microsoft.com/office/drawing/2014/main" id="{71000355-FC06-756E-20E7-EA0668C7CFD7}"/>
              </a:ext>
            </a:extLst>
          </p:cNvPr>
          <p:cNvSpPr/>
          <p:nvPr/>
        </p:nvSpPr>
        <p:spPr>
          <a:xfrm>
            <a:off x="-2533650" y="1946396"/>
            <a:ext cx="17062449" cy="2905602"/>
          </a:xfrm>
          <a:prstGeom prst="roundRect">
            <a:avLst>
              <a:gd name="adj" fmla="val 50000"/>
            </a:avLst>
          </a:pr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0" name="任意多边形: 形状 539">
            <a:extLst>
              <a:ext uri="{FF2B5EF4-FFF2-40B4-BE49-F238E27FC236}">
                <a16:creationId xmlns:a16="http://schemas.microsoft.com/office/drawing/2014/main" id="{9978A43F-5E7D-38E8-4BC2-82353AEB8BFD}"/>
              </a:ext>
            </a:extLst>
          </p:cNvPr>
          <p:cNvSpPr/>
          <p:nvPr/>
        </p:nvSpPr>
        <p:spPr>
          <a:xfrm>
            <a:off x="8120054" y="4427338"/>
            <a:ext cx="879522" cy="1114357"/>
          </a:xfrm>
          <a:custGeom>
            <a:avLst/>
            <a:gdLst>
              <a:gd name="connsiteX0" fmla="*/ 0 w 879522"/>
              <a:gd name="connsiteY0" fmla="*/ 0 h 1114357"/>
              <a:gd name="connsiteX1" fmla="*/ 879523 w 879522"/>
              <a:gd name="connsiteY1" fmla="*/ 0 h 1114357"/>
              <a:gd name="connsiteX2" fmla="*/ 879523 w 879522"/>
              <a:gd name="connsiteY2" fmla="*/ 1114357 h 1114357"/>
              <a:gd name="connsiteX3" fmla="*/ 0 w 879522"/>
              <a:gd name="connsiteY3" fmla="*/ 1114357 h 111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522" h="1114357">
                <a:moveTo>
                  <a:pt x="0" y="0"/>
                </a:moveTo>
                <a:lnTo>
                  <a:pt x="879523" y="0"/>
                </a:lnTo>
                <a:lnTo>
                  <a:pt x="879523" y="1114357"/>
                </a:lnTo>
                <a:lnTo>
                  <a:pt x="0" y="1114357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1" name="任意多边形: 形状 540">
            <a:extLst>
              <a:ext uri="{FF2B5EF4-FFF2-40B4-BE49-F238E27FC236}">
                <a16:creationId xmlns:a16="http://schemas.microsoft.com/office/drawing/2014/main" id="{6D441F2F-CF63-5D30-5578-080AAB3E87DC}"/>
              </a:ext>
            </a:extLst>
          </p:cNvPr>
          <p:cNvSpPr/>
          <p:nvPr/>
        </p:nvSpPr>
        <p:spPr>
          <a:xfrm>
            <a:off x="8675495" y="4807213"/>
            <a:ext cx="150862" cy="151460"/>
          </a:xfrm>
          <a:custGeom>
            <a:avLst/>
            <a:gdLst>
              <a:gd name="connsiteX0" fmla="*/ 279 w 150862"/>
              <a:gd name="connsiteY0" fmla="*/ 74905 h 151460"/>
              <a:gd name="connsiteX1" fmla="*/ 147830 w 150862"/>
              <a:gd name="connsiteY1" fmla="*/ 5603 h 151460"/>
              <a:gd name="connsiteX2" fmla="*/ 33439 w 150862"/>
              <a:gd name="connsiteY2" fmla="*/ 150172 h 151460"/>
              <a:gd name="connsiteX3" fmla="*/ 279 w 150862"/>
              <a:gd name="connsiteY3" fmla="*/ 74905 h 1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862" h="151460">
                <a:moveTo>
                  <a:pt x="279" y="74905"/>
                </a:moveTo>
                <a:cubicBezTo>
                  <a:pt x="279" y="74905"/>
                  <a:pt x="126777" y="-24486"/>
                  <a:pt x="147830" y="5603"/>
                </a:cubicBezTo>
                <a:cubicBezTo>
                  <a:pt x="168883" y="35691"/>
                  <a:pt x="72654" y="165261"/>
                  <a:pt x="33439" y="150172"/>
                </a:cubicBezTo>
                <a:cubicBezTo>
                  <a:pt x="-5775" y="135083"/>
                  <a:pt x="279" y="74905"/>
                  <a:pt x="279" y="74905"/>
                </a:cubicBez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2" name="任意多边形: 形状 541">
            <a:extLst>
              <a:ext uri="{FF2B5EF4-FFF2-40B4-BE49-F238E27FC236}">
                <a16:creationId xmlns:a16="http://schemas.microsoft.com/office/drawing/2014/main" id="{0FCB47E6-247D-A49B-D87F-97E44BC2D54F}"/>
              </a:ext>
            </a:extLst>
          </p:cNvPr>
          <p:cNvSpPr/>
          <p:nvPr/>
        </p:nvSpPr>
        <p:spPr>
          <a:xfrm>
            <a:off x="8372578" y="312895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3" name="任意多边形: 形状 542">
            <a:extLst>
              <a:ext uri="{FF2B5EF4-FFF2-40B4-BE49-F238E27FC236}">
                <a16:creationId xmlns:a16="http://schemas.microsoft.com/office/drawing/2014/main" id="{3C357E41-4544-D79F-DC63-8A8C27E711E8}"/>
              </a:ext>
            </a:extLst>
          </p:cNvPr>
          <p:cNvSpPr/>
          <p:nvPr/>
        </p:nvSpPr>
        <p:spPr>
          <a:xfrm>
            <a:off x="8372578" y="312895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4" name="任意多边形: 形状 543">
            <a:extLst>
              <a:ext uri="{FF2B5EF4-FFF2-40B4-BE49-F238E27FC236}">
                <a16:creationId xmlns:a16="http://schemas.microsoft.com/office/drawing/2014/main" id="{32C36D37-0E98-5FBB-FEA3-E96A978A5500}"/>
              </a:ext>
            </a:extLst>
          </p:cNvPr>
          <p:cNvSpPr/>
          <p:nvPr/>
        </p:nvSpPr>
        <p:spPr>
          <a:xfrm>
            <a:off x="8372578" y="367108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5" name="任意多边形: 形状 544">
            <a:extLst>
              <a:ext uri="{FF2B5EF4-FFF2-40B4-BE49-F238E27FC236}">
                <a16:creationId xmlns:a16="http://schemas.microsoft.com/office/drawing/2014/main" id="{D8D3D85B-84CB-529F-1867-01B9E6CF55C0}"/>
              </a:ext>
            </a:extLst>
          </p:cNvPr>
          <p:cNvSpPr/>
          <p:nvPr/>
        </p:nvSpPr>
        <p:spPr>
          <a:xfrm>
            <a:off x="9564661" y="888466"/>
            <a:ext cx="451330" cy="1063125"/>
          </a:xfrm>
          <a:custGeom>
            <a:avLst/>
            <a:gdLst>
              <a:gd name="connsiteX0" fmla="*/ 415217 w 451330"/>
              <a:gd name="connsiteY0" fmla="*/ -71 h 1063125"/>
              <a:gd name="connsiteX1" fmla="*/ 448378 w 451330"/>
              <a:gd name="connsiteY1" fmla="*/ 210729 h 1063125"/>
              <a:gd name="connsiteX2" fmla="*/ 436089 w 451330"/>
              <a:gd name="connsiteY2" fmla="*/ 325210 h 1063125"/>
              <a:gd name="connsiteX3" fmla="*/ 415217 w 451330"/>
              <a:gd name="connsiteY3" fmla="*/ 385387 h 1063125"/>
              <a:gd name="connsiteX4" fmla="*/ 389556 w 451330"/>
              <a:gd name="connsiteY4" fmla="*/ 412494 h 1063125"/>
              <a:gd name="connsiteX5" fmla="*/ 389556 w 451330"/>
              <a:gd name="connsiteY5" fmla="*/ 457671 h 1063125"/>
              <a:gd name="connsiteX6" fmla="*/ 389556 w 451330"/>
              <a:gd name="connsiteY6" fmla="*/ 526974 h 1063125"/>
              <a:gd name="connsiteX7" fmla="*/ 333897 w 451330"/>
              <a:gd name="connsiteY7" fmla="*/ 599259 h 1063125"/>
              <a:gd name="connsiteX8" fmla="*/ 333897 w 451330"/>
              <a:gd name="connsiteY8" fmla="*/ 731811 h 1063125"/>
              <a:gd name="connsiteX9" fmla="*/ 319168 w 451330"/>
              <a:gd name="connsiteY9" fmla="*/ 852255 h 1063125"/>
              <a:gd name="connsiteX10" fmla="*/ 278508 w 451330"/>
              <a:gd name="connsiteY10" fmla="*/ 1063055 h 1063125"/>
              <a:gd name="connsiteX11" fmla="*/ -58 w 451330"/>
              <a:gd name="connsiteY11" fmla="*/ 960682 h 1063125"/>
              <a:gd name="connsiteX12" fmla="*/ 45120 w 451330"/>
              <a:gd name="connsiteY12" fmla="*/ 801023 h 1063125"/>
              <a:gd name="connsiteX13" fmla="*/ 70329 w 451330"/>
              <a:gd name="connsiteY13" fmla="*/ 650491 h 1063125"/>
              <a:gd name="connsiteX14" fmla="*/ 249595 w 451330"/>
              <a:gd name="connsiteY14" fmla="*/ 111338 h 106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1330" h="1063125">
                <a:moveTo>
                  <a:pt x="415217" y="-71"/>
                </a:moveTo>
                <a:cubicBezTo>
                  <a:pt x="415217" y="-71"/>
                  <a:pt x="463376" y="180641"/>
                  <a:pt x="448378" y="210729"/>
                </a:cubicBezTo>
                <a:cubicBezTo>
                  <a:pt x="433378" y="240818"/>
                  <a:pt x="436089" y="325210"/>
                  <a:pt x="436089" y="325210"/>
                </a:cubicBezTo>
                <a:cubicBezTo>
                  <a:pt x="436089" y="325210"/>
                  <a:pt x="439342" y="379423"/>
                  <a:pt x="415217" y="385387"/>
                </a:cubicBezTo>
                <a:cubicBezTo>
                  <a:pt x="391092" y="391350"/>
                  <a:pt x="370039" y="394422"/>
                  <a:pt x="389556" y="412494"/>
                </a:cubicBezTo>
                <a:cubicBezTo>
                  <a:pt x="409073" y="430565"/>
                  <a:pt x="389556" y="457671"/>
                  <a:pt x="389556" y="457671"/>
                </a:cubicBezTo>
                <a:cubicBezTo>
                  <a:pt x="389556" y="457671"/>
                  <a:pt x="378984" y="499868"/>
                  <a:pt x="389556" y="526974"/>
                </a:cubicBezTo>
                <a:cubicBezTo>
                  <a:pt x="400127" y="554081"/>
                  <a:pt x="327752" y="565376"/>
                  <a:pt x="333897" y="599259"/>
                </a:cubicBezTo>
                <a:cubicBezTo>
                  <a:pt x="340041" y="633142"/>
                  <a:pt x="360281" y="728739"/>
                  <a:pt x="333897" y="731811"/>
                </a:cubicBezTo>
                <a:cubicBezTo>
                  <a:pt x="307513" y="734883"/>
                  <a:pt x="342932" y="852255"/>
                  <a:pt x="319168" y="852255"/>
                </a:cubicBezTo>
                <a:cubicBezTo>
                  <a:pt x="295405" y="852255"/>
                  <a:pt x="278508" y="1063055"/>
                  <a:pt x="278508" y="1063055"/>
                </a:cubicBezTo>
                <a:cubicBezTo>
                  <a:pt x="278508" y="1063055"/>
                  <a:pt x="111350" y="921558"/>
                  <a:pt x="-58" y="960682"/>
                </a:cubicBezTo>
                <a:cubicBezTo>
                  <a:pt x="-58" y="960682"/>
                  <a:pt x="8978" y="843219"/>
                  <a:pt x="45120" y="801023"/>
                </a:cubicBezTo>
                <a:cubicBezTo>
                  <a:pt x="81262" y="758827"/>
                  <a:pt x="70329" y="650491"/>
                  <a:pt x="70329" y="650491"/>
                </a:cubicBezTo>
                <a:lnTo>
                  <a:pt x="249595" y="111338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6" name="任意多边形: 形状 545">
            <a:extLst>
              <a:ext uri="{FF2B5EF4-FFF2-40B4-BE49-F238E27FC236}">
                <a16:creationId xmlns:a16="http://schemas.microsoft.com/office/drawing/2014/main" id="{A324E000-1869-6ED1-B0C7-21629E24906C}"/>
              </a:ext>
            </a:extLst>
          </p:cNvPr>
          <p:cNvSpPr/>
          <p:nvPr/>
        </p:nvSpPr>
        <p:spPr>
          <a:xfrm>
            <a:off x="8796442" y="2740939"/>
            <a:ext cx="310830" cy="644756"/>
          </a:xfrm>
          <a:custGeom>
            <a:avLst/>
            <a:gdLst>
              <a:gd name="connsiteX0" fmla="*/ 288914 w 310830"/>
              <a:gd name="connsiteY0" fmla="*/ 639286 h 644756"/>
              <a:gd name="connsiteX1" fmla="*/ 207594 w 310830"/>
              <a:gd name="connsiteY1" fmla="*/ 451437 h 644756"/>
              <a:gd name="connsiteX2" fmla="*/ 23901 w 310830"/>
              <a:gd name="connsiteY2" fmla="*/ 502668 h 644756"/>
              <a:gd name="connsiteX3" fmla="*/ 41972 w 310830"/>
              <a:gd name="connsiteY3" fmla="*/ 114139 h 644756"/>
              <a:gd name="connsiteX4" fmla="*/ 65645 w 310830"/>
              <a:gd name="connsiteY4" fmla="*/ 27036 h 644756"/>
              <a:gd name="connsiteX5" fmla="*/ 228285 w 310830"/>
              <a:gd name="connsiteY5" fmla="*/ -71 h 644756"/>
              <a:gd name="connsiteX6" fmla="*/ 232441 w 310830"/>
              <a:gd name="connsiteY6" fmla="*/ 78358 h 644756"/>
              <a:gd name="connsiteX7" fmla="*/ 270391 w 310830"/>
              <a:gd name="connsiteY7" fmla="*/ 225819 h 644756"/>
              <a:gd name="connsiteX8" fmla="*/ 288914 w 310830"/>
              <a:gd name="connsiteY8" fmla="*/ 639286 h 644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0830" h="644756">
                <a:moveTo>
                  <a:pt x="288914" y="639286"/>
                </a:moveTo>
                <a:cubicBezTo>
                  <a:pt x="249790" y="682567"/>
                  <a:pt x="207594" y="451437"/>
                  <a:pt x="207594" y="451437"/>
                </a:cubicBezTo>
                <a:cubicBezTo>
                  <a:pt x="207594" y="451437"/>
                  <a:pt x="96185" y="605042"/>
                  <a:pt x="23901" y="502668"/>
                </a:cubicBezTo>
                <a:cubicBezTo>
                  <a:pt x="-26157" y="431739"/>
                  <a:pt x="13329" y="230788"/>
                  <a:pt x="41972" y="114139"/>
                </a:cubicBezTo>
                <a:cubicBezTo>
                  <a:pt x="54802" y="62275"/>
                  <a:pt x="65645" y="27036"/>
                  <a:pt x="65645" y="27036"/>
                </a:cubicBezTo>
                <a:lnTo>
                  <a:pt x="228285" y="-71"/>
                </a:lnTo>
                <a:cubicBezTo>
                  <a:pt x="228285" y="-71"/>
                  <a:pt x="228828" y="35349"/>
                  <a:pt x="232441" y="78358"/>
                </a:cubicBezTo>
                <a:cubicBezTo>
                  <a:pt x="237321" y="136457"/>
                  <a:pt x="247893" y="208561"/>
                  <a:pt x="270391" y="225819"/>
                </a:cubicBezTo>
                <a:cubicBezTo>
                  <a:pt x="310057" y="255726"/>
                  <a:pt x="328128" y="595645"/>
                  <a:pt x="288914" y="639286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7" name="任意多边形: 形状 546">
            <a:extLst>
              <a:ext uri="{FF2B5EF4-FFF2-40B4-BE49-F238E27FC236}">
                <a16:creationId xmlns:a16="http://schemas.microsoft.com/office/drawing/2014/main" id="{6088A7E9-8C39-BDEC-D263-CB8E9D9E4ACE}"/>
              </a:ext>
            </a:extLst>
          </p:cNvPr>
          <p:cNvSpPr/>
          <p:nvPr/>
        </p:nvSpPr>
        <p:spPr>
          <a:xfrm>
            <a:off x="8547715" y="590286"/>
            <a:ext cx="1396293" cy="1126380"/>
          </a:xfrm>
          <a:custGeom>
            <a:avLst/>
            <a:gdLst>
              <a:gd name="connsiteX0" fmla="*/ 453340 w 1396293"/>
              <a:gd name="connsiteY0" fmla="*/ 84237 h 1126380"/>
              <a:gd name="connsiteX1" fmla="*/ 100953 w 1396293"/>
              <a:gd name="connsiteY1" fmla="*/ 231788 h 1126380"/>
              <a:gd name="connsiteX2" fmla="*/ 1561 w 1396293"/>
              <a:gd name="connsiteY2" fmla="*/ 457677 h 1126380"/>
              <a:gd name="connsiteX3" fmla="*/ 296663 w 1396293"/>
              <a:gd name="connsiteY3" fmla="*/ 608300 h 1126380"/>
              <a:gd name="connsiteX4" fmla="*/ 311752 w 1396293"/>
              <a:gd name="connsiteY4" fmla="*/ 1126310 h 1126380"/>
              <a:gd name="connsiteX5" fmla="*/ 477374 w 1396293"/>
              <a:gd name="connsiteY5" fmla="*/ 1091252 h 1126380"/>
              <a:gd name="connsiteX6" fmla="*/ 709317 w 1396293"/>
              <a:gd name="connsiteY6" fmla="*/ 1091252 h 1126380"/>
              <a:gd name="connsiteX7" fmla="*/ 787656 w 1396293"/>
              <a:gd name="connsiteY7" fmla="*/ 1091252 h 1126380"/>
              <a:gd name="connsiteX8" fmla="*/ 1140044 w 1396293"/>
              <a:gd name="connsiteY8" fmla="*/ 960688 h 1126380"/>
              <a:gd name="connsiteX9" fmla="*/ 1138507 w 1396293"/>
              <a:gd name="connsiteY9" fmla="*/ 685825 h 1126380"/>
              <a:gd name="connsiteX10" fmla="*/ 1329700 w 1396293"/>
              <a:gd name="connsiteY10" fmla="*/ 283020 h 1126380"/>
              <a:gd name="connsiteX11" fmla="*/ 1323736 w 1396293"/>
              <a:gd name="connsiteY11" fmla="*/ 84237 h 1126380"/>
              <a:gd name="connsiteX12" fmla="*/ 1121972 w 1396293"/>
              <a:gd name="connsiteY12" fmla="*/ -65 h 1126380"/>
              <a:gd name="connsiteX13" fmla="*/ 453340 w 1396293"/>
              <a:gd name="connsiteY13" fmla="*/ 84237 h 11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96293" h="1126380">
                <a:moveTo>
                  <a:pt x="453340" y="84237"/>
                </a:moveTo>
                <a:cubicBezTo>
                  <a:pt x="453340" y="84237"/>
                  <a:pt x="170165" y="81255"/>
                  <a:pt x="100953" y="231788"/>
                </a:cubicBezTo>
                <a:cubicBezTo>
                  <a:pt x="31740" y="382320"/>
                  <a:pt x="28668" y="433643"/>
                  <a:pt x="1561" y="457677"/>
                </a:cubicBezTo>
                <a:cubicBezTo>
                  <a:pt x="-25545" y="481712"/>
                  <a:pt x="296663" y="608300"/>
                  <a:pt x="296663" y="608300"/>
                </a:cubicBezTo>
                <a:lnTo>
                  <a:pt x="311752" y="1126310"/>
                </a:lnTo>
                <a:cubicBezTo>
                  <a:pt x="311752" y="1126310"/>
                  <a:pt x="375001" y="1062247"/>
                  <a:pt x="477374" y="1091252"/>
                </a:cubicBezTo>
                <a:cubicBezTo>
                  <a:pt x="579748" y="1120256"/>
                  <a:pt x="709317" y="1091252"/>
                  <a:pt x="709317" y="1091252"/>
                </a:cubicBezTo>
                <a:cubicBezTo>
                  <a:pt x="709317" y="1091252"/>
                  <a:pt x="703264" y="1080319"/>
                  <a:pt x="787656" y="1091252"/>
                </a:cubicBezTo>
                <a:cubicBezTo>
                  <a:pt x="872048" y="1102185"/>
                  <a:pt x="1140044" y="960688"/>
                  <a:pt x="1140044" y="960688"/>
                </a:cubicBezTo>
                <a:cubicBezTo>
                  <a:pt x="1140044" y="960688"/>
                  <a:pt x="1144471" y="734075"/>
                  <a:pt x="1138507" y="685825"/>
                </a:cubicBezTo>
                <a:cubicBezTo>
                  <a:pt x="1132544" y="637575"/>
                  <a:pt x="1329700" y="283020"/>
                  <a:pt x="1329700" y="283020"/>
                </a:cubicBezTo>
                <a:cubicBezTo>
                  <a:pt x="1329700" y="283020"/>
                  <a:pt x="1483305" y="135469"/>
                  <a:pt x="1323736" y="84237"/>
                </a:cubicBezTo>
                <a:cubicBezTo>
                  <a:pt x="1323736" y="84237"/>
                  <a:pt x="1267264" y="-878"/>
                  <a:pt x="1121972" y="-65"/>
                </a:cubicBezTo>
                <a:cubicBezTo>
                  <a:pt x="976680" y="748"/>
                  <a:pt x="453340" y="84237"/>
                  <a:pt x="453340" y="8423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8" name="任意多边形: 形状 547">
            <a:extLst>
              <a:ext uri="{FF2B5EF4-FFF2-40B4-BE49-F238E27FC236}">
                <a16:creationId xmlns:a16="http://schemas.microsoft.com/office/drawing/2014/main" id="{02A71A04-D3C0-EAB3-E83D-B4551CB57177}"/>
              </a:ext>
            </a:extLst>
          </p:cNvPr>
          <p:cNvSpPr/>
          <p:nvPr/>
        </p:nvSpPr>
        <p:spPr>
          <a:xfrm>
            <a:off x="8547715" y="581251"/>
            <a:ext cx="1453148" cy="1126380"/>
          </a:xfrm>
          <a:custGeom>
            <a:avLst/>
            <a:gdLst>
              <a:gd name="connsiteX0" fmla="*/ 453340 w 1453148"/>
              <a:gd name="connsiteY0" fmla="*/ 84237 h 1126380"/>
              <a:gd name="connsiteX1" fmla="*/ 100953 w 1453148"/>
              <a:gd name="connsiteY1" fmla="*/ 231788 h 1126380"/>
              <a:gd name="connsiteX2" fmla="*/ 1561 w 1453148"/>
              <a:gd name="connsiteY2" fmla="*/ 457677 h 1126380"/>
              <a:gd name="connsiteX3" fmla="*/ 296663 w 1453148"/>
              <a:gd name="connsiteY3" fmla="*/ 608300 h 1126380"/>
              <a:gd name="connsiteX4" fmla="*/ 311752 w 1453148"/>
              <a:gd name="connsiteY4" fmla="*/ 1126310 h 1126380"/>
              <a:gd name="connsiteX5" fmla="*/ 477374 w 1453148"/>
              <a:gd name="connsiteY5" fmla="*/ 1091252 h 1126380"/>
              <a:gd name="connsiteX6" fmla="*/ 709317 w 1453148"/>
              <a:gd name="connsiteY6" fmla="*/ 1091252 h 1126380"/>
              <a:gd name="connsiteX7" fmla="*/ 787656 w 1453148"/>
              <a:gd name="connsiteY7" fmla="*/ 1091252 h 1126380"/>
              <a:gd name="connsiteX8" fmla="*/ 1140044 w 1453148"/>
              <a:gd name="connsiteY8" fmla="*/ 960688 h 1126380"/>
              <a:gd name="connsiteX9" fmla="*/ 1239435 w 1453148"/>
              <a:gd name="connsiteY9" fmla="*/ 740852 h 1126380"/>
              <a:gd name="connsiteX10" fmla="*/ 1450234 w 1453148"/>
              <a:gd name="connsiteY10" fmla="*/ 328197 h 1126380"/>
              <a:gd name="connsiteX11" fmla="*/ 1323736 w 1453148"/>
              <a:gd name="connsiteY11" fmla="*/ 84237 h 1126380"/>
              <a:gd name="connsiteX12" fmla="*/ 1121972 w 1453148"/>
              <a:gd name="connsiteY12" fmla="*/ -65 h 1126380"/>
              <a:gd name="connsiteX13" fmla="*/ 453340 w 1453148"/>
              <a:gd name="connsiteY13" fmla="*/ 84237 h 11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53148" h="1126380">
                <a:moveTo>
                  <a:pt x="453340" y="84237"/>
                </a:moveTo>
                <a:cubicBezTo>
                  <a:pt x="453340" y="84237"/>
                  <a:pt x="170165" y="81255"/>
                  <a:pt x="100953" y="231788"/>
                </a:cubicBezTo>
                <a:cubicBezTo>
                  <a:pt x="31740" y="382320"/>
                  <a:pt x="28668" y="433643"/>
                  <a:pt x="1561" y="457677"/>
                </a:cubicBezTo>
                <a:cubicBezTo>
                  <a:pt x="-25545" y="481712"/>
                  <a:pt x="296663" y="608300"/>
                  <a:pt x="296663" y="608300"/>
                </a:cubicBezTo>
                <a:lnTo>
                  <a:pt x="311752" y="1126310"/>
                </a:lnTo>
                <a:cubicBezTo>
                  <a:pt x="311752" y="1126310"/>
                  <a:pt x="375001" y="1062247"/>
                  <a:pt x="477374" y="1091252"/>
                </a:cubicBezTo>
                <a:cubicBezTo>
                  <a:pt x="579748" y="1120256"/>
                  <a:pt x="709317" y="1091252"/>
                  <a:pt x="709317" y="1091252"/>
                </a:cubicBezTo>
                <a:cubicBezTo>
                  <a:pt x="709317" y="1091252"/>
                  <a:pt x="703264" y="1080319"/>
                  <a:pt x="787656" y="1091252"/>
                </a:cubicBezTo>
                <a:cubicBezTo>
                  <a:pt x="872048" y="1102185"/>
                  <a:pt x="1140044" y="960688"/>
                  <a:pt x="1140044" y="960688"/>
                </a:cubicBezTo>
                <a:cubicBezTo>
                  <a:pt x="1140044" y="960688"/>
                  <a:pt x="1245398" y="789012"/>
                  <a:pt x="1239435" y="740852"/>
                </a:cubicBezTo>
                <a:cubicBezTo>
                  <a:pt x="1233471" y="692692"/>
                  <a:pt x="1450234" y="328197"/>
                  <a:pt x="1450234" y="328197"/>
                </a:cubicBezTo>
                <a:cubicBezTo>
                  <a:pt x="1450234" y="328197"/>
                  <a:pt x="1483395" y="135469"/>
                  <a:pt x="1323736" y="84237"/>
                </a:cubicBezTo>
                <a:cubicBezTo>
                  <a:pt x="1323736" y="84237"/>
                  <a:pt x="1267264" y="-878"/>
                  <a:pt x="1121972" y="-65"/>
                </a:cubicBezTo>
                <a:cubicBezTo>
                  <a:pt x="976680" y="748"/>
                  <a:pt x="453340" y="84237"/>
                  <a:pt x="453340" y="84237"/>
                </a:cubicBez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9" name="任意多边形: 形状 548">
            <a:extLst>
              <a:ext uri="{FF2B5EF4-FFF2-40B4-BE49-F238E27FC236}">
                <a16:creationId xmlns:a16="http://schemas.microsoft.com/office/drawing/2014/main" id="{6ADC2EE4-0743-AF9E-B968-DB5D66D25D40}"/>
              </a:ext>
            </a:extLst>
          </p:cNvPr>
          <p:cNvSpPr/>
          <p:nvPr/>
        </p:nvSpPr>
        <p:spPr>
          <a:xfrm>
            <a:off x="8839195" y="2741029"/>
            <a:ext cx="190470" cy="114209"/>
          </a:xfrm>
          <a:custGeom>
            <a:avLst/>
            <a:gdLst>
              <a:gd name="connsiteX0" fmla="*/ 190412 w 190470"/>
              <a:gd name="connsiteY0" fmla="*/ 77997 h 114209"/>
              <a:gd name="connsiteX1" fmla="*/ -58 w 190470"/>
              <a:gd name="connsiteY1" fmla="*/ 114139 h 114209"/>
              <a:gd name="connsiteX2" fmla="*/ 23615 w 190470"/>
              <a:gd name="connsiteY2" fmla="*/ 27036 h 114209"/>
              <a:gd name="connsiteX3" fmla="*/ 186256 w 190470"/>
              <a:gd name="connsiteY3" fmla="*/ -71 h 114209"/>
              <a:gd name="connsiteX4" fmla="*/ 190412 w 190470"/>
              <a:gd name="connsiteY4" fmla="*/ 77997 h 114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470" h="114209">
                <a:moveTo>
                  <a:pt x="190412" y="77997"/>
                </a:moveTo>
                <a:cubicBezTo>
                  <a:pt x="128338" y="58661"/>
                  <a:pt x="30934" y="101308"/>
                  <a:pt x="-58" y="114139"/>
                </a:cubicBezTo>
                <a:cubicBezTo>
                  <a:pt x="12773" y="62275"/>
                  <a:pt x="23615" y="27036"/>
                  <a:pt x="23615" y="27036"/>
                </a:cubicBezTo>
                <a:lnTo>
                  <a:pt x="186256" y="-71"/>
                </a:lnTo>
                <a:cubicBezTo>
                  <a:pt x="186256" y="-71"/>
                  <a:pt x="186527" y="35349"/>
                  <a:pt x="190412" y="7799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0" name="任意多边形: 形状 549">
            <a:extLst>
              <a:ext uri="{FF2B5EF4-FFF2-40B4-BE49-F238E27FC236}">
                <a16:creationId xmlns:a16="http://schemas.microsoft.com/office/drawing/2014/main" id="{75332364-2243-7710-145C-EE9C633F149F}"/>
              </a:ext>
            </a:extLst>
          </p:cNvPr>
          <p:cNvSpPr/>
          <p:nvPr/>
        </p:nvSpPr>
        <p:spPr>
          <a:xfrm>
            <a:off x="8541302" y="1038998"/>
            <a:ext cx="526040" cy="1810457"/>
          </a:xfrm>
          <a:custGeom>
            <a:avLst/>
            <a:gdLst>
              <a:gd name="connsiteX0" fmla="*/ 95257 w 526040"/>
              <a:gd name="connsiteY0" fmla="*/ -71 h 1810457"/>
              <a:gd name="connsiteX1" fmla="*/ 7974 w 526040"/>
              <a:gd name="connsiteY1" fmla="*/ -71 h 1810457"/>
              <a:gd name="connsiteX2" fmla="*/ 7974 w 526040"/>
              <a:gd name="connsiteY2" fmla="*/ 237926 h 1810457"/>
              <a:gd name="connsiteX3" fmla="*/ 29026 w 526040"/>
              <a:gd name="connsiteY3" fmla="*/ 324397 h 1810457"/>
              <a:gd name="connsiteX4" fmla="*/ 71223 w 526040"/>
              <a:gd name="connsiteY4" fmla="*/ 425957 h 1810457"/>
              <a:gd name="connsiteX5" fmla="*/ 107365 w 526040"/>
              <a:gd name="connsiteY5" fmla="*/ 633775 h 1810457"/>
              <a:gd name="connsiteX6" fmla="*/ 74204 w 526040"/>
              <a:gd name="connsiteY6" fmla="*/ 942972 h 1810457"/>
              <a:gd name="connsiteX7" fmla="*/ 149471 w 526040"/>
              <a:gd name="connsiteY7" fmla="*/ 1060434 h 1810457"/>
              <a:gd name="connsiteX8" fmla="*/ 212720 w 526040"/>
              <a:gd name="connsiteY8" fmla="*/ 1373607 h 1810457"/>
              <a:gd name="connsiteX9" fmla="*/ 254916 w 526040"/>
              <a:gd name="connsiteY9" fmla="*/ 1472999 h 1810457"/>
              <a:gd name="connsiteX10" fmla="*/ 288076 w 526040"/>
              <a:gd name="connsiteY10" fmla="*/ 1810387 h 1810457"/>
              <a:gd name="connsiteX11" fmla="*/ 525983 w 526040"/>
              <a:gd name="connsiteY11" fmla="*/ 1798279 h 1810457"/>
              <a:gd name="connsiteX12" fmla="*/ 483787 w 526040"/>
              <a:gd name="connsiteY12" fmla="*/ 1488088 h 1810457"/>
              <a:gd name="connsiteX13" fmla="*/ 486859 w 526040"/>
              <a:gd name="connsiteY13" fmla="*/ 888758 h 1810457"/>
              <a:gd name="connsiteX14" fmla="*/ 459752 w 526040"/>
              <a:gd name="connsiteY14" fmla="*/ 747171 h 1810457"/>
              <a:gd name="connsiteX15" fmla="*/ 435627 w 526040"/>
              <a:gd name="connsiteY15" fmla="*/ 524264 h 1810457"/>
              <a:gd name="connsiteX16" fmla="*/ 357289 w 526040"/>
              <a:gd name="connsiteY16" fmla="*/ 174948 h 1810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6040" h="1810457">
                <a:moveTo>
                  <a:pt x="95257" y="-71"/>
                </a:moveTo>
                <a:lnTo>
                  <a:pt x="7974" y="-71"/>
                </a:lnTo>
                <a:cubicBezTo>
                  <a:pt x="7974" y="-71"/>
                  <a:pt x="-10097" y="183713"/>
                  <a:pt x="7974" y="237926"/>
                </a:cubicBezTo>
                <a:cubicBezTo>
                  <a:pt x="26045" y="292140"/>
                  <a:pt x="35080" y="284279"/>
                  <a:pt x="29026" y="324397"/>
                </a:cubicBezTo>
                <a:cubicBezTo>
                  <a:pt x="22973" y="364515"/>
                  <a:pt x="71223" y="425957"/>
                  <a:pt x="71223" y="425957"/>
                </a:cubicBezTo>
                <a:cubicBezTo>
                  <a:pt x="71223" y="425957"/>
                  <a:pt x="77186" y="577393"/>
                  <a:pt x="107365" y="633775"/>
                </a:cubicBezTo>
                <a:cubicBezTo>
                  <a:pt x="137544" y="690157"/>
                  <a:pt x="74204" y="942972"/>
                  <a:pt x="74204" y="942972"/>
                </a:cubicBezTo>
                <a:cubicBezTo>
                  <a:pt x="91480" y="986615"/>
                  <a:pt x="117039" y="1026503"/>
                  <a:pt x="149471" y="1060434"/>
                </a:cubicBezTo>
                <a:cubicBezTo>
                  <a:pt x="200702" y="1111576"/>
                  <a:pt x="227809" y="1301323"/>
                  <a:pt x="212720" y="1373607"/>
                </a:cubicBezTo>
                <a:cubicBezTo>
                  <a:pt x="197630" y="1445892"/>
                  <a:pt x="254916" y="1472999"/>
                  <a:pt x="254916" y="1472999"/>
                </a:cubicBezTo>
                <a:cubicBezTo>
                  <a:pt x="254916" y="1472999"/>
                  <a:pt x="279041" y="1810387"/>
                  <a:pt x="288076" y="1810387"/>
                </a:cubicBezTo>
                <a:cubicBezTo>
                  <a:pt x="297112" y="1810387"/>
                  <a:pt x="471769" y="1720031"/>
                  <a:pt x="525983" y="1798279"/>
                </a:cubicBezTo>
                <a:lnTo>
                  <a:pt x="483787" y="1488088"/>
                </a:lnTo>
                <a:lnTo>
                  <a:pt x="486859" y="888758"/>
                </a:lnTo>
                <a:cubicBezTo>
                  <a:pt x="486859" y="888758"/>
                  <a:pt x="429573" y="813402"/>
                  <a:pt x="459752" y="747171"/>
                </a:cubicBezTo>
                <a:cubicBezTo>
                  <a:pt x="489931" y="680940"/>
                  <a:pt x="435627" y="524264"/>
                  <a:pt x="435627" y="524264"/>
                </a:cubicBezTo>
                <a:lnTo>
                  <a:pt x="357289" y="174948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1" name="任意多边形: 形状 550">
            <a:extLst>
              <a:ext uri="{FF2B5EF4-FFF2-40B4-BE49-F238E27FC236}">
                <a16:creationId xmlns:a16="http://schemas.microsoft.com/office/drawing/2014/main" id="{5BC5EA7D-4D7E-866B-76D4-2528523CEC36}"/>
              </a:ext>
            </a:extLst>
          </p:cNvPr>
          <p:cNvSpPr/>
          <p:nvPr/>
        </p:nvSpPr>
        <p:spPr>
          <a:xfrm>
            <a:off x="7906098" y="5788698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2" name="任意多边形: 形状 551">
            <a:extLst>
              <a:ext uri="{FF2B5EF4-FFF2-40B4-BE49-F238E27FC236}">
                <a16:creationId xmlns:a16="http://schemas.microsoft.com/office/drawing/2014/main" id="{77871FBB-F652-93AF-BE64-6CDEA5CFE9F4}"/>
              </a:ext>
            </a:extLst>
          </p:cNvPr>
          <p:cNvSpPr/>
          <p:nvPr/>
        </p:nvSpPr>
        <p:spPr>
          <a:xfrm>
            <a:off x="7906098" y="5788698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3" name="任意多边形: 形状 552">
            <a:extLst>
              <a:ext uri="{FF2B5EF4-FFF2-40B4-BE49-F238E27FC236}">
                <a16:creationId xmlns:a16="http://schemas.microsoft.com/office/drawing/2014/main" id="{2FCFA9A0-8D77-A464-F3E2-F0055349C250}"/>
              </a:ext>
            </a:extLst>
          </p:cNvPr>
          <p:cNvSpPr/>
          <p:nvPr/>
        </p:nvSpPr>
        <p:spPr>
          <a:xfrm>
            <a:off x="7906098" y="5752556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4" name="任意多边形: 形状 553">
            <a:extLst>
              <a:ext uri="{FF2B5EF4-FFF2-40B4-BE49-F238E27FC236}">
                <a16:creationId xmlns:a16="http://schemas.microsoft.com/office/drawing/2014/main" id="{959633C6-6C8A-4A14-A922-4369FB669002}"/>
              </a:ext>
            </a:extLst>
          </p:cNvPr>
          <p:cNvSpPr/>
          <p:nvPr/>
        </p:nvSpPr>
        <p:spPr>
          <a:xfrm>
            <a:off x="8803772" y="1129173"/>
            <a:ext cx="456895" cy="640666"/>
          </a:xfrm>
          <a:custGeom>
            <a:avLst/>
            <a:gdLst>
              <a:gd name="connsiteX0" fmla="*/ 28317 w 456895"/>
              <a:gd name="connsiteY0" fmla="*/ 18000 h 640666"/>
              <a:gd name="connsiteX1" fmla="*/ 217 w 456895"/>
              <a:gd name="connsiteY1" fmla="*/ 149378 h 640666"/>
              <a:gd name="connsiteX2" fmla="*/ 56057 w 456895"/>
              <a:gd name="connsiteY2" fmla="*/ 262503 h 640666"/>
              <a:gd name="connsiteX3" fmla="*/ 89398 w 456895"/>
              <a:gd name="connsiteY3" fmla="*/ 276056 h 640666"/>
              <a:gd name="connsiteX4" fmla="*/ 115149 w 456895"/>
              <a:gd name="connsiteY4" fmla="*/ 326023 h 640666"/>
              <a:gd name="connsiteX5" fmla="*/ 118311 w 456895"/>
              <a:gd name="connsiteY5" fmla="*/ 400296 h 640666"/>
              <a:gd name="connsiteX6" fmla="*/ 123010 w 456895"/>
              <a:gd name="connsiteY6" fmla="*/ 473845 h 640666"/>
              <a:gd name="connsiteX7" fmla="*/ 243725 w 456895"/>
              <a:gd name="connsiteY7" fmla="*/ 495892 h 640666"/>
              <a:gd name="connsiteX8" fmla="*/ 228997 w 456895"/>
              <a:gd name="connsiteY8" fmla="*/ 610011 h 640666"/>
              <a:gd name="connsiteX9" fmla="*/ 233696 w 456895"/>
              <a:gd name="connsiteY9" fmla="*/ 635401 h 640666"/>
              <a:gd name="connsiteX10" fmla="*/ 255381 w 456895"/>
              <a:gd name="connsiteY10" fmla="*/ 640099 h 640666"/>
              <a:gd name="connsiteX11" fmla="*/ 362814 w 456895"/>
              <a:gd name="connsiteY11" fmla="*/ 612993 h 640666"/>
              <a:gd name="connsiteX12" fmla="*/ 412420 w 456895"/>
              <a:gd name="connsiteY12" fmla="*/ 520107 h 640666"/>
              <a:gd name="connsiteX13" fmla="*/ 367242 w 456895"/>
              <a:gd name="connsiteY13" fmla="*/ 400747 h 640666"/>
              <a:gd name="connsiteX14" fmla="*/ 425611 w 456895"/>
              <a:gd name="connsiteY14" fmla="*/ 321054 h 640666"/>
              <a:gd name="connsiteX15" fmla="*/ 436002 w 456895"/>
              <a:gd name="connsiteY15" fmla="*/ 150823 h 640666"/>
              <a:gd name="connsiteX16" fmla="*/ 287096 w 456895"/>
              <a:gd name="connsiteY16" fmla="*/ 59383 h 640666"/>
              <a:gd name="connsiteX17" fmla="*/ 187705 w 456895"/>
              <a:gd name="connsiteY17" fmla="*/ 48541 h 640666"/>
              <a:gd name="connsiteX18" fmla="*/ 141624 w 456895"/>
              <a:gd name="connsiteY18" fmla="*/ -71 h 64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6895" h="640666">
                <a:moveTo>
                  <a:pt x="28317" y="18000"/>
                </a:moveTo>
                <a:cubicBezTo>
                  <a:pt x="20547" y="62184"/>
                  <a:pt x="2927" y="104652"/>
                  <a:pt x="217" y="149378"/>
                </a:cubicBezTo>
                <a:cubicBezTo>
                  <a:pt x="-2494" y="194104"/>
                  <a:pt x="14764" y="244974"/>
                  <a:pt x="56057" y="262503"/>
                </a:cubicBezTo>
                <a:cubicBezTo>
                  <a:pt x="67578" y="265945"/>
                  <a:pt x="78743" y="270484"/>
                  <a:pt x="89398" y="276056"/>
                </a:cubicBezTo>
                <a:cubicBezTo>
                  <a:pt x="105300" y="286809"/>
                  <a:pt x="111806" y="307048"/>
                  <a:pt x="115149" y="326023"/>
                </a:cubicBezTo>
                <a:cubicBezTo>
                  <a:pt x="119586" y="350520"/>
                  <a:pt x="120651" y="375510"/>
                  <a:pt x="118311" y="400296"/>
                </a:cubicBezTo>
                <a:cubicBezTo>
                  <a:pt x="116052" y="425234"/>
                  <a:pt x="110722" y="452069"/>
                  <a:pt x="123010" y="473845"/>
                </a:cubicBezTo>
                <a:cubicBezTo>
                  <a:pt x="144605" y="512427"/>
                  <a:pt x="200897" y="506735"/>
                  <a:pt x="243725" y="495892"/>
                </a:cubicBezTo>
                <a:lnTo>
                  <a:pt x="228997" y="610011"/>
                </a:lnTo>
                <a:cubicBezTo>
                  <a:pt x="227822" y="619047"/>
                  <a:pt x="227100" y="629257"/>
                  <a:pt x="233696" y="635401"/>
                </a:cubicBezTo>
                <a:cubicBezTo>
                  <a:pt x="239991" y="639836"/>
                  <a:pt x="247815" y="641531"/>
                  <a:pt x="255381" y="640099"/>
                </a:cubicBezTo>
                <a:cubicBezTo>
                  <a:pt x="292608" y="637750"/>
                  <a:pt x="330919" y="632600"/>
                  <a:pt x="362814" y="612993"/>
                </a:cubicBezTo>
                <a:cubicBezTo>
                  <a:pt x="394710" y="593386"/>
                  <a:pt x="418473" y="556882"/>
                  <a:pt x="412420" y="520107"/>
                </a:cubicBezTo>
                <a:cubicBezTo>
                  <a:pt x="405372" y="477459"/>
                  <a:pt x="361278" y="443576"/>
                  <a:pt x="367242" y="400747"/>
                </a:cubicBezTo>
                <a:cubicBezTo>
                  <a:pt x="371849" y="367587"/>
                  <a:pt x="404287" y="346534"/>
                  <a:pt x="425611" y="321054"/>
                </a:cubicBezTo>
                <a:cubicBezTo>
                  <a:pt x="464193" y="274430"/>
                  <a:pt x="466271" y="203591"/>
                  <a:pt x="436002" y="150823"/>
                </a:cubicBezTo>
                <a:cubicBezTo>
                  <a:pt x="405733" y="98056"/>
                  <a:pt x="347273" y="65347"/>
                  <a:pt x="287096" y="59383"/>
                </a:cubicBezTo>
                <a:cubicBezTo>
                  <a:pt x="253755" y="56040"/>
                  <a:pt x="219058" y="60106"/>
                  <a:pt x="187705" y="48541"/>
                </a:cubicBezTo>
                <a:cubicBezTo>
                  <a:pt x="165591" y="40429"/>
                  <a:pt x="148543" y="22444"/>
                  <a:pt x="141624" y="-71"/>
                </a:cubicBezTo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5" name="任意多边形: 形状 554">
            <a:extLst>
              <a:ext uri="{FF2B5EF4-FFF2-40B4-BE49-F238E27FC236}">
                <a16:creationId xmlns:a16="http://schemas.microsoft.com/office/drawing/2014/main" id="{88C3528D-5469-8914-5057-92AFBB569E60}"/>
              </a:ext>
            </a:extLst>
          </p:cNvPr>
          <p:cNvSpPr/>
          <p:nvPr/>
        </p:nvSpPr>
        <p:spPr>
          <a:xfrm>
            <a:off x="7781310" y="4843246"/>
            <a:ext cx="978823" cy="377235"/>
          </a:xfrm>
          <a:custGeom>
            <a:avLst/>
            <a:gdLst>
              <a:gd name="connsiteX0" fmla="*/ -58 w 978823"/>
              <a:gd name="connsiteY0" fmla="*/ 321957 h 377235"/>
              <a:gd name="connsiteX1" fmla="*/ 31476 w 978823"/>
              <a:gd name="connsiteY1" fmla="*/ 253287 h 377235"/>
              <a:gd name="connsiteX2" fmla="*/ 240830 w 978823"/>
              <a:gd name="connsiteY2" fmla="*/ 83599 h 377235"/>
              <a:gd name="connsiteX3" fmla="*/ 463738 w 978823"/>
              <a:gd name="connsiteY3" fmla="*/ 24054 h 377235"/>
              <a:gd name="connsiteX4" fmla="*/ 927624 w 978823"/>
              <a:gd name="connsiteY4" fmla="*/ -71 h 377235"/>
              <a:gd name="connsiteX5" fmla="*/ 978765 w 978823"/>
              <a:gd name="connsiteY5" fmla="*/ 120464 h 377235"/>
              <a:gd name="connsiteX6" fmla="*/ 426873 w 978823"/>
              <a:gd name="connsiteY6" fmla="*/ 241631 h 377235"/>
              <a:gd name="connsiteX7" fmla="*/ 240830 w 978823"/>
              <a:gd name="connsiteY7" fmla="*/ 377164 h 377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8823" h="377235">
                <a:moveTo>
                  <a:pt x="-58" y="321957"/>
                </a:moveTo>
                <a:lnTo>
                  <a:pt x="31476" y="253287"/>
                </a:lnTo>
                <a:cubicBezTo>
                  <a:pt x="31476" y="253287"/>
                  <a:pt x="201706" y="94712"/>
                  <a:pt x="240830" y="83599"/>
                </a:cubicBezTo>
                <a:cubicBezTo>
                  <a:pt x="279954" y="72485"/>
                  <a:pt x="439613" y="24054"/>
                  <a:pt x="463738" y="24054"/>
                </a:cubicBezTo>
                <a:cubicBezTo>
                  <a:pt x="487863" y="24054"/>
                  <a:pt x="927624" y="-71"/>
                  <a:pt x="927624" y="-71"/>
                </a:cubicBezTo>
                <a:lnTo>
                  <a:pt x="978765" y="120464"/>
                </a:lnTo>
                <a:lnTo>
                  <a:pt x="426873" y="241631"/>
                </a:lnTo>
                <a:lnTo>
                  <a:pt x="240830" y="377164"/>
                </a:ln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6" name="任意多边形: 形状 555">
            <a:extLst>
              <a:ext uri="{FF2B5EF4-FFF2-40B4-BE49-F238E27FC236}">
                <a16:creationId xmlns:a16="http://schemas.microsoft.com/office/drawing/2014/main" id="{84F72323-8819-47CD-0F8B-3A6270007ED2}"/>
              </a:ext>
            </a:extLst>
          </p:cNvPr>
          <p:cNvSpPr/>
          <p:nvPr/>
        </p:nvSpPr>
        <p:spPr>
          <a:xfrm>
            <a:off x="8776625" y="3074627"/>
            <a:ext cx="330655" cy="566616"/>
          </a:xfrm>
          <a:custGeom>
            <a:avLst/>
            <a:gdLst>
              <a:gd name="connsiteX0" fmla="*/ 330597 w 330655"/>
              <a:gd name="connsiteY0" fmla="*/ 241265 h 566616"/>
              <a:gd name="connsiteX1" fmla="*/ 301774 w 330655"/>
              <a:gd name="connsiteY1" fmla="*/ 463089 h 566616"/>
              <a:gd name="connsiteX2" fmla="*/ 290660 w 330655"/>
              <a:gd name="connsiteY2" fmla="*/ 548475 h 566616"/>
              <a:gd name="connsiteX3" fmla="*/ 161180 w 330655"/>
              <a:gd name="connsiteY3" fmla="*/ 566546 h 566616"/>
              <a:gd name="connsiteX4" fmla="*/ 127387 w 330655"/>
              <a:gd name="connsiteY4" fmla="*/ 490467 h 566616"/>
              <a:gd name="connsiteX5" fmla="*/ 19774 w 330655"/>
              <a:gd name="connsiteY5" fmla="*/ 12395 h 566616"/>
              <a:gd name="connsiteX6" fmla="*/ 128200 w 330655"/>
              <a:gd name="connsiteY6" fmla="*/ 165999 h 566616"/>
              <a:gd name="connsiteX7" fmla="*/ 227592 w 330655"/>
              <a:gd name="connsiteY7" fmla="*/ 117749 h 56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655" h="566616">
                <a:moveTo>
                  <a:pt x="330597" y="241265"/>
                </a:moveTo>
                <a:lnTo>
                  <a:pt x="301774" y="463089"/>
                </a:lnTo>
                <a:lnTo>
                  <a:pt x="290660" y="548475"/>
                </a:lnTo>
                <a:lnTo>
                  <a:pt x="161180" y="566546"/>
                </a:lnTo>
                <a:cubicBezTo>
                  <a:pt x="161180" y="566546"/>
                  <a:pt x="147175" y="536548"/>
                  <a:pt x="127387" y="490467"/>
                </a:cubicBezTo>
                <a:cubicBezTo>
                  <a:pt x="67301" y="350596"/>
                  <a:pt x="-45825" y="62181"/>
                  <a:pt x="19774" y="12395"/>
                </a:cubicBezTo>
                <a:cubicBezTo>
                  <a:pt x="106967" y="-53927"/>
                  <a:pt x="128200" y="165999"/>
                  <a:pt x="128200" y="165999"/>
                </a:cubicBezTo>
                <a:lnTo>
                  <a:pt x="227592" y="117749"/>
                </a:ln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7" name="任意多边形: 形状 556">
            <a:extLst>
              <a:ext uri="{FF2B5EF4-FFF2-40B4-BE49-F238E27FC236}">
                <a16:creationId xmlns:a16="http://schemas.microsoft.com/office/drawing/2014/main" id="{D98DA720-849E-5FA7-4650-D5B66C6F8AF9}"/>
              </a:ext>
            </a:extLst>
          </p:cNvPr>
          <p:cNvSpPr/>
          <p:nvPr/>
        </p:nvSpPr>
        <p:spPr>
          <a:xfrm>
            <a:off x="8431781" y="3728617"/>
            <a:ext cx="653904" cy="987859"/>
          </a:xfrm>
          <a:custGeom>
            <a:avLst/>
            <a:gdLst>
              <a:gd name="connsiteX0" fmla="*/ 0 w 653904"/>
              <a:gd name="connsiteY0" fmla="*/ 0 h 987859"/>
              <a:gd name="connsiteX1" fmla="*/ 653904 w 653904"/>
              <a:gd name="connsiteY1" fmla="*/ 0 h 987859"/>
              <a:gd name="connsiteX2" fmla="*/ 653904 w 653904"/>
              <a:gd name="connsiteY2" fmla="*/ 987859 h 987859"/>
              <a:gd name="connsiteX3" fmla="*/ 0 w 653904"/>
              <a:gd name="connsiteY3" fmla="*/ 98785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0" y="0"/>
                </a:moveTo>
                <a:lnTo>
                  <a:pt x="653904" y="0"/>
                </a:lnTo>
                <a:lnTo>
                  <a:pt x="653904" y="987859"/>
                </a:lnTo>
                <a:lnTo>
                  <a:pt x="0" y="987859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8" name="任意多边形: 形状 557">
            <a:extLst>
              <a:ext uri="{FF2B5EF4-FFF2-40B4-BE49-F238E27FC236}">
                <a16:creationId xmlns:a16="http://schemas.microsoft.com/office/drawing/2014/main" id="{C5AA423B-4F24-B99A-000E-5E694ADB51BD}"/>
              </a:ext>
            </a:extLst>
          </p:cNvPr>
          <p:cNvSpPr/>
          <p:nvPr/>
        </p:nvSpPr>
        <p:spPr>
          <a:xfrm>
            <a:off x="8431781" y="3728617"/>
            <a:ext cx="653904" cy="987859"/>
          </a:xfrm>
          <a:custGeom>
            <a:avLst/>
            <a:gdLst>
              <a:gd name="connsiteX0" fmla="*/ 0 w 653904"/>
              <a:gd name="connsiteY0" fmla="*/ 0 h 987859"/>
              <a:gd name="connsiteX1" fmla="*/ 653904 w 653904"/>
              <a:gd name="connsiteY1" fmla="*/ 0 h 987859"/>
              <a:gd name="connsiteX2" fmla="*/ 653904 w 653904"/>
              <a:gd name="connsiteY2" fmla="*/ 987859 h 987859"/>
              <a:gd name="connsiteX3" fmla="*/ 0 w 653904"/>
              <a:gd name="connsiteY3" fmla="*/ 98785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0" y="0"/>
                </a:moveTo>
                <a:lnTo>
                  <a:pt x="653904" y="0"/>
                </a:lnTo>
                <a:lnTo>
                  <a:pt x="653904" y="987859"/>
                </a:lnTo>
                <a:lnTo>
                  <a:pt x="0" y="987859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9" name="任意多边形: 形状 558">
            <a:extLst>
              <a:ext uri="{FF2B5EF4-FFF2-40B4-BE49-F238E27FC236}">
                <a16:creationId xmlns:a16="http://schemas.microsoft.com/office/drawing/2014/main" id="{F6632EF5-40ED-2368-11D1-E305E5F583FB}"/>
              </a:ext>
            </a:extLst>
          </p:cNvPr>
          <p:cNvSpPr/>
          <p:nvPr/>
        </p:nvSpPr>
        <p:spPr>
          <a:xfrm rot="504600">
            <a:off x="8656954" y="3728975"/>
            <a:ext cx="653904" cy="987859"/>
          </a:xfrm>
          <a:custGeom>
            <a:avLst/>
            <a:gdLst>
              <a:gd name="connsiteX0" fmla="*/ -58 w 653904"/>
              <a:gd name="connsiteY0" fmla="*/ -71 h 987859"/>
              <a:gd name="connsiteX1" fmla="*/ 653846 w 653904"/>
              <a:gd name="connsiteY1" fmla="*/ -71 h 987859"/>
              <a:gd name="connsiteX2" fmla="*/ 653846 w 653904"/>
              <a:gd name="connsiteY2" fmla="*/ 987789 h 987859"/>
              <a:gd name="connsiteX3" fmla="*/ -58 w 653904"/>
              <a:gd name="connsiteY3" fmla="*/ 98778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-58" y="-71"/>
                </a:moveTo>
                <a:lnTo>
                  <a:pt x="653846" y="-71"/>
                </a:lnTo>
                <a:lnTo>
                  <a:pt x="653846" y="987789"/>
                </a:lnTo>
                <a:lnTo>
                  <a:pt x="-58" y="987789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0" name="任意多边形: 形状 559">
            <a:extLst>
              <a:ext uri="{FF2B5EF4-FFF2-40B4-BE49-F238E27FC236}">
                <a16:creationId xmlns:a16="http://schemas.microsoft.com/office/drawing/2014/main" id="{900C5C66-C439-8C03-C960-3E8F114B2AC8}"/>
              </a:ext>
            </a:extLst>
          </p:cNvPr>
          <p:cNvSpPr/>
          <p:nvPr/>
        </p:nvSpPr>
        <p:spPr>
          <a:xfrm rot="504600">
            <a:off x="8754613" y="3801546"/>
            <a:ext cx="336575" cy="508431"/>
          </a:xfrm>
          <a:custGeom>
            <a:avLst/>
            <a:gdLst>
              <a:gd name="connsiteX0" fmla="*/ -58 w 336575"/>
              <a:gd name="connsiteY0" fmla="*/ -71 h 508431"/>
              <a:gd name="connsiteX1" fmla="*/ 336517 w 336575"/>
              <a:gd name="connsiteY1" fmla="*/ -71 h 508431"/>
              <a:gd name="connsiteX2" fmla="*/ 336517 w 336575"/>
              <a:gd name="connsiteY2" fmla="*/ 508361 h 508431"/>
              <a:gd name="connsiteX3" fmla="*/ -58 w 336575"/>
              <a:gd name="connsiteY3" fmla="*/ 508361 h 508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575" h="508431">
                <a:moveTo>
                  <a:pt x="-58" y="-71"/>
                </a:moveTo>
                <a:lnTo>
                  <a:pt x="336517" y="-71"/>
                </a:lnTo>
                <a:lnTo>
                  <a:pt x="336517" y="508361"/>
                </a:lnTo>
                <a:lnTo>
                  <a:pt x="-58" y="50836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1" name="任意多边形: 形状 560">
            <a:extLst>
              <a:ext uri="{FF2B5EF4-FFF2-40B4-BE49-F238E27FC236}">
                <a16:creationId xmlns:a16="http://schemas.microsoft.com/office/drawing/2014/main" id="{38F095AF-FF71-E82D-966C-612E5AAD3C32}"/>
              </a:ext>
            </a:extLst>
          </p:cNvPr>
          <p:cNvSpPr/>
          <p:nvPr/>
        </p:nvSpPr>
        <p:spPr>
          <a:xfrm rot="504600">
            <a:off x="8673279" y="4454990"/>
            <a:ext cx="407775" cy="110414"/>
          </a:xfrm>
          <a:custGeom>
            <a:avLst/>
            <a:gdLst>
              <a:gd name="connsiteX0" fmla="*/ -58 w 407775"/>
              <a:gd name="connsiteY0" fmla="*/ -71 h 110414"/>
              <a:gd name="connsiteX1" fmla="*/ 407717 w 407775"/>
              <a:gd name="connsiteY1" fmla="*/ -71 h 110414"/>
              <a:gd name="connsiteX2" fmla="*/ 407717 w 407775"/>
              <a:gd name="connsiteY2" fmla="*/ 110344 h 110414"/>
              <a:gd name="connsiteX3" fmla="*/ -58 w 407775"/>
              <a:gd name="connsiteY3" fmla="*/ 110344 h 11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775" h="110414">
                <a:moveTo>
                  <a:pt x="-58" y="-71"/>
                </a:moveTo>
                <a:lnTo>
                  <a:pt x="407717" y="-71"/>
                </a:lnTo>
                <a:lnTo>
                  <a:pt x="407717" y="110344"/>
                </a:lnTo>
                <a:lnTo>
                  <a:pt x="-58" y="110344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2" name="任意多边形: 形状 561">
            <a:extLst>
              <a:ext uri="{FF2B5EF4-FFF2-40B4-BE49-F238E27FC236}">
                <a16:creationId xmlns:a16="http://schemas.microsoft.com/office/drawing/2014/main" id="{E26D5CE7-F610-5FF4-F207-95A4F26F6244}"/>
              </a:ext>
            </a:extLst>
          </p:cNvPr>
          <p:cNvSpPr/>
          <p:nvPr/>
        </p:nvSpPr>
        <p:spPr>
          <a:xfrm>
            <a:off x="8879132" y="480329"/>
            <a:ext cx="755916" cy="755916"/>
          </a:xfrm>
          <a:custGeom>
            <a:avLst/>
            <a:gdLst>
              <a:gd name="connsiteX0" fmla="*/ 755916 w 755916"/>
              <a:gd name="connsiteY0" fmla="*/ 377958 h 755916"/>
              <a:gd name="connsiteX1" fmla="*/ 377958 w 755916"/>
              <a:gd name="connsiteY1" fmla="*/ 755916 h 755916"/>
              <a:gd name="connsiteX2" fmla="*/ 0 w 755916"/>
              <a:gd name="connsiteY2" fmla="*/ 377958 h 755916"/>
              <a:gd name="connsiteX3" fmla="*/ 377958 w 755916"/>
              <a:gd name="connsiteY3" fmla="*/ 0 h 755916"/>
              <a:gd name="connsiteX4" fmla="*/ 755916 w 755916"/>
              <a:gd name="connsiteY4" fmla="*/ 377958 h 7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16" h="755916">
                <a:moveTo>
                  <a:pt x="755916" y="377958"/>
                </a:moveTo>
                <a:cubicBezTo>
                  <a:pt x="755916" y="586699"/>
                  <a:pt x="586699" y="755916"/>
                  <a:pt x="377958" y="755916"/>
                </a:cubicBezTo>
                <a:cubicBezTo>
                  <a:pt x="169218" y="755916"/>
                  <a:pt x="0" y="586699"/>
                  <a:pt x="0" y="377958"/>
                </a:cubicBezTo>
                <a:cubicBezTo>
                  <a:pt x="0" y="169218"/>
                  <a:pt x="169217" y="0"/>
                  <a:pt x="377958" y="0"/>
                </a:cubicBezTo>
                <a:cubicBezTo>
                  <a:pt x="586698" y="0"/>
                  <a:pt x="755916" y="169218"/>
                  <a:pt x="755916" y="377958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3" name="任意多边形: 形状 562">
            <a:extLst>
              <a:ext uri="{FF2B5EF4-FFF2-40B4-BE49-F238E27FC236}">
                <a16:creationId xmlns:a16="http://schemas.microsoft.com/office/drawing/2014/main" id="{E18CB2DF-FFFC-B4AD-D00C-797BF53BB525}"/>
              </a:ext>
            </a:extLst>
          </p:cNvPr>
          <p:cNvSpPr/>
          <p:nvPr/>
        </p:nvSpPr>
        <p:spPr>
          <a:xfrm>
            <a:off x="8879132" y="471293"/>
            <a:ext cx="755916" cy="755916"/>
          </a:xfrm>
          <a:custGeom>
            <a:avLst/>
            <a:gdLst>
              <a:gd name="connsiteX0" fmla="*/ 755916 w 755916"/>
              <a:gd name="connsiteY0" fmla="*/ 377958 h 755916"/>
              <a:gd name="connsiteX1" fmla="*/ 377958 w 755916"/>
              <a:gd name="connsiteY1" fmla="*/ 755916 h 755916"/>
              <a:gd name="connsiteX2" fmla="*/ 0 w 755916"/>
              <a:gd name="connsiteY2" fmla="*/ 377958 h 755916"/>
              <a:gd name="connsiteX3" fmla="*/ 377958 w 755916"/>
              <a:gd name="connsiteY3" fmla="*/ 0 h 755916"/>
              <a:gd name="connsiteX4" fmla="*/ 755916 w 755916"/>
              <a:gd name="connsiteY4" fmla="*/ 377958 h 7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16" h="755916">
                <a:moveTo>
                  <a:pt x="755916" y="377958"/>
                </a:moveTo>
                <a:cubicBezTo>
                  <a:pt x="755916" y="586699"/>
                  <a:pt x="586699" y="755916"/>
                  <a:pt x="377958" y="755916"/>
                </a:cubicBezTo>
                <a:cubicBezTo>
                  <a:pt x="169218" y="755916"/>
                  <a:pt x="0" y="586699"/>
                  <a:pt x="0" y="377958"/>
                </a:cubicBezTo>
                <a:cubicBezTo>
                  <a:pt x="0" y="169218"/>
                  <a:pt x="169217" y="0"/>
                  <a:pt x="377958" y="0"/>
                </a:cubicBezTo>
                <a:cubicBezTo>
                  <a:pt x="586698" y="0"/>
                  <a:pt x="755916" y="169218"/>
                  <a:pt x="755916" y="377958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4" name="任意多边形: 形状 563">
            <a:extLst>
              <a:ext uri="{FF2B5EF4-FFF2-40B4-BE49-F238E27FC236}">
                <a16:creationId xmlns:a16="http://schemas.microsoft.com/office/drawing/2014/main" id="{C5BF58B4-35A2-D997-24EF-3DE2C8241BE7}"/>
              </a:ext>
            </a:extLst>
          </p:cNvPr>
          <p:cNvSpPr/>
          <p:nvPr/>
        </p:nvSpPr>
        <p:spPr>
          <a:xfrm>
            <a:off x="8730538" y="196899"/>
            <a:ext cx="1042643" cy="949622"/>
          </a:xfrm>
          <a:custGeom>
            <a:avLst/>
            <a:gdLst>
              <a:gd name="connsiteX0" fmla="*/ 214857 w 1042643"/>
              <a:gd name="connsiteY0" fmla="*/ 932384 h 949622"/>
              <a:gd name="connsiteX1" fmla="*/ 217477 w 1042643"/>
              <a:gd name="connsiteY1" fmla="*/ 903200 h 949622"/>
              <a:gd name="connsiteX2" fmla="*/ 305935 w 1042643"/>
              <a:gd name="connsiteY2" fmla="*/ 872207 h 949622"/>
              <a:gd name="connsiteX3" fmla="*/ 530469 w 1042643"/>
              <a:gd name="connsiteY3" fmla="*/ 827030 h 949622"/>
              <a:gd name="connsiteX4" fmla="*/ 620825 w 1042643"/>
              <a:gd name="connsiteY4" fmla="*/ 765588 h 949622"/>
              <a:gd name="connsiteX5" fmla="*/ 701242 w 1042643"/>
              <a:gd name="connsiteY5" fmla="*/ 828385 h 949622"/>
              <a:gd name="connsiteX6" fmla="*/ 776598 w 1042643"/>
              <a:gd name="connsiteY6" fmla="*/ 819349 h 949622"/>
              <a:gd name="connsiteX7" fmla="*/ 886471 w 1042643"/>
              <a:gd name="connsiteY7" fmla="*/ 818446 h 949622"/>
              <a:gd name="connsiteX8" fmla="*/ 988031 w 1042643"/>
              <a:gd name="connsiteY8" fmla="*/ 784924 h 949622"/>
              <a:gd name="connsiteX9" fmla="*/ 1013330 w 1042643"/>
              <a:gd name="connsiteY9" fmla="*/ 642794 h 949622"/>
              <a:gd name="connsiteX10" fmla="*/ 1026251 w 1042643"/>
              <a:gd name="connsiteY10" fmla="*/ 451782 h 949622"/>
              <a:gd name="connsiteX11" fmla="*/ 1022908 w 1042643"/>
              <a:gd name="connsiteY11" fmla="*/ 265740 h 949622"/>
              <a:gd name="connsiteX12" fmla="*/ 875357 w 1042643"/>
              <a:gd name="connsiteY12" fmla="*/ 161560 h 949622"/>
              <a:gd name="connsiteX13" fmla="*/ 762774 w 1042643"/>
              <a:gd name="connsiteY13" fmla="*/ 33977 h 949622"/>
              <a:gd name="connsiteX14" fmla="*/ 554956 w 1042643"/>
              <a:gd name="connsiteY14" fmla="*/ 5154 h 949622"/>
              <a:gd name="connsiteX15" fmla="*/ 400447 w 1042643"/>
              <a:gd name="connsiteY15" fmla="*/ 21599 h 949622"/>
              <a:gd name="connsiteX16" fmla="*/ 286328 w 1042643"/>
              <a:gd name="connsiteY16" fmla="*/ 54398 h 949622"/>
              <a:gd name="connsiteX17" fmla="*/ 162993 w 1042643"/>
              <a:gd name="connsiteY17" fmla="*/ 233121 h 949622"/>
              <a:gd name="connsiteX18" fmla="*/ 77697 w 1042643"/>
              <a:gd name="connsiteY18" fmla="*/ 279745 h 949622"/>
              <a:gd name="connsiteX19" fmla="*/ 18514 w 1042643"/>
              <a:gd name="connsiteY19" fmla="*/ 352029 h 949622"/>
              <a:gd name="connsiteX20" fmla="*/ 37579 w 1042643"/>
              <a:gd name="connsiteY20" fmla="*/ 430278 h 949622"/>
              <a:gd name="connsiteX21" fmla="*/ 11195 w 1042643"/>
              <a:gd name="connsiteY21" fmla="*/ 619573 h 949622"/>
              <a:gd name="connsiteX22" fmla="*/ 40109 w 1042643"/>
              <a:gd name="connsiteY22" fmla="*/ 800284 h 949622"/>
              <a:gd name="connsiteX23" fmla="*/ 71281 w 1042643"/>
              <a:gd name="connsiteY23" fmla="*/ 824138 h 949622"/>
              <a:gd name="connsiteX24" fmla="*/ 101279 w 1042643"/>
              <a:gd name="connsiteY24" fmla="*/ 949552 h 94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42643" h="949622">
                <a:moveTo>
                  <a:pt x="214857" y="932384"/>
                </a:moveTo>
                <a:cubicBezTo>
                  <a:pt x="212287" y="922649"/>
                  <a:pt x="213214" y="912321"/>
                  <a:pt x="217477" y="903200"/>
                </a:cubicBezTo>
                <a:cubicBezTo>
                  <a:pt x="231844" y="873292"/>
                  <a:pt x="272775" y="870671"/>
                  <a:pt x="305935" y="872207"/>
                </a:cubicBezTo>
                <a:cubicBezTo>
                  <a:pt x="383912" y="875822"/>
                  <a:pt x="469479" y="876273"/>
                  <a:pt x="530469" y="827030"/>
                </a:cubicBezTo>
                <a:cubicBezTo>
                  <a:pt x="555769" y="806790"/>
                  <a:pt x="584050" y="755920"/>
                  <a:pt x="620825" y="765588"/>
                </a:cubicBezTo>
                <a:cubicBezTo>
                  <a:pt x="653534" y="774171"/>
                  <a:pt x="667177" y="818536"/>
                  <a:pt x="701242" y="828385"/>
                </a:cubicBezTo>
                <a:cubicBezTo>
                  <a:pt x="725909" y="835523"/>
                  <a:pt x="751480" y="824138"/>
                  <a:pt x="776598" y="819349"/>
                </a:cubicBezTo>
                <a:cubicBezTo>
                  <a:pt x="812740" y="812211"/>
                  <a:pt x="849787" y="818175"/>
                  <a:pt x="886471" y="818446"/>
                </a:cubicBezTo>
                <a:cubicBezTo>
                  <a:pt x="923155" y="818717"/>
                  <a:pt x="963002" y="811759"/>
                  <a:pt x="988031" y="784924"/>
                </a:cubicBezTo>
                <a:cubicBezTo>
                  <a:pt x="1021824" y="748782"/>
                  <a:pt x="1016312" y="692309"/>
                  <a:pt x="1013330" y="642794"/>
                </a:cubicBezTo>
                <a:cubicBezTo>
                  <a:pt x="1009624" y="578834"/>
                  <a:pt x="1013965" y="514661"/>
                  <a:pt x="1026251" y="451782"/>
                </a:cubicBezTo>
                <a:cubicBezTo>
                  <a:pt x="1038540" y="389256"/>
                  <a:pt x="1057424" y="319321"/>
                  <a:pt x="1022908" y="265740"/>
                </a:cubicBezTo>
                <a:cubicBezTo>
                  <a:pt x="990018" y="214689"/>
                  <a:pt x="921890" y="200684"/>
                  <a:pt x="875357" y="161560"/>
                </a:cubicBezTo>
                <a:cubicBezTo>
                  <a:pt x="831806" y="125417"/>
                  <a:pt x="808765" y="67499"/>
                  <a:pt x="762774" y="33977"/>
                </a:cubicBezTo>
                <a:cubicBezTo>
                  <a:pt x="704856" y="-8219"/>
                  <a:pt x="626156" y="-2165"/>
                  <a:pt x="554956" y="5154"/>
                </a:cubicBezTo>
                <a:lnTo>
                  <a:pt x="400447" y="21599"/>
                </a:lnTo>
                <a:cubicBezTo>
                  <a:pt x="360601" y="25845"/>
                  <a:pt x="319127" y="30634"/>
                  <a:pt x="286328" y="54398"/>
                </a:cubicBezTo>
                <a:cubicBezTo>
                  <a:pt x="227145" y="97226"/>
                  <a:pt x="219013" y="186227"/>
                  <a:pt x="162993" y="233121"/>
                </a:cubicBezTo>
                <a:cubicBezTo>
                  <a:pt x="138054" y="253903"/>
                  <a:pt x="106159" y="264204"/>
                  <a:pt x="77697" y="279745"/>
                </a:cubicBezTo>
                <a:cubicBezTo>
                  <a:pt x="49234" y="295286"/>
                  <a:pt x="21767" y="319863"/>
                  <a:pt x="18514" y="352029"/>
                </a:cubicBezTo>
                <a:cubicBezTo>
                  <a:pt x="15803" y="379136"/>
                  <a:pt x="30441" y="404165"/>
                  <a:pt x="37579" y="430278"/>
                </a:cubicBezTo>
                <a:cubicBezTo>
                  <a:pt x="54475" y="492623"/>
                  <a:pt x="28092" y="556776"/>
                  <a:pt x="11195" y="619573"/>
                </a:cubicBezTo>
                <a:cubicBezTo>
                  <a:pt x="-5701" y="682370"/>
                  <a:pt x="-8955" y="758630"/>
                  <a:pt x="40109" y="800284"/>
                </a:cubicBezTo>
                <a:cubicBezTo>
                  <a:pt x="50048" y="808778"/>
                  <a:pt x="61613" y="815283"/>
                  <a:pt x="71281" y="824138"/>
                </a:cubicBezTo>
                <a:cubicBezTo>
                  <a:pt x="104442" y="854407"/>
                  <a:pt x="108960" y="905458"/>
                  <a:pt x="101279" y="949552"/>
                </a:cubicBezTo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5" name="任意多边形: 形状 564">
            <a:extLst>
              <a:ext uri="{FF2B5EF4-FFF2-40B4-BE49-F238E27FC236}">
                <a16:creationId xmlns:a16="http://schemas.microsoft.com/office/drawing/2014/main" id="{E52B34BE-9841-2A68-EE8F-D2DEA5CD6608}"/>
              </a:ext>
            </a:extLst>
          </p:cNvPr>
          <p:cNvSpPr/>
          <p:nvPr/>
        </p:nvSpPr>
        <p:spPr>
          <a:xfrm>
            <a:off x="9278866" y="1276182"/>
            <a:ext cx="18071" cy="45177"/>
          </a:xfrm>
          <a:custGeom>
            <a:avLst/>
            <a:gdLst>
              <a:gd name="connsiteX0" fmla="*/ 18071 w 18071"/>
              <a:gd name="connsiteY0" fmla="*/ 22589 h 45177"/>
              <a:gd name="connsiteX1" fmla="*/ 9035 w 18071"/>
              <a:gd name="connsiteY1" fmla="*/ 45178 h 45177"/>
              <a:gd name="connsiteX2" fmla="*/ 0 w 18071"/>
              <a:gd name="connsiteY2" fmla="*/ 22589 h 45177"/>
              <a:gd name="connsiteX3" fmla="*/ 9035 w 18071"/>
              <a:gd name="connsiteY3" fmla="*/ 0 h 45177"/>
              <a:gd name="connsiteX4" fmla="*/ 18071 w 18071"/>
              <a:gd name="connsiteY4" fmla="*/ 22589 h 4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" h="45177">
                <a:moveTo>
                  <a:pt x="18071" y="22589"/>
                </a:moveTo>
                <a:cubicBezTo>
                  <a:pt x="18071" y="35064"/>
                  <a:pt x="14026" y="45178"/>
                  <a:pt x="9035" y="45178"/>
                </a:cubicBezTo>
                <a:cubicBezTo>
                  <a:pt x="4045" y="45178"/>
                  <a:pt x="0" y="35064"/>
                  <a:pt x="0" y="22589"/>
                </a:cubicBezTo>
                <a:cubicBezTo>
                  <a:pt x="0" y="10113"/>
                  <a:pt x="4045" y="0"/>
                  <a:pt x="9035" y="0"/>
                </a:cubicBezTo>
                <a:cubicBezTo>
                  <a:pt x="14026" y="0"/>
                  <a:pt x="18071" y="10113"/>
                  <a:pt x="18071" y="22589"/>
                </a:cubicBez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6" name="任意多边形: 形状 565">
            <a:extLst>
              <a:ext uri="{FF2B5EF4-FFF2-40B4-BE49-F238E27FC236}">
                <a16:creationId xmlns:a16="http://schemas.microsoft.com/office/drawing/2014/main" id="{915B8767-411D-6A44-AE1F-7E16F7652F6D}"/>
              </a:ext>
            </a:extLst>
          </p:cNvPr>
          <p:cNvSpPr/>
          <p:nvPr/>
        </p:nvSpPr>
        <p:spPr>
          <a:xfrm>
            <a:off x="9278866" y="1370333"/>
            <a:ext cx="18071" cy="45177"/>
          </a:xfrm>
          <a:custGeom>
            <a:avLst/>
            <a:gdLst>
              <a:gd name="connsiteX0" fmla="*/ 18071 w 18071"/>
              <a:gd name="connsiteY0" fmla="*/ 22589 h 45177"/>
              <a:gd name="connsiteX1" fmla="*/ 9035 w 18071"/>
              <a:gd name="connsiteY1" fmla="*/ 45178 h 45177"/>
              <a:gd name="connsiteX2" fmla="*/ 0 w 18071"/>
              <a:gd name="connsiteY2" fmla="*/ 22589 h 45177"/>
              <a:gd name="connsiteX3" fmla="*/ 9035 w 18071"/>
              <a:gd name="connsiteY3" fmla="*/ 0 h 45177"/>
              <a:gd name="connsiteX4" fmla="*/ 18071 w 18071"/>
              <a:gd name="connsiteY4" fmla="*/ 22589 h 4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" h="45177">
                <a:moveTo>
                  <a:pt x="18071" y="22589"/>
                </a:moveTo>
                <a:cubicBezTo>
                  <a:pt x="18071" y="35064"/>
                  <a:pt x="14026" y="45178"/>
                  <a:pt x="9035" y="45178"/>
                </a:cubicBezTo>
                <a:cubicBezTo>
                  <a:pt x="4045" y="45178"/>
                  <a:pt x="0" y="35064"/>
                  <a:pt x="0" y="22589"/>
                </a:cubicBezTo>
                <a:cubicBezTo>
                  <a:pt x="0" y="10113"/>
                  <a:pt x="4045" y="0"/>
                  <a:pt x="9035" y="0"/>
                </a:cubicBezTo>
                <a:cubicBezTo>
                  <a:pt x="14026" y="0"/>
                  <a:pt x="18071" y="10113"/>
                  <a:pt x="18071" y="22589"/>
                </a:cubicBez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7" name="任意多边形: 形状 566">
            <a:extLst>
              <a:ext uri="{FF2B5EF4-FFF2-40B4-BE49-F238E27FC236}">
                <a16:creationId xmlns:a16="http://schemas.microsoft.com/office/drawing/2014/main" id="{C87B6793-F489-A57C-36D8-B754758B5B5E}"/>
              </a:ext>
            </a:extLst>
          </p:cNvPr>
          <p:cNvSpPr/>
          <p:nvPr/>
        </p:nvSpPr>
        <p:spPr>
          <a:xfrm>
            <a:off x="8999576" y="3168050"/>
            <a:ext cx="107704" cy="217684"/>
          </a:xfrm>
          <a:custGeom>
            <a:avLst/>
            <a:gdLst>
              <a:gd name="connsiteX0" fmla="*/ 87859 w 107704"/>
              <a:gd name="connsiteY0" fmla="*/ 211543 h 217684"/>
              <a:gd name="connsiteX1" fmla="*/ 107647 w 107704"/>
              <a:gd name="connsiteY1" fmla="*/ 134198 h 217684"/>
              <a:gd name="connsiteX2" fmla="*/ -58 w 107704"/>
              <a:gd name="connsiteY2" fmla="*/ -71 h 217684"/>
              <a:gd name="connsiteX3" fmla="*/ 87859 w 107704"/>
              <a:gd name="connsiteY3" fmla="*/ 211543 h 217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704" h="217684">
                <a:moveTo>
                  <a:pt x="87859" y="211543"/>
                </a:moveTo>
                <a:cubicBezTo>
                  <a:pt x="97526" y="200429"/>
                  <a:pt x="103942" y="171876"/>
                  <a:pt x="107647" y="134198"/>
                </a:cubicBezTo>
                <a:lnTo>
                  <a:pt x="-58" y="-71"/>
                </a:lnTo>
                <a:cubicBezTo>
                  <a:pt x="-58" y="-71"/>
                  <a:pt x="45572" y="260244"/>
                  <a:pt x="87859" y="211543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8" name="任意多边形: 形状 567">
            <a:extLst>
              <a:ext uri="{FF2B5EF4-FFF2-40B4-BE49-F238E27FC236}">
                <a16:creationId xmlns:a16="http://schemas.microsoft.com/office/drawing/2014/main" id="{2EECCDFB-8A25-3147-6FDB-1CF5D6673A18}"/>
              </a:ext>
            </a:extLst>
          </p:cNvPr>
          <p:cNvSpPr/>
          <p:nvPr/>
        </p:nvSpPr>
        <p:spPr>
          <a:xfrm>
            <a:off x="7717648" y="4995055"/>
            <a:ext cx="1573026" cy="850081"/>
          </a:xfrm>
          <a:custGeom>
            <a:avLst/>
            <a:gdLst>
              <a:gd name="connsiteX0" fmla="*/ 1491225 w 1573026"/>
              <a:gd name="connsiteY0" fmla="*/ 603856 h 850081"/>
              <a:gd name="connsiteX1" fmla="*/ 762325 w 1573026"/>
              <a:gd name="connsiteY1" fmla="*/ 847816 h 850081"/>
              <a:gd name="connsiteX2" fmla="*/ 355 w 1573026"/>
              <a:gd name="connsiteY2" fmla="*/ 474376 h 850081"/>
              <a:gd name="connsiteX3" fmla="*/ 78603 w 1573026"/>
              <a:gd name="connsiteY3" fmla="*/ 100845 h 850081"/>
              <a:gd name="connsiteX4" fmla="*/ 288229 w 1573026"/>
              <a:gd name="connsiteY4" fmla="*/ 110694 h 850081"/>
              <a:gd name="connsiteX5" fmla="*/ 412649 w 1573026"/>
              <a:gd name="connsiteY5" fmla="*/ 88376 h 850081"/>
              <a:gd name="connsiteX6" fmla="*/ 731243 w 1573026"/>
              <a:gd name="connsiteY6" fmla="*/ 27115 h 850081"/>
              <a:gd name="connsiteX7" fmla="*/ 794492 w 1573026"/>
              <a:gd name="connsiteY7" fmla="*/ 25940 h 850081"/>
              <a:gd name="connsiteX8" fmla="*/ 1137844 w 1573026"/>
              <a:gd name="connsiteY8" fmla="*/ 48891 h 850081"/>
              <a:gd name="connsiteX9" fmla="*/ 1263619 w 1573026"/>
              <a:gd name="connsiteY9" fmla="*/ 53680 h 850081"/>
              <a:gd name="connsiteX10" fmla="*/ 1265245 w 1573026"/>
              <a:gd name="connsiteY10" fmla="*/ 52686 h 850081"/>
              <a:gd name="connsiteX11" fmla="*/ 1572455 w 1573026"/>
              <a:gd name="connsiteY11" fmla="*/ 332788 h 850081"/>
              <a:gd name="connsiteX12" fmla="*/ 1491225 w 1573026"/>
              <a:gd name="connsiteY12" fmla="*/ 603856 h 8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3026" h="850081">
                <a:moveTo>
                  <a:pt x="1491225" y="603856"/>
                </a:moveTo>
                <a:cubicBezTo>
                  <a:pt x="1491225" y="603856"/>
                  <a:pt x="1314489" y="877091"/>
                  <a:pt x="762325" y="847816"/>
                </a:cubicBezTo>
                <a:cubicBezTo>
                  <a:pt x="242147" y="820709"/>
                  <a:pt x="-11752" y="564731"/>
                  <a:pt x="355" y="474376"/>
                </a:cubicBezTo>
                <a:cubicBezTo>
                  <a:pt x="12463" y="384020"/>
                  <a:pt x="-32805" y="164094"/>
                  <a:pt x="78603" y="100845"/>
                </a:cubicBezTo>
                <a:cubicBezTo>
                  <a:pt x="143208" y="64251"/>
                  <a:pt x="228233" y="85936"/>
                  <a:pt x="288229" y="110694"/>
                </a:cubicBezTo>
                <a:cubicBezTo>
                  <a:pt x="330535" y="127876"/>
                  <a:pt x="378952" y="119191"/>
                  <a:pt x="412649" y="88376"/>
                </a:cubicBezTo>
                <a:cubicBezTo>
                  <a:pt x="467494" y="38951"/>
                  <a:pt x="569777" y="-16708"/>
                  <a:pt x="731243" y="27115"/>
                </a:cubicBezTo>
                <a:cubicBezTo>
                  <a:pt x="752020" y="32657"/>
                  <a:pt x="773935" y="32250"/>
                  <a:pt x="794492" y="25940"/>
                </a:cubicBezTo>
                <a:cubicBezTo>
                  <a:pt x="861716" y="5430"/>
                  <a:pt x="1021737" y="-30171"/>
                  <a:pt x="1137844" y="48891"/>
                </a:cubicBezTo>
                <a:cubicBezTo>
                  <a:pt x="1175303" y="74710"/>
                  <a:pt x="1224304" y="76576"/>
                  <a:pt x="1263619" y="53680"/>
                </a:cubicBezTo>
                <a:lnTo>
                  <a:pt x="1265245" y="52686"/>
                </a:lnTo>
                <a:cubicBezTo>
                  <a:pt x="1319459" y="19525"/>
                  <a:pt x="1572455" y="332788"/>
                  <a:pt x="1572455" y="332788"/>
                </a:cubicBezTo>
                <a:cubicBezTo>
                  <a:pt x="1572455" y="332788"/>
                  <a:pt x="1584562" y="573767"/>
                  <a:pt x="1491225" y="603856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9" name="任意多边形: 形状 568">
            <a:extLst>
              <a:ext uri="{FF2B5EF4-FFF2-40B4-BE49-F238E27FC236}">
                <a16:creationId xmlns:a16="http://schemas.microsoft.com/office/drawing/2014/main" id="{952D1C62-941E-5D2B-753E-EF16E53B759C}"/>
              </a:ext>
            </a:extLst>
          </p:cNvPr>
          <p:cNvSpPr/>
          <p:nvPr/>
        </p:nvSpPr>
        <p:spPr>
          <a:xfrm>
            <a:off x="7717648" y="5004091"/>
            <a:ext cx="1573026" cy="850081"/>
          </a:xfrm>
          <a:custGeom>
            <a:avLst/>
            <a:gdLst>
              <a:gd name="connsiteX0" fmla="*/ 1491225 w 1573026"/>
              <a:gd name="connsiteY0" fmla="*/ 603856 h 850081"/>
              <a:gd name="connsiteX1" fmla="*/ 762325 w 1573026"/>
              <a:gd name="connsiteY1" fmla="*/ 847816 h 850081"/>
              <a:gd name="connsiteX2" fmla="*/ 355 w 1573026"/>
              <a:gd name="connsiteY2" fmla="*/ 474376 h 850081"/>
              <a:gd name="connsiteX3" fmla="*/ 78603 w 1573026"/>
              <a:gd name="connsiteY3" fmla="*/ 100845 h 850081"/>
              <a:gd name="connsiteX4" fmla="*/ 288229 w 1573026"/>
              <a:gd name="connsiteY4" fmla="*/ 110694 h 850081"/>
              <a:gd name="connsiteX5" fmla="*/ 412649 w 1573026"/>
              <a:gd name="connsiteY5" fmla="*/ 88376 h 850081"/>
              <a:gd name="connsiteX6" fmla="*/ 731243 w 1573026"/>
              <a:gd name="connsiteY6" fmla="*/ 27115 h 850081"/>
              <a:gd name="connsiteX7" fmla="*/ 794492 w 1573026"/>
              <a:gd name="connsiteY7" fmla="*/ 25940 h 850081"/>
              <a:gd name="connsiteX8" fmla="*/ 1137844 w 1573026"/>
              <a:gd name="connsiteY8" fmla="*/ 48891 h 850081"/>
              <a:gd name="connsiteX9" fmla="*/ 1263619 w 1573026"/>
              <a:gd name="connsiteY9" fmla="*/ 53680 h 850081"/>
              <a:gd name="connsiteX10" fmla="*/ 1265245 w 1573026"/>
              <a:gd name="connsiteY10" fmla="*/ 52686 h 850081"/>
              <a:gd name="connsiteX11" fmla="*/ 1572455 w 1573026"/>
              <a:gd name="connsiteY11" fmla="*/ 332788 h 850081"/>
              <a:gd name="connsiteX12" fmla="*/ 1491225 w 1573026"/>
              <a:gd name="connsiteY12" fmla="*/ 603856 h 8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3026" h="850081">
                <a:moveTo>
                  <a:pt x="1491225" y="603856"/>
                </a:moveTo>
                <a:cubicBezTo>
                  <a:pt x="1491225" y="603856"/>
                  <a:pt x="1314489" y="877091"/>
                  <a:pt x="762325" y="847816"/>
                </a:cubicBezTo>
                <a:cubicBezTo>
                  <a:pt x="242147" y="820709"/>
                  <a:pt x="-11752" y="564731"/>
                  <a:pt x="355" y="474376"/>
                </a:cubicBezTo>
                <a:cubicBezTo>
                  <a:pt x="12463" y="384020"/>
                  <a:pt x="-32805" y="164094"/>
                  <a:pt x="78603" y="100845"/>
                </a:cubicBezTo>
                <a:cubicBezTo>
                  <a:pt x="143208" y="64251"/>
                  <a:pt x="228233" y="85936"/>
                  <a:pt x="288229" y="110694"/>
                </a:cubicBezTo>
                <a:cubicBezTo>
                  <a:pt x="330535" y="127876"/>
                  <a:pt x="378952" y="119191"/>
                  <a:pt x="412649" y="88376"/>
                </a:cubicBezTo>
                <a:cubicBezTo>
                  <a:pt x="467494" y="38951"/>
                  <a:pt x="569777" y="-16708"/>
                  <a:pt x="731243" y="27115"/>
                </a:cubicBezTo>
                <a:cubicBezTo>
                  <a:pt x="752020" y="32657"/>
                  <a:pt x="773935" y="32250"/>
                  <a:pt x="794492" y="25940"/>
                </a:cubicBezTo>
                <a:cubicBezTo>
                  <a:pt x="861716" y="5430"/>
                  <a:pt x="1021737" y="-30171"/>
                  <a:pt x="1137844" y="48891"/>
                </a:cubicBezTo>
                <a:cubicBezTo>
                  <a:pt x="1175303" y="74710"/>
                  <a:pt x="1224304" y="76576"/>
                  <a:pt x="1263619" y="53680"/>
                </a:cubicBezTo>
                <a:lnTo>
                  <a:pt x="1265245" y="52686"/>
                </a:lnTo>
                <a:cubicBezTo>
                  <a:pt x="1319459" y="19525"/>
                  <a:pt x="1572455" y="332788"/>
                  <a:pt x="1572455" y="332788"/>
                </a:cubicBezTo>
                <a:cubicBezTo>
                  <a:pt x="1572455" y="332788"/>
                  <a:pt x="1584562" y="573767"/>
                  <a:pt x="1491225" y="603856"/>
                </a:cubicBez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0" name="任意多边形: 形状 569">
            <a:extLst>
              <a:ext uri="{FF2B5EF4-FFF2-40B4-BE49-F238E27FC236}">
                <a16:creationId xmlns:a16="http://schemas.microsoft.com/office/drawing/2014/main" id="{B75BD7BA-7655-1B5F-6532-06838C929AB6}"/>
              </a:ext>
            </a:extLst>
          </p:cNvPr>
          <p:cNvSpPr/>
          <p:nvPr/>
        </p:nvSpPr>
        <p:spPr>
          <a:xfrm>
            <a:off x="8120054" y="4995043"/>
            <a:ext cx="719954" cy="719954"/>
          </a:xfrm>
          <a:custGeom>
            <a:avLst/>
            <a:gdLst>
              <a:gd name="connsiteX0" fmla="*/ 719955 w 719954"/>
              <a:gd name="connsiteY0" fmla="*/ 359977 h 719954"/>
              <a:gd name="connsiteX1" fmla="*/ 359977 w 719954"/>
              <a:gd name="connsiteY1" fmla="*/ 719955 h 719954"/>
              <a:gd name="connsiteX2" fmla="*/ 0 w 719954"/>
              <a:gd name="connsiteY2" fmla="*/ 359977 h 719954"/>
              <a:gd name="connsiteX3" fmla="*/ 359977 w 719954"/>
              <a:gd name="connsiteY3" fmla="*/ 0 h 719954"/>
              <a:gd name="connsiteX4" fmla="*/ 719955 w 719954"/>
              <a:gd name="connsiteY4" fmla="*/ 359977 h 71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954" h="719954">
                <a:moveTo>
                  <a:pt x="719955" y="359977"/>
                </a:moveTo>
                <a:cubicBezTo>
                  <a:pt x="719955" y="558787"/>
                  <a:pt x="558787" y="719955"/>
                  <a:pt x="359977" y="719955"/>
                </a:cubicBezTo>
                <a:cubicBezTo>
                  <a:pt x="161167" y="719955"/>
                  <a:pt x="0" y="558787"/>
                  <a:pt x="0" y="359977"/>
                </a:cubicBezTo>
                <a:cubicBezTo>
                  <a:pt x="0" y="161167"/>
                  <a:pt x="161167" y="0"/>
                  <a:pt x="359977" y="0"/>
                </a:cubicBezTo>
                <a:cubicBezTo>
                  <a:pt x="558787" y="0"/>
                  <a:pt x="719955" y="161167"/>
                  <a:pt x="719955" y="35997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1" name="任意多边形: 形状 570">
            <a:extLst>
              <a:ext uri="{FF2B5EF4-FFF2-40B4-BE49-F238E27FC236}">
                <a16:creationId xmlns:a16="http://schemas.microsoft.com/office/drawing/2014/main" id="{A0794005-8ED7-D0A0-52A5-1601D3B1DA5C}"/>
              </a:ext>
            </a:extLst>
          </p:cNvPr>
          <p:cNvSpPr/>
          <p:nvPr/>
        </p:nvSpPr>
        <p:spPr>
          <a:xfrm>
            <a:off x="8120054" y="5004079"/>
            <a:ext cx="719954" cy="719954"/>
          </a:xfrm>
          <a:custGeom>
            <a:avLst/>
            <a:gdLst>
              <a:gd name="connsiteX0" fmla="*/ 719955 w 719954"/>
              <a:gd name="connsiteY0" fmla="*/ 359977 h 719954"/>
              <a:gd name="connsiteX1" fmla="*/ 359977 w 719954"/>
              <a:gd name="connsiteY1" fmla="*/ 719955 h 719954"/>
              <a:gd name="connsiteX2" fmla="*/ 0 w 719954"/>
              <a:gd name="connsiteY2" fmla="*/ 359977 h 719954"/>
              <a:gd name="connsiteX3" fmla="*/ 359977 w 719954"/>
              <a:gd name="connsiteY3" fmla="*/ 0 h 719954"/>
              <a:gd name="connsiteX4" fmla="*/ 719955 w 719954"/>
              <a:gd name="connsiteY4" fmla="*/ 359977 h 71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954" h="719954">
                <a:moveTo>
                  <a:pt x="719955" y="359977"/>
                </a:moveTo>
                <a:cubicBezTo>
                  <a:pt x="719955" y="558787"/>
                  <a:pt x="558787" y="719955"/>
                  <a:pt x="359977" y="719955"/>
                </a:cubicBezTo>
                <a:cubicBezTo>
                  <a:pt x="161167" y="719955"/>
                  <a:pt x="0" y="558787"/>
                  <a:pt x="0" y="359977"/>
                </a:cubicBezTo>
                <a:cubicBezTo>
                  <a:pt x="0" y="161167"/>
                  <a:pt x="161167" y="0"/>
                  <a:pt x="359977" y="0"/>
                </a:cubicBezTo>
                <a:cubicBezTo>
                  <a:pt x="558787" y="0"/>
                  <a:pt x="719955" y="161167"/>
                  <a:pt x="719955" y="359977"/>
                </a:cubicBez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2" name="任意多边形: 形状 571">
            <a:extLst>
              <a:ext uri="{FF2B5EF4-FFF2-40B4-BE49-F238E27FC236}">
                <a16:creationId xmlns:a16="http://schemas.microsoft.com/office/drawing/2014/main" id="{081C1239-30DB-FE80-C270-863A28BC7272}"/>
              </a:ext>
            </a:extLst>
          </p:cNvPr>
          <p:cNvSpPr/>
          <p:nvPr/>
        </p:nvSpPr>
        <p:spPr>
          <a:xfrm>
            <a:off x="8079946" y="5044343"/>
            <a:ext cx="821726" cy="719805"/>
          </a:xfrm>
          <a:custGeom>
            <a:avLst/>
            <a:gdLst>
              <a:gd name="connsiteX0" fmla="*/ 296840 w 821726"/>
              <a:gd name="connsiteY0" fmla="*/ 8458 h 719805"/>
              <a:gd name="connsiteX1" fmla="*/ 203412 w 821726"/>
              <a:gd name="connsiteY1" fmla="*/ 70261 h 719805"/>
              <a:gd name="connsiteX2" fmla="*/ 172330 w 821726"/>
              <a:gd name="connsiteY2" fmla="*/ 128902 h 719805"/>
              <a:gd name="connsiteX3" fmla="*/ 80348 w 821726"/>
              <a:gd name="connsiteY3" fmla="*/ 165044 h 719805"/>
              <a:gd name="connsiteX4" fmla="*/ 59385 w 821726"/>
              <a:gd name="connsiteY4" fmla="*/ 237329 h 719805"/>
              <a:gd name="connsiteX5" fmla="*/ 744 w 821726"/>
              <a:gd name="connsiteY5" fmla="*/ 296783 h 719805"/>
              <a:gd name="connsiteX6" fmla="*/ 18364 w 821726"/>
              <a:gd name="connsiteY6" fmla="*/ 381808 h 719805"/>
              <a:gd name="connsiteX7" fmla="*/ 166096 w 821726"/>
              <a:gd name="connsiteY7" fmla="*/ 626762 h 719805"/>
              <a:gd name="connsiteX8" fmla="*/ 643445 w 821726"/>
              <a:gd name="connsiteY8" fmla="*/ 714226 h 719805"/>
              <a:gd name="connsiteX9" fmla="*/ 682569 w 821726"/>
              <a:gd name="connsiteY9" fmla="*/ 705191 h 719805"/>
              <a:gd name="connsiteX10" fmla="*/ 705881 w 821726"/>
              <a:gd name="connsiteY10" fmla="*/ 650345 h 719805"/>
              <a:gd name="connsiteX11" fmla="*/ 795242 w 821726"/>
              <a:gd name="connsiteY11" fmla="*/ 405120 h 719805"/>
              <a:gd name="connsiteX12" fmla="*/ 786930 w 821726"/>
              <a:gd name="connsiteY12" fmla="*/ 154925 h 719805"/>
              <a:gd name="connsiteX13" fmla="*/ 296840 w 821726"/>
              <a:gd name="connsiteY13" fmla="*/ 8458 h 719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21726" h="719805">
                <a:moveTo>
                  <a:pt x="296840" y="8458"/>
                </a:moveTo>
                <a:cubicBezTo>
                  <a:pt x="259072" y="18668"/>
                  <a:pt x="221845" y="38185"/>
                  <a:pt x="203412" y="70261"/>
                </a:cubicBezTo>
                <a:cubicBezTo>
                  <a:pt x="192299" y="89597"/>
                  <a:pt x="188413" y="112819"/>
                  <a:pt x="172330" y="128902"/>
                </a:cubicBezTo>
                <a:cubicBezTo>
                  <a:pt x="149560" y="151762"/>
                  <a:pt x="111159" y="152214"/>
                  <a:pt x="80348" y="165044"/>
                </a:cubicBezTo>
                <a:cubicBezTo>
                  <a:pt x="49537" y="177875"/>
                  <a:pt x="29207" y="223053"/>
                  <a:pt x="59385" y="237329"/>
                </a:cubicBezTo>
                <a:cubicBezTo>
                  <a:pt x="27941" y="238955"/>
                  <a:pt x="4630" y="267959"/>
                  <a:pt x="744" y="296783"/>
                </a:cubicBezTo>
                <a:cubicBezTo>
                  <a:pt x="-3141" y="325606"/>
                  <a:pt x="7792" y="354339"/>
                  <a:pt x="18364" y="381808"/>
                </a:cubicBezTo>
                <a:cubicBezTo>
                  <a:pt x="52880" y="470717"/>
                  <a:pt x="90016" y="563513"/>
                  <a:pt x="166096" y="626762"/>
                </a:cubicBezTo>
                <a:cubicBezTo>
                  <a:pt x="290064" y="729948"/>
                  <a:pt x="476919" y="725160"/>
                  <a:pt x="643445" y="714226"/>
                </a:cubicBezTo>
                <a:cubicBezTo>
                  <a:pt x="657051" y="714677"/>
                  <a:pt x="670538" y="711562"/>
                  <a:pt x="682569" y="705191"/>
                </a:cubicBezTo>
                <a:cubicBezTo>
                  <a:pt x="700640" y="693264"/>
                  <a:pt x="702899" y="670404"/>
                  <a:pt x="705881" y="650345"/>
                </a:cubicBezTo>
                <a:cubicBezTo>
                  <a:pt x="718440" y="564688"/>
                  <a:pt x="764883" y="486892"/>
                  <a:pt x="795242" y="405120"/>
                </a:cubicBezTo>
                <a:cubicBezTo>
                  <a:pt x="825602" y="323347"/>
                  <a:pt x="838071" y="227299"/>
                  <a:pt x="786930" y="154925"/>
                </a:cubicBezTo>
                <a:cubicBezTo>
                  <a:pt x="711663" y="47582"/>
                  <a:pt x="423519" y="-25877"/>
                  <a:pt x="296840" y="8458"/>
                </a:cubicBezTo>
                <a:close/>
              </a:path>
            </a:pathLst>
          </a:custGeom>
          <a:solidFill>
            <a:srgbClr val="B96B6B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3" name="任意多边形: 形状 572">
            <a:extLst>
              <a:ext uri="{FF2B5EF4-FFF2-40B4-BE49-F238E27FC236}">
                <a16:creationId xmlns:a16="http://schemas.microsoft.com/office/drawing/2014/main" id="{D6948C2E-1C20-7E29-E8BE-A3624A6CC4CF}"/>
              </a:ext>
            </a:extLst>
          </p:cNvPr>
          <p:cNvSpPr/>
          <p:nvPr/>
        </p:nvSpPr>
        <p:spPr>
          <a:xfrm>
            <a:off x="8904070" y="3532817"/>
            <a:ext cx="174386" cy="108426"/>
          </a:xfrm>
          <a:custGeom>
            <a:avLst/>
            <a:gdLst>
              <a:gd name="connsiteX0" fmla="*/ 174329 w 174386"/>
              <a:gd name="connsiteY0" fmla="*/ 4899 h 108426"/>
              <a:gd name="connsiteX1" fmla="*/ 163215 w 174386"/>
              <a:gd name="connsiteY1" fmla="*/ 90285 h 108426"/>
              <a:gd name="connsiteX2" fmla="*/ 33736 w 174386"/>
              <a:gd name="connsiteY2" fmla="*/ 108356 h 108426"/>
              <a:gd name="connsiteX3" fmla="*/ -58 w 174386"/>
              <a:gd name="connsiteY3" fmla="*/ 32277 h 108426"/>
              <a:gd name="connsiteX4" fmla="*/ 172251 w 174386"/>
              <a:gd name="connsiteY4" fmla="*/ -71 h 10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386" h="108426">
                <a:moveTo>
                  <a:pt x="174329" y="4899"/>
                </a:moveTo>
                <a:lnTo>
                  <a:pt x="163215" y="90285"/>
                </a:lnTo>
                <a:lnTo>
                  <a:pt x="33736" y="108356"/>
                </a:lnTo>
                <a:cubicBezTo>
                  <a:pt x="33736" y="108356"/>
                  <a:pt x="19730" y="78358"/>
                  <a:pt x="-58" y="32277"/>
                </a:cubicBezTo>
                <a:lnTo>
                  <a:pt x="172251" y="-7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4" name="任意多边形: 形状 573">
            <a:extLst>
              <a:ext uri="{FF2B5EF4-FFF2-40B4-BE49-F238E27FC236}">
                <a16:creationId xmlns:a16="http://schemas.microsoft.com/office/drawing/2014/main" id="{FE6F5B00-68B1-3EAF-D7AC-FDD31FD546DC}"/>
              </a:ext>
            </a:extLst>
          </p:cNvPr>
          <p:cNvSpPr/>
          <p:nvPr/>
        </p:nvSpPr>
        <p:spPr>
          <a:xfrm>
            <a:off x="8881197" y="3541852"/>
            <a:ext cx="409209" cy="1882471"/>
          </a:xfrm>
          <a:custGeom>
            <a:avLst/>
            <a:gdLst>
              <a:gd name="connsiteX0" fmla="*/ 333639 w 409209"/>
              <a:gd name="connsiteY0" fmla="*/ 1882401 h 1882471"/>
              <a:gd name="connsiteX1" fmla="*/ 408995 w 409209"/>
              <a:gd name="connsiteY1" fmla="*/ 1795027 h 1882471"/>
              <a:gd name="connsiteX2" fmla="*/ 393906 w 409209"/>
              <a:gd name="connsiteY2" fmla="*/ 1313160 h 1882471"/>
              <a:gd name="connsiteX3" fmla="*/ 408995 w 409209"/>
              <a:gd name="connsiteY3" fmla="*/ 1207715 h 1882471"/>
              <a:gd name="connsiteX4" fmla="*/ 371317 w 409209"/>
              <a:gd name="connsiteY4" fmla="*/ 1042092 h 1882471"/>
              <a:gd name="connsiteX5" fmla="*/ 396888 w 409209"/>
              <a:gd name="connsiteY5" fmla="*/ 975771 h 1882471"/>
              <a:gd name="connsiteX6" fmla="*/ 371407 w 409209"/>
              <a:gd name="connsiteY6" fmla="*/ 858309 h 1882471"/>
              <a:gd name="connsiteX7" fmla="*/ 333639 w 409209"/>
              <a:gd name="connsiteY7" fmla="*/ 542064 h 1882471"/>
              <a:gd name="connsiteX8" fmla="*/ 327043 w 409209"/>
              <a:gd name="connsiteY8" fmla="*/ 376442 h 1882471"/>
              <a:gd name="connsiteX9" fmla="*/ 303550 w 409209"/>
              <a:gd name="connsiteY9" fmla="*/ 210820 h 1882471"/>
              <a:gd name="connsiteX10" fmla="*/ 243283 w 409209"/>
              <a:gd name="connsiteY10" fmla="*/ 117392 h 1882471"/>
              <a:gd name="connsiteX11" fmla="*/ 195123 w 409209"/>
              <a:gd name="connsiteY11" fmla="*/ -71 h 1882471"/>
              <a:gd name="connsiteX12" fmla="*/ 2395 w 409209"/>
              <a:gd name="connsiteY12" fmla="*/ 36072 h 1882471"/>
              <a:gd name="connsiteX13" fmla="*/ 2395 w 409209"/>
              <a:gd name="connsiteY13" fmla="*/ 442672 h 1882471"/>
              <a:gd name="connsiteX14" fmla="*/ 2395 w 409209"/>
              <a:gd name="connsiteY14" fmla="*/ 906559 h 1882471"/>
              <a:gd name="connsiteX15" fmla="*/ 26429 w 409209"/>
              <a:gd name="connsiteY15" fmla="*/ 1054110 h 1882471"/>
              <a:gd name="connsiteX16" fmla="*/ 23447 w 409209"/>
              <a:gd name="connsiteY16" fmla="*/ 1207715 h 1882471"/>
              <a:gd name="connsiteX17" fmla="*/ 77661 w 409209"/>
              <a:gd name="connsiteY17" fmla="*/ 1352284 h 1882471"/>
              <a:gd name="connsiteX18" fmla="*/ 83714 w 409209"/>
              <a:gd name="connsiteY18" fmla="*/ 1462156 h 1882471"/>
              <a:gd name="connsiteX19" fmla="*/ 83715 w 409209"/>
              <a:gd name="connsiteY19" fmla="*/ 1545013 h 188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09209" h="1882471">
                <a:moveTo>
                  <a:pt x="333639" y="1882401"/>
                </a:moveTo>
                <a:lnTo>
                  <a:pt x="408995" y="1795027"/>
                </a:lnTo>
                <a:lnTo>
                  <a:pt x="393906" y="1313160"/>
                </a:lnTo>
                <a:cubicBezTo>
                  <a:pt x="401327" y="1278395"/>
                  <a:pt x="406369" y="1243165"/>
                  <a:pt x="408995" y="1207715"/>
                </a:cubicBezTo>
                <a:cubicBezTo>
                  <a:pt x="411977" y="1156483"/>
                  <a:pt x="371317" y="1042092"/>
                  <a:pt x="371317" y="1042092"/>
                </a:cubicBezTo>
                <a:cubicBezTo>
                  <a:pt x="377624" y="1019193"/>
                  <a:pt x="386190" y="996977"/>
                  <a:pt x="396888" y="975771"/>
                </a:cubicBezTo>
                <a:cubicBezTo>
                  <a:pt x="414959" y="939629"/>
                  <a:pt x="371407" y="858309"/>
                  <a:pt x="371407" y="858309"/>
                </a:cubicBezTo>
                <a:cubicBezTo>
                  <a:pt x="371407" y="858309"/>
                  <a:pt x="306532" y="647509"/>
                  <a:pt x="333639" y="542064"/>
                </a:cubicBezTo>
                <a:cubicBezTo>
                  <a:pt x="360745" y="436619"/>
                  <a:pt x="327043" y="376442"/>
                  <a:pt x="327043" y="376442"/>
                </a:cubicBezTo>
                <a:cubicBezTo>
                  <a:pt x="327043" y="376442"/>
                  <a:pt x="300569" y="258979"/>
                  <a:pt x="303550" y="210820"/>
                </a:cubicBezTo>
                <a:cubicBezTo>
                  <a:pt x="306532" y="162660"/>
                  <a:pt x="243283" y="117392"/>
                  <a:pt x="243283" y="117392"/>
                </a:cubicBezTo>
                <a:lnTo>
                  <a:pt x="195123" y="-71"/>
                </a:lnTo>
                <a:lnTo>
                  <a:pt x="2395" y="36072"/>
                </a:lnTo>
                <a:lnTo>
                  <a:pt x="2395" y="442672"/>
                </a:lnTo>
                <a:cubicBezTo>
                  <a:pt x="2395" y="442672"/>
                  <a:pt x="14412" y="831202"/>
                  <a:pt x="2395" y="906559"/>
                </a:cubicBezTo>
                <a:cubicBezTo>
                  <a:pt x="-9623" y="981916"/>
                  <a:pt x="26429" y="1054110"/>
                  <a:pt x="26429" y="1054110"/>
                </a:cubicBezTo>
                <a:cubicBezTo>
                  <a:pt x="26429" y="1054110"/>
                  <a:pt x="5376" y="1165519"/>
                  <a:pt x="23447" y="1207715"/>
                </a:cubicBezTo>
                <a:cubicBezTo>
                  <a:pt x="41518" y="1249911"/>
                  <a:pt x="77661" y="1352284"/>
                  <a:pt x="77661" y="1352284"/>
                </a:cubicBezTo>
                <a:cubicBezTo>
                  <a:pt x="70952" y="1388870"/>
                  <a:pt x="73026" y="1426528"/>
                  <a:pt x="83714" y="1462156"/>
                </a:cubicBezTo>
                <a:cubicBezTo>
                  <a:pt x="101786" y="1514924"/>
                  <a:pt x="83715" y="1545013"/>
                  <a:pt x="83715" y="1545013"/>
                </a:cubicBez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75" name="图形 17">
            <a:extLst>
              <a:ext uri="{FF2B5EF4-FFF2-40B4-BE49-F238E27FC236}">
                <a16:creationId xmlns:a16="http://schemas.microsoft.com/office/drawing/2014/main" id="{153771D9-D66E-B209-F0F4-00347EC81E33}"/>
              </a:ext>
            </a:extLst>
          </p:cNvPr>
          <p:cNvGrpSpPr/>
          <p:nvPr/>
        </p:nvGrpSpPr>
        <p:grpSpPr>
          <a:xfrm>
            <a:off x="8730890" y="522886"/>
            <a:ext cx="1042790" cy="621286"/>
            <a:chOff x="6267797" y="522978"/>
            <a:chExt cx="1042790" cy="621286"/>
          </a:xfrm>
          <a:solidFill>
            <a:srgbClr val="000000"/>
          </a:solidFill>
        </p:grpSpPr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A4126FDF-4F63-9AF5-F4EC-87EA11FC2298}"/>
                </a:ext>
              </a:extLst>
            </p:cNvPr>
            <p:cNvSpPr/>
            <p:nvPr/>
          </p:nvSpPr>
          <p:spPr>
            <a:xfrm>
              <a:off x="7280217" y="522978"/>
              <a:ext cx="30370" cy="256700"/>
            </a:xfrm>
            <a:custGeom>
              <a:avLst/>
              <a:gdLst>
                <a:gd name="connsiteX0" fmla="*/ 13751 w 30370"/>
                <a:gd name="connsiteY0" fmla="*/ 96068 h 256700"/>
                <a:gd name="connsiteX1" fmla="*/ 107 w 30370"/>
                <a:gd name="connsiteY1" fmla="*/ 256630 h 256700"/>
                <a:gd name="connsiteX2" fmla="*/ 14112 w 30370"/>
                <a:gd name="connsiteY2" fmla="*/ 123265 h 256700"/>
                <a:gd name="connsiteX3" fmla="*/ 30015 w 30370"/>
                <a:gd name="connsiteY3" fmla="*/ -71 h 256700"/>
                <a:gd name="connsiteX4" fmla="*/ 13751 w 30370"/>
                <a:gd name="connsiteY4" fmla="*/ 96068 h 25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70" h="256700">
                  <a:moveTo>
                    <a:pt x="13751" y="96068"/>
                  </a:moveTo>
                  <a:cubicBezTo>
                    <a:pt x="3562" y="148959"/>
                    <a:pt x="-1011" y="202778"/>
                    <a:pt x="107" y="256630"/>
                  </a:cubicBezTo>
                  <a:cubicBezTo>
                    <a:pt x="881" y="211852"/>
                    <a:pt x="5567" y="167227"/>
                    <a:pt x="14112" y="123265"/>
                  </a:cubicBezTo>
                  <a:cubicBezTo>
                    <a:pt x="22063" y="83147"/>
                    <a:pt x="32183" y="39957"/>
                    <a:pt x="30015" y="-71"/>
                  </a:cubicBezTo>
                  <a:cubicBezTo>
                    <a:pt x="26684" y="32294"/>
                    <a:pt x="21251" y="64408"/>
                    <a:pt x="13751" y="9606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D18693FC-87BF-943F-4B1E-2BB0B5FD976E}"/>
                </a:ext>
              </a:extLst>
            </p:cNvPr>
            <p:cNvSpPr/>
            <p:nvPr/>
          </p:nvSpPr>
          <p:spPr>
            <a:xfrm>
              <a:off x="6267797" y="877805"/>
              <a:ext cx="104449" cy="216853"/>
            </a:xfrm>
            <a:custGeom>
              <a:avLst/>
              <a:gdLst>
                <a:gd name="connsiteX0" fmla="*/ 71201 w 104449"/>
                <a:gd name="connsiteY0" fmla="*/ 114229 h 216853"/>
                <a:gd name="connsiteX1" fmla="*/ 40028 w 104449"/>
                <a:gd name="connsiteY1" fmla="*/ 90285 h 216853"/>
                <a:gd name="connsiteX2" fmla="*/ 362 w 104449"/>
                <a:gd name="connsiteY2" fmla="*/ -71 h 216853"/>
                <a:gd name="connsiteX3" fmla="*/ 40028 w 104449"/>
                <a:gd name="connsiteY3" fmla="*/ 117392 h 216853"/>
                <a:gd name="connsiteX4" fmla="*/ 71201 w 104449"/>
                <a:gd name="connsiteY4" fmla="*/ 141336 h 216853"/>
                <a:gd name="connsiteX5" fmla="*/ 103910 w 104449"/>
                <a:gd name="connsiteY5" fmla="*/ 216783 h 216853"/>
                <a:gd name="connsiteX6" fmla="*/ 71201 w 104449"/>
                <a:gd name="connsiteY6" fmla="*/ 114229 h 216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449" h="216853">
                  <a:moveTo>
                    <a:pt x="71201" y="114229"/>
                  </a:moveTo>
                  <a:cubicBezTo>
                    <a:pt x="61533" y="105194"/>
                    <a:pt x="49967" y="98869"/>
                    <a:pt x="40028" y="90285"/>
                  </a:cubicBezTo>
                  <a:cubicBezTo>
                    <a:pt x="13645" y="67786"/>
                    <a:pt x="2530" y="35168"/>
                    <a:pt x="362" y="-71"/>
                  </a:cubicBezTo>
                  <a:cubicBezTo>
                    <a:pt x="-2258" y="45107"/>
                    <a:pt x="6958" y="88839"/>
                    <a:pt x="40028" y="117392"/>
                  </a:cubicBezTo>
                  <a:cubicBezTo>
                    <a:pt x="49967" y="125976"/>
                    <a:pt x="61533" y="132481"/>
                    <a:pt x="71201" y="141336"/>
                  </a:cubicBezTo>
                  <a:cubicBezTo>
                    <a:pt x="91412" y="161335"/>
                    <a:pt x="103128" y="188361"/>
                    <a:pt x="103910" y="216783"/>
                  </a:cubicBezTo>
                  <a:cubicBezTo>
                    <a:pt x="106530" y="178834"/>
                    <a:pt x="98850" y="139348"/>
                    <a:pt x="71201" y="1142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47EBFC8F-F00D-0F63-00C9-A79ABBE2F66A}"/>
                </a:ext>
              </a:extLst>
            </p:cNvPr>
            <p:cNvSpPr/>
            <p:nvPr/>
          </p:nvSpPr>
          <p:spPr>
            <a:xfrm>
              <a:off x="6285978" y="540236"/>
              <a:ext cx="24835" cy="114480"/>
            </a:xfrm>
            <a:custGeom>
              <a:avLst/>
              <a:gdLst>
                <a:gd name="connsiteX0" fmla="*/ 24197 w 24835"/>
                <a:gd name="connsiteY0" fmla="*/ 114410 h 114480"/>
                <a:gd name="connsiteX1" fmla="*/ 19318 w 24835"/>
                <a:gd name="connsiteY1" fmla="*/ 57576 h 114480"/>
                <a:gd name="connsiteX2" fmla="*/ 1247 w 24835"/>
                <a:gd name="connsiteY2" fmla="*/ -71 h 114480"/>
                <a:gd name="connsiteX3" fmla="*/ 252 w 24835"/>
                <a:gd name="connsiteY3" fmla="*/ 6435 h 114480"/>
                <a:gd name="connsiteX4" fmla="*/ 19318 w 24835"/>
                <a:gd name="connsiteY4" fmla="*/ 84683 h 114480"/>
                <a:gd name="connsiteX5" fmla="*/ 24197 w 24835"/>
                <a:gd name="connsiteY5" fmla="*/ 114410 h 11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35" h="114480">
                  <a:moveTo>
                    <a:pt x="24197" y="114410"/>
                  </a:moveTo>
                  <a:cubicBezTo>
                    <a:pt x="25777" y="95326"/>
                    <a:pt x="24127" y="76112"/>
                    <a:pt x="19318" y="57576"/>
                  </a:cubicBezTo>
                  <a:cubicBezTo>
                    <a:pt x="14077" y="38240"/>
                    <a:pt x="4680" y="19356"/>
                    <a:pt x="1247" y="-71"/>
                  </a:cubicBezTo>
                  <a:cubicBezTo>
                    <a:pt x="1247" y="2007"/>
                    <a:pt x="524" y="4176"/>
                    <a:pt x="252" y="6435"/>
                  </a:cubicBezTo>
                  <a:cubicBezTo>
                    <a:pt x="-2368" y="33542"/>
                    <a:pt x="12270" y="58570"/>
                    <a:pt x="19318" y="84683"/>
                  </a:cubicBezTo>
                  <a:cubicBezTo>
                    <a:pt x="21914" y="94408"/>
                    <a:pt x="23549" y="104365"/>
                    <a:pt x="24197" y="114410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F734CB61-6CF1-2088-2D27-7099DDCBB255}"/>
                </a:ext>
              </a:extLst>
            </p:cNvPr>
            <p:cNvSpPr/>
            <p:nvPr/>
          </p:nvSpPr>
          <p:spPr>
            <a:xfrm>
              <a:off x="6369415" y="872746"/>
              <a:ext cx="913799" cy="271518"/>
            </a:xfrm>
            <a:custGeom>
              <a:avLst/>
              <a:gdLst>
                <a:gd name="connsiteX0" fmla="*/ 886332 w 913799"/>
                <a:gd name="connsiteY0" fmla="*/ 79442 h 271518"/>
                <a:gd name="connsiteX1" fmla="*/ 784772 w 913799"/>
                <a:gd name="connsiteY1" fmla="*/ 112964 h 271518"/>
                <a:gd name="connsiteX2" fmla="*/ 674900 w 913799"/>
                <a:gd name="connsiteY2" fmla="*/ 113958 h 271518"/>
                <a:gd name="connsiteX3" fmla="*/ 599543 w 913799"/>
                <a:gd name="connsiteY3" fmla="*/ 122994 h 271518"/>
                <a:gd name="connsiteX4" fmla="*/ 519217 w 913799"/>
                <a:gd name="connsiteY4" fmla="*/ 60197 h 271518"/>
                <a:gd name="connsiteX5" fmla="*/ 428861 w 913799"/>
                <a:gd name="connsiteY5" fmla="*/ 121548 h 271518"/>
                <a:gd name="connsiteX6" fmla="*/ 204327 w 913799"/>
                <a:gd name="connsiteY6" fmla="*/ 166726 h 271518"/>
                <a:gd name="connsiteX7" fmla="*/ 115959 w 913799"/>
                <a:gd name="connsiteY7" fmla="*/ 197808 h 271518"/>
                <a:gd name="connsiteX8" fmla="*/ 113339 w 913799"/>
                <a:gd name="connsiteY8" fmla="*/ 226993 h 271518"/>
                <a:gd name="connsiteX9" fmla="*/ 2924 w 913799"/>
                <a:gd name="connsiteY9" fmla="*/ 244342 h 271518"/>
                <a:gd name="connsiteX10" fmla="*/ -58 w 913799"/>
                <a:gd name="connsiteY10" fmla="*/ 271448 h 271518"/>
                <a:gd name="connsiteX11" fmla="*/ 113338 w 913799"/>
                <a:gd name="connsiteY11" fmla="*/ 253377 h 271518"/>
                <a:gd name="connsiteX12" fmla="*/ 115959 w 913799"/>
                <a:gd name="connsiteY12" fmla="*/ 224192 h 271518"/>
                <a:gd name="connsiteX13" fmla="*/ 204327 w 913799"/>
                <a:gd name="connsiteY13" fmla="*/ 193110 h 271518"/>
                <a:gd name="connsiteX14" fmla="*/ 428861 w 913799"/>
                <a:gd name="connsiteY14" fmla="*/ 147932 h 271518"/>
                <a:gd name="connsiteX15" fmla="*/ 519217 w 913799"/>
                <a:gd name="connsiteY15" fmla="*/ 86580 h 271518"/>
                <a:gd name="connsiteX16" fmla="*/ 599543 w 913799"/>
                <a:gd name="connsiteY16" fmla="*/ 149378 h 271518"/>
                <a:gd name="connsiteX17" fmla="*/ 674900 w 913799"/>
                <a:gd name="connsiteY17" fmla="*/ 140342 h 271518"/>
                <a:gd name="connsiteX18" fmla="*/ 784772 w 913799"/>
                <a:gd name="connsiteY18" fmla="*/ 139348 h 271518"/>
                <a:gd name="connsiteX19" fmla="*/ 886332 w 913799"/>
                <a:gd name="connsiteY19" fmla="*/ 105826 h 271518"/>
                <a:gd name="connsiteX20" fmla="*/ 913439 w 913799"/>
                <a:gd name="connsiteY20" fmla="*/ -71 h 271518"/>
                <a:gd name="connsiteX21" fmla="*/ 886332 w 913799"/>
                <a:gd name="connsiteY21" fmla="*/ 79442 h 27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13799" h="271518">
                  <a:moveTo>
                    <a:pt x="886332" y="79442"/>
                  </a:moveTo>
                  <a:cubicBezTo>
                    <a:pt x="861303" y="106549"/>
                    <a:pt x="821456" y="113235"/>
                    <a:pt x="784772" y="112964"/>
                  </a:cubicBezTo>
                  <a:cubicBezTo>
                    <a:pt x="748087" y="112693"/>
                    <a:pt x="710951" y="106730"/>
                    <a:pt x="674900" y="113958"/>
                  </a:cubicBezTo>
                  <a:cubicBezTo>
                    <a:pt x="649780" y="119018"/>
                    <a:pt x="624210" y="130313"/>
                    <a:pt x="599543" y="122994"/>
                  </a:cubicBezTo>
                  <a:cubicBezTo>
                    <a:pt x="565479" y="113145"/>
                    <a:pt x="551835" y="68780"/>
                    <a:pt x="519217" y="60197"/>
                  </a:cubicBezTo>
                  <a:cubicBezTo>
                    <a:pt x="482080" y="50438"/>
                    <a:pt x="453799" y="101308"/>
                    <a:pt x="428861" y="121548"/>
                  </a:cubicBezTo>
                  <a:cubicBezTo>
                    <a:pt x="367871" y="170340"/>
                    <a:pt x="282304" y="169888"/>
                    <a:pt x="204327" y="166726"/>
                  </a:cubicBezTo>
                  <a:cubicBezTo>
                    <a:pt x="171166" y="165190"/>
                    <a:pt x="130235" y="167810"/>
                    <a:pt x="115959" y="197808"/>
                  </a:cubicBezTo>
                  <a:cubicBezTo>
                    <a:pt x="111604" y="206905"/>
                    <a:pt x="110674" y="217266"/>
                    <a:pt x="113339" y="226993"/>
                  </a:cubicBezTo>
                  <a:lnTo>
                    <a:pt x="2924" y="244342"/>
                  </a:lnTo>
                  <a:cubicBezTo>
                    <a:pt x="2506" y="253431"/>
                    <a:pt x="1511" y="262485"/>
                    <a:pt x="-58" y="271448"/>
                  </a:cubicBezTo>
                  <a:lnTo>
                    <a:pt x="113338" y="253377"/>
                  </a:lnTo>
                  <a:cubicBezTo>
                    <a:pt x="110673" y="243650"/>
                    <a:pt x="111603" y="233289"/>
                    <a:pt x="115959" y="224192"/>
                  </a:cubicBezTo>
                  <a:cubicBezTo>
                    <a:pt x="130235" y="194194"/>
                    <a:pt x="171166" y="191574"/>
                    <a:pt x="204327" y="193110"/>
                  </a:cubicBezTo>
                  <a:cubicBezTo>
                    <a:pt x="282304" y="196724"/>
                    <a:pt x="367871" y="197176"/>
                    <a:pt x="428861" y="147932"/>
                  </a:cubicBezTo>
                  <a:cubicBezTo>
                    <a:pt x="454161" y="127692"/>
                    <a:pt x="482442" y="76822"/>
                    <a:pt x="519217" y="86580"/>
                  </a:cubicBezTo>
                  <a:cubicBezTo>
                    <a:pt x="551835" y="95074"/>
                    <a:pt x="565479" y="139529"/>
                    <a:pt x="599543" y="149378"/>
                  </a:cubicBezTo>
                  <a:cubicBezTo>
                    <a:pt x="624210" y="156425"/>
                    <a:pt x="649780" y="145131"/>
                    <a:pt x="674900" y="140342"/>
                  </a:cubicBezTo>
                  <a:cubicBezTo>
                    <a:pt x="711042" y="133114"/>
                    <a:pt x="748087" y="139077"/>
                    <a:pt x="784772" y="139348"/>
                  </a:cubicBezTo>
                  <a:cubicBezTo>
                    <a:pt x="821456" y="139619"/>
                    <a:pt x="861303" y="132662"/>
                    <a:pt x="886332" y="105826"/>
                  </a:cubicBezTo>
                  <a:cubicBezTo>
                    <a:pt x="911360" y="78991"/>
                    <a:pt x="914975" y="38963"/>
                    <a:pt x="913439" y="-71"/>
                  </a:cubicBezTo>
                  <a:cubicBezTo>
                    <a:pt x="912354" y="30198"/>
                    <a:pt x="906120" y="58209"/>
                    <a:pt x="886332" y="7944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0" name="图形 17">
            <a:extLst>
              <a:ext uri="{FF2B5EF4-FFF2-40B4-BE49-F238E27FC236}">
                <a16:creationId xmlns:a16="http://schemas.microsoft.com/office/drawing/2014/main" id="{620F150B-506C-E214-5224-45A7ADDD2F69}"/>
              </a:ext>
            </a:extLst>
          </p:cNvPr>
          <p:cNvGrpSpPr/>
          <p:nvPr/>
        </p:nvGrpSpPr>
        <p:grpSpPr>
          <a:xfrm>
            <a:off x="8805492" y="1303650"/>
            <a:ext cx="453395" cy="474966"/>
            <a:chOff x="6342399" y="1303742"/>
            <a:chExt cx="453395" cy="474966"/>
          </a:xfrm>
          <a:solidFill>
            <a:srgbClr val="000000"/>
          </a:solidFill>
        </p:grpSpPr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1D61691E-19F2-ACE2-B31A-2758375A6AE3}"/>
                </a:ext>
              </a:extLst>
            </p:cNvPr>
            <p:cNvSpPr/>
            <p:nvPr/>
          </p:nvSpPr>
          <p:spPr>
            <a:xfrm>
              <a:off x="6342399" y="1328048"/>
              <a:ext cx="102011" cy="103999"/>
            </a:xfrm>
            <a:custGeom>
              <a:avLst/>
              <a:gdLst>
                <a:gd name="connsiteX0" fmla="*/ 76925 w 102011"/>
                <a:gd name="connsiteY0" fmla="*/ 58118 h 103999"/>
                <a:gd name="connsiteX1" fmla="*/ 43584 w 102011"/>
                <a:gd name="connsiteY1" fmla="*/ 44565 h 103999"/>
                <a:gd name="connsiteX2" fmla="*/ -58 w 102011"/>
                <a:gd name="connsiteY2" fmla="*/ -71 h 103999"/>
                <a:gd name="connsiteX3" fmla="*/ 52620 w 102011"/>
                <a:gd name="connsiteY3" fmla="*/ 71672 h 103999"/>
                <a:gd name="connsiteX4" fmla="*/ 85961 w 102011"/>
                <a:gd name="connsiteY4" fmla="*/ 85225 h 103999"/>
                <a:gd name="connsiteX5" fmla="*/ 101954 w 102011"/>
                <a:gd name="connsiteY5" fmla="*/ 103929 h 103999"/>
                <a:gd name="connsiteX6" fmla="*/ 76925 w 102011"/>
                <a:gd name="connsiteY6" fmla="*/ 58118 h 10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011" h="103999">
                  <a:moveTo>
                    <a:pt x="76925" y="58118"/>
                  </a:moveTo>
                  <a:cubicBezTo>
                    <a:pt x="66284" y="52515"/>
                    <a:pt x="55117" y="47975"/>
                    <a:pt x="43584" y="44565"/>
                  </a:cubicBezTo>
                  <a:cubicBezTo>
                    <a:pt x="23976" y="35654"/>
                    <a:pt x="8409" y="19733"/>
                    <a:pt x="-58" y="-71"/>
                  </a:cubicBezTo>
                  <a:cubicBezTo>
                    <a:pt x="6719" y="31102"/>
                    <a:pt x="23887" y="59474"/>
                    <a:pt x="52620" y="71672"/>
                  </a:cubicBezTo>
                  <a:cubicBezTo>
                    <a:pt x="64152" y="75082"/>
                    <a:pt x="75320" y="79622"/>
                    <a:pt x="85961" y="85225"/>
                  </a:cubicBezTo>
                  <a:cubicBezTo>
                    <a:pt x="92765" y="90032"/>
                    <a:pt x="98262" y="96461"/>
                    <a:pt x="101954" y="103929"/>
                  </a:cubicBezTo>
                  <a:cubicBezTo>
                    <a:pt x="98340" y="86219"/>
                    <a:pt x="91743" y="68148"/>
                    <a:pt x="76925" y="5811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:a16="http://schemas.microsoft.com/office/drawing/2014/main" id="{797DC0F2-20B6-0632-2F13-D66A3C0036B8}"/>
                </a:ext>
              </a:extLst>
            </p:cNvPr>
            <p:cNvSpPr/>
            <p:nvPr/>
          </p:nvSpPr>
          <p:spPr>
            <a:xfrm>
              <a:off x="6454802" y="1586827"/>
              <a:ext cx="118907" cy="54400"/>
            </a:xfrm>
            <a:custGeom>
              <a:avLst/>
              <a:gdLst>
                <a:gd name="connsiteX0" fmla="*/ 118850 w 118907"/>
                <a:gd name="connsiteY0" fmla="*/ 19175 h 54400"/>
                <a:gd name="connsiteX1" fmla="*/ -58 w 118907"/>
                <a:gd name="connsiteY1" fmla="*/ -71 h 54400"/>
                <a:gd name="connsiteX2" fmla="*/ 7170 w 118907"/>
                <a:gd name="connsiteY2" fmla="*/ 24235 h 54400"/>
                <a:gd name="connsiteX3" fmla="*/ 114965 w 118907"/>
                <a:gd name="connsiteY3" fmla="*/ 49263 h 5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07" h="54400">
                  <a:moveTo>
                    <a:pt x="118850" y="19175"/>
                  </a:moveTo>
                  <a:cubicBezTo>
                    <a:pt x="77196" y="29747"/>
                    <a:pt x="22802" y="35258"/>
                    <a:pt x="-58" y="-71"/>
                  </a:cubicBezTo>
                  <a:cubicBezTo>
                    <a:pt x="653" y="8442"/>
                    <a:pt x="3114" y="16717"/>
                    <a:pt x="7170" y="24235"/>
                  </a:cubicBezTo>
                  <a:cubicBezTo>
                    <a:pt x="26688" y="59022"/>
                    <a:pt x="74395" y="57847"/>
                    <a:pt x="114965" y="4926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22617E8F-1D8E-EFB8-059F-7D9FDF8F3225}"/>
                </a:ext>
              </a:extLst>
            </p:cNvPr>
            <p:cNvSpPr/>
            <p:nvPr/>
          </p:nvSpPr>
          <p:spPr>
            <a:xfrm>
              <a:off x="6565979" y="1630830"/>
              <a:ext cx="186429" cy="147878"/>
            </a:xfrm>
            <a:custGeom>
              <a:avLst/>
              <a:gdLst>
                <a:gd name="connsiteX0" fmla="*/ 176457 w 186429"/>
                <a:gd name="connsiteY0" fmla="*/ -71 h 147878"/>
                <a:gd name="connsiteX1" fmla="*/ 126761 w 186429"/>
                <a:gd name="connsiteY1" fmla="*/ 92454 h 147878"/>
                <a:gd name="connsiteX2" fmla="*/ 19329 w 186429"/>
                <a:gd name="connsiteY2" fmla="*/ 119560 h 147878"/>
                <a:gd name="connsiteX3" fmla="*/ 1800 w 186429"/>
                <a:gd name="connsiteY3" fmla="*/ 117572 h 147878"/>
                <a:gd name="connsiteX4" fmla="*/ 12721 w 186429"/>
                <a:gd name="connsiteY4" fmla="*/ 145956 h 147878"/>
                <a:gd name="connsiteX5" fmla="*/ 28364 w 186429"/>
                <a:gd name="connsiteY5" fmla="*/ 146667 h 147878"/>
                <a:gd name="connsiteX6" fmla="*/ 135797 w 186429"/>
                <a:gd name="connsiteY6" fmla="*/ 119560 h 147878"/>
                <a:gd name="connsiteX7" fmla="*/ 185403 w 186429"/>
                <a:gd name="connsiteY7" fmla="*/ 26675 h 147878"/>
                <a:gd name="connsiteX8" fmla="*/ 176457 w 186429"/>
                <a:gd name="connsiteY8" fmla="*/ -71 h 14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429" h="147878">
                  <a:moveTo>
                    <a:pt x="176457" y="-71"/>
                  </a:moveTo>
                  <a:cubicBezTo>
                    <a:pt x="182240" y="36614"/>
                    <a:pt x="158386" y="73208"/>
                    <a:pt x="126761" y="92454"/>
                  </a:cubicBezTo>
                  <a:cubicBezTo>
                    <a:pt x="95137" y="111699"/>
                    <a:pt x="56555" y="117030"/>
                    <a:pt x="19329" y="119560"/>
                  </a:cubicBezTo>
                  <a:cubicBezTo>
                    <a:pt x="13411" y="120326"/>
                    <a:pt x="7396" y="119644"/>
                    <a:pt x="1800" y="117572"/>
                  </a:cubicBezTo>
                  <a:cubicBezTo>
                    <a:pt x="-3023" y="128426"/>
                    <a:pt x="1868" y="141134"/>
                    <a:pt x="12721" y="145956"/>
                  </a:cubicBezTo>
                  <a:cubicBezTo>
                    <a:pt x="17661" y="148151"/>
                    <a:pt x="23246" y="148404"/>
                    <a:pt x="28364" y="146667"/>
                  </a:cubicBezTo>
                  <a:cubicBezTo>
                    <a:pt x="65591" y="144318"/>
                    <a:pt x="103902" y="139167"/>
                    <a:pt x="135797" y="119560"/>
                  </a:cubicBezTo>
                  <a:cubicBezTo>
                    <a:pt x="167693" y="99953"/>
                    <a:pt x="191547" y="63449"/>
                    <a:pt x="185403" y="26675"/>
                  </a:cubicBezTo>
                  <a:cubicBezTo>
                    <a:pt x="183668" y="17390"/>
                    <a:pt x="180658" y="8390"/>
                    <a:pt x="176457" y="-7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B60CF699-B0C2-1667-3001-0D02D925587A}"/>
                </a:ext>
              </a:extLst>
            </p:cNvPr>
            <p:cNvSpPr/>
            <p:nvPr/>
          </p:nvSpPr>
          <p:spPr>
            <a:xfrm>
              <a:off x="6696756" y="1303742"/>
              <a:ext cx="99038" cy="251550"/>
            </a:xfrm>
            <a:custGeom>
              <a:avLst/>
              <a:gdLst>
                <a:gd name="connsiteX0" fmla="*/ 85798 w 99038"/>
                <a:gd name="connsiteY0" fmla="*/ -71 h 251550"/>
                <a:gd name="connsiteX1" fmla="*/ 58691 w 99038"/>
                <a:gd name="connsiteY1" fmla="*/ 127783 h 251550"/>
                <a:gd name="connsiteX2" fmla="*/ 322 w 99038"/>
                <a:gd name="connsiteY2" fmla="*/ 207476 h 251550"/>
                <a:gd name="connsiteX3" fmla="*/ 9358 w 99038"/>
                <a:gd name="connsiteY3" fmla="*/ 251480 h 251550"/>
                <a:gd name="connsiteX4" fmla="*/ 9358 w 99038"/>
                <a:gd name="connsiteY4" fmla="*/ 234583 h 251550"/>
                <a:gd name="connsiteX5" fmla="*/ 67727 w 99038"/>
                <a:gd name="connsiteY5" fmla="*/ 154889 h 251550"/>
                <a:gd name="connsiteX6" fmla="*/ 85798 w 99038"/>
                <a:gd name="connsiteY6" fmla="*/ -71 h 25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038" h="251550">
                  <a:moveTo>
                    <a:pt x="85798" y="-71"/>
                  </a:moveTo>
                  <a:cubicBezTo>
                    <a:pt x="96976" y="44447"/>
                    <a:pt x="86972" y="91631"/>
                    <a:pt x="58691" y="127783"/>
                  </a:cubicBezTo>
                  <a:cubicBezTo>
                    <a:pt x="37368" y="153624"/>
                    <a:pt x="4930" y="174316"/>
                    <a:pt x="322" y="207476"/>
                  </a:cubicBezTo>
                  <a:cubicBezTo>
                    <a:pt x="-1216" y="222722"/>
                    <a:pt x="1937" y="238074"/>
                    <a:pt x="9358" y="251480"/>
                  </a:cubicBezTo>
                  <a:cubicBezTo>
                    <a:pt x="8543" y="245877"/>
                    <a:pt x="8543" y="240186"/>
                    <a:pt x="9358" y="234583"/>
                  </a:cubicBezTo>
                  <a:cubicBezTo>
                    <a:pt x="13966" y="201423"/>
                    <a:pt x="46403" y="180370"/>
                    <a:pt x="67727" y="154889"/>
                  </a:cubicBezTo>
                  <a:cubicBezTo>
                    <a:pt x="102785" y="112513"/>
                    <a:pt x="107665" y="50077"/>
                    <a:pt x="85798" y="-7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5" name="图形 17">
            <a:extLst>
              <a:ext uri="{FF2B5EF4-FFF2-40B4-BE49-F238E27FC236}">
                <a16:creationId xmlns:a16="http://schemas.microsoft.com/office/drawing/2014/main" id="{06A66BB3-12F2-225B-778D-0371F39684DA}"/>
              </a:ext>
            </a:extLst>
          </p:cNvPr>
          <p:cNvGrpSpPr/>
          <p:nvPr/>
        </p:nvGrpSpPr>
        <p:grpSpPr>
          <a:xfrm>
            <a:off x="8079924" y="5040355"/>
            <a:ext cx="821946" cy="318369"/>
            <a:chOff x="5616831" y="5040447"/>
            <a:chExt cx="821946" cy="318369"/>
          </a:xfrm>
          <a:solidFill>
            <a:srgbClr val="000000"/>
          </a:solidFill>
        </p:grpSpPr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id="{FAC5C171-B5F6-3176-5D4C-8EB3F86F8EEA}"/>
                </a:ext>
              </a:extLst>
            </p:cNvPr>
            <p:cNvSpPr/>
            <p:nvPr/>
          </p:nvSpPr>
          <p:spPr>
            <a:xfrm>
              <a:off x="5661701" y="5040447"/>
              <a:ext cx="777076" cy="281053"/>
            </a:xfrm>
            <a:custGeom>
              <a:avLst/>
              <a:gdLst>
                <a:gd name="connsiteX0" fmla="*/ 35590 w 777076"/>
                <a:gd name="connsiteY0" fmla="*/ 182946 h 281053"/>
                <a:gd name="connsiteX1" fmla="*/ 127572 w 777076"/>
                <a:gd name="connsiteY1" fmla="*/ 146804 h 281053"/>
                <a:gd name="connsiteX2" fmla="*/ 158655 w 777076"/>
                <a:gd name="connsiteY2" fmla="*/ 88254 h 281053"/>
                <a:gd name="connsiteX3" fmla="*/ 251992 w 777076"/>
                <a:gd name="connsiteY3" fmla="*/ 26450 h 281053"/>
                <a:gd name="connsiteX4" fmla="*/ 742082 w 777076"/>
                <a:gd name="connsiteY4" fmla="*/ 171833 h 281053"/>
                <a:gd name="connsiteX5" fmla="*/ 776598 w 777076"/>
                <a:gd name="connsiteY5" fmla="*/ 280983 h 281053"/>
                <a:gd name="connsiteX6" fmla="*/ 742172 w 777076"/>
                <a:gd name="connsiteY6" fmla="*/ 153852 h 281053"/>
                <a:gd name="connsiteX7" fmla="*/ 252083 w 777076"/>
                <a:gd name="connsiteY7" fmla="*/ 8469 h 281053"/>
                <a:gd name="connsiteX8" fmla="*/ 158745 w 777076"/>
                <a:gd name="connsiteY8" fmla="*/ 70273 h 281053"/>
                <a:gd name="connsiteX9" fmla="*/ 127663 w 777076"/>
                <a:gd name="connsiteY9" fmla="*/ 128823 h 281053"/>
                <a:gd name="connsiteX10" fmla="*/ 35681 w 777076"/>
                <a:gd name="connsiteY10" fmla="*/ 164966 h 281053"/>
                <a:gd name="connsiteX11" fmla="*/ 1255 w 777076"/>
                <a:gd name="connsiteY11" fmla="*/ 222341 h 281053"/>
                <a:gd name="connsiteX12" fmla="*/ 35590 w 777076"/>
                <a:gd name="connsiteY12" fmla="*/ 182946 h 281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7076" h="281053">
                  <a:moveTo>
                    <a:pt x="35590" y="182946"/>
                  </a:moveTo>
                  <a:cubicBezTo>
                    <a:pt x="66311" y="170206"/>
                    <a:pt x="104712" y="169754"/>
                    <a:pt x="127572" y="146804"/>
                  </a:cubicBezTo>
                  <a:cubicBezTo>
                    <a:pt x="143656" y="130721"/>
                    <a:pt x="147541" y="107500"/>
                    <a:pt x="158655" y="88254"/>
                  </a:cubicBezTo>
                  <a:cubicBezTo>
                    <a:pt x="176726" y="56087"/>
                    <a:pt x="214224" y="36660"/>
                    <a:pt x="251992" y="26450"/>
                  </a:cubicBezTo>
                  <a:cubicBezTo>
                    <a:pt x="378490" y="-7885"/>
                    <a:pt x="666906" y="65484"/>
                    <a:pt x="742082" y="171833"/>
                  </a:cubicBezTo>
                  <a:cubicBezTo>
                    <a:pt x="764114" y="204009"/>
                    <a:pt x="776124" y="241989"/>
                    <a:pt x="776598" y="280983"/>
                  </a:cubicBezTo>
                  <a:cubicBezTo>
                    <a:pt x="779492" y="235965"/>
                    <a:pt x="767386" y="191258"/>
                    <a:pt x="742172" y="153852"/>
                  </a:cubicBezTo>
                  <a:cubicBezTo>
                    <a:pt x="666996" y="47503"/>
                    <a:pt x="378851" y="-25866"/>
                    <a:pt x="252083" y="8469"/>
                  </a:cubicBezTo>
                  <a:cubicBezTo>
                    <a:pt x="214314" y="18680"/>
                    <a:pt x="177087" y="38106"/>
                    <a:pt x="158745" y="70273"/>
                  </a:cubicBezTo>
                  <a:cubicBezTo>
                    <a:pt x="147631" y="89518"/>
                    <a:pt x="143746" y="112740"/>
                    <a:pt x="127663" y="128823"/>
                  </a:cubicBezTo>
                  <a:cubicBezTo>
                    <a:pt x="104803" y="151683"/>
                    <a:pt x="66402" y="152135"/>
                    <a:pt x="35681" y="164966"/>
                  </a:cubicBezTo>
                  <a:cubicBezTo>
                    <a:pt x="12278" y="174634"/>
                    <a:pt x="-5070" y="203186"/>
                    <a:pt x="1255" y="222341"/>
                  </a:cubicBezTo>
                  <a:cubicBezTo>
                    <a:pt x="6357" y="204803"/>
                    <a:pt x="18914" y="190396"/>
                    <a:pt x="35590" y="18294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id="{5EC90FD7-B596-BC08-0339-17E3B75F04AC}"/>
                </a:ext>
              </a:extLst>
            </p:cNvPr>
            <p:cNvSpPr/>
            <p:nvPr/>
          </p:nvSpPr>
          <p:spPr>
            <a:xfrm>
              <a:off x="5616831" y="5279846"/>
              <a:ext cx="59646" cy="78970"/>
            </a:xfrm>
            <a:custGeom>
              <a:avLst/>
              <a:gdLst>
                <a:gd name="connsiteX0" fmla="*/ 947 w 59646"/>
                <a:gd name="connsiteY0" fmla="*/ 74835 h 78970"/>
                <a:gd name="connsiteX1" fmla="*/ 59588 w 59646"/>
                <a:gd name="connsiteY1" fmla="*/ 15380 h 78970"/>
                <a:gd name="connsiteX2" fmla="*/ 45764 w 59646"/>
                <a:gd name="connsiteY2" fmla="*/ -71 h 78970"/>
                <a:gd name="connsiteX3" fmla="*/ 586 w 59646"/>
                <a:gd name="connsiteY3" fmla="*/ 56763 h 78970"/>
                <a:gd name="connsiteX4" fmla="*/ 586 w 59646"/>
                <a:gd name="connsiteY4" fmla="*/ 78900 h 78970"/>
                <a:gd name="connsiteX5" fmla="*/ 947 w 59646"/>
                <a:gd name="connsiteY5" fmla="*/ 74835 h 7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646" h="78970">
                  <a:moveTo>
                    <a:pt x="947" y="74835"/>
                  </a:moveTo>
                  <a:cubicBezTo>
                    <a:pt x="4742" y="45921"/>
                    <a:pt x="28054" y="17007"/>
                    <a:pt x="59588" y="15380"/>
                  </a:cubicBezTo>
                  <a:cubicBezTo>
                    <a:pt x="52882" y="12584"/>
                    <a:pt x="47800" y="6905"/>
                    <a:pt x="45764" y="-71"/>
                  </a:cubicBezTo>
                  <a:cubicBezTo>
                    <a:pt x="21317" y="9012"/>
                    <a:pt x="3920" y="30898"/>
                    <a:pt x="586" y="56763"/>
                  </a:cubicBezTo>
                  <a:cubicBezTo>
                    <a:pt x="-272" y="64117"/>
                    <a:pt x="-272" y="71546"/>
                    <a:pt x="586" y="78900"/>
                  </a:cubicBezTo>
                  <a:cubicBezTo>
                    <a:pt x="947" y="77545"/>
                    <a:pt x="947" y="76190"/>
                    <a:pt x="947" y="74835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88" name="任意多边形: 形状 587">
            <a:extLst>
              <a:ext uri="{FF2B5EF4-FFF2-40B4-BE49-F238E27FC236}">
                <a16:creationId xmlns:a16="http://schemas.microsoft.com/office/drawing/2014/main" id="{6BB50A69-6941-24D1-03B4-14E1CB626D16}"/>
              </a:ext>
            </a:extLst>
          </p:cNvPr>
          <p:cNvSpPr/>
          <p:nvPr/>
        </p:nvSpPr>
        <p:spPr>
          <a:xfrm>
            <a:off x="9172698" y="2080258"/>
            <a:ext cx="822237" cy="1072251"/>
          </a:xfrm>
          <a:custGeom>
            <a:avLst/>
            <a:gdLst>
              <a:gd name="connsiteX0" fmla="*/ 0 w 822237"/>
              <a:gd name="connsiteY0" fmla="*/ 0 h 1072251"/>
              <a:gd name="connsiteX1" fmla="*/ 822237 w 822237"/>
              <a:gd name="connsiteY1" fmla="*/ 0 h 1072251"/>
              <a:gd name="connsiteX2" fmla="*/ 822237 w 822237"/>
              <a:gd name="connsiteY2" fmla="*/ 1072252 h 1072251"/>
              <a:gd name="connsiteX3" fmla="*/ 0 w 822237"/>
              <a:gd name="connsiteY3" fmla="*/ 1072252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0" y="0"/>
                </a:moveTo>
                <a:lnTo>
                  <a:pt x="822237" y="0"/>
                </a:lnTo>
                <a:lnTo>
                  <a:pt x="822237" y="1072252"/>
                </a:lnTo>
                <a:lnTo>
                  <a:pt x="0" y="1072252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9" name="任意多边形: 形状 588">
            <a:extLst>
              <a:ext uri="{FF2B5EF4-FFF2-40B4-BE49-F238E27FC236}">
                <a16:creationId xmlns:a16="http://schemas.microsoft.com/office/drawing/2014/main" id="{F6DFDFE7-AD9E-E508-4FBB-AC8B5F8D3108}"/>
              </a:ext>
            </a:extLst>
          </p:cNvPr>
          <p:cNvSpPr/>
          <p:nvPr/>
        </p:nvSpPr>
        <p:spPr>
          <a:xfrm>
            <a:off x="9172698" y="2080258"/>
            <a:ext cx="822237" cy="1072251"/>
          </a:xfrm>
          <a:custGeom>
            <a:avLst/>
            <a:gdLst>
              <a:gd name="connsiteX0" fmla="*/ 0 w 822237"/>
              <a:gd name="connsiteY0" fmla="*/ 0 h 1072251"/>
              <a:gd name="connsiteX1" fmla="*/ 822237 w 822237"/>
              <a:gd name="connsiteY1" fmla="*/ 0 h 1072251"/>
              <a:gd name="connsiteX2" fmla="*/ 822237 w 822237"/>
              <a:gd name="connsiteY2" fmla="*/ 1072252 h 1072251"/>
              <a:gd name="connsiteX3" fmla="*/ 0 w 822237"/>
              <a:gd name="connsiteY3" fmla="*/ 1072252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0" y="0"/>
                </a:moveTo>
                <a:lnTo>
                  <a:pt x="822237" y="0"/>
                </a:lnTo>
                <a:lnTo>
                  <a:pt x="822237" y="1072252"/>
                </a:lnTo>
                <a:lnTo>
                  <a:pt x="0" y="1072252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0" name="任意多边形: 形状 589">
            <a:extLst>
              <a:ext uri="{FF2B5EF4-FFF2-40B4-BE49-F238E27FC236}">
                <a16:creationId xmlns:a16="http://schemas.microsoft.com/office/drawing/2014/main" id="{E742C19C-8BAC-FA50-6676-5194B500D00F}"/>
              </a:ext>
            </a:extLst>
          </p:cNvPr>
          <p:cNvSpPr/>
          <p:nvPr/>
        </p:nvSpPr>
        <p:spPr>
          <a:xfrm rot="21014400">
            <a:off x="9583686" y="2205098"/>
            <a:ext cx="822237" cy="1072251"/>
          </a:xfrm>
          <a:custGeom>
            <a:avLst/>
            <a:gdLst>
              <a:gd name="connsiteX0" fmla="*/ -58 w 822237"/>
              <a:gd name="connsiteY0" fmla="*/ -71 h 1072251"/>
              <a:gd name="connsiteX1" fmla="*/ 822179 w 822237"/>
              <a:gd name="connsiteY1" fmla="*/ -71 h 1072251"/>
              <a:gd name="connsiteX2" fmla="*/ 822179 w 822237"/>
              <a:gd name="connsiteY2" fmla="*/ 1072181 h 1072251"/>
              <a:gd name="connsiteX3" fmla="*/ -58 w 822237"/>
              <a:gd name="connsiteY3" fmla="*/ 1072181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-58" y="-71"/>
                </a:moveTo>
                <a:lnTo>
                  <a:pt x="822179" y="-71"/>
                </a:lnTo>
                <a:lnTo>
                  <a:pt x="822179" y="1072181"/>
                </a:lnTo>
                <a:lnTo>
                  <a:pt x="-58" y="1072181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1" name="任意多边形: 形状 590">
            <a:extLst>
              <a:ext uri="{FF2B5EF4-FFF2-40B4-BE49-F238E27FC236}">
                <a16:creationId xmlns:a16="http://schemas.microsoft.com/office/drawing/2014/main" id="{118E6DD2-9403-4398-5579-D370A62FFE05}"/>
              </a:ext>
            </a:extLst>
          </p:cNvPr>
          <p:cNvSpPr/>
          <p:nvPr/>
        </p:nvSpPr>
        <p:spPr>
          <a:xfrm rot="21014400">
            <a:off x="9715102" y="2984728"/>
            <a:ext cx="193180" cy="251911"/>
          </a:xfrm>
          <a:custGeom>
            <a:avLst/>
            <a:gdLst>
              <a:gd name="connsiteX0" fmla="*/ -58 w 193180"/>
              <a:gd name="connsiteY0" fmla="*/ -71 h 251911"/>
              <a:gd name="connsiteX1" fmla="*/ 193123 w 193180"/>
              <a:gd name="connsiteY1" fmla="*/ -71 h 251911"/>
              <a:gd name="connsiteX2" fmla="*/ 193123 w 193180"/>
              <a:gd name="connsiteY2" fmla="*/ 251841 h 251911"/>
              <a:gd name="connsiteX3" fmla="*/ -58 w 193180"/>
              <a:gd name="connsiteY3" fmla="*/ 251841 h 25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80" h="251911">
                <a:moveTo>
                  <a:pt x="-58" y="-71"/>
                </a:moveTo>
                <a:lnTo>
                  <a:pt x="193123" y="-71"/>
                </a:lnTo>
                <a:lnTo>
                  <a:pt x="193123" y="251841"/>
                </a:lnTo>
                <a:lnTo>
                  <a:pt x="-58" y="25184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2" name="任意多边形: 形状 591">
            <a:extLst>
              <a:ext uri="{FF2B5EF4-FFF2-40B4-BE49-F238E27FC236}">
                <a16:creationId xmlns:a16="http://schemas.microsoft.com/office/drawing/2014/main" id="{2FD52B8B-0F9B-FA21-3E26-1CEE3EECABCF}"/>
              </a:ext>
            </a:extLst>
          </p:cNvPr>
          <p:cNvSpPr/>
          <p:nvPr/>
        </p:nvSpPr>
        <p:spPr>
          <a:xfrm rot="21014400">
            <a:off x="9978552" y="2939364"/>
            <a:ext cx="193180" cy="251911"/>
          </a:xfrm>
          <a:custGeom>
            <a:avLst/>
            <a:gdLst>
              <a:gd name="connsiteX0" fmla="*/ -58 w 193180"/>
              <a:gd name="connsiteY0" fmla="*/ -71 h 251911"/>
              <a:gd name="connsiteX1" fmla="*/ 193122 w 193180"/>
              <a:gd name="connsiteY1" fmla="*/ -71 h 251911"/>
              <a:gd name="connsiteX2" fmla="*/ 193122 w 193180"/>
              <a:gd name="connsiteY2" fmla="*/ 251841 h 251911"/>
              <a:gd name="connsiteX3" fmla="*/ -58 w 193180"/>
              <a:gd name="connsiteY3" fmla="*/ 251841 h 25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80" h="251911">
                <a:moveTo>
                  <a:pt x="-58" y="-71"/>
                </a:moveTo>
                <a:lnTo>
                  <a:pt x="193122" y="-71"/>
                </a:lnTo>
                <a:lnTo>
                  <a:pt x="193122" y="251841"/>
                </a:lnTo>
                <a:lnTo>
                  <a:pt x="-58" y="25184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3" name="任意多边形: 形状 592">
            <a:extLst>
              <a:ext uri="{FF2B5EF4-FFF2-40B4-BE49-F238E27FC236}">
                <a16:creationId xmlns:a16="http://schemas.microsoft.com/office/drawing/2014/main" id="{90968AE4-994D-534D-899A-CD9D6C2D2AB9}"/>
              </a:ext>
            </a:extLst>
          </p:cNvPr>
          <p:cNvSpPr/>
          <p:nvPr/>
        </p:nvSpPr>
        <p:spPr>
          <a:xfrm rot="21015382">
            <a:off x="9684009" y="2616581"/>
            <a:ext cx="677443" cy="253042"/>
          </a:xfrm>
          <a:custGeom>
            <a:avLst/>
            <a:gdLst>
              <a:gd name="connsiteX0" fmla="*/ -55 w 677443"/>
              <a:gd name="connsiteY0" fmla="*/ -69 h 253042"/>
              <a:gd name="connsiteX1" fmla="*/ 677389 w 677443"/>
              <a:gd name="connsiteY1" fmla="*/ -69 h 253042"/>
              <a:gd name="connsiteX2" fmla="*/ 677389 w 677443"/>
              <a:gd name="connsiteY2" fmla="*/ 252974 h 253042"/>
              <a:gd name="connsiteX3" fmla="*/ -55 w 677443"/>
              <a:gd name="connsiteY3" fmla="*/ 252974 h 25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253042">
                <a:moveTo>
                  <a:pt x="-55" y="-69"/>
                </a:moveTo>
                <a:lnTo>
                  <a:pt x="677389" y="-69"/>
                </a:lnTo>
                <a:lnTo>
                  <a:pt x="677389" y="252974"/>
                </a:lnTo>
                <a:lnTo>
                  <a:pt x="-55" y="25297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4" name="任意多边形: 形状 593">
            <a:extLst>
              <a:ext uri="{FF2B5EF4-FFF2-40B4-BE49-F238E27FC236}">
                <a16:creationId xmlns:a16="http://schemas.microsoft.com/office/drawing/2014/main" id="{63691E79-ACD8-ACFE-414F-2607C2A4286E}"/>
              </a:ext>
            </a:extLst>
          </p:cNvPr>
          <p:cNvSpPr/>
          <p:nvPr/>
        </p:nvSpPr>
        <p:spPr>
          <a:xfrm rot="21015382">
            <a:off x="9611720" y="2320348"/>
            <a:ext cx="677443" cy="56453"/>
          </a:xfrm>
          <a:custGeom>
            <a:avLst/>
            <a:gdLst>
              <a:gd name="connsiteX0" fmla="*/ -54 w 677443"/>
              <a:gd name="connsiteY0" fmla="*/ -70 h 56453"/>
              <a:gd name="connsiteX1" fmla="*/ 677389 w 677443"/>
              <a:gd name="connsiteY1" fmla="*/ -70 h 56453"/>
              <a:gd name="connsiteX2" fmla="*/ 677389 w 677443"/>
              <a:gd name="connsiteY2" fmla="*/ 56384 h 56453"/>
              <a:gd name="connsiteX3" fmla="*/ -54 w 677443"/>
              <a:gd name="connsiteY3" fmla="*/ 56384 h 56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56453">
                <a:moveTo>
                  <a:pt x="-54" y="-70"/>
                </a:moveTo>
                <a:lnTo>
                  <a:pt x="677389" y="-70"/>
                </a:lnTo>
                <a:lnTo>
                  <a:pt x="677389" y="56384"/>
                </a:lnTo>
                <a:lnTo>
                  <a:pt x="-54" y="5638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5" name="任意多边形: 形状 594">
            <a:extLst>
              <a:ext uri="{FF2B5EF4-FFF2-40B4-BE49-F238E27FC236}">
                <a16:creationId xmlns:a16="http://schemas.microsoft.com/office/drawing/2014/main" id="{A6D211FD-F24A-CE07-BB4E-0CB1426F7DD4}"/>
              </a:ext>
            </a:extLst>
          </p:cNvPr>
          <p:cNvSpPr/>
          <p:nvPr/>
        </p:nvSpPr>
        <p:spPr>
          <a:xfrm rot="21015382">
            <a:off x="9633618" y="2422698"/>
            <a:ext cx="677443" cy="56453"/>
          </a:xfrm>
          <a:custGeom>
            <a:avLst/>
            <a:gdLst>
              <a:gd name="connsiteX0" fmla="*/ -54 w 677443"/>
              <a:gd name="connsiteY0" fmla="*/ -69 h 56453"/>
              <a:gd name="connsiteX1" fmla="*/ 677389 w 677443"/>
              <a:gd name="connsiteY1" fmla="*/ -69 h 56453"/>
              <a:gd name="connsiteX2" fmla="*/ 677389 w 677443"/>
              <a:gd name="connsiteY2" fmla="*/ 56384 h 56453"/>
              <a:gd name="connsiteX3" fmla="*/ -54 w 677443"/>
              <a:gd name="connsiteY3" fmla="*/ 56384 h 56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56453">
                <a:moveTo>
                  <a:pt x="-54" y="-69"/>
                </a:moveTo>
                <a:lnTo>
                  <a:pt x="677389" y="-69"/>
                </a:lnTo>
                <a:lnTo>
                  <a:pt x="677389" y="56384"/>
                </a:lnTo>
                <a:lnTo>
                  <a:pt x="-54" y="5638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6" name="任意多边形: 形状 595">
            <a:extLst>
              <a:ext uri="{FF2B5EF4-FFF2-40B4-BE49-F238E27FC236}">
                <a16:creationId xmlns:a16="http://schemas.microsoft.com/office/drawing/2014/main" id="{01633DFD-90A0-16C3-98F4-10BCD341AC6B}"/>
              </a:ext>
            </a:extLst>
          </p:cNvPr>
          <p:cNvSpPr/>
          <p:nvPr/>
        </p:nvSpPr>
        <p:spPr>
          <a:xfrm>
            <a:off x="9393548" y="1788951"/>
            <a:ext cx="396550" cy="490365"/>
          </a:xfrm>
          <a:custGeom>
            <a:avLst/>
            <a:gdLst>
              <a:gd name="connsiteX0" fmla="*/ 241443 w 396550"/>
              <a:gd name="connsiteY0" fmla="*/ -71 h 490365"/>
              <a:gd name="connsiteX1" fmla="*/ 53231 w 396550"/>
              <a:gd name="connsiteY1" fmla="*/ 475833 h 490365"/>
              <a:gd name="connsiteX2" fmla="*/ 366495 w 396550"/>
              <a:gd name="connsiteY2" fmla="*/ 155070 h 490365"/>
              <a:gd name="connsiteX3" fmla="*/ 396493 w 396550"/>
              <a:gd name="connsiteY3" fmla="*/ 60197 h 49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50" h="490365">
                <a:moveTo>
                  <a:pt x="241443" y="-71"/>
                </a:moveTo>
                <a:cubicBezTo>
                  <a:pt x="241443" y="-71"/>
                  <a:pt x="-136516" y="379423"/>
                  <a:pt x="53231" y="475833"/>
                </a:cubicBezTo>
                <a:cubicBezTo>
                  <a:pt x="242978" y="572242"/>
                  <a:pt x="366495" y="155070"/>
                  <a:pt x="366495" y="155070"/>
                </a:cubicBezTo>
                <a:lnTo>
                  <a:pt x="396493" y="60197"/>
                </a:ln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7" name="任意多边形: 形状 596">
            <a:extLst>
              <a:ext uri="{FF2B5EF4-FFF2-40B4-BE49-F238E27FC236}">
                <a16:creationId xmlns:a16="http://schemas.microsoft.com/office/drawing/2014/main" id="{CDB2B0FB-44AE-41A1-5C1B-A350AA5B4843}"/>
              </a:ext>
            </a:extLst>
          </p:cNvPr>
          <p:cNvSpPr/>
          <p:nvPr/>
        </p:nvSpPr>
        <p:spPr>
          <a:xfrm>
            <a:off x="9555264" y="1700854"/>
            <a:ext cx="278566" cy="259772"/>
          </a:xfrm>
          <a:custGeom>
            <a:avLst/>
            <a:gdLst>
              <a:gd name="connsiteX0" fmla="*/ 46656 w 278566"/>
              <a:gd name="connsiteY0" fmla="*/ 54504 h 259772"/>
              <a:gd name="connsiteX1" fmla="*/ -58 w 278566"/>
              <a:gd name="connsiteY1" fmla="*/ 157691 h 259772"/>
              <a:gd name="connsiteX2" fmla="*/ 278509 w 278566"/>
              <a:gd name="connsiteY2" fmla="*/ 259702 h 259772"/>
              <a:gd name="connsiteX3" fmla="*/ 249957 w 278566"/>
              <a:gd name="connsiteY3" fmla="*/ 77635 h 259772"/>
              <a:gd name="connsiteX4" fmla="*/ 216073 w 278566"/>
              <a:gd name="connsiteY4" fmla="*/ -71 h 25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66" h="259772">
                <a:moveTo>
                  <a:pt x="46656" y="54504"/>
                </a:moveTo>
                <a:lnTo>
                  <a:pt x="-58" y="157691"/>
                </a:lnTo>
                <a:cubicBezTo>
                  <a:pt x="-58" y="157691"/>
                  <a:pt x="230349" y="190038"/>
                  <a:pt x="278509" y="259702"/>
                </a:cubicBezTo>
                <a:lnTo>
                  <a:pt x="249957" y="77635"/>
                </a:lnTo>
                <a:lnTo>
                  <a:pt x="216073" y="-7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8" name="任意多边形: 形状 597">
            <a:extLst>
              <a:ext uri="{FF2B5EF4-FFF2-40B4-BE49-F238E27FC236}">
                <a16:creationId xmlns:a16="http://schemas.microsoft.com/office/drawing/2014/main" id="{7CFC3658-ED42-E469-DAD1-D0275E55BB8D}"/>
              </a:ext>
            </a:extLst>
          </p:cNvPr>
          <p:cNvSpPr/>
          <p:nvPr/>
        </p:nvSpPr>
        <p:spPr>
          <a:xfrm>
            <a:off x="9564299" y="1691818"/>
            <a:ext cx="278566" cy="259772"/>
          </a:xfrm>
          <a:custGeom>
            <a:avLst/>
            <a:gdLst>
              <a:gd name="connsiteX0" fmla="*/ 46656 w 278566"/>
              <a:gd name="connsiteY0" fmla="*/ 54504 h 259772"/>
              <a:gd name="connsiteX1" fmla="*/ -58 w 278566"/>
              <a:gd name="connsiteY1" fmla="*/ 157691 h 259772"/>
              <a:gd name="connsiteX2" fmla="*/ 278509 w 278566"/>
              <a:gd name="connsiteY2" fmla="*/ 259702 h 259772"/>
              <a:gd name="connsiteX3" fmla="*/ 249957 w 278566"/>
              <a:gd name="connsiteY3" fmla="*/ 77635 h 259772"/>
              <a:gd name="connsiteX4" fmla="*/ 216073 w 278566"/>
              <a:gd name="connsiteY4" fmla="*/ -71 h 25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66" h="259772">
                <a:moveTo>
                  <a:pt x="46656" y="54504"/>
                </a:moveTo>
                <a:lnTo>
                  <a:pt x="-58" y="157691"/>
                </a:lnTo>
                <a:cubicBezTo>
                  <a:pt x="-58" y="157691"/>
                  <a:pt x="230349" y="190038"/>
                  <a:pt x="278509" y="259702"/>
                </a:cubicBezTo>
                <a:lnTo>
                  <a:pt x="249957" y="77635"/>
                </a:lnTo>
                <a:lnTo>
                  <a:pt x="216073" y="-71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9" name="任意多边形: 形状 598">
            <a:extLst>
              <a:ext uri="{FF2B5EF4-FFF2-40B4-BE49-F238E27FC236}">
                <a16:creationId xmlns:a16="http://schemas.microsoft.com/office/drawing/2014/main" id="{DBC05C2C-2281-6818-FB10-2460CB7F81CF}"/>
              </a:ext>
            </a:extLst>
          </p:cNvPr>
          <p:cNvSpPr/>
          <p:nvPr/>
        </p:nvSpPr>
        <p:spPr>
          <a:xfrm>
            <a:off x="11000775" y="3643593"/>
            <a:ext cx="15179" cy="6505"/>
          </a:xfrm>
          <a:custGeom>
            <a:avLst/>
            <a:gdLst>
              <a:gd name="connsiteX0" fmla="*/ 4970 w 15179"/>
              <a:gd name="connsiteY0" fmla="*/ 0 h 6505"/>
              <a:gd name="connsiteX1" fmla="*/ 0 w 15179"/>
              <a:gd name="connsiteY1" fmla="*/ 3434 h 6505"/>
              <a:gd name="connsiteX2" fmla="*/ 6867 w 15179"/>
              <a:gd name="connsiteY2" fmla="*/ 6506 h 6505"/>
              <a:gd name="connsiteX3" fmla="*/ 14276 w 15179"/>
              <a:gd name="connsiteY3" fmla="*/ 5873 h 6505"/>
              <a:gd name="connsiteX4" fmla="*/ 15180 w 15179"/>
              <a:gd name="connsiteY4" fmla="*/ 723 h 6505"/>
              <a:gd name="connsiteX5" fmla="*/ 4970 w 15179"/>
              <a:gd name="connsiteY5" fmla="*/ 0 h 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79" h="6505">
                <a:moveTo>
                  <a:pt x="4970" y="0"/>
                </a:moveTo>
                <a:lnTo>
                  <a:pt x="0" y="3434"/>
                </a:lnTo>
                <a:lnTo>
                  <a:pt x="6867" y="6506"/>
                </a:lnTo>
                <a:lnTo>
                  <a:pt x="14276" y="5873"/>
                </a:lnTo>
                <a:lnTo>
                  <a:pt x="15180" y="723"/>
                </a:lnTo>
                <a:lnTo>
                  <a:pt x="4970" y="0"/>
                </a:ln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0" name="任意多边形: 形状 599">
            <a:extLst>
              <a:ext uri="{FF2B5EF4-FFF2-40B4-BE49-F238E27FC236}">
                <a16:creationId xmlns:a16="http://schemas.microsoft.com/office/drawing/2014/main" id="{779F9D0A-03BC-E784-A2D0-8B1CD47F0E76}"/>
              </a:ext>
            </a:extLst>
          </p:cNvPr>
          <p:cNvSpPr/>
          <p:nvPr/>
        </p:nvSpPr>
        <p:spPr>
          <a:xfrm>
            <a:off x="11000775" y="3643593"/>
            <a:ext cx="15179" cy="6505"/>
          </a:xfrm>
          <a:custGeom>
            <a:avLst/>
            <a:gdLst>
              <a:gd name="connsiteX0" fmla="*/ 4970 w 15179"/>
              <a:gd name="connsiteY0" fmla="*/ 0 h 6505"/>
              <a:gd name="connsiteX1" fmla="*/ 0 w 15179"/>
              <a:gd name="connsiteY1" fmla="*/ 3434 h 6505"/>
              <a:gd name="connsiteX2" fmla="*/ 6867 w 15179"/>
              <a:gd name="connsiteY2" fmla="*/ 6506 h 6505"/>
              <a:gd name="connsiteX3" fmla="*/ 14276 w 15179"/>
              <a:gd name="connsiteY3" fmla="*/ 5873 h 6505"/>
              <a:gd name="connsiteX4" fmla="*/ 15180 w 15179"/>
              <a:gd name="connsiteY4" fmla="*/ 723 h 6505"/>
              <a:gd name="connsiteX5" fmla="*/ 4970 w 15179"/>
              <a:gd name="connsiteY5" fmla="*/ 0 h 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79" h="6505">
                <a:moveTo>
                  <a:pt x="4970" y="0"/>
                </a:moveTo>
                <a:lnTo>
                  <a:pt x="0" y="3434"/>
                </a:lnTo>
                <a:lnTo>
                  <a:pt x="6867" y="6506"/>
                </a:lnTo>
                <a:lnTo>
                  <a:pt x="14276" y="5873"/>
                </a:lnTo>
                <a:lnTo>
                  <a:pt x="15180" y="723"/>
                </a:lnTo>
                <a:lnTo>
                  <a:pt x="4970" y="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1" name="任意多边形: 形状 600">
            <a:extLst>
              <a:ext uri="{FF2B5EF4-FFF2-40B4-BE49-F238E27FC236}">
                <a16:creationId xmlns:a16="http://schemas.microsoft.com/office/drawing/2014/main" id="{DEE0930C-FD7A-5B5A-E786-3BCC81DDBAE8}"/>
              </a:ext>
            </a:extLst>
          </p:cNvPr>
          <p:cNvSpPr/>
          <p:nvPr/>
        </p:nvSpPr>
        <p:spPr>
          <a:xfrm>
            <a:off x="10996709" y="3637268"/>
            <a:ext cx="9035" cy="9577"/>
          </a:xfrm>
          <a:custGeom>
            <a:avLst/>
            <a:gdLst>
              <a:gd name="connsiteX0" fmla="*/ 9036 w 9035"/>
              <a:gd name="connsiteY0" fmla="*/ 6325 h 9577"/>
              <a:gd name="connsiteX1" fmla="*/ 3975 w 9035"/>
              <a:gd name="connsiteY1" fmla="*/ 9578 h 9577"/>
              <a:gd name="connsiteX2" fmla="*/ 0 w 9035"/>
              <a:gd name="connsiteY2" fmla="*/ 4698 h 9577"/>
              <a:gd name="connsiteX3" fmla="*/ 2439 w 9035"/>
              <a:gd name="connsiteY3" fmla="*/ 723 h 9577"/>
              <a:gd name="connsiteX4" fmla="*/ 4698 w 9035"/>
              <a:gd name="connsiteY4" fmla="*/ 0 h 9577"/>
              <a:gd name="connsiteX5" fmla="*/ 9036 w 9035"/>
              <a:gd name="connsiteY5" fmla="*/ 6325 h 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5" h="9577">
                <a:moveTo>
                  <a:pt x="9036" y="6325"/>
                </a:moveTo>
                <a:lnTo>
                  <a:pt x="3975" y="9578"/>
                </a:lnTo>
                <a:lnTo>
                  <a:pt x="0" y="4698"/>
                </a:lnTo>
                <a:lnTo>
                  <a:pt x="2439" y="723"/>
                </a:lnTo>
                <a:lnTo>
                  <a:pt x="4698" y="0"/>
                </a:lnTo>
                <a:lnTo>
                  <a:pt x="9036" y="6325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2" name="任意多边形: 形状 601">
            <a:extLst>
              <a:ext uri="{FF2B5EF4-FFF2-40B4-BE49-F238E27FC236}">
                <a16:creationId xmlns:a16="http://schemas.microsoft.com/office/drawing/2014/main" id="{BC9000BD-EBF0-C317-27BE-56171D9FE39B}"/>
              </a:ext>
            </a:extLst>
          </p:cNvPr>
          <p:cNvSpPr/>
          <p:nvPr/>
        </p:nvSpPr>
        <p:spPr>
          <a:xfrm>
            <a:off x="10996709" y="3637268"/>
            <a:ext cx="9035" cy="9577"/>
          </a:xfrm>
          <a:custGeom>
            <a:avLst/>
            <a:gdLst>
              <a:gd name="connsiteX0" fmla="*/ 9036 w 9035"/>
              <a:gd name="connsiteY0" fmla="*/ 6325 h 9577"/>
              <a:gd name="connsiteX1" fmla="*/ 3975 w 9035"/>
              <a:gd name="connsiteY1" fmla="*/ 9578 h 9577"/>
              <a:gd name="connsiteX2" fmla="*/ 0 w 9035"/>
              <a:gd name="connsiteY2" fmla="*/ 4698 h 9577"/>
              <a:gd name="connsiteX3" fmla="*/ 2439 w 9035"/>
              <a:gd name="connsiteY3" fmla="*/ 723 h 9577"/>
              <a:gd name="connsiteX4" fmla="*/ 4698 w 9035"/>
              <a:gd name="connsiteY4" fmla="*/ 0 h 9577"/>
              <a:gd name="connsiteX5" fmla="*/ 9036 w 9035"/>
              <a:gd name="connsiteY5" fmla="*/ 6325 h 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5" h="9577">
                <a:moveTo>
                  <a:pt x="9036" y="6325"/>
                </a:moveTo>
                <a:lnTo>
                  <a:pt x="3975" y="9578"/>
                </a:lnTo>
                <a:lnTo>
                  <a:pt x="0" y="4698"/>
                </a:lnTo>
                <a:lnTo>
                  <a:pt x="2439" y="723"/>
                </a:lnTo>
                <a:lnTo>
                  <a:pt x="4698" y="0"/>
                </a:lnTo>
                <a:lnTo>
                  <a:pt x="9036" y="6325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3" name="任意多边形: 形状 602">
            <a:extLst>
              <a:ext uri="{FF2B5EF4-FFF2-40B4-BE49-F238E27FC236}">
                <a16:creationId xmlns:a16="http://schemas.microsoft.com/office/drawing/2014/main" id="{BCF6E2AF-1232-C69A-27CB-0AAEBBF41345}"/>
              </a:ext>
            </a:extLst>
          </p:cNvPr>
          <p:cNvSpPr/>
          <p:nvPr/>
        </p:nvSpPr>
        <p:spPr>
          <a:xfrm>
            <a:off x="10620171" y="2465784"/>
            <a:ext cx="1274944" cy="1176182"/>
          </a:xfrm>
          <a:custGeom>
            <a:avLst/>
            <a:gdLst>
              <a:gd name="connsiteX0" fmla="*/ 1274887 w 1274944"/>
              <a:gd name="connsiteY0" fmla="*/ 553289 h 1176182"/>
              <a:gd name="connsiteX1" fmla="*/ 904970 w 1274944"/>
              <a:gd name="connsiteY1" fmla="*/ 19016 h 1176182"/>
              <a:gd name="connsiteX2" fmla="*/ 843783 w 1274944"/>
              <a:gd name="connsiteY2" fmla="*/ 7670 h 1176182"/>
              <a:gd name="connsiteX3" fmla="*/ 843709 w 1274944"/>
              <a:gd name="connsiteY3" fmla="*/ 7721 h 1176182"/>
              <a:gd name="connsiteX4" fmla="*/ 19123 w 1274944"/>
              <a:gd name="connsiteY4" fmla="*/ 573710 h 1176182"/>
              <a:gd name="connsiteX5" fmla="*/ 7648 w 1274944"/>
              <a:gd name="connsiteY5" fmla="*/ 635061 h 1176182"/>
              <a:gd name="connsiteX6" fmla="*/ 376570 w 1274944"/>
              <a:gd name="connsiteY6" fmla="*/ 1176111 h 11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44" h="1176182">
                <a:moveTo>
                  <a:pt x="1274887" y="553289"/>
                </a:moveTo>
                <a:lnTo>
                  <a:pt x="904970" y="19016"/>
                </a:lnTo>
                <a:cubicBezTo>
                  <a:pt x="891207" y="-1013"/>
                  <a:pt x="863813" y="-6093"/>
                  <a:pt x="843783" y="7670"/>
                </a:cubicBezTo>
                <a:cubicBezTo>
                  <a:pt x="843759" y="7688"/>
                  <a:pt x="843734" y="7704"/>
                  <a:pt x="843709" y="7721"/>
                </a:cubicBezTo>
                <a:lnTo>
                  <a:pt x="19123" y="573710"/>
                </a:lnTo>
                <a:cubicBezTo>
                  <a:pt x="-963" y="587499"/>
                  <a:pt x="-6096" y="614945"/>
                  <a:pt x="7648" y="635061"/>
                </a:cubicBezTo>
                <a:lnTo>
                  <a:pt x="376570" y="1176111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4" name="任意多边形: 形状 603">
            <a:extLst>
              <a:ext uri="{FF2B5EF4-FFF2-40B4-BE49-F238E27FC236}">
                <a16:creationId xmlns:a16="http://schemas.microsoft.com/office/drawing/2014/main" id="{1E0056AC-779D-2872-6560-0C7F7BEEDB78}"/>
              </a:ext>
            </a:extLst>
          </p:cNvPr>
          <p:cNvSpPr/>
          <p:nvPr/>
        </p:nvSpPr>
        <p:spPr>
          <a:xfrm>
            <a:off x="10620171" y="2465784"/>
            <a:ext cx="1274944" cy="1176182"/>
          </a:xfrm>
          <a:custGeom>
            <a:avLst/>
            <a:gdLst>
              <a:gd name="connsiteX0" fmla="*/ 1274887 w 1274944"/>
              <a:gd name="connsiteY0" fmla="*/ 553289 h 1176182"/>
              <a:gd name="connsiteX1" fmla="*/ 904970 w 1274944"/>
              <a:gd name="connsiteY1" fmla="*/ 19016 h 1176182"/>
              <a:gd name="connsiteX2" fmla="*/ 843783 w 1274944"/>
              <a:gd name="connsiteY2" fmla="*/ 7670 h 1176182"/>
              <a:gd name="connsiteX3" fmla="*/ 843709 w 1274944"/>
              <a:gd name="connsiteY3" fmla="*/ 7721 h 1176182"/>
              <a:gd name="connsiteX4" fmla="*/ 19123 w 1274944"/>
              <a:gd name="connsiteY4" fmla="*/ 573710 h 1176182"/>
              <a:gd name="connsiteX5" fmla="*/ 7648 w 1274944"/>
              <a:gd name="connsiteY5" fmla="*/ 635061 h 1176182"/>
              <a:gd name="connsiteX6" fmla="*/ 376570 w 1274944"/>
              <a:gd name="connsiteY6" fmla="*/ 1176111 h 11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44" h="1176182">
                <a:moveTo>
                  <a:pt x="1274887" y="553289"/>
                </a:moveTo>
                <a:lnTo>
                  <a:pt x="904970" y="19016"/>
                </a:lnTo>
                <a:cubicBezTo>
                  <a:pt x="891207" y="-1013"/>
                  <a:pt x="863813" y="-6093"/>
                  <a:pt x="843783" y="7670"/>
                </a:cubicBezTo>
                <a:cubicBezTo>
                  <a:pt x="843759" y="7688"/>
                  <a:pt x="843734" y="7704"/>
                  <a:pt x="843709" y="7721"/>
                </a:cubicBezTo>
                <a:lnTo>
                  <a:pt x="19123" y="573710"/>
                </a:lnTo>
                <a:cubicBezTo>
                  <a:pt x="-963" y="587499"/>
                  <a:pt x="-6096" y="614945"/>
                  <a:pt x="7648" y="635061"/>
                </a:cubicBezTo>
                <a:lnTo>
                  <a:pt x="376570" y="117611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5" name="任意多边形: 形状 604">
            <a:extLst>
              <a:ext uri="{FF2B5EF4-FFF2-40B4-BE49-F238E27FC236}">
                <a16:creationId xmlns:a16="http://schemas.microsoft.com/office/drawing/2014/main" id="{FE03A9F3-A1BB-01B3-0B26-296B033E7B32}"/>
              </a:ext>
            </a:extLst>
          </p:cNvPr>
          <p:cNvSpPr/>
          <p:nvPr/>
        </p:nvSpPr>
        <p:spPr>
          <a:xfrm>
            <a:off x="10629180" y="2467042"/>
            <a:ext cx="1274971" cy="1176821"/>
          </a:xfrm>
          <a:custGeom>
            <a:avLst/>
            <a:gdLst>
              <a:gd name="connsiteX0" fmla="*/ 1274914 w 1274971"/>
              <a:gd name="connsiteY0" fmla="*/ 553296 h 1176821"/>
              <a:gd name="connsiteX1" fmla="*/ 904997 w 1274971"/>
              <a:gd name="connsiteY1" fmla="*/ 19023 h 1176821"/>
              <a:gd name="connsiteX2" fmla="*/ 843675 w 1274971"/>
              <a:gd name="connsiteY2" fmla="*/ 7708 h 1176821"/>
              <a:gd name="connsiteX3" fmla="*/ 843646 w 1274971"/>
              <a:gd name="connsiteY3" fmla="*/ 7728 h 1176821"/>
              <a:gd name="connsiteX4" fmla="*/ 19150 w 1274971"/>
              <a:gd name="connsiteY4" fmla="*/ 574078 h 1176821"/>
              <a:gd name="connsiteX5" fmla="*/ 7584 w 1274971"/>
              <a:gd name="connsiteY5" fmla="*/ 635430 h 1176821"/>
              <a:gd name="connsiteX6" fmla="*/ 376507 w 1274971"/>
              <a:gd name="connsiteY6" fmla="*/ 1176751 h 117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71" h="1176821">
                <a:moveTo>
                  <a:pt x="1274914" y="553296"/>
                </a:moveTo>
                <a:lnTo>
                  <a:pt x="904997" y="19023"/>
                </a:lnTo>
                <a:cubicBezTo>
                  <a:pt x="891188" y="-1035"/>
                  <a:pt x="863733" y="-6101"/>
                  <a:pt x="843675" y="7708"/>
                </a:cubicBezTo>
                <a:cubicBezTo>
                  <a:pt x="843665" y="7715"/>
                  <a:pt x="843655" y="7722"/>
                  <a:pt x="843646" y="7728"/>
                </a:cubicBezTo>
                <a:lnTo>
                  <a:pt x="19150" y="574078"/>
                </a:lnTo>
                <a:cubicBezTo>
                  <a:pt x="-922" y="587868"/>
                  <a:pt x="-6089" y="615279"/>
                  <a:pt x="7584" y="635430"/>
                </a:cubicBezTo>
                <a:lnTo>
                  <a:pt x="376507" y="1176751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6" name="任意多边形: 形状 605">
            <a:extLst>
              <a:ext uri="{FF2B5EF4-FFF2-40B4-BE49-F238E27FC236}">
                <a16:creationId xmlns:a16="http://schemas.microsoft.com/office/drawing/2014/main" id="{31195F27-D0D1-2883-2FED-BC71CB2DE513}"/>
              </a:ext>
            </a:extLst>
          </p:cNvPr>
          <p:cNvSpPr/>
          <p:nvPr/>
        </p:nvSpPr>
        <p:spPr>
          <a:xfrm>
            <a:off x="11007642" y="3027367"/>
            <a:ext cx="1212853" cy="727236"/>
          </a:xfrm>
          <a:custGeom>
            <a:avLst/>
            <a:gdLst>
              <a:gd name="connsiteX0" fmla="*/ 1205649 w 1212853"/>
              <a:gd name="connsiteY0" fmla="*/ 98598 h 727236"/>
              <a:gd name="connsiteX1" fmla="*/ 898440 w 1212853"/>
              <a:gd name="connsiteY1" fmla="*/ -71 h 727236"/>
              <a:gd name="connsiteX2" fmla="*/ -58 w 1212853"/>
              <a:gd name="connsiteY2" fmla="*/ 622752 h 727236"/>
              <a:gd name="connsiteX3" fmla="*/ 312031 w 1212853"/>
              <a:gd name="connsiteY3" fmla="*/ 724853 h 727236"/>
              <a:gd name="connsiteX4" fmla="*/ 353866 w 1212853"/>
              <a:gd name="connsiteY4" fmla="*/ 718528 h 727236"/>
              <a:gd name="connsiteX5" fmla="*/ 1208179 w 1212853"/>
              <a:gd name="connsiteY5" fmla="*/ 115314 h 727236"/>
              <a:gd name="connsiteX6" fmla="*/ 1211639 w 1212853"/>
              <a:gd name="connsiteY6" fmla="*/ 103013 h 727236"/>
              <a:gd name="connsiteX7" fmla="*/ 1205649 w 1212853"/>
              <a:gd name="connsiteY7" fmla="*/ 98598 h 72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853" h="727236">
                <a:moveTo>
                  <a:pt x="1205649" y="98598"/>
                </a:moveTo>
                <a:lnTo>
                  <a:pt x="898440" y="-71"/>
                </a:lnTo>
                <a:lnTo>
                  <a:pt x="-58" y="622752"/>
                </a:lnTo>
                <a:lnTo>
                  <a:pt x="312031" y="724853"/>
                </a:lnTo>
                <a:cubicBezTo>
                  <a:pt x="326194" y="729454"/>
                  <a:pt x="341696" y="727110"/>
                  <a:pt x="353866" y="718528"/>
                </a:cubicBezTo>
                <a:lnTo>
                  <a:pt x="1208179" y="115314"/>
                </a:lnTo>
                <a:cubicBezTo>
                  <a:pt x="1212532" y="112872"/>
                  <a:pt x="1214080" y="107365"/>
                  <a:pt x="1211639" y="103013"/>
                </a:cubicBezTo>
                <a:cubicBezTo>
                  <a:pt x="1210369" y="100749"/>
                  <a:pt x="1208187" y="99141"/>
                  <a:pt x="1205649" y="9859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7" name="任意多边形: 形状 606">
            <a:extLst>
              <a:ext uri="{FF2B5EF4-FFF2-40B4-BE49-F238E27FC236}">
                <a16:creationId xmlns:a16="http://schemas.microsoft.com/office/drawing/2014/main" id="{87D22402-9E09-AD46-B09C-4969E1500D14}"/>
              </a:ext>
            </a:extLst>
          </p:cNvPr>
          <p:cNvSpPr/>
          <p:nvPr/>
        </p:nvSpPr>
        <p:spPr>
          <a:xfrm>
            <a:off x="11007642" y="3027367"/>
            <a:ext cx="1212853" cy="727236"/>
          </a:xfrm>
          <a:custGeom>
            <a:avLst/>
            <a:gdLst>
              <a:gd name="connsiteX0" fmla="*/ 1205649 w 1212853"/>
              <a:gd name="connsiteY0" fmla="*/ 98598 h 727236"/>
              <a:gd name="connsiteX1" fmla="*/ 898440 w 1212853"/>
              <a:gd name="connsiteY1" fmla="*/ -71 h 727236"/>
              <a:gd name="connsiteX2" fmla="*/ -58 w 1212853"/>
              <a:gd name="connsiteY2" fmla="*/ 622752 h 727236"/>
              <a:gd name="connsiteX3" fmla="*/ 312031 w 1212853"/>
              <a:gd name="connsiteY3" fmla="*/ 724853 h 727236"/>
              <a:gd name="connsiteX4" fmla="*/ 353866 w 1212853"/>
              <a:gd name="connsiteY4" fmla="*/ 718528 h 727236"/>
              <a:gd name="connsiteX5" fmla="*/ 1208179 w 1212853"/>
              <a:gd name="connsiteY5" fmla="*/ 115314 h 727236"/>
              <a:gd name="connsiteX6" fmla="*/ 1211639 w 1212853"/>
              <a:gd name="connsiteY6" fmla="*/ 103013 h 727236"/>
              <a:gd name="connsiteX7" fmla="*/ 1205649 w 1212853"/>
              <a:gd name="connsiteY7" fmla="*/ 98598 h 72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853" h="727236">
                <a:moveTo>
                  <a:pt x="1205649" y="98598"/>
                </a:moveTo>
                <a:lnTo>
                  <a:pt x="898440" y="-71"/>
                </a:lnTo>
                <a:lnTo>
                  <a:pt x="-58" y="622752"/>
                </a:lnTo>
                <a:lnTo>
                  <a:pt x="312031" y="724853"/>
                </a:lnTo>
                <a:cubicBezTo>
                  <a:pt x="326194" y="729454"/>
                  <a:pt x="341696" y="727110"/>
                  <a:pt x="353866" y="718528"/>
                </a:cubicBezTo>
                <a:lnTo>
                  <a:pt x="1208179" y="115314"/>
                </a:lnTo>
                <a:cubicBezTo>
                  <a:pt x="1212532" y="112872"/>
                  <a:pt x="1214080" y="107365"/>
                  <a:pt x="1211639" y="103013"/>
                </a:cubicBezTo>
                <a:cubicBezTo>
                  <a:pt x="1210369" y="100749"/>
                  <a:pt x="1208187" y="99141"/>
                  <a:pt x="1205649" y="98598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8" name="任意多边形: 形状 607">
            <a:extLst>
              <a:ext uri="{FF2B5EF4-FFF2-40B4-BE49-F238E27FC236}">
                <a16:creationId xmlns:a16="http://schemas.microsoft.com/office/drawing/2014/main" id="{E3CE65FC-4FF9-5D54-D5FD-D3CD9147FF49}"/>
              </a:ext>
            </a:extLst>
          </p:cNvPr>
          <p:cNvSpPr/>
          <p:nvPr/>
        </p:nvSpPr>
        <p:spPr>
          <a:xfrm>
            <a:off x="11005745" y="3021042"/>
            <a:ext cx="1212628" cy="727122"/>
          </a:xfrm>
          <a:custGeom>
            <a:avLst/>
            <a:gdLst>
              <a:gd name="connsiteX0" fmla="*/ 1205649 w 1212628"/>
              <a:gd name="connsiteY0" fmla="*/ 98688 h 727122"/>
              <a:gd name="connsiteX1" fmla="*/ 898440 w 1212628"/>
              <a:gd name="connsiteY1" fmla="*/ -71 h 727122"/>
              <a:gd name="connsiteX2" fmla="*/ -58 w 1212628"/>
              <a:gd name="connsiteY2" fmla="*/ 622751 h 727122"/>
              <a:gd name="connsiteX3" fmla="*/ 312031 w 1212628"/>
              <a:gd name="connsiteY3" fmla="*/ 724673 h 727122"/>
              <a:gd name="connsiteX4" fmla="*/ 353865 w 1212628"/>
              <a:gd name="connsiteY4" fmla="*/ 718438 h 727122"/>
              <a:gd name="connsiteX5" fmla="*/ 1208179 w 1212628"/>
              <a:gd name="connsiteY5" fmla="*/ 115223 h 727122"/>
              <a:gd name="connsiteX6" fmla="*/ 1211285 w 1212628"/>
              <a:gd name="connsiteY6" fmla="*/ 102828 h 727122"/>
              <a:gd name="connsiteX7" fmla="*/ 1205649 w 1212628"/>
              <a:gd name="connsiteY7" fmla="*/ 98688 h 72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628" h="727122">
                <a:moveTo>
                  <a:pt x="1205649" y="98688"/>
                </a:moveTo>
                <a:lnTo>
                  <a:pt x="898440" y="-71"/>
                </a:lnTo>
                <a:lnTo>
                  <a:pt x="-58" y="622751"/>
                </a:lnTo>
                <a:lnTo>
                  <a:pt x="312031" y="724673"/>
                </a:lnTo>
                <a:cubicBezTo>
                  <a:pt x="326174" y="729358"/>
                  <a:pt x="341703" y="727044"/>
                  <a:pt x="353865" y="718438"/>
                </a:cubicBezTo>
                <a:lnTo>
                  <a:pt x="1208179" y="115223"/>
                </a:lnTo>
                <a:cubicBezTo>
                  <a:pt x="1212459" y="112658"/>
                  <a:pt x="1213850" y="107108"/>
                  <a:pt x="1211285" y="102828"/>
                </a:cubicBezTo>
                <a:cubicBezTo>
                  <a:pt x="1210038" y="100748"/>
                  <a:pt x="1208007" y="99256"/>
                  <a:pt x="1205649" y="9868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09" name="图形 17">
            <a:extLst>
              <a:ext uri="{FF2B5EF4-FFF2-40B4-BE49-F238E27FC236}">
                <a16:creationId xmlns:a16="http://schemas.microsoft.com/office/drawing/2014/main" id="{EBD402AE-EF42-2D55-64AD-26084F01B5D5}"/>
              </a:ext>
            </a:extLst>
          </p:cNvPr>
          <p:cNvGrpSpPr/>
          <p:nvPr/>
        </p:nvGrpSpPr>
        <p:grpSpPr>
          <a:xfrm>
            <a:off x="10868550" y="2772743"/>
            <a:ext cx="891892" cy="737846"/>
            <a:chOff x="8405457" y="2772835"/>
            <a:chExt cx="891892" cy="737846"/>
          </a:xfrm>
          <a:solidFill>
            <a:srgbClr val="000000"/>
          </a:solidFill>
        </p:grpSpPr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468012D8-CB3A-F0B6-8AE3-3328160E3BCF}"/>
                </a:ext>
              </a:extLst>
            </p:cNvPr>
            <p:cNvSpPr/>
            <p:nvPr/>
          </p:nvSpPr>
          <p:spPr>
            <a:xfrm>
              <a:off x="9223447" y="2960374"/>
              <a:ext cx="73902" cy="72215"/>
            </a:xfrm>
            <a:custGeom>
              <a:avLst/>
              <a:gdLst>
                <a:gd name="connsiteX0" fmla="*/ 72442 w 73902"/>
                <a:gd name="connsiteY0" fmla="*/ 36203 h 72215"/>
                <a:gd name="connsiteX1" fmla="*/ 49763 w 73902"/>
                <a:gd name="connsiteY1" fmla="*/ 3675 h 72215"/>
                <a:gd name="connsiteX2" fmla="*/ 37475 w 73902"/>
                <a:gd name="connsiteY2" fmla="*/ 1416 h 72215"/>
                <a:gd name="connsiteX3" fmla="*/ 3772 w 73902"/>
                <a:gd name="connsiteY3" fmla="*/ 23914 h 72215"/>
                <a:gd name="connsiteX4" fmla="*/ 1332 w 73902"/>
                <a:gd name="connsiteY4" fmla="*/ 36112 h 72215"/>
                <a:gd name="connsiteX5" fmla="*/ 22205 w 73902"/>
                <a:gd name="connsiteY5" fmla="*/ 68189 h 72215"/>
                <a:gd name="connsiteX6" fmla="*/ 34402 w 73902"/>
                <a:gd name="connsiteY6" fmla="*/ 70809 h 72215"/>
                <a:gd name="connsiteX7" fmla="*/ 69912 w 73902"/>
                <a:gd name="connsiteY7" fmla="*/ 48491 h 72215"/>
                <a:gd name="connsiteX8" fmla="*/ 72442 w 73902"/>
                <a:gd name="connsiteY8" fmla="*/ 36203 h 72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02" h="72215">
                  <a:moveTo>
                    <a:pt x="72442" y="36203"/>
                  </a:moveTo>
                  <a:lnTo>
                    <a:pt x="49763" y="3675"/>
                  </a:lnTo>
                  <a:cubicBezTo>
                    <a:pt x="46931" y="-245"/>
                    <a:pt x="41515" y="-1241"/>
                    <a:pt x="37475" y="1416"/>
                  </a:cubicBezTo>
                  <a:lnTo>
                    <a:pt x="3772" y="23914"/>
                  </a:lnTo>
                  <a:cubicBezTo>
                    <a:pt x="-157" y="26684"/>
                    <a:pt x="-1229" y="32045"/>
                    <a:pt x="1332" y="36112"/>
                  </a:cubicBezTo>
                  <a:lnTo>
                    <a:pt x="22205" y="68189"/>
                  </a:lnTo>
                  <a:cubicBezTo>
                    <a:pt x="24918" y="72179"/>
                    <a:pt x="30289" y="73333"/>
                    <a:pt x="34402" y="70809"/>
                  </a:cubicBezTo>
                  <a:lnTo>
                    <a:pt x="69912" y="48491"/>
                  </a:lnTo>
                  <a:cubicBezTo>
                    <a:pt x="73925" y="45744"/>
                    <a:pt x="75044" y="40312"/>
                    <a:pt x="72442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E85D0479-A865-4170-8FD2-C8100D5C4AE2}"/>
                </a:ext>
              </a:extLst>
            </p:cNvPr>
            <p:cNvSpPr/>
            <p:nvPr/>
          </p:nvSpPr>
          <p:spPr>
            <a:xfrm>
              <a:off x="9162846" y="3002389"/>
              <a:ext cx="74130" cy="72460"/>
            </a:xfrm>
            <a:custGeom>
              <a:avLst/>
              <a:gdLst>
                <a:gd name="connsiteX0" fmla="*/ 72505 w 74130"/>
                <a:gd name="connsiteY0" fmla="*/ 36112 h 72460"/>
                <a:gd name="connsiteX1" fmla="*/ 49735 w 74130"/>
                <a:gd name="connsiteY1" fmla="*/ 3675 h 72460"/>
                <a:gd name="connsiteX2" fmla="*/ 37447 w 74130"/>
                <a:gd name="connsiteY2" fmla="*/ 1416 h 72460"/>
                <a:gd name="connsiteX3" fmla="*/ 3835 w 74130"/>
                <a:gd name="connsiteY3" fmla="*/ 24095 h 72460"/>
                <a:gd name="connsiteX4" fmla="*/ 1304 w 74130"/>
                <a:gd name="connsiteY4" fmla="*/ 36293 h 72460"/>
                <a:gd name="connsiteX5" fmla="*/ 22177 w 74130"/>
                <a:gd name="connsiteY5" fmla="*/ 68369 h 72460"/>
                <a:gd name="connsiteX6" fmla="*/ 34374 w 74130"/>
                <a:gd name="connsiteY6" fmla="*/ 71080 h 72460"/>
                <a:gd name="connsiteX7" fmla="*/ 69975 w 74130"/>
                <a:gd name="connsiteY7" fmla="*/ 48762 h 72460"/>
                <a:gd name="connsiteX8" fmla="*/ 72601 w 74130"/>
                <a:gd name="connsiteY8" fmla="*/ 36257 h 72460"/>
                <a:gd name="connsiteX9" fmla="*/ 72505 w 74130"/>
                <a:gd name="connsiteY9" fmla="*/ 36112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60">
                  <a:moveTo>
                    <a:pt x="72505" y="36112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8" y="73587"/>
                    <a:pt x="34374" y="71080"/>
                  </a:cubicBezTo>
                  <a:lnTo>
                    <a:pt x="69975" y="48762"/>
                  </a:lnTo>
                  <a:cubicBezTo>
                    <a:pt x="74154" y="46034"/>
                    <a:pt x="75330" y="40435"/>
                    <a:pt x="72601" y="36257"/>
                  </a:cubicBezTo>
                  <a:cubicBezTo>
                    <a:pt x="72570" y="36208"/>
                    <a:pt x="72538" y="36160"/>
                    <a:pt x="72505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任意多边形: 形状 611">
              <a:extLst>
                <a:ext uri="{FF2B5EF4-FFF2-40B4-BE49-F238E27FC236}">
                  <a16:creationId xmlns:a16="http://schemas.microsoft.com/office/drawing/2014/main" id="{92EDA949-FFB5-F42D-BDD6-8A3AB97BA32B}"/>
                </a:ext>
              </a:extLst>
            </p:cNvPr>
            <p:cNvSpPr/>
            <p:nvPr/>
          </p:nvSpPr>
          <p:spPr>
            <a:xfrm>
              <a:off x="9099168" y="3046393"/>
              <a:ext cx="74169" cy="72486"/>
            </a:xfrm>
            <a:custGeom>
              <a:avLst/>
              <a:gdLst>
                <a:gd name="connsiteX0" fmla="*/ 72572 w 74169"/>
                <a:gd name="connsiteY0" fmla="*/ 36112 h 72486"/>
                <a:gd name="connsiteX1" fmla="*/ 49803 w 74169"/>
                <a:gd name="connsiteY1" fmla="*/ 3675 h 72486"/>
                <a:gd name="connsiteX2" fmla="*/ 37514 w 74169"/>
                <a:gd name="connsiteY2" fmla="*/ 1416 h 72486"/>
                <a:gd name="connsiteX3" fmla="*/ 3811 w 74169"/>
                <a:gd name="connsiteY3" fmla="*/ 24095 h 72486"/>
                <a:gd name="connsiteX4" fmla="*/ 1372 w 74169"/>
                <a:gd name="connsiteY4" fmla="*/ 36383 h 72486"/>
                <a:gd name="connsiteX5" fmla="*/ 22244 w 74169"/>
                <a:gd name="connsiteY5" fmla="*/ 68460 h 72486"/>
                <a:gd name="connsiteX6" fmla="*/ 34442 w 74169"/>
                <a:gd name="connsiteY6" fmla="*/ 71080 h 72486"/>
                <a:gd name="connsiteX7" fmla="*/ 69952 w 74169"/>
                <a:gd name="connsiteY7" fmla="*/ 48762 h 72486"/>
                <a:gd name="connsiteX8" fmla="*/ 72682 w 74169"/>
                <a:gd name="connsiteY8" fmla="*/ 36279 h 72486"/>
                <a:gd name="connsiteX9" fmla="*/ 72572 w 74169"/>
                <a:gd name="connsiteY9" fmla="*/ 36112 h 7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69" h="72486">
                  <a:moveTo>
                    <a:pt x="72572" y="36112"/>
                  </a:moveTo>
                  <a:lnTo>
                    <a:pt x="49803" y="3675"/>
                  </a:lnTo>
                  <a:cubicBezTo>
                    <a:pt x="46971" y="-245"/>
                    <a:pt x="41555" y="-1241"/>
                    <a:pt x="37514" y="1416"/>
                  </a:cubicBezTo>
                  <a:lnTo>
                    <a:pt x="3811" y="24095"/>
                  </a:lnTo>
                  <a:cubicBezTo>
                    <a:pt x="-170" y="26871"/>
                    <a:pt x="-1248" y="32297"/>
                    <a:pt x="1372" y="36383"/>
                  </a:cubicBezTo>
                  <a:lnTo>
                    <a:pt x="22244" y="68460"/>
                  </a:lnTo>
                  <a:cubicBezTo>
                    <a:pt x="24958" y="72451"/>
                    <a:pt x="30329" y="73605"/>
                    <a:pt x="34442" y="71080"/>
                  </a:cubicBezTo>
                  <a:lnTo>
                    <a:pt x="69952" y="48762"/>
                  </a:lnTo>
                  <a:cubicBezTo>
                    <a:pt x="74152" y="46069"/>
                    <a:pt x="75375" y="40480"/>
                    <a:pt x="72682" y="36279"/>
                  </a:cubicBezTo>
                  <a:cubicBezTo>
                    <a:pt x="72646" y="36223"/>
                    <a:pt x="72609" y="36167"/>
                    <a:pt x="72572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81845C69-53E2-0EE8-8D09-13E591681566}"/>
                </a:ext>
              </a:extLst>
            </p:cNvPr>
            <p:cNvSpPr/>
            <p:nvPr/>
          </p:nvSpPr>
          <p:spPr>
            <a:xfrm>
              <a:off x="9034875" y="3090978"/>
              <a:ext cx="74024" cy="72471"/>
            </a:xfrm>
            <a:custGeom>
              <a:avLst/>
              <a:gdLst>
                <a:gd name="connsiteX0" fmla="*/ 72442 w 74024"/>
                <a:gd name="connsiteY0" fmla="*/ 36163 h 72471"/>
                <a:gd name="connsiteX1" fmla="*/ 49672 w 74024"/>
                <a:gd name="connsiteY1" fmla="*/ 3635 h 72471"/>
                <a:gd name="connsiteX2" fmla="*/ 37475 w 74024"/>
                <a:gd name="connsiteY2" fmla="*/ 1376 h 72471"/>
                <a:gd name="connsiteX3" fmla="*/ 3772 w 74024"/>
                <a:gd name="connsiteY3" fmla="*/ 24146 h 72471"/>
                <a:gd name="connsiteX4" fmla="*/ 1332 w 74024"/>
                <a:gd name="connsiteY4" fmla="*/ 36344 h 72471"/>
                <a:gd name="connsiteX5" fmla="*/ 22205 w 74024"/>
                <a:gd name="connsiteY5" fmla="*/ 68420 h 72471"/>
                <a:gd name="connsiteX6" fmla="*/ 34312 w 74024"/>
                <a:gd name="connsiteY6" fmla="*/ 71130 h 72471"/>
                <a:gd name="connsiteX7" fmla="*/ 69912 w 74024"/>
                <a:gd name="connsiteY7" fmla="*/ 48722 h 72471"/>
                <a:gd name="connsiteX8" fmla="*/ 72468 w 74024"/>
                <a:gd name="connsiteY8" fmla="*/ 36202 h 72471"/>
                <a:gd name="connsiteX9" fmla="*/ 72442 w 74024"/>
                <a:gd name="connsiteY9" fmla="*/ 36163 h 7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24" h="72471">
                  <a:moveTo>
                    <a:pt x="72442" y="36163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146"/>
                  </a:lnTo>
                  <a:cubicBezTo>
                    <a:pt x="-157" y="26915"/>
                    <a:pt x="-1229" y="32276"/>
                    <a:pt x="1332" y="36344"/>
                  </a:cubicBezTo>
                  <a:lnTo>
                    <a:pt x="22205" y="68420"/>
                  </a:lnTo>
                  <a:cubicBezTo>
                    <a:pt x="24884" y="72389"/>
                    <a:pt x="30196" y="73579"/>
                    <a:pt x="34312" y="71130"/>
                  </a:cubicBezTo>
                  <a:lnTo>
                    <a:pt x="69912" y="48722"/>
                  </a:lnTo>
                  <a:cubicBezTo>
                    <a:pt x="74075" y="45971"/>
                    <a:pt x="75220" y="40366"/>
                    <a:pt x="72468" y="36202"/>
                  </a:cubicBezTo>
                  <a:cubicBezTo>
                    <a:pt x="72459" y="36189"/>
                    <a:pt x="72451" y="36176"/>
                    <a:pt x="72442" y="3616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3C8C1411-E703-8CF3-5F77-B1732E67C9AD}"/>
                </a:ext>
              </a:extLst>
            </p:cNvPr>
            <p:cNvSpPr/>
            <p:nvPr/>
          </p:nvSpPr>
          <p:spPr>
            <a:xfrm>
              <a:off x="8970478" y="3135574"/>
              <a:ext cx="74087" cy="72460"/>
            </a:xfrm>
            <a:custGeom>
              <a:avLst/>
              <a:gdLst>
                <a:gd name="connsiteX0" fmla="*/ 72505 w 74087"/>
                <a:gd name="connsiteY0" fmla="*/ 36112 h 72460"/>
                <a:gd name="connsiteX1" fmla="*/ 49736 w 74087"/>
                <a:gd name="connsiteY1" fmla="*/ 3675 h 72460"/>
                <a:gd name="connsiteX2" fmla="*/ 37447 w 74087"/>
                <a:gd name="connsiteY2" fmla="*/ 1416 h 72460"/>
                <a:gd name="connsiteX3" fmla="*/ 3835 w 74087"/>
                <a:gd name="connsiteY3" fmla="*/ 24095 h 72460"/>
                <a:gd name="connsiteX4" fmla="*/ 1304 w 74087"/>
                <a:gd name="connsiteY4" fmla="*/ 36293 h 72460"/>
                <a:gd name="connsiteX5" fmla="*/ 22177 w 74087"/>
                <a:gd name="connsiteY5" fmla="*/ 68369 h 72460"/>
                <a:gd name="connsiteX6" fmla="*/ 34375 w 74087"/>
                <a:gd name="connsiteY6" fmla="*/ 71080 h 72460"/>
                <a:gd name="connsiteX7" fmla="*/ 69975 w 74087"/>
                <a:gd name="connsiteY7" fmla="*/ 48672 h 72460"/>
                <a:gd name="connsiteX8" fmla="*/ 72531 w 74087"/>
                <a:gd name="connsiteY8" fmla="*/ 36152 h 72460"/>
                <a:gd name="connsiteX9" fmla="*/ 72505 w 74087"/>
                <a:gd name="connsiteY9" fmla="*/ 36113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460">
                  <a:moveTo>
                    <a:pt x="72505" y="36112"/>
                  </a:moveTo>
                  <a:lnTo>
                    <a:pt x="49736" y="3675"/>
                  </a:lnTo>
                  <a:cubicBezTo>
                    <a:pt x="46904" y="-245"/>
                    <a:pt x="41488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9" y="73587"/>
                    <a:pt x="34375" y="71080"/>
                  </a:cubicBezTo>
                  <a:lnTo>
                    <a:pt x="69975" y="48672"/>
                  </a:lnTo>
                  <a:cubicBezTo>
                    <a:pt x="74138" y="45921"/>
                    <a:pt x="75283" y="40315"/>
                    <a:pt x="72531" y="36152"/>
                  </a:cubicBezTo>
                  <a:cubicBezTo>
                    <a:pt x="72522" y="36139"/>
                    <a:pt x="72514" y="36126"/>
                    <a:pt x="72505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11203379-696E-C909-2DB0-74E7AEEABED4}"/>
                </a:ext>
              </a:extLst>
            </p:cNvPr>
            <p:cNvSpPr/>
            <p:nvPr/>
          </p:nvSpPr>
          <p:spPr>
            <a:xfrm>
              <a:off x="8904284" y="3178263"/>
              <a:ext cx="78156" cy="76079"/>
            </a:xfrm>
            <a:custGeom>
              <a:avLst/>
              <a:gdLst>
                <a:gd name="connsiteX0" fmla="*/ 77168 w 78156"/>
                <a:gd name="connsiteY0" fmla="*/ 42034 h 76079"/>
                <a:gd name="connsiteX1" fmla="*/ 48886 w 78156"/>
                <a:gd name="connsiteY1" fmla="*/ 1736 h 76079"/>
                <a:gd name="connsiteX2" fmla="*/ 43246 w 78156"/>
                <a:gd name="connsiteY2" fmla="*/ 616 h 76079"/>
                <a:gd name="connsiteX3" fmla="*/ 43194 w 78156"/>
                <a:gd name="connsiteY3" fmla="*/ 651 h 76079"/>
                <a:gd name="connsiteX4" fmla="*/ 1811 w 78156"/>
                <a:gd name="connsiteY4" fmla="*/ 28571 h 76079"/>
                <a:gd name="connsiteX5" fmla="*/ 588 w 78156"/>
                <a:gd name="connsiteY5" fmla="*/ 34190 h 76079"/>
                <a:gd name="connsiteX6" fmla="*/ 636 w 78156"/>
                <a:gd name="connsiteY6" fmla="*/ 34264 h 76079"/>
                <a:gd name="connsiteX7" fmla="*/ 26568 w 78156"/>
                <a:gd name="connsiteY7" fmla="*/ 74111 h 76079"/>
                <a:gd name="connsiteX8" fmla="*/ 32261 w 78156"/>
                <a:gd name="connsiteY8" fmla="*/ 75376 h 76079"/>
                <a:gd name="connsiteX9" fmla="*/ 75993 w 78156"/>
                <a:gd name="connsiteY9" fmla="*/ 48269 h 76079"/>
                <a:gd name="connsiteX10" fmla="*/ 77556 w 78156"/>
                <a:gd name="connsiteY10" fmla="*/ 42602 h 76079"/>
                <a:gd name="connsiteX11" fmla="*/ 77168 w 78156"/>
                <a:gd name="connsiteY11" fmla="*/ 42034 h 7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9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8" y="74111"/>
                  </a:lnTo>
                  <a:cubicBezTo>
                    <a:pt x="27802" y="76016"/>
                    <a:pt x="30336" y="76579"/>
                    <a:pt x="32261" y="75376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任意多边形: 形状 615">
              <a:extLst>
                <a:ext uri="{FF2B5EF4-FFF2-40B4-BE49-F238E27FC236}">
                  <a16:creationId xmlns:a16="http://schemas.microsoft.com/office/drawing/2014/main" id="{0A01EC38-7F8D-7EFA-C3D6-6347B0E138B0}"/>
                </a:ext>
              </a:extLst>
            </p:cNvPr>
            <p:cNvSpPr/>
            <p:nvPr/>
          </p:nvSpPr>
          <p:spPr>
            <a:xfrm>
              <a:off x="8839777" y="3222802"/>
              <a:ext cx="78299" cy="76158"/>
            </a:xfrm>
            <a:custGeom>
              <a:avLst/>
              <a:gdLst>
                <a:gd name="connsiteX0" fmla="*/ 77341 w 78299"/>
                <a:gd name="connsiteY0" fmla="*/ 42041 h 76158"/>
                <a:gd name="connsiteX1" fmla="*/ 48879 w 78299"/>
                <a:gd name="connsiteY1" fmla="*/ 1742 h 76158"/>
                <a:gd name="connsiteX2" fmla="*/ 43103 w 78299"/>
                <a:gd name="connsiteY2" fmla="*/ 654 h 76158"/>
                <a:gd name="connsiteX3" fmla="*/ 43096 w 78299"/>
                <a:gd name="connsiteY3" fmla="*/ 658 h 76158"/>
                <a:gd name="connsiteX4" fmla="*/ 1714 w 78299"/>
                <a:gd name="connsiteY4" fmla="*/ 28578 h 76158"/>
                <a:gd name="connsiteX5" fmla="*/ 629 w 78299"/>
                <a:gd name="connsiteY5" fmla="*/ 34270 h 76158"/>
                <a:gd name="connsiteX6" fmla="*/ 26561 w 78299"/>
                <a:gd name="connsiteY6" fmla="*/ 74117 h 76158"/>
                <a:gd name="connsiteX7" fmla="*/ 32000 w 78299"/>
                <a:gd name="connsiteY7" fmla="*/ 75544 h 76158"/>
                <a:gd name="connsiteX8" fmla="*/ 32254 w 78299"/>
                <a:gd name="connsiteY8" fmla="*/ 75382 h 76158"/>
                <a:gd name="connsiteX9" fmla="*/ 75895 w 78299"/>
                <a:gd name="connsiteY9" fmla="*/ 48275 h 76158"/>
                <a:gd name="connsiteX10" fmla="*/ 77859 w 78299"/>
                <a:gd name="connsiteY10" fmla="*/ 42871 h 76158"/>
                <a:gd name="connsiteX11" fmla="*/ 77341 w 78299"/>
                <a:gd name="connsiteY11" fmla="*/ 42041 h 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299" h="76158">
                  <a:moveTo>
                    <a:pt x="77341" y="42041"/>
                  </a:moveTo>
                  <a:lnTo>
                    <a:pt x="48879" y="1742"/>
                  </a:lnTo>
                  <a:cubicBezTo>
                    <a:pt x="47585" y="-153"/>
                    <a:pt x="44998" y="-641"/>
                    <a:pt x="43103" y="654"/>
                  </a:cubicBezTo>
                  <a:cubicBezTo>
                    <a:pt x="43101" y="655"/>
                    <a:pt x="43098" y="657"/>
                    <a:pt x="43096" y="658"/>
                  </a:cubicBezTo>
                  <a:lnTo>
                    <a:pt x="1714" y="28578"/>
                  </a:lnTo>
                  <a:cubicBezTo>
                    <a:pt x="-129" y="29869"/>
                    <a:pt x="-610" y="32392"/>
                    <a:pt x="629" y="34270"/>
                  </a:cubicBezTo>
                  <a:lnTo>
                    <a:pt x="26561" y="74117"/>
                  </a:lnTo>
                  <a:cubicBezTo>
                    <a:pt x="27669" y="76013"/>
                    <a:pt x="30104" y="76652"/>
                    <a:pt x="32000" y="75544"/>
                  </a:cubicBezTo>
                  <a:cubicBezTo>
                    <a:pt x="32086" y="75493"/>
                    <a:pt x="32171" y="75440"/>
                    <a:pt x="32254" y="75382"/>
                  </a:cubicBezTo>
                  <a:lnTo>
                    <a:pt x="75895" y="48275"/>
                  </a:lnTo>
                  <a:cubicBezTo>
                    <a:pt x="77930" y="47325"/>
                    <a:pt x="78809" y="44905"/>
                    <a:pt x="77859" y="42871"/>
                  </a:cubicBezTo>
                  <a:cubicBezTo>
                    <a:pt x="77720" y="42574"/>
                    <a:pt x="77546" y="42296"/>
                    <a:pt x="77341" y="4204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任意多边形: 形状 616">
              <a:extLst>
                <a:ext uri="{FF2B5EF4-FFF2-40B4-BE49-F238E27FC236}">
                  <a16:creationId xmlns:a16="http://schemas.microsoft.com/office/drawing/2014/main" id="{8966447C-7949-9112-F58C-4D5A5E931C1D}"/>
                </a:ext>
              </a:extLst>
            </p:cNvPr>
            <p:cNvSpPr/>
            <p:nvPr/>
          </p:nvSpPr>
          <p:spPr>
            <a:xfrm>
              <a:off x="8782964" y="3262751"/>
              <a:ext cx="78405" cy="76041"/>
            </a:xfrm>
            <a:custGeom>
              <a:avLst/>
              <a:gdLst>
                <a:gd name="connsiteX0" fmla="*/ 77140 w 78405"/>
                <a:gd name="connsiteY0" fmla="*/ 41577 h 76041"/>
                <a:gd name="connsiteX1" fmla="*/ 48859 w 78405"/>
                <a:gd name="connsiteY1" fmla="*/ 1640 h 76041"/>
                <a:gd name="connsiteX2" fmla="*/ 43166 w 78405"/>
                <a:gd name="connsiteY2" fmla="*/ 646 h 76041"/>
                <a:gd name="connsiteX3" fmla="*/ 1783 w 78405"/>
                <a:gd name="connsiteY3" fmla="*/ 28475 h 76041"/>
                <a:gd name="connsiteX4" fmla="*/ 609 w 78405"/>
                <a:gd name="connsiteY4" fmla="*/ 34258 h 76041"/>
                <a:gd name="connsiteX5" fmla="*/ 26541 w 78405"/>
                <a:gd name="connsiteY5" fmla="*/ 74105 h 76041"/>
                <a:gd name="connsiteX6" fmla="*/ 32233 w 78405"/>
                <a:gd name="connsiteY6" fmla="*/ 75370 h 76041"/>
                <a:gd name="connsiteX7" fmla="*/ 75966 w 78405"/>
                <a:gd name="connsiteY7" fmla="*/ 48263 h 76041"/>
                <a:gd name="connsiteX8" fmla="*/ 77949 w 78405"/>
                <a:gd name="connsiteY8" fmla="*/ 42730 h 76041"/>
                <a:gd name="connsiteX9" fmla="*/ 77140 w 78405"/>
                <a:gd name="connsiteY9" fmla="*/ 41577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05" h="76041">
                  <a:moveTo>
                    <a:pt x="77140" y="41577"/>
                  </a:moveTo>
                  <a:lnTo>
                    <a:pt x="48859" y="1640"/>
                  </a:lnTo>
                  <a:cubicBezTo>
                    <a:pt x="47540" y="-172"/>
                    <a:pt x="45022" y="-612"/>
                    <a:pt x="4316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3" y="75968"/>
                    <a:pt x="30300" y="76523"/>
                    <a:pt x="32233" y="75370"/>
                  </a:cubicBezTo>
                  <a:lnTo>
                    <a:pt x="75966" y="48263"/>
                  </a:lnTo>
                  <a:cubicBezTo>
                    <a:pt x="78041" y="47283"/>
                    <a:pt x="78929" y="44805"/>
                    <a:pt x="77949" y="42730"/>
                  </a:cubicBezTo>
                  <a:cubicBezTo>
                    <a:pt x="77747" y="42302"/>
                    <a:pt x="77473" y="41912"/>
                    <a:pt x="77140" y="41577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任意多边形: 形状 617">
              <a:extLst>
                <a:ext uri="{FF2B5EF4-FFF2-40B4-BE49-F238E27FC236}">
                  <a16:creationId xmlns:a16="http://schemas.microsoft.com/office/drawing/2014/main" id="{1DDE3E4F-4428-64BA-3F69-63ECA863835A}"/>
                </a:ext>
              </a:extLst>
            </p:cNvPr>
            <p:cNvSpPr/>
            <p:nvPr/>
          </p:nvSpPr>
          <p:spPr>
            <a:xfrm>
              <a:off x="8719139" y="3306484"/>
              <a:ext cx="78165" cy="76041"/>
            </a:xfrm>
            <a:custGeom>
              <a:avLst/>
              <a:gdLst>
                <a:gd name="connsiteX0" fmla="*/ 77174 w 78165"/>
                <a:gd name="connsiteY0" fmla="*/ 41938 h 76041"/>
                <a:gd name="connsiteX1" fmla="*/ 48893 w 78165"/>
                <a:gd name="connsiteY1" fmla="*/ 1640 h 76041"/>
                <a:gd name="connsiteX2" fmla="*/ 43200 w 78165"/>
                <a:gd name="connsiteY2" fmla="*/ 646 h 76041"/>
                <a:gd name="connsiteX3" fmla="*/ 1817 w 78165"/>
                <a:gd name="connsiteY3" fmla="*/ 28475 h 76041"/>
                <a:gd name="connsiteX4" fmla="*/ 625 w 78165"/>
                <a:gd name="connsiteY4" fmla="*/ 34231 h 76041"/>
                <a:gd name="connsiteX5" fmla="*/ 642 w 78165"/>
                <a:gd name="connsiteY5" fmla="*/ 34258 h 76041"/>
                <a:gd name="connsiteX6" fmla="*/ 26575 w 78165"/>
                <a:gd name="connsiteY6" fmla="*/ 74105 h 76041"/>
                <a:gd name="connsiteX7" fmla="*/ 32267 w 78165"/>
                <a:gd name="connsiteY7" fmla="*/ 75370 h 76041"/>
                <a:gd name="connsiteX8" fmla="*/ 75999 w 78165"/>
                <a:gd name="connsiteY8" fmla="*/ 48263 h 76041"/>
                <a:gd name="connsiteX9" fmla="*/ 77529 w 78165"/>
                <a:gd name="connsiteY9" fmla="*/ 42455 h 76041"/>
                <a:gd name="connsiteX10" fmla="*/ 77174 w 78165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65" h="76041">
                  <a:moveTo>
                    <a:pt x="77174" y="41938"/>
                  </a:moveTo>
                  <a:lnTo>
                    <a:pt x="48893" y="1640"/>
                  </a:lnTo>
                  <a:cubicBezTo>
                    <a:pt x="47574" y="-172"/>
                    <a:pt x="45055" y="-612"/>
                    <a:pt x="43200" y="646"/>
                  </a:cubicBezTo>
                  <a:lnTo>
                    <a:pt x="1817" y="28475"/>
                  </a:lnTo>
                  <a:cubicBezTo>
                    <a:pt x="-101" y="29735"/>
                    <a:pt x="-635" y="32312"/>
                    <a:pt x="625" y="34231"/>
                  </a:cubicBezTo>
                  <a:cubicBezTo>
                    <a:pt x="631" y="34240"/>
                    <a:pt x="637" y="34249"/>
                    <a:pt x="642" y="34258"/>
                  </a:cubicBezTo>
                  <a:lnTo>
                    <a:pt x="26575" y="74105"/>
                  </a:lnTo>
                  <a:cubicBezTo>
                    <a:pt x="27837" y="75968"/>
                    <a:pt x="30334" y="76523"/>
                    <a:pt x="32267" y="75370"/>
                  </a:cubicBezTo>
                  <a:lnTo>
                    <a:pt x="75999" y="48263"/>
                  </a:lnTo>
                  <a:cubicBezTo>
                    <a:pt x="78026" y="47082"/>
                    <a:pt x="78711" y="44482"/>
                    <a:pt x="77529" y="42455"/>
                  </a:cubicBezTo>
                  <a:cubicBezTo>
                    <a:pt x="77424" y="42274"/>
                    <a:pt x="77305" y="42102"/>
                    <a:pt x="77174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9A21F287-78D8-C897-08B6-BB5A4AC98261}"/>
                </a:ext>
              </a:extLst>
            </p:cNvPr>
            <p:cNvSpPr/>
            <p:nvPr/>
          </p:nvSpPr>
          <p:spPr>
            <a:xfrm>
              <a:off x="8657341" y="3348855"/>
              <a:ext cx="78156" cy="76078"/>
            </a:xfrm>
            <a:custGeom>
              <a:avLst/>
              <a:gdLst>
                <a:gd name="connsiteX0" fmla="*/ 77168 w 78156"/>
                <a:gd name="connsiteY0" fmla="*/ 42034 h 76078"/>
                <a:gd name="connsiteX1" fmla="*/ 48886 w 78156"/>
                <a:gd name="connsiteY1" fmla="*/ 1736 h 76078"/>
                <a:gd name="connsiteX2" fmla="*/ 43246 w 78156"/>
                <a:gd name="connsiteY2" fmla="*/ 616 h 76078"/>
                <a:gd name="connsiteX3" fmla="*/ 43194 w 78156"/>
                <a:gd name="connsiteY3" fmla="*/ 651 h 76078"/>
                <a:gd name="connsiteX4" fmla="*/ 1811 w 78156"/>
                <a:gd name="connsiteY4" fmla="*/ 28571 h 76078"/>
                <a:gd name="connsiteX5" fmla="*/ 588 w 78156"/>
                <a:gd name="connsiteY5" fmla="*/ 34190 h 76078"/>
                <a:gd name="connsiteX6" fmla="*/ 636 w 78156"/>
                <a:gd name="connsiteY6" fmla="*/ 34264 h 76078"/>
                <a:gd name="connsiteX7" fmla="*/ 26569 w 78156"/>
                <a:gd name="connsiteY7" fmla="*/ 74110 h 76078"/>
                <a:gd name="connsiteX8" fmla="*/ 32261 w 78156"/>
                <a:gd name="connsiteY8" fmla="*/ 75375 h 76078"/>
                <a:gd name="connsiteX9" fmla="*/ 75993 w 78156"/>
                <a:gd name="connsiteY9" fmla="*/ 48269 h 76078"/>
                <a:gd name="connsiteX10" fmla="*/ 77556 w 78156"/>
                <a:gd name="connsiteY10" fmla="*/ 42602 h 76078"/>
                <a:gd name="connsiteX11" fmla="*/ 77168 w 78156"/>
                <a:gd name="connsiteY11" fmla="*/ 42034 h 7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9" y="74110"/>
                  </a:lnTo>
                  <a:cubicBezTo>
                    <a:pt x="27803" y="76016"/>
                    <a:pt x="30337" y="76579"/>
                    <a:pt x="32261" y="75375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34876817-22E8-C71B-73D4-C5C4FD5AF91C}"/>
                </a:ext>
              </a:extLst>
            </p:cNvPr>
            <p:cNvSpPr/>
            <p:nvPr/>
          </p:nvSpPr>
          <p:spPr>
            <a:xfrm>
              <a:off x="8595803" y="3392051"/>
              <a:ext cx="77982" cy="76041"/>
            </a:xfrm>
            <a:custGeom>
              <a:avLst/>
              <a:gdLst>
                <a:gd name="connsiteX0" fmla="*/ 76903 w 77982"/>
                <a:gd name="connsiteY0" fmla="*/ 42029 h 76041"/>
                <a:gd name="connsiteX1" fmla="*/ 48893 w 77982"/>
                <a:gd name="connsiteY1" fmla="*/ 1640 h 76041"/>
                <a:gd name="connsiteX2" fmla="*/ 43200 w 77982"/>
                <a:gd name="connsiteY2" fmla="*/ 646 h 76041"/>
                <a:gd name="connsiteX3" fmla="*/ 1817 w 77982"/>
                <a:gd name="connsiteY3" fmla="*/ 28475 h 76041"/>
                <a:gd name="connsiteX4" fmla="*/ 625 w 77982"/>
                <a:gd name="connsiteY4" fmla="*/ 34231 h 76041"/>
                <a:gd name="connsiteX5" fmla="*/ 642 w 77982"/>
                <a:gd name="connsiteY5" fmla="*/ 34258 h 76041"/>
                <a:gd name="connsiteX6" fmla="*/ 26575 w 77982"/>
                <a:gd name="connsiteY6" fmla="*/ 74105 h 76041"/>
                <a:gd name="connsiteX7" fmla="*/ 32268 w 77982"/>
                <a:gd name="connsiteY7" fmla="*/ 75370 h 76041"/>
                <a:gd name="connsiteX8" fmla="*/ 75999 w 77982"/>
                <a:gd name="connsiteY8" fmla="*/ 48263 h 76041"/>
                <a:gd name="connsiteX9" fmla="*/ 77274 w 77982"/>
                <a:gd name="connsiteY9" fmla="*/ 42525 h 76041"/>
                <a:gd name="connsiteX10" fmla="*/ 76903 w 77982"/>
                <a:gd name="connsiteY10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982" h="76041">
                  <a:moveTo>
                    <a:pt x="76903" y="42029"/>
                  </a:moveTo>
                  <a:lnTo>
                    <a:pt x="48893" y="1640"/>
                  </a:lnTo>
                  <a:cubicBezTo>
                    <a:pt x="47574" y="-172"/>
                    <a:pt x="45055" y="-612"/>
                    <a:pt x="43200" y="646"/>
                  </a:cubicBezTo>
                  <a:lnTo>
                    <a:pt x="1817" y="28475"/>
                  </a:lnTo>
                  <a:cubicBezTo>
                    <a:pt x="-101" y="29735"/>
                    <a:pt x="-635" y="32312"/>
                    <a:pt x="625" y="34231"/>
                  </a:cubicBezTo>
                  <a:cubicBezTo>
                    <a:pt x="631" y="34240"/>
                    <a:pt x="637" y="34249"/>
                    <a:pt x="642" y="34258"/>
                  </a:cubicBezTo>
                  <a:lnTo>
                    <a:pt x="26575" y="74105"/>
                  </a:lnTo>
                  <a:cubicBezTo>
                    <a:pt x="27837" y="75968"/>
                    <a:pt x="30335" y="76523"/>
                    <a:pt x="32268" y="75370"/>
                  </a:cubicBezTo>
                  <a:lnTo>
                    <a:pt x="75999" y="48263"/>
                  </a:lnTo>
                  <a:cubicBezTo>
                    <a:pt x="77936" y="47031"/>
                    <a:pt x="78506" y="44461"/>
                    <a:pt x="77274" y="42525"/>
                  </a:cubicBezTo>
                  <a:cubicBezTo>
                    <a:pt x="77163" y="42350"/>
                    <a:pt x="77039" y="42185"/>
                    <a:pt x="76903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C6EBC00D-0E57-C919-5851-6D247316F0D0}"/>
                </a:ext>
              </a:extLst>
            </p:cNvPr>
            <p:cNvSpPr/>
            <p:nvPr/>
          </p:nvSpPr>
          <p:spPr>
            <a:xfrm>
              <a:off x="8533735" y="3434783"/>
              <a:ext cx="78059" cy="75898"/>
            </a:xfrm>
            <a:custGeom>
              <a:avLst/>
              <a:gdLst>
                <a:gd name="connsiteX0" fmla="*/ 77168 w 78059"/>
                <a:gd name="connsiteY0" fmla="*/ 42034 h 75898"/>
                <a:gd name="connsiteX1" fmla="*/ 48886 w 78059"/>
                <a:gd name="connsiteY1" fmla="*/ 1736 h 75898"/>
                <a:gd name="connsiteX2" fmla="*/ 43246 w 78059"/>
                <a:gd name="connsiteY2" fmla="*/ 616 h 75898"/>
                <a:gd name="connsiteX3" fmla="*/ 43194 w 78059"/>
                <a:gd name="connsiteY3" fmla="*/ 651 h 75898"/>
                <a:gd name="connsiteX4" fmla="*/ 1811 w 78059"/>
                <a:gd name="connsiteY4" fmla="*/ 28391 h 75898"/>
                <a:gd name="connsiteX5" fmla="*/ 588 w 78059"/>
                <a:gd name="connsiteY5" fmla="*/ 34009 h 75898"/>
                <a:gd name="connsiteX6" fmla="*/ 636 w 78059"/>
                <a:gd name="connsiteY6" fmla="*/ 34083 h 75898"/>
                <a:gd name="connsiteX7" fmla="*/ 26568 w 78059"/>
                <a:gd name="connsiteY7" fmla="*/ 73930 h 75898"/>
                <a:gd name="connsiteX8" fmla="*/ 32261 w 78059"/>
                <a:gd name="connsiteY8" fmla="*/ 75195 h 75898"/>
                <a:gd name="connsiteX9" fmla="*/ 75993 w 78059"/>
                <a:gd name="connsiteY9" fmla="*/ 48088 h 75898"/>
                <a:gd name="connsiteX10" fmla="*/ 77402 w 78059"/>
                <a:gd name="connsiteY10" fmla="*/ 42382 h 75898"/>
                <a:gd name="connsiteX11" fmla="*/ 77168 w 78059"/>
                <a:gd name="connsiteY11" fmla="*/ 42034 h 7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059" h="7589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391"/>
                  </a:lnTo>
                  <a:cubicBezTo>
                    <a:pt x="-78" y="29604"/>
                    <a:pt x="-626" y="32120"/>
                    <a:pt x="588" y="34009"/>
                  </a:cubicBezTo>
                  <a:cubicBezTo>
                    <a:pt x="604" y="34034"/>
                    <a:pt x="620" y="34059"/>
                    <a:pt x="636" y="34083"/>
                  </a:cubicBezTo>
                  <a:lnTo>
                    <a:pt x="26568" y="73930"/>
                  </a:lnTo>
                  <a:cubicBezTo>
                    <a:pt x="27802" y="75835"/>
                    <a:pt x="30336" y="76398"/>
                    <a:pt x="32261" y="75195"/>
                  </a:cubicBezTo>
                  <a:lnTo>
                    <a:pt x="75993" y="48088"/>
                  </a:lnTo>
                  <a:cubicBezTo>
                    <a:pt x="77958" y="46901"/>
                    <a:pt x="78589" y="44347"/>
                    <a:pt x="77402" y="42382"/>
                  </a:cubicBezTo>
                  <a:cubicBezTo>
                    <a:pt x="77330" y="42262"/>
                    <a:pt x="77252" y="42146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6F0A51D4-CE8C-8A90-4DAC-C2DB2BA72ABA}"/>
                </a:ext>
              </a:extLst>
            </p:cNvPr>
            <p:cNvSpPr/>
            <p:nvPr/>
          </p:nvSpPr>
          <p:spPr>
            <a:xfrm>
              <a:off x="9182995" y="2901552"/>
              <a:ext cx="73902" cy="72486"/>
            </a:xfrm>
            <a:custGeom>
              <a:avLst/>
              <a:gdLst>
                <a:gd name="connsiteX0" fmla="*/ 72234 w 73902"/>
                <a:gd name="connsiteY0" fmla="*/ 36203 h 72486"/>
                <a:gd name="connsiteX1" fmla="*/ 49464 w 73902"/>
                <a:gd name="connsiteY1" fmla="*/ 3675 h 72486"/>
                <a:gd name="connsiteX2" fmla="*/ 37176 w 73902"/>
                <a:gd name="connsiteY2" fmla="*/ 1416 h 72486"/>
                <a:gd name="connsiteX3" fmla="*/ 3835 w 73902"/>
                <a:gd name="connsiteY3" fmla="*/ 24185 h 72486"/>
                <a:gd name="connsiteX4" fmla="*/ 1304 w 73902"/>
                <a:gd name="connsiteY4" fmla="*/ 36383 h 72486"/>
                <a:gd name="connsiteX5" fmla="*/ 22177 w 73902"/>
                <a:gd name="connsiteY5" fmla="*/ 68460 h 72486"/>
                <a:gd name="connsiteX6" fmla="*/ 34375 w 73902"/>
                <a:gd name="connsiteY6" fmla="*/ 71080 h 72486"/>
                <a:gd name="connsiteX7" fmla="*/ 69975 w 73902"/>
                <a:gd name="connsiteY7" fmla="*/ 48762 h 72486"/>
                <a:gd name="connsiteX8" fmla="*/ 72234 w 73902"/>
                <a:gd name="connsiteY8" fmla="*/ 36203 h 7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02" h="72486">
                  <a:moveTo>
                    <a:pt x="72234" y="36203"/>
                  </a:moveTo>
                  <a:lnTo>
                    <a:pt x="49464" y="3675"/>
                  </a:lnTo>
                  <a:cubicBezTo>
                    <a:pt x="46632" y="-245"/>
                    <a:pt x="41217" y="-1241"/>
                    <a:pt x="37176" y="1416"/>
                  </a:cubicBezTo>
                  <a:lnTo>
                    <a:pt x="3835" y="24185"/>
                  </a:lnTo>
                  <a:cubicBezTo>
                    <a:pt x="-125" y="26927"/>
                    <a:pt x="-1238" y="32293"/>
                    <a:pt x="1304" y="36383"/>
                  </a:cubicBezTo>
                  <a:lnTo>
                    <a:pt x="22177" y="68460"/>
                  </a:lnTo>
                  <a:cubicBezTo>
                    <a:pt x="24891" y="72451"/>
                    <a:pt x="30262" y="73605"/>
                    <a:pt x="34375" y="71080"/>
                  </a:cubicBezTo>
                  <a:lnTo>
                    <a:pt x="69975" y="48762"/>
                  </a:lnTo>
                  <a:cubicBezTo>
                    <a:pt x="74061" y="45914"/>
                    <a:pt x="75071" y="40296"/>
                    <a:pt x="72234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812BC566-1486-8F89-D285-87832918F865}"/>
                </a:ext>
              </a:extLst>
            </p:cNvPr>
            <p:cNvSpPr/>
            <p:nvPr/>
          </p:nvSpPr>
          <p:spPr>
            <a:xfrm>
              <a:off x="9093724" y="2772835"/>
              <a:ext cx="74005" cy="72419"/>
            </a:xfrm>
            <a:custGeom>
              <a:avLst/>
              <a:gdLst>
                <a:gd name="connsiteX0" fmla="*/ 72505 w 74005"/>
                <a:gd name="connsiteY0" fmla="*/ 36343 h 72419"/>
                <a:gd name="connsiteX1" fmla="*/ 49736 w 74005"/>
                <a:gd name="connsiteY1" fmla="*/ 3635 h 72419"/>
                <a:gd name="connsiteX2" fmla="*/ 37538 w 74005"/>
                <a:gd name="connsiteY2" fmla="*/ 1376 h 72419"/>
                <a:gd name="connsiteX3" fmla="*/ 3835 w 74005"/>
                <a:gd name="connsiteY3" fmla="*/ 24055 h 72419"/>
                <a:gd name="connsiteX4" fmla="*/ 1304 w 74005"/>
                <a:gd name="connsiteY4" fmla="*/ 36253 h 72419"/>
                <a:gd name="connsiteX5" fmla="*/ 22177 w 74005"/>
                <a:gd name="connsiteY5" fmla="*/ 68329 h 72419"/>
                <a:gd name="connsiteX6" fmla="*/ 34375 w 74005"/>
                <a:gd name="connsiteY6" fmla="*/ 71040 h 72419"/>
                <a:gd name="connsiteX7" fmla="*/ 69975 w 74005"/>
                <a:gd name="connsiteY7" fmla="*/ 48722 h 72419"/>
                <a:gd name="connsiteX8" fmla="*/ 72505 w 74005"/>
                <a:gd name="connsiteY8" fmla="*/ 36343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05" h="72419">
                  <a:moveTo>
                    <a:pt x="72505" y="36343"/>
                  </a:moveTo>
                  <a:lnTo>
                    <a:pt x="49736" y="3635"/>
                  </a:lnTo>
                  <a:cubicBezTo>
                    <a:pt x="46910" y="-232"/>
                    <a:pt x="41560" y="-1222"/>
                    <a:pt x="37538" y="1376"/>
                  </a:cubicBezTo>
                  <a:lnTo>
                    <a:pt x="3835" y="24055"/>
                  </a:lnTo>
                  <a:cubicBezTo>
                    <a:pt x="-125" y="26797"/>
                    <a:pt x="-1238" y="32163"/>
                    <a:pt x="1304" y="36253"/>
                  </a:cubicBezTo>
                  <a:lnTo>
                    <a:pt x="22177" y="68329"/>
                  </a:lnTo>
                  <a:cubicBezTo>
                    <a:pt x="24862" y="72352"/>
                    <a:pt x="30239" y="73547"/>
                    <a:pt x="34375" y="71040"/>
                  </a:cubicBezTo>
                  <a:lnTo>
                    <a:pt x="69975" y="48722"/>
                  </a:lnTo>
                  <a:cubicBezTo>
                    <a:pt x="74043" y="45969"/>
                    <a:pt x="75166" y="40471"/>
                    <a:pt x="72505" y="3634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7E24494-3BE7-C0A4-E591-A254759D8CC1}"/>
                </a:ext>
              </a:extLst>
            </p:cNvPr>
            <p:cNvSpPr/>
            <p:nvPr/>
          </p:nvSpPr>
          <p:spPr>
            <a:xfrm>
              <a:off x="9122159" y="2943608"/>
              <a:ext cx="74067" cy="72419"/>
            </a:xfrm>
            <a:custGeom>
              <a:avLst/>
              <a:gdLst>
                <a:gd name="connsiteX0" fmla="*/ 72442 w 74067"/>
                <a:gd name="connsiteY0" fmla="*/ 36072 h 72419"/>
                <a:gd name="connsiteX1" fmla="*/ 49672 w 74067"/>
                <a:gd name="connsiteY1" fmla="*/ 3635 h 72419"/>
                <a:gd name="connsiteX2" fmla="*/ 37475 w 74067"/>
                <a:gd name="connsiteY2" fmla="*/ 1376 h 72419"/>
                <a:gd name="connsiteX3" fmla="*/ 3772 w 74067"/>
                <a:gd name="connsiteY3" fmla="*/ 24055 h 72419"/>
                <a:gd name="connsiteX4" fmla="*/ 1332 w 74067"/>
                <a:gd name="connsiteY4" fmla="*/ 36253 h 72419"/>
                <a:gd name="connsiteX5" fmla="*/ 22114 w 74067"/>
                <a:gd name="connsiteY5" fmla="*/ 68329 h 72419"/>
                <a:gd name="connsiteX6" fmla="*/ 34311 w 74067"/>
                <a:gd name="connsiteY6" fmla="*/ 71040 h 72419"/>
                <a:gd name="connsiteX7" fmla="*/ 69912 w 74067"/>
                <a:gd name="connsiteY7" fmla="*/ 48722 h 72419"/>
                <a:gd name="connsiteX8" fmla="*/ 72538 w 74067"/>
                <a:gd name="connsiteY8" fmla="*/ 36217 h 72419"/>
                <a:gd name="connsiteX9" fmla="*/ 72442 w 74067"/>
                <a:gd name="connsiteY9" fmla="*/ 36072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67" h="72419">
                  <a:moveTo>
                    <a:pt x="72442" y="36072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055"/>
                  </a:lnTo>
                  <a:cubicBezTo>
                    <a:pt x="-157" y="26825"/>
                    <a:pt x="-1229" y="32185"/>
                    <a:pt x="1332" y="36253"/>
                  </a:cubicBezTo>
                  <a:lnTo>
                    <a:pt x="22114" y="68329"/>
                  </a:lnTo>
                  <a:cubicBezTo>
                    <a:pt x="24799" y="72352"/>
                    <a:pt x="30175" y="73547"/>
                    <a:pt x="34311" y="71040"/>
                  </a:cubicBezTo>
                  <a:lnTo>
                    <a:pt x="69912" y="48722"/>
                  </a:lnTo>
                  <a:cubicBezTo>
                    <a:pt x="74091" y="45994"/>
                    <a:pt x="75266" y="40395"/>
                    <a:pt x="72538" y="36217"/>
                  </a:cubicBezTo>
                  <a:cubicBezTo>
                    <a:pt x="72507" y="36168"/>
                    <a:pt x="72475" y="36120"/>
                    <a:pt x="72442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7F62591D-02F0-C59C-11E2-0A9D2D1973EA}"/>
                </a:ext>
              </a:extLst>
            </p:cNvPr>
            <p:cNvSpPr/>
            <p:nvPr/>
          </p:nvSpPr>
          <p:spPr>
            <a:xfrm>
              <a:off x="9058445" y="2987571"/>
              <a:ext cx="74044" cy="72215"/>
            </a:xfrm>
            <a:custGeom>
              <a:avLst/>
              <a:gdLst>
                <a:gd name="connsiteX0" fmla="*/ 72545 w 74044"/>
                <a:gd name="connsiteY0" fmla="*/ 36112 h 72215"/>
                <a:gd name="connsiteX1" fmla="*/ 49775 w 74044"/>
                <a:gd name="connsiteY1" fmla="*/ 3675 h 72215"/>
                <a:gd name="connsiteX2" fmla="*/ 37487 w 74044"/>
                <a:gd name="connsiteY2" fmla="*/ 1416 h 72215"/>
                <a:gd name="connsiteX3" fmla="*/ 3874 w 74044"/>
                <a:gd name="connsiteY3" fmla="*/ 23824 h 72215"/>
                <a:gd name="connsiteX4" fmla="*/ 1344 w 74044"/>
                <a:gd name="connsiteY4" fmla="*/ 36112 h 72215"/>
                <a:gd name="connsiteX5" fmla="*/ 22217 w 74044"/>
                <a:gd name="connsiteY5" fmla="*/ 68189 h 72215"/>
                <a:gd name="connsiteX6" fmla="*/ 34415 w 74044"/>
                <a:gd name="connsiteY6" fmla="*/ 70809 h 72215"/>
                <a:gd name="connsiteX7" fmla="*/ 70015 w 74044"/>
                <a:gd name="connsiteY7" fmla="*/ 48491 h 72215"/>
                <a:gd name="connsiteX8" fmla="*/ 72545 w 74044"/>
                <a:gd name="connsiteY8" fmla="*/ 36113 h 72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44" h="72215">
                  <a:moveTo>
                    <a:pt x="72545" y="36112"/>
                  </a:moveTo>
                  <a:lnTo>
                    <a:pt x="49775" y="3675"/>
                  </a:lnTo>
                  <a:cubicBezTo>
                    <a:pt x="46943" y="-245"/>
                    <a:pt x="41528" y="-1241"/>
                    <a:pt x="37487" y="1416"/>
                  </a:cubicBezTo>
                  <a:lnTo>
                    <a:pt x="3874" y="23824"/>
                  </a:lnTo>
                  <a:cubicBezTo>
                    <a:pt x="-139" y="26572"/>
                    <a:pt x="-1257" y="32003"/>
                    <a:pt x="1344" y="36112"/>
                  </a:cubicBezTo>
                  <a:lnTo>
                    <a:pt x="22217" y="68189"/>
                  </a:lnTo>
                  <a:cubicBezTo>
                    <a:pt x="24931" y="72180"/>
                    <a:pt x="30302" y="73334"/>
                    <a:pt x="34415" y="70809"/>
                  </a:cubicBezTo>
                  <a:lnTo>
                    <a:pt x="70015" y="48491"/>
                  </a:lnTo>
                  <a:cubicBezTo>
                    <a:pt x="74082" y="45739"/>
                    <a:pt x="75206" y="40241"/>
                    <a:pt x="72545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8C825CDB-A71B-B2D0-B00C-54DDC26C9CD7}"/>
                </a:ext>
              </a:extLst>
            </p:cNvPr>
            <p:cNvSpPr/>
            <p:nvPr/>
          </p:nvSpPr>
          <p:spPr>
            <a:xfrm>
              <a:off x="8994125" y="3032116"/>
              <a:ext cx="74153" cy="72757"/>
            </a:xfrm>
            <a:custGeom>
              <a:avLst/>
              <a:gdLst>
                <a:gd name="connsiteX0" fmla="*/ 72442 w 74153"/>
                <a:gd name="connsiteY0" fmla="*/ 36203 h 72757"/>
                <a:gd name="connsiteX1" fmla="*/ 49762 w 74153"/>
                <a:gd name="connsiteY1" fmla="*/ 3675 h 72757"/>
                <a:gd name="connsiteX2" fmla="*/ 37474 w 74153"/>
                <a:gd name="connsiteY2" fmla="*/ 1416 h 72757"/>
                <a:gd name="connsiteX3" fmla="*/ 3772 w 74153"/>
                <a:gd name="connsiteY3" fmla="*/ 24456 h 72757"/>
                <a:gd name="connsiteX4" fmla="*/ 1332 w 74153"/>
                <a:gd name="connsiteY4" fmla="*/ 36654 h 72757"/>
                <a:gd name="connsiteX5" fmla="*/ 22204 w 74153"/>
                <a:gd name="connsiteY5" fmla="*/ 68731 h 72757"/>
                <a:gd name="connsiteX6" fmla="*/ 34402 w 74153"/>
                <a:gd name="connsiteY6" fmla="*/ 71351 h 72757"/>
                <a:gd name="connsiteX7" fmla="*/ 69911 w 74153"/>
                <a:gd name="connsiteY7" fmla="*/ 49033 h 72757"/>
                <a:gd name="connsiteX8" fmla="*/ 72680 w 74153"/>
                <a:gd name="connsiteY8" fmla="*/ 36558 h 72757"/>
                <a:gd name="connsiteX9" fmla="*/ 72441 w 74153"/>
                <a:gd name="connsiteY9" fmla="*/ 36203 h 7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53" h="72757">
                  <a:moveTo>
                    <a:pt x="72442" y="36203"/>
                  </a:moveTo>
                  <a:lnTo>
                    <a:pt x="49762" y="3675"/>
                  </a:lnTo>
                  <a:cubicBezTo>
                    <a:pt x="46930" y="-245"/>
                    <a:pt x="41515" y="-1241"/>
                    <a:pt x="37474" y="1416"/>
                  </a:cubicBezTo>
                  <a:lnTo>
                    <a:pt x="3772" y="24456"/>
                  </a:lnTo>
                  <a:cubicBezTo>
                    <a:pt x="-157" y="27226"/>
                    <a:pt x="-1229" y="32587"/>
                    <a:pt x="1332" y="36654"/>
                  </a:cubicBezTo>
                  <a:lnTo>
                    <a:pt x="22204" y="68731"/>
                  </a:lnTo>
                  <a:cubicBezTo>
                    <a:pt x="24918" y="72721"/>
                    <a:pt x="30289" y="73875"/>
                    <a:pt x="34402" y="71351"/>
                  </a:cubicBezTo>
                  <a:lnTo>
                    <a:pt x="69911" y="49033"/>
                  </a:lnTo>
                  <a:cubicBezTo>
                    <a:pt x="74121" y="46353"/>
                    <a:pt x="75360" y="40768"/>
                    <a:pt x="72680" y="36558"/>
                  </a:cubicBezTo>
                  <a:cubicBezTo>
                    <a:pt x="72603" y="36438"/>
                    <a:pt x="72524" y="36319"/>
                    <a:pt x="72441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FB55BCD6-A8D5-A2F9-5044-2178082F2075}"/>
                </a:ext>
              </a:extLst>
            </p:cNvPr>
            <p:cNvSpPr/>
            <p:nvPr/>
          </p:nvSpPr>
          <p:spPr>
            <a:xfrm>
              <a:off x="9034541" y="2817110"/>
              <a:ext cx="74130" cy="72419"/>
            </a:xfrm>
            <a:custGeom>
              <a:avLst/>
              <a:gdLst>
                <a:gd name="connsiteX0" fmla="*/ 72505 w 74130"/>
                <a:gd name="connsiteY0" fmla="*/ 36072 h 72419"/>
                <a:gd name="connsiteX1" fmla="*/ 49736 w 74130"/>
                <a:gd name="connsiteY1" fmla="*/ 3635 h 72419"/>
                <a:gd name="connsiteX2" fmla="*/ 37538 w 74130"/>
                <a:gd name="connsiteY2" fmla="*/ 1376 h 72419"/>
                <a:gd name="connsiteX3" fmla="*/ 3835 w 74130"/>
                <a:gd name="connsiteY3" fmla="*/ 24055 h 72419"/>
                <a:gd name="connsiteX4" fmla="*/ 1304 w 74130"/>
                <a:gd name="connsiteY4" fmla="*/ 36253 h 72419"/>
                <a:gd name="connsiteX5" fmla="*/ 22177 w 74130"/>
                <a:gd name="connsiteY5" fmla="*/ 68329 h 72419"/>
                <a:gd name="connsiteX6" fmla="*/ 34374 w 74130"/>
                <a:gd name="connsiteY6" fmla="*/ 71040 h 72419"/>
                <a:gd name="connsiteX7" fmla="*/ 69975 w 74130"/>
                <a:gd name="connsiteY7" fmla="*/ 48722 h 72419"/>
                <a:gd name="connsiteX8" fmla="*/ 72601 w 74130"/>
                <a:gd name="connsiteY8" fmla="*/ 36217 h 72419"/>
                <a:gd name="connsiteX9" fmla="*/ 72505 w 74130"/>
                <a:gd name="connsiteY9" fmla="*/ 36072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19">
                  <a:moveTo>
                    <a:pt x="72505" y="36072"/>
                  </a:moveTo>
                  <a:lnTo>
                    <a:pt x="49736" y="3635"/>
                  </a:lnTo>
                  <a:cubicBezTo>
                    <a:pt x="46910" y="-232"/>
                    <a:pt x="41560" y="-1222"/>
                    <a:pt x="37538" y="1376"/>
                  </a:cubicBezTo>
                  <a:lnTo>
                    <a:pt x="3835" y="24055"/>
                  </a:lnTo>
                  <a:cubicBezTo>
                    <a:pt x="-125" y="26797"/>
                    <a:pt x="-1238" y="32163"/>
                    <a:pt x="1304" y="36253"/>
                  </a:cubicBezTo>
                  <a:lnTo>
                    <a:pt x="22177" y="68329"/>
                  </a:lnTo>
                  <a:cubicBezTo>
                    <a:pt x="24862" y="72352"/>
                    <a:pt x="30238" y="73547"/>
                    <a:pt x="34374" y="71040"/>
                  </a:cubicBezTo>
                  <a:lnTo>
                    <a:pt x="69975" y="48722"/>
                  </a:lnTo>
                  <a:cubicBezTo>
                    <a:pt x="74154" y="45994"/>
                    <a:pt x="75330" y="40395"/>
                    <a:pt x="72601" y="36217"/>
                  </a:cubicBezTo>
                  <a:cubicBezTo>
                    <a:pt x="72570" y="36168"/>
                    <a:pt x="72538" y="36120"/>
                    <a:pt x="72505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EE38F7B8-CCC9-8C8E-6C6D-F94B1FED93BE}"/>
                </a:ext>
              </a:extLst>
            </p:cNvPr>
            <p:cNvSpPr/>
            <p:nvPr/>
          </p:nvSpPr>
          <p:spPr>
            <a:xfrm>
              <a:off x="8970931" y="2861073"/>
              <a:ext cx="73925" cy="72124"/>
            </a:xfrm>
            <a:custGeom>
              <a:avLst/>
              <a:gdLst>
                <a:gd name="connsiteX0" fmla="*/ 72505 w 73925"/>
                <a:gd name="connsiteY0" fmla="*/ 36203 h 72124"/>
                <a:gd name="connsiteX1" fmla="*/ 49735 w 73925"/>
                <a:gd name="connsiteY1" fmla="*/ 3675 h 72124"/>
                <a:gd name="connsiteX2" fmla="*/ 37447 w 73925"/>
                <a:gd name="connsiteY2" fmla="*/ 1416 h 72124"/>
                <a:gd name="connsiteX3" fmla="*/ 3835 w 73925"/>
                <a:gd name="connsiteY3" fmla="*/ 23824 h 72124"/>
                <a:gd name="connsiteX4" fmla="*/ 1304 w 73925"/>
                <a:gd name="connsiteY4" fmla="*/ 36022 h 72124"/>
                <a:gd name="connsiteX5" fmla="*/ 22177 w 73925"/>
                <a:gd name="connsiteY5" fmla="*/ 68098 h 72124"/>
                <a:gd name="connsiteX6" fmla="*/ 34374 w 73925"/>
                <a:gd name="connsiteY6" fmla="*/ 70719 h 72124"/>
                <a:gd name="connsiteX7" fmla="*/ 69975 w 73925"/>
                <a:gd name="connsiteY7" fmla="*/ 48401 h 72124"/>
                <a:gd name="connsiteX8" fmla="*/ 72505 w 73925"/>
                <a:gd name="connsiteY8" fmla="*/ 36203 h 7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25" h="72124">
                  <a:moveTo>
                    <a:pt x="72505" y="36203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3824"/>
                  </a:lnTo>
                  <a:cubicBezTo>
                    <a:pt x="-125" y="26566"/>
                    <a:pt x="-1238" y="31932"/>
                    <a:pt x="1304" y="36022"/>
                  </a:cubicBezTo>
                  <a:lnTo>
                    <a:pt x="22177" y="68098"/>
                  </a:lnTo>
                  <a:cubicBezTo>
                    <a:pt x="24890" y="72089"/>
                    <a:pt x="30261" y="73243"/>
                    <a:pt x="34374" y="70719"/>
                  </a:cubicBezTo>
                  <a:lnTo>
                    <a:pt x="69975" y="48401"/>
                  </a:lnTo>
                  <a:cubicBezTo>
                    <a:pt x="73934" y="45659"/>
                    <a:pt x="75047" y="40293"/>
                    <a:pt x="72505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>
              <a:extLst>
                <a:ext uri="{FF2B5EF4-FFF2-40B4-BE49-F238E27FC236}">
                  <a16:creationId xmlns:a16="http://schemas.microsoft.com/office/drawing/2014/main" id="{DF1EDA51-13CF-E3BE-BA12-8C4EA67261E0}"/>
                </a:ext>
              </a:extLst>
            </p:cNvPr>
            <p:cNvSpPr/>
            <p:nvPr/>
          </p:nvSpPr>
          <p:spPr>
            <a:xfrm>
              <a:off x="8906570" y="2905687"/>
              <a:ext cx="74153" cy="72752"/>
            </a:xfrm>
            <a:custGeom>
              <a:avLst/>
              <a:gdLst>
                <a:gd name="connsiteX0" fmla="*/ 72442 w 74153"/>
                <a:gd name="connsiteY0" fmla="*/ 36134 h 72752"/>
                <a:gd name="connsiteX1" fmla="*/ 49672 w 74153"/>
                <a:gd name="connsiteY1" fmla="*/ 3696 h 72752"/>
                <a:gd name="connsiteX2" fmla="*/ 37474 w 74153"/>
                <a:gd name="connsiteY2" fmla="*/ 1347 h 72752"/>
                <a:gd name="connsiteX3" fmla="*/ 3772 w 74153"/>
                <a:gd name="connsiteY3" fmla="*/ 24388 h 72752"/>
                <a:gd name="connsiteX4" fmla="*/ 1332 w 74153"/>
                <a:gd name="connsiteY4" fmla="*/ 36586 h 72752"/>
                <a:gd name="connsiteX5" fmla="*/ 22204 w 74153"/>
                <a:gd name="connsiteY5" fmla="*/ 68662 h 72752"/>
                <a:gd name="connsiteX6" fmla="*/ 34402 w 74153"/>
                <a:gd name="connsiteY6" fmla="*/ 71373 h 72752"/>
                <a:gd name="connsiteX7" fmla="*/ 69911 w 74153"/>
                <a:gd name="connsiteY7" fmla="*/ 48965 h 72752"/>
                <a:gd name="connsiteX8" fmla="*/ 72680 w 74153"/>
                <a:gd name="connsiteY8" fmla="*/ 36490 h 72752"/>
                <a:gd name="connsiteX9" fmla="*/ 72441 w 74153"/>
                <a:gd name="connsiteY9" fmla="*/ 36134 h 7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53" h="72752">
                  <a:moveTo>
                    <a:pt x="72442" y="36134"/>
                  </a:moveTo>
                  <a:lnTo>
                    <a:pt x="49672" y="3696"/>
                  </a:lnTo>
                  <a:cubicBezTo>
                    <a:pt x="46874" y="-201"/>
                    <a:pt x="41519" y="-1232"/>
                    <a:pt x="37474" y="1347"/>
                  </a:cubicBezTo>
                  <a:lnTo>
                    <a:pt x="3772" y="24388"/>
                  </a:lnTo>
                  <a:cubicBezTo>
                    <a:pt x="-157" y="27158"/>
                    <a:pt x="-1229" y="32518"/>
                    <a:pt x="1332" y="36586"/>
                  </a:cubicBezTo>
                  <a:lnTo>
                    <a:pt x="22204" y="68662"/>
                  </a:lnTo>
                  <a:cubicBezTo>
                    <a:pt x="24889" y="72685"/>
                    <a:pt x="30266" y="73880"/>
                    <a:pt x="34402" y="71373"/>
                  </a:cubicBezTo>
                  <a:lnTo>
                    <a:pt x="69911" y="48965"/>
                  </a:lnTo>
                  <a:cubicBezTo>
                    <a:pt x="74121" y="46285"/>
                    <a:pt x="75360" y="40699"/>
                    <a:pt x="72680" y="36490"/>
                  </a:cubicBezTo>
                  <a:cubicBezTo>
                    <a:pt x="72603" y="36370"/>
                    <a:pt x="72524" y="36251"/>
                    <a:pt x="72441" y="361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任意多边形: 形状 629">
              <a:extLst>
                <a:ext uri="{FF2B5EF4-FFF2-40B4-BE49-F238E27FC236}">
                  <a16:creationId xmlns:a16="http://schemas.microsoft.com/office/drawing/2014/main" id="{62904B48-D8EA-37BF-FD1B-1ADAB4F72BD9}"/>
                </a:ext>
              </a:extLst>
            </p:cNvPr>
            <p:cNvSpPr/>
            <p:nvPr/>
          </p:nvSpPr>
          <p:spPr>
            <a:xfrm>
              <a:off x="8930062" y="3076730"/>
              <a:ext cx="73726" cy="72442"/>
            </a:xfrm>
            <a:custGeom>
              <a:avLst/>
              <a:gdLst>
                <a:gd name="connsiteX0" fmla="*/ 72171 w 73726"/>
                <a:gd name="connsiteY0" fmla="*/ 36134 h 72442"/>
                <a:gd name="connsiteX1" fmla="*/ 49401 w 73726"/>
                <a:gd name="connsiteY1" fmla="*/ 3696 h 72442"/>
                <a:gd name="connsiteX2" fmla="*/ 37203 w 73726"/>
                <a:gd name="connsiteY2" fmla="*/ 1347 h 72442"/>
                <a:gd name="connsiteX3" fmla="*/ 3772 w 73726"/>
                <a:gd name="connsiteY3" fmla="*/ 24117 h 72442"/>
                <a:gd name="connsiteX4" fmla="*/ 1332 w 73726"/>
                <a:gd name="connsiteY4" fmla="*/ 36315 h 72442"/>
                <a:gd name="connsiteX5" fmla="*/ 21843 w 73726"/>
                <a:gd name="connsiteY5" fmla="*/ 68391 h 72442"/>
                <a:gd name="connsiteX6" fmla="*/ 33951 w 73726"/>
                <a:gd name="connsiteY6" fmla="*/ 71101 h 72442"/>
                <a:gd name="connsiteX7" fmla="*/ 69551 w 73726"/>
                <a:gd name="connsiteY7" fmla="*/ 48693 h 72442"/>
                <a:gd name="connsiteX8" fmla="*/ 72211 w 73726"/>
                <a:gd name="connsiteY8" fmla="*/ 36195 h 72442"/>
                <a:gd name="connsiteX9" fmla="*/ 72171 w 73726"/>
                <a:gd name="connsiteY9" fmla="*/ 36134 h 72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6" h="72442">
                  <a:moveTo>
                    <a:pt x="72171" y="36134"/>
                  </a:moveTo>
                  <a:lnTo>
                    <a:pt x="49401" y="3696"/>
                  </a:lnTo>
                  <a:cubicBezTo>
                    <a:pt x="46603" y="-201"/>
                    <a:pt x="41248" y="-1232"/>
                    <a:pt x="37203" y="1347"/>
                  </a:cubicBezTo>
                  <a:lnTo>
                    <a:pt x="3772" y="24117"/>
                  </a:lnTo>
                  <a:cubicBezTo>
                    <a:pt x="-157" y="26887"/>
                    <a:pt x="-1229" y="32247"/>
                    <a:pt x="1332" y="36315"/>
                  </a:cubicBezTo>
                  <a:lnTo>
                    <a:pt x="21843" y="68391"/>
                  </a:lnTo>
                  <a:cubicBezTo>
                    <a:pt x="24522" y="72361"/>
                    <a:pt x="29834" y="73550"/>
                    <a:pt x="33951" y="71101"/>
                  </a:cubicBezTo>
                  <a:lnTo>
                    <a:pt x="69551" y="48693"/>
                  </a:lnTo>
                  <a:cubicBezTo>
                    <a:pt x="73737" y="45977"/>
                    <a:pt x="74928" y="40381"/>
                    <a:pt x="72211" y="36195"/>
                  </a:cubicBezTo>
                  <a:cubicBezTo>
                    <a:pt x="72198" y="36175"/>
                    <a:pt x="72185" y="36155"/>
                    <a:pt x="72171" y="361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任意多边形: 形状 630">
              <a:extLst>
                <a:ext uri="{FF2B5EF4-FFF2-40B4-BE49-F238E27FC236}">
                  <a16:creationId xmlns:a16="http://schemas.microsoft.com/office/drawing/2014/main" id="{AAAF30F4-4B6F-0E8F-8901-D2F4738CCF6F}"/>
                </a:ext>
              </a:extLst>
            </p:cNvPr>
            <p:cNvSpPr/>
            <p:nvPr/>
          </p:nvSpPr>
          <p:spPr>
            <a:xfrm>
              <a:off x="8865395" y="3121298"/>
              <a:ext cx="74130" cy="72460"/>
            </a:xfrm>
            <a:custGeom>
              <a:avLst/>
              <a:gdLst>
                <a:gd name="connsiteX0" fmla="*/ 72505 w 74130"/>
                <a:gd name="connsiteY0" fmla="*/ 36112 h 72460"/>
                <a:gd name="connsiteX1" fmla="*/ 49736 w 74130"/>
                <a:gd name="connsiteY1" fmla="*/ 3675 h 72460"/>
                <a:gd name="connsiteX2" fmla="*/ 37447 w 74130"/>
                <a:gd name="connsiteY2" fmla="*/ 1416 h 72460"/>
                <a:gd name="connsiteX3" fmla="*/ 3835 w 74130"/>
                <a:gd name="connsiteY3" fmla="*/ 24095 h 72460"/>
                <a:gd name="connsiteX4" fmla="*/ 1304 w 74130"/>
                <a:gd name="connsiteY4" fmla="*/ 36293 h 72460"/>
                <a:gd name="connsiteX5" fmla="*/ 22177 w 74130"/>
                <a:gd name="connsiteY5" fmla="*/ 68369 h 72460"/>
                <a:gd name="connsiteX6" fmla="*/ 34375 w 74130"/>
                <a:gd name="connsiteY6" fmla="*/ 71080 h 72460"/>
                <a:gd name="connsiteX7" fmla="*/ 69975 w 74130"/>
                <a:gd name="connsiteY7" fmla="*/ 48762 h 72460"/>
                <a:gd name="connsiteX8" fmla="*/ 72601 w 74130"/>
                <a:gd name="connsiteY8" fmla="*/ 36257 h 72460"/>
                <a:gd name="connsiteX9" fmla="*/ 72505 w 74130"/>
                <a:gd name="connsiteY9" fmla="*/ 36112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60">
                  <a:moveTo>
                    <a:pt x="72505" y="36112"/>
                  </a:moveTo>
                  <a:lnTo>
                    <a:pt x="49736" y="3675"/>
                  </a:lnTo>
                  <a:cubicBezTo>
                    <a:pt x="46904" y="-245"/>
                    <a:pt x="41488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9" y="73587"/>
                    <a:pt x="34375" y="71080"/>
                  </a:cubicBezTo>
                  <a:lnTo>
                    <a:pt x="69975" y="48762"/>
                  </a:lnTo>
                  <a:cubicBezTo>
                    <a:pt x="74154" y="46034"/>
                    <a:pt x="75330" y="40435"/>
                    <a:pt x="72601" y="36257"/>
                  </a:cubicBezTo>
                  <a:cubicBezTo>
                    <a:pt x="72570" y="36208"/>
                    <a:pt x="72538" y="36160"/>
                    <a:pt x="72505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27B569AA-CE5F-C881-CFB0-11F27FB0904E}"/>
                </a:ext>
              </a:extLst>
            </p:cNvPr>
            <p:cNvSpPr/>
            <p:nvPr/>
          </p:nvSpPr>
          <p:spPr>
            <a:xfrm>
              <a:off x="8799200" y="3163987"/>
              <a:ext cx="78156" cy="76113"/>
            </a:xfrm>
            <a:custGeom>
              <a:avLst/>
              <a:gdLst>
                <a:gd name="connsiteX0" fmla="*/ 77168 w 78156"/>
                <a:gd name="connsiteY0" fmla="*/ 42034 h 76113"/>
                <a:gd name="connsiteX1" fmla="*/ 48886 w 78156"/>
                <a:gd name="connsiteY1" fmla="*/ 1736 h 76113"/>
                <a:gd name="connsiteX2" fmla="*/ 43246 w 78156"/>
                <a:gd name="connsiteY2" fmla="*/ 616 h 76113"/>
                <a:gd name="connsiteX3" fmla="*/ 43194 w 78156"/>
                <a:gd name="connsiteY3" fmla="*/ 651 h 76113"/>
                <a:gd name="connsiteX4" fmla="*/ 1811 w 78156"/>
                <a:gd name="connsiteY4" fmla="*/ 28571 h 76113"/>
                <a:gd name="connsiteX5" fmla="*/ 588 w 78156"/>
                <a:gd name="connsiteY5" fmla="*/ 34190 h 76113"/>
                <a:gd name="connsiteX6" fmla="*/ 636 w 78156"/>
                <a:gd name="connsiteY6" fmla="*/ 34264 h 76113"/>
                <a:gd name="connsiteX7" fmla="*/ 26568 w 78156"/>
                <a:gd name="connsiteY7" fmla="*/ 74111 h 76113"/>
                <a:gd name="connsiteX8" fmla="*/ 32163 w 78156"/>
                <a:gd name="connsiteY8" fmla="*/ 75438 h 76113"/>
                <a:gd name="connsiteX9" fmla="*/ 32261 w 78156"/>
                <a:gd name="connsiteY9" fmla="*/ 75375 h 76113"/>
                <a:gd name="connsiteX10" fmla="*/ 75993 w 78156"/>
                <a:gd name="connsiteY10" fmla="*/ 48269 h 76113"/>
                <a:gd name="connsiteX11" fmla="*/ 77556 w 78156"/>
                <a:gd name="connsiteY11" fmla="*/ 42602 h 76113"/>
                <a:gd name="connsiteX12" fmla="*/ 77168 w 78156"/>
                <a:gd name="connsiteY12" fmla="*/ 42034 h 7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156" h="76113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8" y="74111"/>
                  </a:lnTo>
                  <a:cubicBezTo>
                    <a:pt x="27747" y="76022"/>
                    <a:pt x="30252" y="76616"/>
                    <a:pt x="32163" y="75438"/>
                  </a:cubicBezTo>
                  <a:cubicBezTo>
                    <a:pt x="32196" y="75417"/>
                    <a:pt x="32228" y="75397"/>
                    <a:pt x="32261" y="75375"/>
                  </a:cubicBezTo>
                  <a:lnTo>
                    <a:pt x="75993" y="48269"/>
                  </a:lnTo>
                  <a:cubicBezTo>
                    <a:pt x="77990" y="47136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>
              <a:extLst>
                <a:ext uri="{FF2B5EF4-FFF2-40B4-BE49-F238E27FC236}">
                  <a16:creationId xmlns:a16="http://schemas.microsoft.com/office/drawing/2014/main" id="{3B4C5FE0-C365-7E95-62C1-49E008C7DDE9}"/>
                </a:ext>
              </a:extLst>
            </p:cNvPr>
            <p:cNvSpPr/>
            <p:nvPr/>
          </p:nvSpPr>
          <p:spPr>
            <a:xfrm>
              <a:off x="8742303" y="3203478"/>
              <a:ext cx="78170" cy="76041"/>
            </a:xfrm>
            <a:custGeom>
              <a:avLst/>
              <a:gdLst>
                <a:gd name="connsiteX0" fmla="*/ 77050 w 78170"/>
                <a:gd name="connsiteY0" fmla="*/ 42029 h 76041"/>
                <a:gd name="connsiteX1" fmla="*/ 48768 w 78170"/>
                <a:gd name="connsiteY1" fmla="*/ 1640 h 76041"/>
                <a:gd name="connsiteX2" fmla="*/ 43076 w 78170"/>
                <a:gd name="connsiteY2" fmla="*/ 646 h 76041"/>
                <a:gd name="connsiteX3" fmla="*/ 1783 w 78170"/>
                <a:gd name="connsiteY3" fmla="*/ 28475 h 76041"/>
                <a:gd name="connsiteX4" fmla="*/ 609 w 78170"/>
                <a:gd name="connsiteY4" fmla="*/ 34258 h 76041"/>
                <a:gd name="connsiteX5" fmla="*/ 26541 w 78170"/>
                <a:gd name="connsiteY5" fmla="*/ 74105 h 76041"/>
                <a:gd name="connsiteX6" fmla="*/ 32233 w 78170"/>
                <a:gd name="connsiteY6" fmla="*/ 75370 h 76041"/>
                <a:gd name="connsiteX7" fmla="*/ 75966 w 78170"/>
                <a:gd name="connsiteY7" fmla="*/ 48263 h 76041"/>
                <a:gd name="connsiteX8" fmla="*/ 77666 w 78170"/>
                <a:gd name="connsiteY8" fmla="*/ 42904 h 76041"/>
                <a:gd name="connsiteX9" fmla="*/ 77050 w 78170"/>
                <a:gd name="connsiteY9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170" h="76041">
                  <a:moveTo>
                    <a:pt x="77050" y="42029"/>
                  </a:moveTo>
                  <a:lnTo>
                    <a:pt x="48768" y="1640"/>
                  </a:lnTo>
                  <a:cubicBezTo>
                    <a:pt x="47449" y="-172"/>
                    <a:pt x="44931" y="-612"/>
                    <a:pt x="4307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3" y="75968"/>
                    <a:pt x="30300" y="76523"/>
                    <a:pt x="32233" y="75370"/>
                  </a:cubicBezTo>
                  <a:lnTo>
                    <a:pt x="75966" y="48263"/>
                  </a:lnTo>
                  <a:cubicBezTo>
                    <a:pt x="77915" y="47253"/>
                    <a:pt x="78676" y="44853"/>
                    <a:pt x="77666" y="42904"/>
                  </a:cubicBezTo>
                  <a:cubicBezTo>
                    <a:pt x="77501" y="42586"/>
                    <a:pt x="77294" y="42291"/>
                    <a:pt x="77050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F38EF850-F326-EFE1-75D3-71739682517E}"/>
                </a:ext>
              </a:extLst>
            </p:cNvPr>
            <p:cNvSpPr/>
            <p:nvPr/>
          </p:nvSpPr>
          <p:spPr>
            <a:xfrm>
              <a:off x="8678394" y="3247662"/>
              <a:ext cx="78159" cy="76041"/>
            </a:xfrm>
            <a:custGeom>
              <a:avLst/>
              <a:gdLst>
                <a:gd name="connsiteX0" fmla="*/ 77168 w 78159"/>
                <a:gd name="connsiteY0" fmla="*/ 41938 h 76041"/>
                <a:gd name="connsiteX1" fmla="*/ 48886 w 78159"/>
                <a:gd name="connsiteY1" fmla="*/ 1640 h 76041"/>
                <a:gd name="connsiteX2" fmla="*/ 43194 w 78159"/>
                <a:gd name="connsiteY2" fmla="*/ 646 h 76041"/>
                <a:gd name="connsiteX3" fmla="*/ 1811 w 78159"/>
                <a:gd name="connsiteY3" fmla="*/ 28475 h 76041"/>
                <a:gd name="connsiteX4" fmla="*/ 588 w 78159"/>
                <a:gd name="connsiteY4" fmla="*/ 34094 h 76041"/>
                <a:gd name="connsiteX5" fmla="*/ 636 w 78159"/>
                <a:gd name="connsiteY5" fmla="*/ 34168 h 76041"/>
                <a:gd name="connsiteX6" fmla="*/ 26568 w 78159"/>
                <a:gd name="connsiteY6" fmla="*/ 74105 h 76041"/>
                <a:gd name="connsiteX7" fmla="*/ 32261 w 78159"/>
                <a:gd name="connsiteY7" fmla="*/ 75370 h 76041"/>
                <a:gd name="connsiteX8" fmla="*/ 75993 w 78159"/>
                <a:gd name="connsiteY8" fmla="*/ 48263 h 76041"/>
                <a:gd name="connsiteX9" fmla="*/ 77523 w 78159"/>
                <a:gd name="connsiteY9" fmla="*/ 42455 h 76041"/>
                <a:gd name="connsiteX10" fmla="*/ 77168 w 78159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59" h="76041">
                  <a:moveTo>
                    <a:pt x="77168" y="41938"/>
                  </a:moveTo>
                  <a:lnTo>
                    <a:pt x="48886" y="1640"/>
                  </a:lnTo>
                  <a:cubicBezTo>
                    <a:pt x="47567" y="-172"/>
                    <a:pt x="45049" y="-612"/>
                    <a:pt x="43194" y="646"/>
                  </a:cubicBezTo>
                  <a:lnTo>
                    <a:pt x="1811" y="28475"/>
                  </a:lnTo>
                  <a:cubicBezTo>
                    <a:pt x="-78" y="29689"/>
                    <a:pt x="-626" y="32204"/>
                    <a:pt x="588" y="34094"/>
                  </a:cubicBezTo>
                  <a:cubicBezTo>
                    <a:pt x="604" y="34119"/>
                    <a:pt x="620" y="34143"/>
                    <a:pt x="636" y="34168"/>
                  </a:cubicBezTo>
                  <a:lnTo>
                    <a:pt x="26568" y="74105"/>
                  </a:lnTo>
                  <a:cubicBezTo>
                    <a:pt x="27831" y="75969"/>
                    <a:pt x="30328" y="76524"/>
                    <a:pt x="32261" y="75370"/>
                  </a:cubicBezTo>
                  <a:lnTo>
                    <a:pt x="75993" y="48263"/>
                  </a:lnTo>
                  <a:cubicBezTo>
                    <a:pt x="78019" y="47082"/>
                    <a:pt x="78704" y="44482"/>
                    <a:pt x="77523" y="42455"/>
                  </a:cubicBezTo>
                  <a:cubicBezTo>
                    <a:pt x="77418" y="42274"/>
                    <a:pt x="77299" y="42102"/>
                    <a:pt x="77168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任意多边形: 形状 634">
              <a:extLst>
                <a:ext uri="{FF2B5EF4-FFF2-40B4-BE49-F238E27FC236}">
                  <a16:creationId xmlns:a16="http://schemas.microsoft.com/office/drawing/2014/main" id="{CD3B9BC8-C41E-0EF3-F7D3-E104FB90F319}"/>
                </a:ext>
              </a:extLst>
            </p:cNvPr>
            <p:cNvSpPr/>
            <p:nvPr/>
          </p:nvSpPr>
          <p:spPr>
            <a:xfrm>
              <a:off x="8616591" y="3290395"/>
              <a:ext cx="77968" cy="75717"/>
            </a:xfrm>
            <a:custGeom>
              <a:avLst/>
              <a:gdLst>
                <a:gd name="connsiteX0" fmla="*/ 77167 w 77968"/>
                <a:gd name="connsiteY0" fmla="*/ 42034 h 75717"/>
                <a:gd name="connsiteX1" fmla="*/ 48886 w 77968"/>
                <a:gd name="connsiteY1" fmla="*/ 1736 h 75717"/>
                <a:gd name="connsiteX2" fmla="*/ 43246 w 77968"/>
                <a:gd name="connsiteY2" fmla="*/ 616 h 75717"/>
                <a:gd name="connsiteX3" fmla="*/ 43193 w 77968"/>
                <a:gd name="connsiteY3" fmla="*/ 651 h 75717"/>
                <a:gd name="connsiteX4" fmla="*/ 1811 w 77968"/>
                <a:gd name="connsiteY4" fmla="*/ 28210 h 75717"/>
                <a:gd name="connsiteX5" fmla="*/ 588 w 77968"/>
                <a:gd name="connsiteY5" fmla="*/ 33828 h 75717"/>
                <a:gd name="connsiteX6" fmla="*/ 636 w 77968"/>
                <a:gd name="connsiteY6" fmla="*/ 33902 h 75717"/>
                <a:gd name="connsiteX7" fmla="*/ 26568 w 77968"/>
                <a:gd name="connsiteY7" fmla="*/ 73749 h 75717"/>
                <a:gd name="connsiteX8" fmla="*/ 32261 w 77968"/>
                <a:gd name="connsiteY8" fmla="*/ 75014 h 75717"/>
                <a:gd name="connsiteX9" fmla="*/ 75993 w 77968"/>
                <a:gd name="connsiteY9" fmla="*/ 47907 h 75717"/>
                <a:gd name="connsiteX10" fmla="*/ 77256 w 77968"/>
                <a:gd name="connsiteY10" fmla="*/ 42167 h 75717"/>
                <a:gd name="connsiteX11" fmla="*/ 77167 w 77968"/>
                <a:gd name="connsiteY11" fmla="*/ 42034 h 7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968" h="75717">
                  <a:moveTo>
                    <a:pt x="77167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8" y="628"/>
                    <a:pt x="43211" y="639"/>
                    <a:pt x="43193" y="651"/>
                  </a:cubicBezTo>
                  <a:lnTo>
                    <a:pt x="1811" y="28210"/>
                  </a:lnTo>
                  <a:cubicBezTo>
                    <a:pt x="-78" y="29424"/>
                    <a:pt x="-626" y="31939"/>
                    <a:pt x="588" y="33828"/>
                  </a:cubicBezTo>
                  <a:cubicBezTo>
                    <a:pt x="604" y="33853"/>
                    <a:pt x="620" y="33878"/>
                    <a:pt x="636" y="33902"/>
                  </a:cubicBezTo>
                  <a:lnTo>
                    <a:pt x="26568" y="73749"/>
                  </a:lnTo>
                  <a:cubicBezTo>
                    <a:pt x="27802" y="75655"/>
                    <a:pt x="30336" y="76218"/>
                    <a:pt x="32261" y="75014"/>
                  </a:cubicBezTo>
                  <a:lnTo>
                    <a:pt x="75993" y="47907"/>
                  </a:lnTo>
                  <a:cubicBezTo>
                    <a:pt x="77927" y="46671"/>
                    <a:pt x="78492" y="44101"/>
                    <a:pt x="77256" y="42167"/>
                  </a:cubicBezTo>
                  <a:cubicBezTo>
                    <a:pt x="77227" y="42122"/>
                    <a:pt x="77198" y="42078"/>
                    <a:pt x="77167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任意多边形: 形状 635">
              <a:extLst>
                <a:ext uri="{FF2B5EF4-FFF2-40B4-BE49-F238E27FC236}">
                  <a16:creationId xmlns:a16="http://schemas.microsoft.com/office/drawing/2014/main" id="{645868D4-B2C2-12C9-5F09-A51B0245C29F}"/>
                </a:ext>
              </a:extLst>
            </p:cNvPr>
            <p:cNvSpPr/>
            <p:nvPr/>
          </p:nvSpPr>
          <p:spPr>
            <a:xfrm>
              <a:off x="9016171" y="2926440"/>
              <a:ext cx="74066" cy="72407"/>
            </a:xfrm>
            <a:custGeom>
              <a:avLst/>
              <a:gdLst>
                <a:gd name="connsiteX0" fmla="*/ 72442 w 74066"/>
                <a:gd name="connsiteY0" fmla="*/ 36072 h 72407"/>
                <a:gd name="connsiteX1" fmla="*/ 49672 w 74066"/>
                <a:gd name="connsiteY1" fmla="*/ 3635 h 72407"/>
                <a:gd name="connsiteX2" fmla="*/ 37474 w 74066"/>
                <a:gd name="connsiteY2" fmla="*/ 1376 h 72407"/>
                <a:gd name="connsiteX3" fmla="*/ 3772 w 74066"/>
                <a:gd name="connsiteY3" fmla="*/ 24145 h 72407"/>
                <a:gd name="connsiteX4" fmla="*/ 1332 w 74066"/>
                <a:gd name="connsiteY4" fmla="*/ 36343 h 72407"/>
                <a:gd name="connsiteX5" fmla="*/ 22204 w 74066"/>
                <a:gd name="connsiteY5" fmla="*/ 68420 h 72407"/>
                <a:gd name="connsiteX6" fmla="*/ 34312 w 74066"/>
                <a:gd name="connsiteY6" fmla="*/ 71040 h 72407"/>
                <a:gd name="connsiteX7" fmla="*/ 69911 w 74066"/>
                <a:gd name="connsiteY7" fmla="*/ 48722 h 72407"/>
                <a:gd name="connsiteX8" fmla="*/ 72538 w 74066"/>
                <a:gd name="connsiteY8" fmla="*/ 36216 h 72407"/>
                <a:gd name="connsiteX9" fmla="*/ 72441 w 74066"/>
                <a:gd name="connsiteY9" fmla="*/ 36072 h 7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66" h="72407">
                  <a:moveTo>
                    <a:pt x="72442" y="36072"/>
                  </a:moveTo>
                  <a:lnTo>
                    <a:pt x="49672" y="3635"/>
                  </a:lnTo>
                  <a:cubicBezTo>
                    <a:pt x="46847" y="-232"/>
                    <a:pt x="41496" y="-1222"/>
                    <a:pt x="37474" y="1376"/>
                  </a:cubicBezTo>
                  <a:lnTo>
                    <a:pt x="3772" y="24145"/>
                  </a:lnTo>
                  <a:cubicBezTo>
                    <a:pt x="-157" y="26915"/>
                    <a:pt x="-1229" y="32276"/>
                    <a:pt x="1332" y="36343"/>
                  </a:cubicBezTo>
                  <a:lnTo>
                    <a:pt x="22204" y="68420"/>
                  </a:lnTo>
                  <a:cubicBezTo>
                    <a:pt x="24912" y="72358"/>
                    <a:pt x="30218" y="73506"/>
                    <a:pt x="34312" y="71040"/>
                  </a:cubicBezTo>
                  <a:lnTo>
                    <a:pt x="69911" y="48722"/>
                  </a:lnTo>
                  <a:cubicBezTo>
                    <a:pt x="74090" y="45994"/>
                    <a:pt x="75266" y="40395"/>
                    <a:pt x="72538" y="36216"/>
                  </a:cubicBezTo>
                  <a:cubicBezTo>
                    <a:pt x="72506" y="36168"/>
                    <a:pt x="72474" y="36120"/>
                    <a:pt x="72441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7" name="任意多边形: 形状 636">
              <a:extLst>
                <a:ext uri="{FF2B5EF4-FFF2-40B4-BE49-F238E27FC236}">
                  <a16:creationId xmlns:a16="http://schemas.microsoft.com/office/drawing/2014/main" id="{460B81B8-8239-6DEE-BAB4-ACD326D564A3}"/>
                </a:ext>
              </a:extLst>
            </p:cNvPr>
            <p:cNvSpPr/>
            <p:nvPr/>
          </p:nvSpPr>
          <p:spPr>
            <a:xfrm>
              <a:off x="8951685" y="2970945"/>
              <a:ext cx="74087" cy="72550"/>
            </a:xfrm>
            <a:custGeom>
              <a:avLst/>
              <a:gdLst>
                <a:gd name="connsiteX0" fmla="*/ 72505 w 74087"/>
                <a:gd name="connsiteY0" fmla="*/ 36203 h 72550"/>
                <a:gd name="connsiteX1" fmla="*/ 49735 w 74087"/>
                <a:gd name="connsiteY1" fmla="*/ 3675 h 72550"/>
                <a:gd name="connsiteX2" fmla="*/ 37447 w 74087"/>
                <a:gd name="connsiteY2" fmla="*/ 1416 h 72550"/>
                <a:gd name="connsiteX3" fmla="*/ 3835 w 74087"/>
                <a:gd name="connsiteY3" fmla="*/ 24186 h 72550"/>
                <a:gd name="connsiteX4" fmla="*/ 1304 w 74087"/>
                <a:gd name="connsiteY4" fmla="*/ 36384 h 72550"/>
                <a:gd name="connsiteX5" fmla="*/ 22177 w 74087"/>
                <a:gd name="connsiteY5" fmla="*/ 68460 h 72550"/>
                <a:gd name="connsiteX6" fmla="*/ 34374 w 74087"/>
                <a:gd name="connsiteY6" fmla="*/ 71170 h 72550"/>
                <a:gd name="connsiteX7" fmla="*/ 69975 w 74087"/>
                <a:gd name="connsiteY7" fmla="*/ 48762 h 72550"/>
                <a:gd name="connsiteX8" fmla="*/ 72531 w 74087"/>
                <a:gd name="connsiteY8" fmla="*/ 36242 h 72550"/>
                <a:gd name="connsiteX9" fmla="*/ 72504 w 74087"/>
                <a:gd name="connsiteY9" fmla="*/ 36203 h 7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550">
                  <a:moveTo>
                    <a:pt x="72505" y="36203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4186"/>
                  </a:lnTo>
                  <a:cubicBezTo>
                    <a:pt x="-125" y="26928"/>
                    <a:pt x="-1238" y="32293"/>
                    <a:pt x="1304" y="36384"/>
                  </a:cubicBezTo>
                  <a:lnTo>
                    <a:pt x="22177" y="68460"/>
                  </a:lnTo>
                  <a:cubicBezTo>
                    <a:pt x="24862" y="72482"/>
                    <a:pt x="30238" y="73677"/>
                    <a:pt x="34374" y="71170"/>
                  </a:cubicBezTo>
                  <a:lnTo>
                    <a:pt x="69975" y="48762"/>
                  </a:lnTo>
                  <a:cubicBezTo>
                    <a:pt x="74138" y="46011"/>
                    <a:pt x="75282" y="40406"/>
                    <a:pt x="72531" y="36242"/>
                  </a:cubicBezTo>
                  <a:cubicBezTo>
                    <a:pt x="72522" y="36229"/>
                    <a:pt x="72513" y="36216"/>
                    <a:pt x="72504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任意多边形: 形状 637">
              <a:extLst>
                <a:ext uri="{FF2B5EF4-FFF2-40B4-BE49-F238E27FC236}">
                  <a16:creationId xmlns:a16="http://schemas.microsoft.com/office/drawing/2014/main" id="{27969456-9689-9DB3-14D7-3AB51EE787DD}"/>
                </a:ext>
              </a:extLst>
            </p:cNvPr>
            <p:cNvSpPr/>
            <p:nvPr/>
          </p:nvSpPr>
          <p:spPr>
            <a:xfrm>
              <a:off x="8887415" y="3015581"/>
              <a:ext cx="74087" cy="72460"/>
            </a:xfrm>
            <a:custGeom>
              <a:avLst/>
              <a:gdLst>
                <a:gd name="connsiteX0" fmla="*/ 72532 w 74087"/>
                <a:gd name="connsiteY0" fmla="*/ 36112 h 72460"/>
                <a:gd name="connsiteX1" fmla="*/ 49762 w 74087"/>
                <a:gd name="connsiteY1" fmla="*/ 3675 h 72460"/>
                <a:gd name="connsiteX2" fmla="*/ 37474 w 74087"/>
                <a:gd name="connsiteY2" fmla="*/ 1416 h 72460"/>
                <a:gd name="connsiteX3" fmla="*/ 3772 w 74087"/>
                <a:gd name="connsiteY3" fmla="*/ 24095 h 72460"/>
                <a:gd name="connsiteX4" fmla="*/ 1332 w 74087"/>
                <a:gd name="connsiteY4" fmla="*/ 36293 h 72460"/>
                <a:gd name="connsiteX5" fmla="*/ 22204 w 74087"/>
                <a:gd name="connsiteY5" fmla="*/ 68369 h 72460"/>
                <a:gd name="connsiteX6" fmla="*/ 34402 w 74087"/>
                <a:gd name="connsiteY6" fmla="*/ 71080 h 72460"/>
                <a:gd name="connsiteX7" fmla="*/ 69911 w 74087"/>
                <a:gd name="connsiteY7" fmla="*/ 48672 h 72460"/>
                <a:gd name="connsiteX8" fmla="*/ 72572 w 74087"/>
                <a:gd name="connsiteY8" fmla="*/ 36174 h 72460"/>
                <a:gd name="connsiteX9" fmla="*/ 72532 w 74087"/>
                <a:gd name="connsiteY9" fmla="*/ 36113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460">
                  <a:moveTo>
                    <a:pt x="72532" y="36112"/>
                  </a:moveTo>
                  <a:lnTo>
                    <a:pt x="49762" y="3675"/>
                  </a:lnTo>
                  <a:cubicBezTo>
                    <a:pt x="46930" y="-245"/>
                    <a:pt x="41515" y="-1241"/>
                    <a:pt x="37474" y="1416"/>
                  </a:cubicBezTo>
                  <a:lnTo>
                    <a:pt x="3772" y="24095"/>
                  </a:lnTo>
                  <a:cubicBezTo>
                    <a:pt x="-157" y="26865"/>
                    <a:pt x="-1229" y="32225"/>
                    <a:pt x="1332" y="36293"/>
                  </a:cubicBezTo>
                  <a:lnTo>
                    <a:pt x="22204" y="68369"/>
                  </a:lnTo>
                  <a:cubicBezTo>
                    <a:pt x="24889" y="72392"/>
                    <a:pt x="30266" y="73587"/>
                    <a:pt x="34402" y="71080"/>
                  </a:cubicBezTo>
                  <a:lnTo>
                    <a:pt x="69911" y="48672"/>
                  </a:lnTo>
                  <a:cubicBezTo>
                    <a:pt x="74097" y="45955"/>
                    <a:pt x="75289" y="40360"/>
                    <a:pt x="72572" y="36174"/>
                  </a:cubicBezTo>
                  <a:cubicBezTo>
                    <a:pt x="72559" y="36153"/>
                    <a:pt x="72545" y="36133"/>
                    <a:pt x="72532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任意多边形: 形状 638">
              <a:extLst>
                <a:ext uri="{FF2B5EF4-FFF2-40B4-BE49-F238E27FC236}">
                  <a16:creationId xmlns:a16="http://schemas.microsoft.com/office/drawing/2014/main" id="{B0A45503-5A96-AC8F-59E2-9582E819F884}"/>
                </a:ext>
              </a:extLst>
            </p:cNvPr>
            <p:cNvSpPr/>
            <p:nvPr/>
          </p:nvSpPr>
          <p:spPr>
            <a:xfrm>
              <a:off x="8823081" y="3060167"/>
              <a:ext cx="74243" cy="72742"/>
            </a:xfrm>
            <a:custGeom>
              <a:avLst/>
              <a:gdLst>
                <a:gd name="connsiteX0" fmla="*/ 72442 w 74243"/>
                <a:gd name="connsiteY0" fmla="*/ 36073 h 72742"/>
                <a:gd name="connsiteX1" fmla="*/ 49672 w 74243"/>
                <a:gd name="connsiteY1" fmla="*/ 3635 h 72742"/>
                <a:gd name="connsiteX2" fmla="*/ 37475 w 74243"/>
                <a:gd name="connsiteY2" fmla="*/ 1376 h 72742"/>
                <a:gd name="connsiteX3" fmla="*/ 3772 w 74243"/>
                <a:gd name="connsiteY3" fmla="*/ 24055 h 72742"/>
                <a:gd name="connsiteX4" fmla="*/ 1332 w 74243"/>
                <a:gd name="connsiteY4" fmla="*/ 36253 h 72742"/>
                <a:gd name="connsiteX5" fmla="*/ 22205 w 74243"/>
                <a:gd name="connsiteY5" fmla="*/ 68691 h 72742"/>
                <a:gd name="connsiteX6" fmla="*/ 34312 w 74243"/>
                <a:gd name="connsiteY6" fmla="*/ 71401 h 72742"/>
                <a:gd name="connsiteX7" fmla="*/ 69912 w 74243"/>
                <a:gd name="connsiteY7" fmla="*/ 49084 h 72742"/>
                <a:gd name="connsiteX8" fmla="*/ 72826 w 74243"/>
                <a:gd name="connsiteY8" fmla="*/ 36642 h 72742"/>
                <a:gd name="connsiteX9" fmla="*/ 72442 w 74243"/>
                <a:gd name="connsiteY9" fmla="*/ 36072 h 72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243" h="72742">
                  <a:moveTo>
                    <a:pt x="72442" y="36073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055"/>
                  </a:lnTo>
                  <a:cubicBezTo>
                    <a:pt x="-157" y="26825"/>
                    <a:pt x="-1229" y="32185"/>
                    <a:pt x="1332" y="36253"/>
                  </a:cubicBezTo>
                  <a:lnTo>
                    <a:pt x="22205" y="68691"/>
                  </a:lnTo>
                  <a:cubicBezTo>
                    <a:pt x="24884" y="72660"/>
                    <a:pt x="30196" y="73850"/>
                    <a:pt x="34312" y="71401"/>
                  </a:cubicBezTo>
                  <a:lnTo>
                    <a:pt x="69912" y="49084"/>
                  </a:lnTo>
                  <a:cubicBezTo>
                    <a:pt x="74152" y="46453"/>
                    <a:pt x="75457" y="40882"/>
                    <a:pt x="72826" y="36642"/>
                  </a:cubicBezTo>
                  <a:cubicBezTo>
                    <a:pt x="72705" y="36447"/>
                    <a:pt x="72577" y="36257"/>
                    <a:pt x="72442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328CFEFB-84DC-6EA2-EFDA-A7CD73DB782B}"/>
                </a:ext>
              </a:extLst>
            </p:cNvPr>
            <p:cNvSpPr/>
            <p:nvPr/>
          </p:nvSpPr>
          <p:spPr>
            <a:xfrm>
              <a:off x="8757309" y="3102816"/>
              <a:ext cx="78121" cy="76140"/>
            </a:xfrm>
            <a:custGeom>
              <a:avLst/>
              <a:gdLst>
                <a:gd name="connsiteX0" fmla="*/ 77133 w 78121"/>
                <a:gd name="connsiteY0" fmla="*/ 42034 h 76140"/>
                <a:gd name="connsiteX1" fmla="*/ 48852 w 78121"/>
                <a:gd name="connsiteY1" fmla="*/ 1736 h 76140"/>
                <a:gd name="connsiteX2" fmla="*/ 43212 w 78121"/>
                <a:gd name="connsiteY2" fmla="*/ 616 h 76140"/>
                <a:gd name="connsiteX3" fmla="*/ 43159 w 78121"/>
                <a:gd name="connsiteY3" fmla="*/ 651 h 76140"/>
                <a:gd name="connsiteX4" fmla="*/ 1776 w 78121"/>
                <a:gd name="connsiteY4" fmla="*/ 28571 h 76140"/>
                <a:gd name="connsiteX5" fmla="*/ 602 w 78121"/>
                <a:gd name="connsiteY5" fmla="*/ 34264 h 76140"/>
                <a:gd name="connsiteX6" fmla="*/ 26534 w 78121"/>
                <a:gd name="connsiteY6" fmla="*/ 74201 h 76140"/>
                <a:gd name="connsiteX7" fmla="*/ 32153 w 78121"/>
                <a:gd name="connsiteY7" fmla="*/ 75424 h 76140"/>
                <a:gd name="connsiteX8" fmla="*/ 32227 w 78121"/>
                <a:gd name="connsiteY8" fmla="*/ 75375 h 76140"/>
                <a:gd name="connsiteX9" fmla="*/ 75958 w 78121"/>
                <a:gd name="connsiteY9" fmla="*/ 48269 h 76140"/>
                <a:gd name="connsiteX10" fmla="*/ 77521 w 78121"/>
                <a:gd name="connsiteY10" fmla="*/ 42602 h 76140"/>
                <a:gd name="connsiteX11" fmla="*/ 77133 w 78121"/>
                <a:gd name="connsiteY11" fmla="*/ 42034 h 7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21" h="76140">
                  <a:moveTo>
                    <a:pt x="77133" y="42034"/>
                  </a:moveTo>
                  <a:lnTo>
                    <a:pt x="48852" y="1736"/>
                  </a:lnTo>
                  <a:cubicBezTo>
                    <a:pt x="47604" y="-131"/>
                    <a:pt x="45078" y="-632"/>
                    <a:pt x="43212" y="616"/>
                  </a:cubicBezTo>
                  <a:cubicBezTo>
                    <a:pt x="43194" y="628"/>
                    <a:pt x="43177" y="639"/>
                    <a:pt x="43159" y="651"/>
                  </a:cubicBezTo>
                  <a:lnTo>
                    <a:pt x="1776" y="28571"/>
                  </a:lnTo>
                  <a:cubicBezTo>
                    <a:pt x="-98" y="29834"/>
                    <a:pt x="-619" y="32362"/>
                    <a:pt x="602" y="34264"/>
                  </a:cubicBezTo>
                  <a:lnTo>
                    <a:pt x="26534" y="74201"/>
                  </a:lnTo>
                  <a:cubicBezTo>
                    <a:pt x="27748" y="76090"/>
                    <a:pt x="30263" y="76638"/>
                    <a:pt x="32153" y="75424"/>
                  </a:cubicBezTo>
                  <a:cubicBezTo>
                    <a:pt x="32178" y="75408"/>
                    <a:pt x="32202" y="75392"/>
                    <a:pt x="32227" y="75375"/>
                  </a:cubicBezTo>
                  <a:lnTo>
                    <a:pt x="75958" y="48269"/>
                  </a:lnTo>
                  <a:cubicBezTo>
                    <a:pt x="77955" y="47135"/>
                    <a:pt x="78654" y="44599"/>
                    <a:pt x="77521" y="42602"/>
                  </a:cubicBezTo>
                  <a:cubicBezTo>
                    <a:pt x="77407" y="42403"/>
                    <a:pt x="77278" y="42213"/>
                    <a:pt x="77133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ECD6ECA5-FE02-C942-381F-289CE6962BF0}"/>
                </a:ext>
              </a:extLst>
            </p:cNvPr>
            <p:cNvSpPr/>
            <p:nvPr/>
          </p:nvSpPr>
          <p:spPr>
            <a:xfrm>
              <a:off x="8699927" y="3142300"/>
              <a:ext cx="78128" cy="76080"/>
            </a:xfrm>
            <a:custGeom>
              <a:avLst/>
              <a:gdLst>
                <a:gd name="connsiteX0" fmla="*/ 77140 w 78128"/>
                <a:gd name="connsiteY0" fmla="*/ 42036 h 76080"/>
                <a:gd name="connsiteX1" fmla="*/ 48859 w 78128"/>
                <a:gd name="connsiteY1" fmla="*/ 1647 h 76080"/>
                <a:gd name="connsiteX2" fmla="*/ 43076 w 78128"/>
                <a:gd name="connsiteY2" fmla="*/ 653 h 76080"/>
                <a:gd name="connsiteX3" fmla="*/ 1783 w 78128"/>
                <a:gd name="connsiteY3" fmla="*/ 28483 h 76080"/>
                <a:gd name="connsiteX4" fmla="*/ 609 w 78128"/>
                <a:gd name="connsiteY4" fmla="*/ 34266 h 76080"/>
                <a:gd name="connsiteX5" fmla="*/ 26541 w 78128"/>
                <a:gd name="connsiteY5" fmla="*/ 74112 h 76080"/>
                <a:gd name="connsiteX6" fmla="*/ 32233 w 78128"/>
                <a:gd name="connsiteY6" fmla="*/ 75378 h 76080"/>
                <a:gd name="connsiteX7" fmla="*/ 75966 w 78128"/>
                <a:gd name="connsiteY7" fmla="*/ 48271 h 76080"/>
                <a:gd name="connsiteX8" fmla="*/ 77528 w 78128"/>
                <a:gd name="connsiteY8" fmla="*/ 42604 h 76080"/>
                <a:gd name="connsiteX9" fmla="*/ 77140 w 78128"/>
                <a:gd name="connsiteY9" fmla="*/ 42036 h 7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128" h="76080">
                  <a:moveTo>
                    <a:pt x="77140" y="42036"/>
                  </a:moveTo>
                  <a:lnTo>
                    <a:pt x="48859" y="1647"/>
                  </a:lnTo>
                  <a:cubicBezTo>
                    <a:pt x="47507" y="-177"/>
                    <a:pt x="44959" y="-614"/>
                    <a:pt x="43076" y="653"/>
                  </a:cubicBezTo>
                  <a:lnTo>
                    <a:pt x="1783" y="28483"/>
                  </a:lnTo>
                  <a:cubicBezTo>
                    <a:pt x="-102" y="29779"/>
                    <a:pt x="-622" y="32336"/>
                    <a:pt x="609" y="34266"/>
                  </a:cubicBezTo>
                  <a:lnTo>
                    <a:pt x="26541" y="74112"/>
                  </a:lnTo>
                  <a:cubicBezTo>
                    <a:pt x="27774" y="76018"/>
                    <a:pt x="30308" y="76581"/>
                    <a:pt x="32233" y="75378"/>
                  </a:cubicBezTo>
                  <a:lnTo>
                    <a:pt x="75966" y="48271"/>
                  </a:lnTo>
                  <a:cubicBezTo>
                    <a:pt x="77962" y="47137"/>
                    <a:pt x="78661" y="44600"/>
                    <a:pt x="77528" y="42604"/>
                  </a:cubicBezTo>
                  <a:cubicBezTo>
                    <a:pt x="77414" y="42404"/>
                    <a:pt x="77285" y="42214"/>
                    <a:pt x="77140" y="4203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B598F990-BA8C-7B64-08F8-E947E8F6693A}"/>
                </a:ext>
              </a:extLst>
            </p:cNvPr>
            <p:cNvSpPr/>
            <p:nvPr/>
          </p:nvSpPr>
          <p:spPr>
            <a:xfrm>
              <a:off x="8636077" y="3186212"/>
              <a:ext cx="78209" cy="76080"/>
            </a:xfrm>
            <a:custGeom>
              <a:avLst/>
              <a:gdLst>
                <a:gd name="connsiteX0" fmla="*/ 77199 w 78209"/>
                <a:gd name="connsiteY0" fmla="*/ 42036 h 76080"/>
                <a:gd name="connsiteX1" fmla="*/ 48918 w 78209"/>
                <a:gd name="connsiteY1" fmla="*/ 1647 h 76080"/>
                <a:gd name="connsiteX2" fmla="*/ 43135 w 78209"/>
                <a:gd name="connsiteY2" fmla="*/ 653 h 76080"/>
                <a:gd name="connsiteX3" fmla="*/ 1752 w 78209"/>
                <a:gd name="connsiteY3" fmla="*/ 28483 h 76080"/>
                <a:gd name="connsiteX4" fmla="*/ 577 w 78209"/>
                <a:gd name="connsiteY4" fmla="*/ 34266 h 76080"/>
                <a:gd name="connsiteX5" fmla="*/ 26600 w 78209"/>
                <a:gd name="connsiteY5" fmla="*/ 74112 h 76080"/>
                <a:gd name="connsiteX6" fmla="*/ 32292 w 78209"/>
                <a:gd name="connsiteY6" fmla="*/ 75378 h 76080"/>
                <a:gd name="connsiteX7" fmla="*/ 75934 w 78209"/>
                <a:gd name="connsiteY7" fmla="*/ 48271 h 76080"/>
                <a:gd name="connsiteX8" fmla="*/ 77705 w 78209"/>
                <a:gd name="connsiteY8" fmla="*/ 42800 h 76080"/>
                <a:gd name="connsiteX9" fmla="*/ 77199 w 78209"/>
                <a:gd name="connsiteY9" fmla="*/ 42036 h 7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209" h="76080">
                  <a:moveTo>
                    <a:pt x="77199" y="42036"/>
                  </a:moveTo>
                  <a:lnTo>
                    <a:pt x="48918" y="1647"/>
                  </a:lnTo>
                  <a:cubicBezTo>
                    <a:pt x="47565" y="-177"/>
                    <a:pt x="45018" y="-614"/>
                    <a:pt x="43135" y="653"/>
                  </a:cubicBezTo>
                  <a:lnTo>
                    <a:pt x="1752" y="28483"/>
                  </a:lnTo>
                  <a:cubicBezTo>
                    <a:pt x="-93" y="29806"/>
                    <a:pt x="-605" y="32328"/>
                    <a:pt x="577" y="34266"/>
                  </a:cubicBezTo>
                  <a:lnTo>
                    <a:pt x="26600" y="74112"/>
                  </a:lnTo>
                  <a:cubicBezTo>
                    <a:pt x="27833" y="76018"/>
                    <a:pt x="30367" y="76581"/>
                    <a:pt x="32292" y="75378"/>
                  </a:cubicBezTo>
                  <a:lnTo>
                    <a:pt x="75934" y="48271"/>
                  </a:lnTo>
                  <a:cubicBezTo>
                    <a:pt x="77934" y="47249"/>
                    <a:pt x="78727" y="44800"/>
                    <a:pt x="77705" y="42800"/>
                  </a:cubicBezTo>
                  <a:cubicBezTo>
                    <a:pt x="77566" y="42527"/>
                    <a:pt x="77396" y="42271"/>
                    <a:pt x="77199" y="4203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4A4754AE-BFD1-EDD6-D2D3-706338EBFAD5}"/>
                </a:ext>
              </a:extLst>
            </p:cNvPr>
            <p:cNvSpPr/>
            <p:nvPr/>
          </p:nvSpPr>
          <p:spPr>
            <a:xfrm>
              <a:off x="8574312" y="3229217"/>
              <a:ext cx="78170" cy="76158"/>
            </a:xfrm>
            <a:custGeom>
              <a:avLst/>
              <a:gdLst>
                <a:gd name="connsiteX0" fmla="*/ 77160 w 78170"/>
                <a:gd name="connsiteY0" fmla="*/ 42041 h 76158"/>
                <a:gd name="connsiteX1" fmla="*/ 48879 w 78170"/>
                <a:gd name="connsiteY1" fmla="*/ 1742 h 76158"/>
                <a:gd name="connsiteX2" fmla="*/ 43103 w 78170"/>
                <a:gd name="connsiteY2" fmla="*/ 654 h 76158"/>
                <a:gd name="connsiteX3" fmla="*/ 43096 w 78170"/>
                <a:gd name="connsiteY3" fmla="*/ 658 h 76158"/>
                <a:gd name="connsiteX4" fmla="*/ 1714 w 78170"/>
                <a:gd name="connsiteY4" fmla="*/ 28578 h 76158"/>
                <a:gd name="connsiteX5" fmla="*/ 629 w 78170"/>
                <a:gd name="connsiteY5" fmla="*/ 34270 h 76158"/>
                <a:gd name="connsiteX6" fmla="*/ 26561 w 78170"/>
                <a:gd name="connsiteY6" fmla="*/ 74117 h 76158"/>
                <a:gd name="connsiteX7" fmla="*/ 32000 w 78170"/>
                <a:gd name="connsiteY7" fmla="*/ 75544 h 76158"/>
                <a:gd name="connsiteX8" fmla="*/ 32254 w 78170"/>
                <a:gd name="connsiteY8" fmla="*/ 75382 h 76158"/>
                <a:gd name="connsiteX9" fmla="*/ 75895 w 78170"/>
                <a:gd name="connsiteY9" fmla="*/ 48276 h 76158"/>
                <a:gd name="connsiteX10" fmla="*/ 77667 w 78170"/>
                <a:gd name="connsiteY10" fmla="*/ 42805 h 76158"/>
                <a:gd name="connsiteX11" fmla="*/ 77160 w 78170"/>
                <a:gd name="connsiteY11" fmla="*/ 42041 h 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70" h="76158">
                  <a:moveTo>
                    <a:pt x="77160" y="42041"/>
                  </a:moveTo>
                  <a:lnTo>
                    <a:pt x="48879" y="1742"/>
                  </a:lnTo>
                  <a:cubicBezTo>
                    <a:pt x="47585" y="-153"/>
                    <a:pt x="44998" y="-641"/>
                    <a:pt x="43103" y="654"/>
                  </a:cubicBezTo>
                  <a:cubicBezTo>
                    <a:pt x="43101" y="655"/>
                    <a:pt x="43098" y="657"/>
                    <a:pt x="43096" y="658"/>
                  </a:cubicBezTo>
                  <a:lnTo>
                    <a:pt x="1714" y="28578"/>
                  </a:lnTo>
                  <a:cubicBezTo>
                    <a:pt x="-129" y="29869"/>
                    <a:pt x="-610" y="32392"/>
                    <a:pt x="629" y="34270"/>
                  </a:cubicBezTo>
                  <a:lnTo>
                    <a:pt x="26561" y="74117"/>
                  </a:lnTo>
                  <a:cubicBezTo>
                    <a:pt x="27669" y="76013"/>
                    <a:pt x="30104" y="76652"/>
                    <a:pt x="32000" y="75544"/>
                  </a:cubicBezTo>
                  <a:cubicBezTo>
                    <a:pt x="32086" y="75493"/>
                    <a:pt x="32171" y="75440"/>
                    <a:pt x="32254" y="75382"/>
                  </a:cubicBezTo>
                  <a:lnTo>
                    <a:pt x="75895" y="48276"/>
                  </a:lnTo>
                  <a:cubicBezTo>
                    <a:pt x="77895" y="47254"/>
                    <a:pt x="78688" y="44805"/>
                    <a:pt x="77667" y="42805"/>
                  </a:cubicBezTo>
                  <a:cubicBezTo>
                    <a:pt x="77527" y="42532"/>
                    <a:pt x="77357" y="42276"/>
                    <a:pt x="77160" y="4204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C958730D-5B6D-9909-009B-637022ED075E}"/>
                </a:ext>
              </a:extLst>
            </p:cNvPr>
            <p:cNvSpPr/>
            <p:nvPr/>
          </p:nvSpPr>
          <p:spPr>
            <a:xfrm>
              <a:off x="8554788" y="3333229"/>
              <a:ext cx="78159" cy="76041"/>
            </a:xfrm>
            <a:custGeom>
              <a:avLst/>
              <a:gdLst>
                <a:gd name="connsiteX0" fmla="*/ 77168 w 78159"/>
                <a:gd name="connsiteY0" fmla="*/ 41938 h 76041"/>
                <a:gd name="connsiteX1" fmla="*/ 48886 w 78159"/>
                <a:gd name="connsiteY1" fmla="*/ 1640 h 76041"/>
                <a:gd name="connsiteX2" fmla="*/ 43194 w 78159"/>
                <a:gd name="connsiteY2" fmla="*/ 646 h 76041"/>
                <a:gd name="connsiteX3" fmla="*/ 1811 w 78159"/>
                <a:gd name="connsiteY3" fmla="*/ 28475 h 76041"/>
                <a:gd name="connsiteX4" fmla="*/ 588 w 78159"/>
                <a:gd name="connsiteY4" fmla="*/ 34094 h 76041"/>
                <a:gd name="connsiteX5" fmla="*/ 636 w 78159"/>
                <a:gd name="connsiteY5" fmla="*/ 34168 h 76041"/>
                <a:gd name="connsiteX6" fmla="*/ 26568 w 78159"/>
                <a:gd name="connsiteY6" fmla="*/ 74105 h 76041"/>
                <a:gd name="connsiteX7" fmla="*/ 32261 w 78159"/>
                <a:gd name="connsiteY7" fmla="*/ 75370 h 76041"/>
                <a:gd name="connsiteX8" fmla="*/ 75993 w 78159"/>
                <a:gd name="connsiteY8" fmla="*/ 48263 h 76041"/>
                <a:gd name="connsiteX9" fmla="*/ 77523 w 78159"/>
                <a:gd name="connsiteY9" fmla="*/ 42455 h 76041"/>
                <a:gd name="connsiteX10" fmla="*/ 77168 w 78159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59" h="76041">
                  <a:moveTo>
                    <a:pt x="77168" y="41938"/>
                  </a:moveTo>
                  <a:lnTo>
                    <a:pt x="48886" y="1640"/>
                  </a:lnTo>
                  <a:cubicBezTo>
                    <a:pt x="47567" y="-172"/>
                    <a:pt x="45049" y="-612"/>
                    <a:pt x="43194" y="646"/>
                  </a:cubicBezTo>
                  <a:lnTo>
                    <a:pt x="1811" y="28475"/>
                  </a:lnTo>
                  <a:cubicBezTo>
                    <a:pt x="-78" y="29689"/>
                    <a:pt x="-626" y="32204"/>
                    <a:pt x="588" y="34094"/>
                  </a:cubicBezTo>
                  <a:cubicBezTo>
                    <a:pt x="604" y="34119"/>
                    <a:pt x="620" y="34143"/>
                    <a:pt x="636" y="34168"/>
                  </a:cubicBezTo>
                  <a:lnTo>
                    <a:pt x="26568" y="74105"/>
                  </a:lnTo>
                  <a:cubicBezTo>
                    <a:pt x="27831" y="75969"/>
                    <a:pt x="30328" y="76524"/>
                    <a:pt x="32261" y="75370"/>
                  </a:cubicBezTo>
                  <a:lnTo>
                    <a:pt x="75993" y="48263"/>
                  </a:lnTo>
                  <a:cubicBezTo>
                    <a:pt x="78019" y="47082"/>
                    <a:pt x="78704" y="44482"/>
                    <a:pt x="77523" y="42455"/>
                  </a:cubicBezTo>
                  <a:cubicBezTo>
                    <a:pt x="77418" y="42274"/>
                    <a:pt x="77299" y="42102"/>
                    <a:pt x="77168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:a16="http://schemas.microsoft.com/office/drawing/2014/main" id="{686052BE-33E3-1961-889C-29C9369EA3F8}"/>
                </a:ext>
              </a:extLst>
            </p:cNvPr>
            <p:cNvSpPr/>
            <p:nvPr/>
          </p:nvSpPr>
          <p:spPr>
            <a:xfrm>
              <a:off x="8492984" y="3375962"/>
              <a:ext cx="78156" cy="76078"/>
            </a:xfrm>
            <a:custGeom>
              <a:avLst/>
              <a:gdLst>
                <a:gd name="connsiteX0" fmla="*/ 77168 w 78156"/>
                <a:gd name="connsiteY0" fmla="*/ 42034 h 76078"/>
                <a:gd name="connsiteX1" fmla="*/ 48886 w 78156"/>
                <a:gd name="connsiteY1" fmla="*/ 1736 h 76078"/>
                <a:gd name="connsiteX2" fmla="*/ 43246 w 78156"/>
                <a:gd name="connsiteY2" fmla="*/ 616 h 76078"/>
                <a:gd name="connsiteX3" fmla="*/ 43194 w 78156"/>
                <a:gd name="connsiteY3" fmla="*/ 651 h 76078"/>
                <a:gd name="connsiteX4" fmla="*/ 1811 w 78156"/>
                <a:gd name="connsiteY4" fmla="*/ 28571 h 76078"/>
                <a:gd name="connsiteX5" fmla="*/ 588 w 78156"/>
                <a:gd name="connsiteY5" fmla="*/ 34190 h 76078"/>
                <a:gd name="connsiteX6" fmla="*/ 636 w 78156"/>
                <a:gd name="connsiteY6" fmla="*/ 34264 h 76078"/>
                <a:gd name="connsiteX7" fmla="*/ 26569 w 78156"/>
                <a:gd name="connsiteY7" fmla="*/ 74110 h 76078"/>
                <a:gd name="connsiteX8" fmla="*/ 32261 w 78156"/>
                <a:gd name="connsiteY8" fmla="*/ 75375 h 76078"/>
                <a:gd name="connsiteX9" fmla="*/ 75993 w 78156"/>
                <a:gd name="connsiteY9" fmla="*/ 48269 h 76078"/>
                <a:gd name="connsiteX10" fmla="*/ 77556 w 78156"/>
                <a:gd name="connsiteY10" fmla="*/ 42602 h 76078"/>
                <a:gd name="connsiteX11" fmla="*/ 77168 w 78156"/>
                <a:gd name="connsiteY11" fmla="*/ 42034 h 7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9" y="74110"/>
                  </a:lnTo>
                  <a:cubicBezTo>
                    <a:pt x="27803" y="76016"/>
                    <a:pt x="30337" y="76579"/>
                    <a:pt x="32261" y="75375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id="{011188B9-2DD0-4908-170D-78BB18B97EA0}"/>
                </a:ext>
              </a:extLst>
            </p:cNvPr>
            <p:cNvSpPr/>
            <p:nvPr/>
          </p:nvSpPr>
          <p:spPr>
            <a:xfrm>
              <a:off x="8590954" y="3121730"/>
              <a:ext cx="77178" cy="75033"/>
            </a:xfrm>
            <a:custGeom>
              <a:avLst/>
              <a:gdLst>
                <a:gd name="connsiteX0" fmla="*/ 76240 w 77178"/>
                <a:gd name="connsiteY0" fmla="*/ 40198 h 75033"/>
                <a:gd name="connsiteX1" fmla="*/ 49133 w 77178"/>
                <a:gd name="connsiteY1" fmla="*/ 2249 h 75033"/>
                <a:gd name="connsiteX2" fmla="*/ 41453 w 77178"/>
                <a:gd name="connsiteY2" fmla="*/ 893 h 75033"/>
                <a:gd name="connsiteX3" fmla="*/ 2419 w 77178"/>
                <a:gd name="connsiteY3" fmla="*/ 27187 h 75033"/>
                <a:gd name="connsiteX4" fmla="*/ 853 w 77178"/>
                <a:gd name="connsiteY4" fmla="*/ 34823 h 75033"/>
                <a:gd name="connsiteX5" fmla="*/ 883 w 77178"/>
                <a:gd name="connsiteY5" fmla="*/ 34867 h 75033"/>
                <a:gd name="connsiteX6" fmla="*/ 25279 w 77178"/>
                <a:gd name="connsiteY6" fmla="*/ 72365 h 75033"/>
                <a:gd name="connsiteX7" fmla="*/ 32731 w 77178"/>
                <a:gd name="connsiteY7" fmla="*/ 74169 h 75033"/>
                <a:gd name="connsiteX8" fmla="*/ 32869 w 77178"/>
                <a:gd name="connsiteY8" fmla="*/ 74081 h 75033"/>
                <a:gd name="connsiteX9" fmla="*/ 74162 w 77178"/>
                <a:gd name="connsiteY9" fmla="*/ 48149 h 75033"/>
                <a:gd name="connsiteX10" fmla="*/ 76455 w 77178"/>
                <a:gd name="connsiteY10" fmla="*/ 40566 h 75033"/>
                <a:gd name="connsiteX11" fmla="*/ 76240 w 77178"/>
                <a:gd name="connsiteY11" fmla="*/ 40198 h 7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178" h="75033">
                  <a:moveTo>
                    <a:pt x="76240" y="40198"/>
                  </a:moveTo>
                  <a:lnTo>
                    <a:pt x="49133" y="2249"/>
                  </a:lnTo>
                  <a:cubicBezTo>
                    <a:pt x="47359" y="-204"/>
                    <a:pt x="43958" y="-804"/>
                    <a:pt x="41453" y="893"/>
                  </a:cubicBezTo>
                  <a:lnTo>
                    <a:pt x="2419" y="27187"/>
                  </a:lnTo>
                  <a:cubicBezTo>
                    <a:pt x="-122" y="28863"/>
                    <a:pt x="-823" y="32282"/>
                    <a:pt x="853" y="34823"/>
                  </a:cubicBezTo>
                  <a:cubicBezTo>
                    <a:pt x="863" y="34838"/>
                    <a:pt x="873" y="34852"/>
                    <a:pt x="883" y="34867"/>
                  </a:cubicBezTo>
                  <a:lnTo>
                    <a:pt x="25279" y="72365"/>
                  </a:lnTo>
                  <a:cubicBezTo>
                    <a:pt x="26838" y="74921"/>
                    <a:pt x="30174" y="75728"/>
                    <a:pt x="32731" y="74169"/>
                  </a:cubicBezTo>
                  <a:cubicBezTo>
                    <a:pt x="32777" y="74140"/>
                    <a:pt x="32823" y="74111"/>
                    <a:pt x="32869" y="74081"/>
                  </a:cubicBezTo>
                  <a:lnTo>
                    <a:pt x="74162" y="48149"/>
                  </a:lnTo>
                  <a:cubicBezTo>
                    <a:pt x="76889" y="46689"/>
                    <a:pt x="77916" y="43294"/>
                    <a:pt x="76455" y="40566"/>
                  </a:cubicBezTo>
                  <a:cubicBezTo>
                    <a:pt x="76388" y="40441"/>
                    <a:pt x="76316" y="40318"/>
                    <a:pt x="76240" y="4019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BD33CD41-1A99-EFE7-7817-DACC44651898}"/>
                </a:ext>
              </a:extLst>
            </p:cNvPr>
            <p:cNvSpPr/>
            <p:nvPr/>
          </p:nvSpPr>
          <p:spPr>
            <a:xfrm>
              <a:off x="8529609" y="3164463"/>
              <a:ext cx="77029" cy="75422"/>
            </a:xfrm>
            <a:custGeom>
              <a:avLst/>
              <a:gdLst>
                <a:gd name="connsiteX0" fmla="*/ 75782 w 77029"/>
                <a:gd name="connsiteY0" fmla="*/ 40294 h 75422"/>
                <a:gd name="connsiteX1" fmla="*/ 49127 w 77029"/>
                <a:gd name="connsiteY1" fmla="*/ 2344 h 75422"/>
                <a:gd name="connsiteX2" fmla="*/ 41470 w 77029"/>
                <a:gd name="connsiteY2" fmla="*/ 882 h 75422"/>
                <a:gd name="connsiteX3" fmla="*/ 41447 w 77029"/>
                <a:gd name="connsiteY3" fmla="*/ 899 h 75422"/>
                <a:gd name="connsiteX4" fmla="*/ 2413 w 77029"/>
                <a:gd name="connsiteY4" fmla="*/ 27644 h 75422"/>
                <a:gd name="connsiteX5" fmla="*/ 816 w 77029"/>
                <a:gd name="connsiteY5" fmla="*/ 35143 h 75422"/>
                <a:gd name="connsiteX6" fmla="*/ 876 w 77029"/>
                <a:gd name="connsiteY6" fmla="*/ 35234 h 75422"/>
                <a:gd name="connsiteX7" fmla="*/ 25272 w 77029"/>
                <a:gd name="connsiteY7" fmla="*/ 72822 h 75422"/>
                <a:gd name="connsiteX8" fmla="*/ 32863 w 77029"/>
                <a:gd name="connsiteY8" fmla="*/ 74538 h 75422"/>
                <a:gd name="connsiteX9" fmla="*/ 74155 w 77029"/>
                <a:gd name="connsiteY9" fmla="*/ 48606 h 75422"/>
                <a:gd name="connsiteX10" fmla="*/ 76229 w 77029"/>
                <a:gd name="connsiteY10" fmla="*/ 40961 h 75422"/>
                <a:gd name="connsiteX11" fmla="*/ 75781 w 77029"/>
                <a:gd name="connsiteY11" fmla="*/ 40294 h 7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029" h="75422">
                  <a:moveTo>
                    <a:pt x="75782" y="40294"/>
                  </a:moveTo>
                  <a:lnTo>
                    <a:pt x="49127" y="2344"/>
                  </a:lnTo>
                  <a:cubicBezTo>
                    <a:pt x="47416" y="-174"/>
                    <a:pt x="43988" y="-828"/>
                    <a:pt x="41470" y="882"/>
                  </a:cubicBezTo>
                  <a:cubicBezTo>
                    <a:pt x="41463" y="888"/>
                    <a:pt x="41454" y="893"/>
                    <a:pt x="41447" y="899"/>
                  </a:cubicBezTo>
                  <a:lnTo>
                    <a:pt x="2413" y="27644"/>
                  </a:lnTo>
                  <a:cubicBezTo>
                    <a:pt x="-99" y="29274"/>
                    <a:pt x="-813" y="32631"/>
                    <a:pt x="816" y="35143"/>
                  </a:cubicBezTo>
                  <a:cubicBezTo>
                    <a:pt x="836" y="35173"/>
                    <a:pt x="856" y="35204"/>
                    <a:pt x="876" y="35234"/>
                  </a:cubicBezTo>
                  <a:lnTo>
                    <a:pt x="25272" y="72822"/>
                  </a:lnTo>
                  <a:cubicBezTo>
                    <a:pt x="26927" y="75344"/>
                    <a:pt x="30283" y="76103"/>
                    <a:pt x="32863" y="74538"/>
                  </a:cubicBezTo>
                  <a:lnTo>
                    <a:pt x="74155" y="48606"/>
                  </a:lnTo>
                  <a:cubicBezTo>
                    <a:pt x="76839" y="47068"/>
                    <a:pt x="77768" y="43645"/>
                    <a:pt x="76229" y="40961"/>
                  </a:cubicBezTo>
                  <a:cubicBezTo>
                    <a:pt x="76096" y="40728"/>
                    <a:pt x="75946" y="40505"/>
                    <a:pt x="75781" y="4029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:a16="http://schemas.microsoft.com/office/drawing/2014/main" id="{A5AF4F28-8D64-5000-EAE4-41B167C912C3}"/>
                </a:ext>
              </a:extLst>
            </p:cNvPr>
            <p:cNvSpPr/>
            <p:nvPr/>
          </p:nvSpPr>
          <p:spPr>
            <a:xfrm>
              <a:off x="8467799" y="3207296"/>
              <a:ext cx="76846" cy="75033"/>
            </a:xfrm>
            <a:custGeom>
              <a:avLst/>
              <a:gdLst>
                <a:gd name="connsiteX0" fmla="*/ 75788 w 76846"/>
                <a:gd name="connsiteY0" fmla="*/ 40288 h 75033"/>
                <a:gd name="connsiteX1" fmla="*/ 49133 w 76846"/>
                <a:gd name="connsiteY1" fmla="*/ 2249 h 75033"/>
                <a:gd name="connsiteX2" fmla="*/ 41453 w 76846"/>
                <a:gd name="connsiteY2" fmla="*/ 893 h 75033"/>
                <a:gd name="connsiteX3" fmla="*/ 2419 w 76846"/>
                <a:gd name="connsiteY3" fmla="*/ 27187 h 75033"/>
                <a:gd name="connsiteX4" fmla="*/ 853 w 76846"/>
                <a:gd name="connsiteY4" fmla="*/ 34823 h 75033"/>
                <a:gd name="connsiteX5" fmla="*/ 883 w 76846"/>
                <a:gd name="connsiteY5" fmla="*/ 34867 h 75033"/>
                <a:gd name="connsiteX6" fmla="*/ 25279 w 76846"/>
                <a:gd name="connsiteY6" fmla="*/ 72365 h 75033"/>
                <a:gd name="connsiteX7" fmla="*/ 32731 w 76846"/>
                <a:gd name="connsiteY7" fmla="*/ 74169 h 75033"/>
                <a:gd name="connsiteX8" fmla="*/ 32869 w 76846"/>
                <a:gd name="connsiteY8" fmla="*/ 74081 h 75033"/>
                <a:gd name="connsiteX9" fmla="*/ 74162 w 76846"/>
                <a:gd name="connsiteY9" fmla="*/ 48149 h 75033"/>
                <a:gd name="connsiteX10" fmla="*/ 75972 w 76846"/>
                <a:gd name="connsiteY10" fmla="*/ 40568 h 75033"/>
                <a:gd name="connsiteX11" fmla="*/ 75788 w 76846"/>
                <a:gd name="connsiteY11" fmla="*/ 40288 h 7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846" h="75033">
                  <a:moveTo>
                    <a:pt x="75788" y="40288"/>
                  </a:moveTo>
                  <a:lnTo>
                    <a:pt x="49133" y="2249"/>
                  </a:lnTo>
                  <a:cubicBezTo>
                    <a:pt x="47359" y="-204"/>
                    <a:pt x="43958" y="-804"/>
                    <a:pt x="41453" y="893"/>
                  </a:cubicBezTo>
                  <a:lnTo>
                    <a:pt x="2419" y="27187"/>
                  </a:lnTo>
                  <a:cubicBezTo>
                    <a:pt x="-122" y="28863"/>
                    <a:pt x="-823" y="32282"/>
                    <a:pt x="853" y="34823"/>
                  </a:cubicBezTo>
                  <a:cubicBezTo>
                    <a:pt x="863" y="34838"/>
                    <a:pt x="873" y="34852"/>
                    <a:pt x="883" y="34867"/>
                  </a:cubicBezTo>
                  <a:lnTo>
                    <a:pt x="25279" y="72365"/>
                  </a:lnTo>
                  <a:cubicBezTo>
                    <a:pt x="26838" y="74921"/>
                    <a:pt x="30174" y="75728"/>
                    <a:pt x="32731" y="74169"/>
                  </a:cubicBezTo>
                  <a:cubicBezTo>
                    <a:pt x="32777" y="74140"/>
                    <a:pt x="32823" y="74111"/>
                    <a:pt x="32869" y="74081"/>
                  </a:cubicBezTo>
                  <a:lnTo>
                    <a:pt x="74162" y="48149"/>
                  </a:lnTo>
                  <a:cubicBezTo>
                    <a:pt x="76755" y="46556"/>
                    <a:pt x="77565" y="43161"/>
                    <a:pt x="75972" y="40568"/>
                  </a:cubicBezTo>
                  <a:cubicBezTo>
                    <a:pt x="75913" y="40473"/>
                    <a:pt x="75852" y="40380"/>
                    <a:pt x="75788" y="4028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1BFD58EE-E5A0-AA4C-2337-6D70F54B1B17}"/>
                </a:ext>
              </a:extLst>
            </p:cNvPr>
            <p:cNvSpPr/>
            <p:nvPr/>
          </p:nvSpPr>
          <p:spPr>
            <a:xfrm>
              <a:off x="8405457" y="3249469"/>
              <a:ext cx="78232" cy="76041"/>
            </a:xfrm>
            <a:custGeom>
              <a:avLst/>
              <a:gdLst>
                <a:gd name="connsiteX0" fmla="*/ 77140 w 78232"/>
                <a:gd name="connsiteY0" fmla="*/ 42029 h 76041"/>
                <a:gd name="connsiteX1" fmla="*/ 48859 w 78232"/>
                <a:gd name="connsiteY1" fmla="*/ 1640 h 76041"/>
                <a:gd name="connsiteX2" fmla="*/ 43166 w 78232"/>
                <a:gd name="connsiteY2" fmla="*/ 646 h 76041"/>
                <a:gd name="connsiteX3" fmla="*/ 1783 w 78232"/>
                <a:gd name="connsiteY3" fmla="*/ 28475 h 76041"/>
                <a:gd name="connsiteX4" fmla="*/ 609 w 78232"/>
                <a:gd name="connsiteY4" fmla="*/ 34258 h 76041"/>
                <a:gd name="connsiteX5" fmla="*/ 26541 w 78232"/>
                <a:gd name="connsiteY5" fmla="*/ 74105 h 76041"/>
                <a:gd name="connsiteX6" fmla="*/ 32234 w 78232"/>
                <a:gd name="connsiteY6" fmla="*/ 75370 h 76041"/>
                <a:gd name="connsiteX7" fmla="*/ 75966 w 78232"/>
                <a:gd name="connsiteY7" fmla="*/ 48263 h 76041"/>
                <a:gd name="connsiteX8" fmla="*/ 77759 w 78232"/>
                <a:gd name="connsiteY8" fmla="*/ 42934 h 76041"/>
                <a:gd name="connsiteX9" fmla="*/ 77140 w 78232"/>
                <a:gd name="connsiteY9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232" h="76041">
                  <a:moveTo>
                    <a:pt x="77140" y="42029"/>
                  </a:moveTo>
                  <a:lnTo>
                    <a:pt x="48859" y="1640"/>
                  </a:lnTo>
                  <a:cubicBezTo>
                    <a:pt x="47540" y="-172"/>
                    <a:pt x="45022" y="-612"/>
                    <a:pt x="4316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4" y="75968"/>
                    <a:pt x="30301" y="76523"/>
                    <a:pt x="32234" y="75370"/>
                  </a:cubicBezTo>
                  <a:lnTo>
                    <a:pt x="75966" y="48263"/>
                  </a:lnTo>
                  <a:cubicBezTo>
                    <a:pt x="77932" y="47287"/>
                    <a:pt x="78735" y="44901"/>
                    <a:pt x="77759" y="42934"/>
                  </a:cubicBezTo>
                  <a:cubicBezTo>
                    <a:pt x="77596" y="42605"/>
                    <a:pt x="77387" y="42300"/>
                    <a:pt x="77140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:a16="http://schemas.microsoft.com/office/drawing/2014/main" id="{538639A5-8F5E-9409-8E3E-13FB2C782EBD}"/>
                </a:ext>
              </a:extLst>
            </p:cNvPr>
            <p:cNvSpPr/>
            <p:nvPr/>
          </p:nvSpPr>
          <p:spPr>
            <a:xfrm>
              <a:off x="9077895" y="2836105"/>
              <a:ext cx="137645" cy="120169"/>
            </a:xfrm>
            <a:custGeom>
              <a:avLst/>
              <a:gdLst>
                <a:gd name="connsiteX0" fmla="*/ 136041 w 137645"/>
                <a:gd name="connsiteY0" fmla="*/ 38401 h 120169"/>
                <a:gd name="connsiteX1" fmla="*/ 111555 w 137645"/>
                <a:gd name="connsiteY1" fmla="*/ 3614 h 120169"/>
                <a:gd name="connsiteX2" fmla="*/ 99266 w 137645"/>
                <a:gd name="connsiteY2" fmla="*/ 1445 h 120169"/>
                <a:gd name="connsiteX3" fmla="*/ 3670 w 137645"/>
                <a:gd name="connsiteY3" fmla="*/ 68399 h 120169"/>
                <a:gd name="connsiteX4" fmla="*/ 1321 w 137645"/>
                <a:gd name="connsiteY4" fmla="*/ 80506 h 120169"/>
                <a:gd name="connsiteX5" fmla="*/ 24362 w 137645"/>
                <a:gd name="connsiteY5" fmla="*/ 116107 h 120169"/>
                <a:gd name="connsiteX6" fmla="*/ 36903 w 137645"/>
                <a:gd name="connsiteY6" fmla="*/ 118559 h 120169"/>
                <a:gd name="connsiteX7" fmla="*/ 36921 w 137645"/>
                <a:gd name="connsiteY7" fmla="*/ 118546 h 120169"/>
                <a:gd name="connsiteX8" fmla="*/ 133963 w 137645"/>
                <a:gd name="connsiteY8" fmla="*/ 50689 h 120169"/>
                <a:gd name="connsiteX9" fmla="*/ 136041 w 137645"/>
                <a:gd name="connsiteY9" fmla="*/ 38401 h 12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645" h="120169">
                  <a:moveTo>
                    <a:pt x="136041" y="38401"/>
                  </a:moveTo>
                  <a:lnTo>
                    <a:pt x="111555" y="3614"/>
                  </a:lnTo>
                  <a:cubicBezTo>
                    <a:pt x="108695" y="-276"/>
                    <a:pt x="103284" y="-1231"/>
                    <a:pt x="99266" y="1445"/>
                  </a:cubicBezTo>
                  <a:lnTo>
                    <a:pt x="3670" y="68399"/>
                  </a:lnTo>
                  <a:cubicBezTo>
                    <a:pt x="-174" y="71190"/>
                    <a:pt x="-1201" y="76481"/>
                    <a:pt x="1321" y="80506"/>
                  </a:cubicBezTo>
                  <a:lnTo>
                    <a:pt x="24362" y="116107"/>
                  </a:lnTo>
                  <a:cubicBezTo>
                    <a:pt x="27148" y="120247"/>
                    <a:pt x="32762" y="121345"/>
                    <a:pt x="36903" y="118559"/>
                  </a:cubicBezTo>
                  <a:cubicBezTo>
                    <a:pt x="36909" y="118555"/>
                    <a:pt x="36915" y="118550"/>
                    <a:pt x="36921" y="118546"/>
                  </a:cubicBezTo>
                  <a:lnTo>
                    <a:pt x="133963" y="50689"/>
                  </a:lnTo>
                  <a:cubicBezTo>
                    <a:pt x="137822" y="47802"/>
                    <a:pt x="138736" y="42395"/>
                    <a:pt x="136041" y="3840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5C5D2887-654C-A9EB-C911-860E410FC2EA}"/>
                </a:ext>
              </a:extLst>
            </p:cNvPr>
            <p:cNvSpPr/>
            <p:nvPr/>
          </p:nvSpPr>
          <p:spPr>
            <a:xfrm>
              <a:off x="8448815" y="3268636"/>
              <a:ext cx="141467" cy="124241"/>
            </a:xfrm>
            <a:custGeom>
              <a:avLst/>
              <a:gdLst>
                <a:gd name="connsiteX0" fmla="*/ 140674 w 141467"/>
                <a:gd name="connsiteY0" fmla="*/ 44095 h 124241"/>
                <a:gd name="connsiteX1" fmla="*/ 110675 w 141467"/>
                <a:gd name="connsiteY1" fmla="*/ 1718 h 124241"/>
                <a:gd name="connsiteX2" fmla="*/ 105030 w 141467"/>
                <a:gd name="connsiteY2" fmla="*/ 628 h 124241"/>
                <a:gd name="connsiteX3" fmla="*/ 104893 w 141467"/>
                <a:gd name="connsiteY3" fmla="*/ 724 h 124241"/>
                <a:gd name="connsiteX4" fmla="*/ 1706 w 141467"/>
                <a:gd name="connsiteY4" fmla="*/ 73009 h 124241"/>
                <a:gd name="connsiteX5" fmla="*/ 622 w 141467"/>
                <a:gd name="connsiteY5" fmla="*/ 78611 h 124241"/>
                <a:gd name="connsiteX6" fmla="*/ 28813 w 141467"/>
                <a:gd name="connsiteY6" fmla="*/ 122253 h 124241"/>
                <a:gd name="connsiteX7" fmla="*/ 34554 w 141467"/>
                <a:gd name="connsiteY7" fmla="*/ 123515 h 124241"/>
                <a:gd name="connsiteX8" fmla="*/ 34687 w 141467"/>
                <a:gd name="connsiteY8" fmla="*/ 123427 h 124241"/>
                <a:gd name="connsiteX9" fmla="*/ 139589 w 141467"/>
                <a:gd name="connsiteY9" fmla="*/ 49968 h 124241"/>
                <a:gd name="connsiteX10" fmla="*/ 140674 w 141467"/>
                <a:gd name="connsiteY10" fmla="*/ 44095 h 12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467" h="124241">
                  <a:moveTo>
                    <a:pt x="140674" y="44095"/>
                  </a:moveTo>
                  <a:lnTo>
                    <a:pt x="110675" y="1718"/>
                  </a:lnTo>
                  <a:cubicBezTo>
                    <a:pt x="109418" y="-142"/>
                    <a:pt x="106890" y="-630"/>
                    <a:pt x="105030" y="628"/>
                  </a:cubicBezTo>
                  <a:cubicBezTo>
                    <a:pt x="104984" y="659"/>
                    <a:pt x="104938" y="691"/>
                    <a:pt x="104893" y="724"/>
                  </a:cubicBezTo>
                  <a:lnTo>
                    <a:pt x="1706" y="73009"/>
                  </a:lnTo>
                  <a:cubicBezTo>
                    <a:pt x="-124" y="74266"/>
                    <a:pt x="-608" y="76761"/>
                    <a:pt x="622" y="78611"/>
                  </a:cubicBezTo>
                  <a:lnTo>
                    <a:pt x="28813" y="122253"/>
                  </a:lnTo>
                  <a:cubicBezTo>
                    <a:pt x="30050" y="124187"/>
                    <a:pt x="32620" y="124752"/>
                    <a:pt x="34554" y="123515"/>
                  </a:cubicBezTo>
                  <a:cubicBezTo>
                    <a:pt x="34599" y="123487"/>
                    <a:pt x="34643" y="123458"/>
                    <a:pt x="34687" y="123427"/>
                  </a:cubicBezTo>
                  <a:lnTo>
                    <a:pt x="139589" y="49968"/>
                  </a:lnTo>
                  <a:cubicBezTo>
                    <a:pt x="141499" y="48638"/>
                    <a:pt x="141982" y="46019"/>
                    <a:pt x="140674" y="44095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:a16="http://schemas.microsoft.com/office/drawing/2014/main" id="{C66B4DBF-9BA9-C1E0-5EEC-1E541E84510A}"/>
                </a:ext>
              </a:extLst>
            </p:cNvPr>
            <p:cNvSpPr/>
            <p:nvPr/>
          </p:nvSpPr>
          <p:spPr>
            <a:xfrm>
              <a:off x="8653491" y="2946445"/>
              <a:ext cx="265046" cy="206357"/>
            </a:xfrm>
            <a:custGeom>
              <a:avLst/>
              <a:gdLst>
                <a:gd name="connsiteX0" fmla="*/ 264260 w 265046"/>
                <a:gd name="connsiteY0" fmla="*/ 42180 h 206357"/>
                <a:gd name="connsiteX1" fmla="*/ 236611 w 265046"/>
                <a:gd name="connsiteY1" fmla="*/ 1701 h 206357"/>
                <a:gd name="connsiteX2" fmla="*/ 230918 w 265046"/>
                <a:gd name="connsiteY2" fmla="*/ 617 h 206357"/>
                <a:gd name="connsiteX3" fmla="*/ 1776 w 265046"/>
                <a:gd name="connsiteY3" fmla="*/ 155305 h 206357"/>
                <a:gd name="connsiteX4" fmla="*/ 602 w 265046"/>
                <a:gd name="connsiteY4" fmla="*/ 160998 h 206357"/>
                <a:gd name="connsiteX5" fmla="*/ 28883 w 265046"/>
                <a:gd name="connsiteY5" fmla="*/ 204369 h 206357"/>
                <a:gd name="connsiteX6" fmla="*/ 34624 w 265046"/>
                <a:gd name="connsiteY6" fmla="*/ 205631 h 206357"/>
                <a:gd name="connsiteX7" fmla="*/ 34756 w 265046"/>
                <a:gd name="connsiteY7" fmla="*/ 205543 h 206357"/>
                <a:gd name="connsiteX8" fmla="*/ 263175 w 265046"/>
                <a:gd name="connsiteY8" fmla="*/ 47963 h 206357"/>
                <a:gd name="connsiteX9" fmla="*/ 264264 w 265046"/>
                <a:gd name="connsiteY9" fmla="*/ 42187 h 206357"/>
                <a:gd name="connsiteX10" fmla="*/ 264260 w 265046"/>
                <a:gd name="connsiteY10" fmla="*/ 42180 h 20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5046" h="206357">
                  <a:moveTo>
                    <a:pt x="264260" y="42180"/>
                  </a:moveTo>
                  <a:lnTo>
                    <a:pt x="236611" y="1701"/>
                  </a:lnTo>
                  <a:cubicBezTo>
                    <a:pt x="235320" y="-142"/>
                    <a:pt x="232797" y="-622"/>
                    <a:pt x="230918" y="617"/>
                  </a:cubicBezTo>
                  <a:lnTo>
                    <a:pt x="1776" y="155305"/>
                  </a:lnTo>
                  <a:cubicBezTo>
                    <a:pt x="-98" y="156568"/>
                    <a:pt x="-619" y="159097"/>
                    <a:pt x="602" y="160998"/>
                  </a:cubicBezTo>
                  <a:lnTo>
                    <a:pt x="28883" y="204369"/>
                  </a:lnTo>
                  <a:cubicBezTo>
                    <a:pt x="30119" y="206303"/>
                    <a:pt x="32690" y="206868"/>
                    <a:pt x="34624" y="205631"/>
                  </a:cubicBezTo>
                  <a:cubicBezTo>
                    <a:pt x="34669" y="205603"/>
                    <a:pt x="34713" y="205574"/>
                    <a:pt x="34756" y="205543"/>
                  </a:cubicBezTo>
                  <a:lnTo>
                    <a:pt x="263175" y="47963"/>
                  </a:lnTo>
                  <a:cubicBezTo>
                    <a:pt x="265071" y="46668"/>
                    <a:pt x="265558" y="44082"/>
                    <a:pt x="264264" y="42187"/>
                  </a:cubicBezTo>
                  <a:cubicBezTo>
                    <a:pt x="264262" y="42184"/>
                    <a:pt x="264261" y="42182"/>
                    <a:pt x="264260" y="42180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53" name="任意多边形: 形状 652">
            <a:extLst>
              <a:ext uri="{FF2B5EF4-FFF2-40B4-BE49-F238E27FC236}">
                <a16:creationId xmlns:a16="http://schemas.microsoft.com/office/drawing/2014/main" id="{4DB7FCD2-5A81-4912-5D6B-54B7137DF690}"/>
              </a:ext>
            </a:extLst>
          </p:cNvPr>
          <p:cNvSpPr/>
          <p:nvPr/>
        </p:nvSpPr>
        <p:spPr>
          <a:xfrm>
            <a:off x="11692531" y="2961366"/>
            <a:ext cx="74087" cy="72550"/>
          </a:xfrm>
          <a:custGeom>
            <a:avLst/>
            <a:gdLst>
              <a:gd name="connsiteX0" fmla="*/ 72505 w 74087"/>
              <a:gd name="connsiteY0" fmla="*/ 36203 h 72550"/>
              <a:gd name="connsiteX1" fmla="*/ 49735 w 74087"/>
              <a:gd name="connsiteY1" fmla="*/ 3675 h 72550"/>
              <a:gd name="connsiteX2" fmla="*/ 37447 w 74087"/>
              <a:gd name="connsiteY2" fmla="*/ 1416 h 72550"/>
              <a:gd name="connsiteX3" fmla="*/ 3835 w 74087"/>
              <a:gd name="connsiteY3" fmla="*/ 24185 h 72550"/>
              <a:gd name="connsiteX4" fmla="*/ 1304 w 74087"/>
              <a:gd name="connsiteY4" fmla="*/ 36383 h 72550"/>
              <a:gd name="connsiteX5" fmla="*/ 22177 w 74087"/>
              <a:gd name="connsiteY5" fmla="*/ 68460 h 72550"/>
              <a:gd name="connsiteX6" fmla="*/ 34374 w 74087"/>
              <a:gd name="connsiteY6" fmla="*/ 71170 h 72550"/>
              <a:gd name="connsiteX7" fmla="*/ 69975 w 74087"/>
              <a:gd name="connsiteY7" fmla="*/ 48762 h 72550"/>
              <a:gd name="connsiteX8" fmla="*/ 72531 w 74087"/>
              <a:gd name="connsiteY8" fmla="*/ 36242 h 72550"/>
              <a:gd name="connsiteX9" fmla="*/ 72505 w 74087"/>
              <a:gd name="connsiteY9" fmla="*/ 3620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50">
                <a:moveTo>
                  <a:pt x="72505" y="36203"/>
                </a:moveTo>
                <a:lnTo>
                  <a:pt x="49735" y="3675"/>
                </a:lnTo>
                <a:cubicBezTo>
                  <a:pt x="46903" y="-245"/>
                  <a:pt x="41487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975" y="48762"/>
                </a:lnTo>
                <a:cubicBezTo>
                  <a:pt x="74138" y="46011"/>
                  <a:pt x="75283" y="40405"/>
                  <a:pt x="72531" y="36242"/>
                </a:cubicBezTo>
                <a:cubicBezTo>
                  <a:pt x="72522" y="36229"/>
                  <a:pt x="72514" y="36216"/>
                  <a:pt x="72505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4" name="任意多边形: 形状 653">
            <a:extLst>
              <a:ext uri="{FF2B5EF4-FFF2-40B4-BE49-F238E27FC236}">
                <a16:creationId xmlns:a16="http://schemas.microsoft.com/office/drawing/2014/main" id="{98C6BFF6-3384-83EA-9069-4EF5DE991510}"/>
              </a:ext>
            </a:extLst>
          </p:cNvPr>
          <p:cNvSpPr/>
          <p:nvPr/>
        </p:nvSpPr>
        <p:spPr>
          <a:xfrm>
            <a:off x="11631631" y="3003422"/>
            <a:ext cx="74129" cy="72419"/>
          </a:xfrm>
          <a:custGeom>
            <a:avLst/>
            <a:gdLst>
              <a:gd name="connsiteX0" fmla="*/ 72505 w 74129"/>
              <a:gd name="connsiteY0" fmla="*/ 36072 h 72419"/>
              <a:gd name="connsiteX1" fmla="*/ 49735 w 74129"/>
              <a:gd name="connsiteY1" fmla="*/ 3635 h 72419"/>
              <a:gd name="connsiteX2" fmla="*/ 37537 w 74129"/>
              <a:gd name="connsiteY2" fmla="*/ 1376 h 72419"/>
              <a:gd name="connsiteX3" fmla="*/ 3835 w 74129"/>
              <a:gd name="connsiteY3" fmla="*/ 24055 h 72419"/>
              <a:gd name="connsiteX4" fmla="*/ 1304 w 74129"/>
              <a:gd name="connsiteY4" fmla="*/ 36253 h 72419"/>
              <a:gd name="connsiteX5" fmla="*/ 22177 w 74129"/>
              <a:gd name="connsiteY5" fmla="*/ 68329 h 72419"/>
              <a:gd name="connsiteX6" fmla="*/ 34374 w 74129"/>
              <a:gd name="connsiteY6" fmla="*/ 71040 h 72419"/>
              <a:gd name="connsiteX7" fmla="*/ 69975 w 74129"/>
              <a:gd name="connsiteY7" fmla="*/ 48722 h 72419"/>
              <a:gd name="connsiteX8" fmla="*/ 72601 w 74129"/>
              <a:gd name="connsiteY8" fmla="*/ 36216 h 72419"/>
              <a:gd name="connsiteX9" fmla="*/ 72504 w 74129"/>
              <a:gd name="connsiteY9" fmla="*/ 36072 h 7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29" h="72419">
                <a:moveTo>
                  <a:pt x="72505" y="36072"/>
                </a:moveTo>
                <a:lnTo>
                  <a:pt x="49735" y="3635"/>
                </a:lnTo>
                <a:cubicBezTo>
                  <a:pt x="46910" y="-232"/>
                  <a:pt x="41559" y="-1222"/>
                  <a:pt x="37537" y="1376"/>
                </a:cubicBezTo>
                <a:lnTo>
                  <a:pt x="3835" y="24055"/>
                </a:lnTo>
                <a:cubicBezTo>
                  <a:pt x="-125" y="26797"/>
                  <a:pt x="-1238" y="32163"/>
                  <a:pt x="1304" y="36253"/>
                </a:cubicBezTo>
                <a:lnTo>
                  <a:pt x="22177" y="68329"/>
                </a:lnTo>
                <a:cubicBezTo>
                  <a:pt x="24862" y="72352"/>
                  <a:pt x="30238" y="73547"/>
                  <a:pt x="34374" y="71040"/>
                </a:cubicBezTo>
                <a:lnTo>
                  <a:pt x="69975" y="48722"/>
                </a:lnTo>
                <a:cubicBezTo>
                  <a:pt x="74153" y="45994"/>
                  <a:pt x="75329" y="40395"/>
                  <a:pt x="72601" y="36216"/>
                </a:cubicBezTo>
                <a:cubicBezTo>
                  <a:pt x="72569" y="36168"/>
                  <a:pt x="72537" y="36120"/>
                  <a:pt x="72504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5" name="任意多边形: 形状 654">
            <a:extLst>
              <a:ext uri="{FF2B5EF4-FFF2-40B4-BE49-F238E27FC236}">
                <a16:creationId xmlns:a16="http://schemas.microsoft.com/office/drawing/2014/main" id="{E6513EC8-A98B-88A6-1143-85B057752C90}"/>
              </a:ext>
            </a:extLst>
          </p:cNvPr>
          <p:cNvSpPr/>
          <p:nvPr/>
        </p:nvSpPr>
        <p:spPr>
          <a:xfrm>
            <a:off x="11568382" y="3047475"/>
            <a:ext cx="74129" cy="72486"/>
          </a:xfrm>
          <a:custGeom>
            <a:avLst/>
            <a:gdLst>
              <a:gd name="connsiteX0" fmla="*/ 72505 w 74129"/>
              <a:gd name="connsiteY0" fmla="*/ 36112 h 72486"/>
              <a:gd name="connsiteX1" fmla="*/ 49735 w 74129"/>
              <a:gd name="connsiteY1" fmla="*/ 3675 h 72486"/>
              <a:gd name="connsiteX2" fmla="*/ 37447 w 74129"/>
              <a:gd name="connsiteY2" fmla="*/ 1416 h 72486"/>
              <a:gd name="connsiteX3" fmla="*/ 3835 w 74129"/>
              <a:gd name="connsiteY3" fmla="*/ 24185 h 72486"/>
              <a:gd name="connsiteX4" fmla="*/ 1304 w 74129"/>
              <a:gd name="connsiteY4" fmla="*/ 36383 h 72486"/>
              <a:gd name="connsiteX5" fmla="*/ 22177 w 74129"/>
              <a:gd name="connsiteY5" fmla="*/ 68460 h 72486"/>
              <a:gd name="connsiteX6" fmla="*/ 34374 w 74129"/>
              <a:gd name="connsiteY6" fmla="*/ 71080 h 72486"/>
              <a:gd name="connsiteX7" fmla="*/ 69975 w 74129"/>
              <a:gd name="connsiteY7" fmla="*/ 48762 h 72486"/>
              <a:gd name="connsiteX8" fmla="*/ 72601 w 74129"/>
              <a:gd name="connsiteY8" fmla="*/ 36257 h 72486"/>
              <a:gd name="connsiteX9" fmla="*/ 72504 w 74129"/>
              <a:gd name="connsiteY9" fmla="*/ 36112 h 7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29" h="72486">
                <a:moveTo>
                  <a:pt x="72505" y="36112"/>
                </a:moveTo>
                <a:lnTo>
                  <a:pt x="49735" y="3675"/>
                </a:lnTo>
                <a:cubicBezTo>
                  <a:pt x="46903" y="-245"/>
                  <a:pt x="41487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90" y="72450"/>
                  <a:pt x="30261" y="73604"/>
                  <a:pt x="34374" y="71080"/>
                </a:cubicBezTo>
                <a:lnTo>
                  <a:pt x="69975" y="48762"/>
                </a:lnTo>
                <a:cubicBezTo>
                  <a:pt x="74153" y="46034"/>
                  <a:pt x="75329" y="40435"/>
                  <a:pt x="72601" y="36257"/>
                </a:cubicBezTo>
                <a:cubicBezTo>
                  <a:pt x="72569" y="36208"/>
                  <a:pt x="72537" y="36160"/>
                  <a:pt x="72504" y="3611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6" name="任意多边形: 形状 655">
            <a:extLst>
              <a:ext uri="{FF2B5EF4-FFF2-40B4-BE49-F238E27FC236}">
                <a16:creationId xmlns:a16="http://schemas.microsoft.com/office/drawing/2014/main" id="{C95C5F79-2404-05E1-6043-9C3C7A5EE16D}"/>
              </a:ext>
            </a:extLst>
          </p:cNvPr>
          <p:cNvSpPr/>
          <p:nvPr/>
        </p:nvSpPr>
        <p:spPr>
          <a:xfrm>
            <a:off x="11503788" y="3091970"/>
            <a:ext cx="74414" cy="72962"/>
          </a:xfrm>
          <a:custGeom>
            <a:avLst/>
            <a:gdLst>
              <a:gd name="connsiteX0" fmla="*/ 72585 w 74414"/>
              <a:gd name="connsiteY0" fmla="*/ 36163 h 72962"/>
              <a:gd name="connsiteX1" fmla="*/ 49816 w 74414"/>
              <a:gd name="connsiteY1" fmla="*/ 3635 h 72962"/>
              <a:gd name="connsiteX2" fmla="*/ 37618 w 74414"/>
              <a:gd name="connsiteY2" fmla="*/ 1376 h 72962"/>
              <a:gd name="connsiteX3" fmla="*/ 3915 w 74414"/>
              <a:gd name="connsiteY3" fmla="*/ 24146 h 72962"/>
              <a:gd name="connsiteX4" fmla="*/ 1495 w 74414"/>
              <a:gd name="connsiteY4" fmla="*/ 36692 h 72962"/>
              <a:gd name="connsiteX5" fmla="*/ 1566 w 74414"/>
              <a:gd name="connsiteY5" fmla="*/ 36795 h 72962"/>
              <a:gd name="connsiteX6" fmla="*/ 22438 w 74414"/>
              <a:gd name="connsiteY6" fmla="*/ 68871 h 72962"/>
              <a:gd name="connsiteX7" fmla="*/ 34636 w 74414"/>
              <a:gd name="connsiteY7" fmla="*/ 71582 h 72962"/>
              <a:gd name="connsiteX8" fmla="*/ 70146 w 74414"/>
              <a:gd name="connsiteY8" fmla="*/ 49174 h 72962"/>
              <a:gd name="connsiteX9" fmla="*/ 72960 w 74414"/>
              <a:gd name="connsiteY9" fmla="*/ 36709 h 72962"/>
              <a:gd name="connsiteX10" fmla="*/ 72586 w 74414"/>
              <a:gd name="connsiteY10" fmla="*/ 36163 h 7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414" h="72962">
                <a:moveTo>
                  <a:pt x="72585" y="36163"/>
                </a:moveTo>
                <a:lnTo>
                  <a:pt x="49816" y="3635"/>
                </a:lnTo>
                <a:cubicBezTo>
                  <a:pt x="46991" y="-232"/>
                  <a:pt x="41640" y="-1222"/>
                  <a:pt x="37618" y="1376"/>
                </a:cubicBezTo>
                <a:lnTo>
                  <a:pt x="3915" y="24146"/>
                </a:lnTo>
                <a:cubicBezTo>
                  <a:pt x="-218" y="26942"/>
                  <a:pt x="-1302" y="32560"/>
                  <a:pt x="1495" y="36692"/>
                </a:cubicBezTo>
                <a:cubicBezTo>
                  <a:pt x="1518" y="36727"/>
                  <a:pt x="1542" y="36761"/>
                  <a:pt x="1566" y="36795"/>
                </a:cubicBezTo>
                <a:lnTo>
                  <a:pt x="22438" y="68871"/>
                </a:lnTo>
                <a:cubicBezTo>
                  <a:pt x="25123" y="72894"/>
                  <a:pt x="30499" y="74089"/>
                  <a:pt x="34636" y="71582"/>
                </a:cubicBezTo>
                <a:lnTo>
                  <a:pt x="70146" y="49174"/>
                </a:lnTo>
                <a:cubicBezTo>
                  <a:pt x="74365" y="46509"/>
                  <a:pt x="75624" y="40928"/>
                  <a:pt x="72960" y="36709"/>
                </a:cubicBezTo>
                <a:cubicBezTo>
                  <a:pt x="72842" y="36523"/>
                  <a:pt x="72717" y="36340"/>
                  <a:pt x="72586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7" name="任意多边形: 形状 656">
            <a:extLst>
              <a:ext uri="{FF2B5EF4-FFF2-40B4-BE49-F238E27FC236}">
                <a16:creationId xmlns:a16="http://schemas.microsoft.com/office/drawing/2014/main" id="{155B1AA7-FC2B-C005-5C5D-E36D241656A4}"/>
              </a:ext>
            </a:extLst>
          </p:cNvPr>
          <p:cNvSpPr/>
          <p:nvPr/>
        </p:nvSpPr>
        <p:spPr>
          <a:xfrm>
            <a:off x="11439598" y="3136606"/>
            <a:ext cx="74024" cy="72419"/>
          </a:xfrm>
          <a:custGeom>
            <a:avLst/>
            <a:gdLst>
              <a:gd name="connsiteX0" fmla="*/ 72442 w 74024"/>
              <a:gd name="connsiteY0" fmla="*/ 36072 h 72419"/>
              <a:gd name="connsiteX1" fmla="*/ 49672 w 74024"/>
              <a:gd name="connsiteY1" fmla="*/ 3635 h 72419"/>
              <a:gd name="connsiteX2" fmla="*/ 37474 w 74024"/>
              <a:gd name="connsiteY2" fmla="*/ 1376 h 72419"/>
              <a:gd name="connsiteX3" fmla="*/ 3772 w 74024"/>
              <a:gd name="connsiteY3" fmla="*/ 24055 h 72419"/>
              <a:gd name="connsiteX4" fmla="*/ 1332 w 74024"/>
              <a:gd name="connsiteY4" fmla="*/ 36253 h 72419"/>
              <a:gd name="connsiteX5" fmla="*/ 22114 w 74024"/>
              <a:gd name="connsiteY5" fmla="*/ 68329 h 72419"/>
              <a:gd name="connsiteX6" fmla="*/ 34311 w 74024"/>
              <a:gd name="connsiteY6" fmla="*/ 71040 h 72419"/>
              <a:gd name="connsiteX7" fmla="*/ 69912 w 74024"/>
              <a:gd name="connsiteY7" fmla="*/ 48632 h 72419"/>
              <a:gd name="connsiteX8" fmla="*/ 72468 w 74024"/>
              <a:gd name="connsiteY8" fmla="*/ 36112 h 72419"/>
              <a:gd name="connsiteX9" fmla="*/ 72442 w 74024"/>
              <a:gd name="connsiteY9" fmla="*/ 36073 h 7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19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6" y="-1222"/>
                  <a:pt x="37474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114" y="68329"/>
                </a:lnTo>
                <a:cubicBezTo>
                  <a:pt x="24799" y="72352"/>
                  <a:pt x="30175" y="73547"/>
                  <a:pt x="34311" y="71040"/>
                </a:cubicBezTo>
                <a:lnTo>
                  <a:pt x="69912" y="48632"/>
                </a:lnTo>
                <a:cubicBezTo>
                  <a:pt x="74075" y="45880"/>
                  <a:pt x="75220" y="40275"/>
                  <a:pt x="72468" y="36112"/>
                </a:cubicBezTo>
                <a:cubicBezTo>
                  <a:pt x="72459" y="36099"/>
                  <a:pt x="72451" y="36086"/>
                  <a:pt x="72442" y="3607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8" name="任意多边形: 形状 657">
            <a:extLst>
              <a:ext uri="{FF2B5EF4-FFF2-40B4-BE49-F238E27FC236}">
                <a16:creationId xmlns:a16="http://schemas.microsoft.com/office/drawing/2014/main" id="{0D8345BC-B7DF-6E7F-C1FF-CD1E959FE718}"/>
              </a:ext>
            </a:extLst>
          </p:cNvPr>
          <p:cNvSpPr/>
          <p:nvPr/>
        </p:nvSpPr>
        <p:spPr>
          <a:xfrm>
            <a:off x="11373340" y="3179255"/>
            <a:ext cx="78155" cy="76079"/>
          </a:xfrm>
          <a:custGeom>
            <a:avLst/>
            <a:gdLst>
              <a:gd name="connsiteX0" fmla="*/ 77167 w 78155"/>
              <a:gd name="connsiteY0" fmla="*/ 42034 h 76079"/>
              <a:gd name="connsiteX1" fmla="*/ 48886 w 78155"/>
              <a:gd name="connsiteY1" fmla="*/ 1736 h 76079"/>
              <a:gd name="connsiteX2" fmla="*/ 43246 w 78155"/>
              <a:gd name="connsiteY2" fmla="*/ 616 h 76079"/>
              <a:gd name="connsiteX3" fmla="*/ 43193 w 78155"/>
              <a:gd name="connsiteY3" fmla="*/ 651 h 76079"/>
              <a:gd name="connsiteX4" fmla="*/ 1811 w 78155"/>
              <a:gd name="connsiteY4" fmla="*/ 28571 h 76079"/>
              <a:gd name="connsiteX5" fmla="*/ 588 w 78155"/>
              <a:gd name="connsiteY5" fmla="*/ 34190 h 76079"/>
              <a:gd name="connsiteX6" fmla="*/ 636 w 78155"/>
              <a:gd name="connsiteY6" fmla="*/ 34264 h 76079"/>
              <a:gd name="connsiteX7" fmla="*/ 26568 w 78155"/>
              <a:gd name="connsiteY7" fmla="*/ 74111 h 76079"/>
              <a:gd name="connsiteX8" fmla="*/ 32261 w 78155"/>
              <a:gd name="connsiteY8" fmla="*/ 75376 h 76079"/>
              <a:gd name="connsiteX9" fmla="*/ 75993 w 78155"/>
              <a:gd name="connsiteY9" fmla="*/ 48269 h 76079"/>
              <a:gd name="connsiteX10" fmla="*/ 77555 w 78155"/>
              <a:gd name="connsiteY10" fmla="*/ 42602 h 76079"/>
              <a:gd name="connsiteX11" fmla="*/ 77167 w 78155"/>
              <a:gd name="connsiteY11" fmla="*/ 42034 h 7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55" h="76079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1"/>
                </a:lnTo>
                <a:cubicBezTo>
                  <a:pt x="27802" y="76016"/>
                  <a:pt x="30336" y="76579"/>
                  <a:pt x="32261" y="75376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9" name="任意多边形: 形状 658">
            <a:extLst>
              <a:ext uri="{FF2B5EF4-FFF2-40B4-BE49-F238E27FC236}">
                <a16:creationId xmlns:a16="http://schemas.microsoft.com/office/drawing/2014/main" id="{BB2EA657-E609-27A8-72B4-245E4A6994A6}"/>
              </a:ext>
            </a:extLst>
          </p:cNvPr>
          <p:cNvSpPr/>
          <p:nvPr/>
        </p:nvSpPr>
        <p:spPr>
          <a:xfrm>
            <a:off x="11309007" y="3223794"/>
            <a:ext cx="78111" cy="76147"/>
          </a:xfrm>
          <a:custGeom>
            <a:avLst/>
            <a:gdLst>
              <a:gd name="connsiteX0" fmla="*/ 77168 w 78111"/>
              <a:gd name="connsiteY0" fmla="*/ 42041 h 76147"/>
              <a:gd name="connsiteX1" fmla="*/ 48886 w 78111"/>
              <a:gd name="connsiteY1" fmla="*/ 1742 h 76147"/>
              <a:gd name="connsiteX2" fmla="*/ 43110 w 78111"/>
              <a:gd name="connsiteY2" fmla="*/ 654 h 76147"/>
              <a:gd name="connsiteX3" fmla="*/ 43104 w 78111"/>
              <a:gd name="connsiteY3" fmla="*/ 658 h 76147"/>
              <a:gd name="connsiteX4" fmla="*/ 1811 w 78111"/>
              <a:gd name="connsiteY4" fmla="*/ 28578 h 76147"/>
              <a:gd name="connsiteX5" fmla="*/ 588 w 78111"/>
              <a:gd name="connsiteY5" fmla="*/ 34197 h 76147"/>
              <a:gd name="connsiteX6" fmla="*/ 636 w 78111"/>
              <a:gd name="connsiteY6" fmla="*/ 34270 h 76147"/>
              <a:gd name="connsiteX7" fmla="*/ 26569 w 78111"/>
              <a:gd name="connsiteY7" fmla="*/ 74208 h 76147"/>
              <a:gd name="connsiteX8" fmla="*/ 32187 w 78111"/>
              <a:gd name="connsiteY8" fmla="*/ 75431 h 76147"/>
              <a:gd name="connsiteX9" fmla="*/ 32261 w 78111"/>
              <a:gd name="connsiteY9" fmla="*/ 75382 h 76147"/>
              <a:gd name="connsiteX10" fmla="*/ 75993 w 78111"/>
              <a:gd name="connsiteY10" fmla="*/ 48275 h 76147"/>
              <a:gd name="connsiteX11" fmla="*/ 77446 w 78111"/>
              <a:gd name="connsiteY11" fmla="*/ 42448 h 76147"/>
              <a:gd name="connsiteX12" fmla="*/ 77168 w 78111"/>
              <a:gd name="connsiteY12" fmla="*/ 42041 h 7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11" h="76147">
                <a:moveTo>
                  <a:pt x="77168" y="42041"/>
                </a:moveTo>
                <a:lnTo>
                  <a:pt x="48886" y="1742"/>
                </a:lnTo>
                <a:cubicBezTo>
                  <a:pt x="47592" y="-153"/>
                  <a:pt x="45006" y="-641"/>
                  <a:pt x="43110" y="654"/>
                </a:cubicBezTo>
                <a:cubicBezTo>
                  <a:pt x="43108" y="655"/>
                  <a:pt x="43106" y="657"/>
                  <a:pt x="43104" y="658"/>
                </a:cubicBezTo>
                <a:lnTo>
                  <a:pt x="1811" y="28578"/>
                </a:lnTo>
                <a:cubicBezTo>
                  <a:pt x="-78" y="29792"/>
                  <a:pt x="-626" y="32307"/>
                  <a:pt x="588" y="34197"/>
                </a:cubicBezTo>
                <a:cubicBezTo>
                  <a:pt x="604" y="34221"/>
                  <a:pt x="620" y="34246"/>
                  <a:pt x="636" y="34270"/>
                </a:cubicBezTo>
                <a:lnTo>
                  <a:pt x="26569" y="74208"/>
                </a:lnTo>
                <a:cubicBezTo>
                  <a:pt x="27783" y="76097"/>
                  <a:pt x="30298" y="76645"/>
                  <a:pt x="32187" y="75431"/>
                </a:cubicBezTo>
                <a:cubicBezTo>
                  <a:pt x="32212" y="75415"/>
                  <a:pt x="32237" y="75399"/>
                  <a:pt x="32261" y="75382"/>
                </a:cubicBezTo>
                <a:lnTo>
                  <a:pt x="75993" y="48275"/>
                </a:lnTo>
                <a:cubicBezTo>
                  <a:pt x="78003" y="47067"/>
                  <a:pt x="78654" y="44458"/>
                  <a:pt x="77446" y="42448"/>
                </a:cubicBezTo>
                <a:cubicBezTo>
                  <a:pt x="77361" y="42307"/>
                  <a:pt x="77268" y="42171"/>
                  <a:pt x="77168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0" name="任意多边形: 形状 659">
            <a:extLst>
              <a:ext uri="{FF2B5EF4-FFF2-40B4-BE49-F238E27FC236}">
                <a16:creationId xmlns:a16="http://schemas.microsoft.com/office/drawing/2014/main" id="{57AF3410-C083-C5E5-AC75-23242080AEC3}"/>
              </a:ext>
            </a:extLst>
          </p:cNvPr>
          <p:cNvSpPr/>
          <p:nvPr/>
        </p:nvSpPr>
        <p:spPr>
          <a:xfrm>
            <a:off x="11252020" y="3263292"/>
            <a:ext cx="77941" cy="75679"/>
          </a:xfrm>
          <a:custGeom>
            <a:avLst/>
            <a:gdLst>
              <a:gd name="connsiteX0" fmla="*/ 77140 w 77941"/>
              <a:gd name="connsiteY0" fmla="*/ 42029 h 75679"/>
              <a:gd name="connsiteX1" fmla="*/ 48859 w 77941"/>
              <a:gd name="connsiteY1" fmla="*/ 1640 h 75679"/>
              <a:gd name="connsiteX2" fmla="*/ 43166 w 77941"/>
              <a:gd name="connsiteY2" fmla="*/ 646 h 75679"/>
              <a:gd name="connsiteX3" fmla="*/ 1783 w 77941"/>
              <a:gd name="connsiteY3" fmla="*/ 28114 h 75679"/>
              <a:gd name="connsiteX4" fmla="*/ 609 w 77941"/>
              <a:gd name="connsiteY4" fmla="*/ 33897 h 75679"/>
              <a:gd name="connsiteX5" fmla="*/ 26541 w 77941"/>
              <a:gd name="connsiteY5" fmla="*/ 73743 h 75679"/>
              <a:gd name="connsiteX6" fmla="*/ 32234 w 77941"/>
              <a:gd name="connsiteY6" fmla="*/ 75008 h 75679"/>
              <a:gd name="connsiteX7" fmla="*/ 75966 w 77941"/>
              <a:gd name="connsiteY7" fmla="*/ 47902 h 75679"/>
              <a:gd name="connsiteX8" fmla="*/ 77228 w 77941"/>
              <a:gd name="connsiteY8" fmla="*/ 42161 h 75679"/>
              <a:gd name="connsiteX9" fmla="*/ 77140 w 77941"/>
              <a:gd name="connsiteY9" fmla="*/ 42029 h 7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941" h="75679">
                <a:moveTo>
                  <a:pt x="77140" y="42029"/>
                </a:moveTo>
                <a:lnTo>
                  <a:pt x="48859" y="1640"/>
                </a:lnTo>
                <a:cubicBezTo>
                  <a:pt x="47540" y="-172"/>
                  <a:pt x="45022" y="-612"/>
                  <a:pt x="43166" y="646"/>
                </a:cubicBezTo>
                <a:lnTo>
                  <a:pt x="1783" y="28114"/>
                </a:lnTo>
                <a:cubicBezTo>
                  <a:pt x="-102" y="29410"/>
                  <a:pt x="-622" y="31967"/>
                  <a:pt x="609" y="33897"/>
                </a:cubicBezTo>
                <a:lnTo>
                  <a:pt x="26541" y="73743"/>
                </a:lnTo>
                <a:cubicBezTo>
                  <a:pt x="27804" y="75607"/>
                  <a:pt x="30301" y="76162"/>
                  <a:pt x="32234" y="75008"/>
                </a:cubicBezTo>
                <a:lnTo>
                  <a:pt x="75966" y="47902"/>
                </a:lnTo>
                <a:cubicBezTo>
                  <a:pt x="77900" y="46665"/>
                  <a:pt x="78465" y="44095"/>
                  <a:pt x="77228" y="42161"/>
                </a:cubicBezTo>
                <a:cubicBezTo>
                  <a:pt x="77200" y="42116"/>
                  <a:pt x="77171" y="42072"/>
                  <a:pt x="77140" y="4202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1" name="任意多边形: 形状 660">
            <a:extLst>
              <a:ext uri="{FF2B5EF4-FFF2-40B4-BE49-F238E27FC236}">
                <a16:creationId xmlns:a16="http://schemas.microsoft.com/office/drawing/2014/main" id="{8F0E993B-93AF-26FD-E8D2-603F01F0A48F}"/>
              </a:ext>
            </a:extLst>
          </p:cNvPr>
          <p:cNvSpPr/>
          <p:nvPr/>
        </p:nvSpPr>
        <p:spPr>
          <a:xfrm>
            <a:off x="11188195" y="3307837"/>
            <a:ext cx="78379" cy="76041"/>
          </a:xfrm>
          <a:custGeom>
            <a:avLst/>
            <a:gdLst>
              <a:gd name="connsiteX0" fmla="*/ 77174 w 78379"/>
              <a:gd name="connsiteY0" fmla="*/ 41667 h 76041"/>
              <a:gd name="connsiteX1" fmla="*/ 48893 w 78379"/>
              <a:gd name="connsiteY1" fmla="*/ 1640 h 76041"/>
              <a:gd name="connsiteX2" fmla="*/ 43200 w 78379"/>
              <a:gd name="connsiteY2" fmla="*/ 646 h 76041"/>
              <a:gd name="connsiteX3" fmla="*/ 1817 w 78379"/>
              <a:gd name="connsiteY3" fmla="*/ 28475 h 76041"/>
              <a:gd name="connsiteX4" fmla="*/ 625 w 78379"/>
              <a:gd name="connsiteY4" fmla="*/ 34231 h 76041"/>
              <a:gd name="connsiteX5" fmla="*/ 642 w 78379"/>
              <a:gd name="connsiteY5" fmla="*/ 34258 h 76041"/>
              <a:gd name="connsiteX6" fmla="*/ 26575 w 78379"/>
              <a:gd name="connsiteY6" fmla="*/ 74105 h 76041"/>
              <a:gd name="connsiteX7" fmla="*/ 32268 w 78379"/>
              <a:gd name="connsiteY7" fmla="*/ 75370 h 76041"/>
              <a:gd name="connsiteX8" fmla="*/ 75999 w 78379"/>
              <a:gd name="connsiteY8" fmla="*/ 48263 h 76041"/>
              <a:gd name="connsiteX9" fmla="*/ 77894 w 78379"/>
              <a:gd name="connsiteY9" fmla="*/ 42699 h 76041"/>
              <a:gd name="connsiteX10" fmla="*/ 77174 w 78379"/>
              <a:gd name="connsiteY10" fmla="*/ 41667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379" h="76041">
                <a:moveTo>
                  <a:pt x="77174" y="41667"/>
                </a:moveTo>
                <a:lnTo>
                  <a:pt x="48893" y="1640"/>
                </a:lnTo>
                <a:cubicBezTo>
                  <a:pt x="47574" y="-172"/>
                  <a:pt x="45055" y="-612"/>
                  <a:pt x="43200" y="646"/>
                </a:cubicBezTo>
                <a:lnTo>
                  <a:pt x="1817" y="28475"/>
                </a:lnTo>
                <a:cubicBezTo>
                  <a:pt x="-101" y="29735"/>
                  <a:pt x="-635" y="32312"/>
                  <a:pt x="625" y="34231"/>
                </a:cubicBezTo>
                <a:cubicBezTo>
                  <a:pt x="631" y="34240"/>
                  <a:pt x="637" y="34249"/>
                  <a:pt x="642" y="34258"/>
                </a:cubicBezTo>
                <a:lnTo>
                  <a:pt x="26575" y="74105"/>
                </a:lnTo>
                <a:cubicBezTo>
                  <a:pt x="27837" y="75968"/>
                  <a:pt x="30335" y="76523"/>
                  <a:pt x="32268" y="75370"/>
                </a:cubicBezTo>
                <a:lnTo>
                  <a:pt x="75999" y="48263"/>
                </a:lnTo>
                <a:cubicBezTo>
                  <a:pt x="78059" y="47250"/>
                  <a:pt x="78907" y="44758"/>
                  <a:pt x="77894" y="42699"/>
                </a:cubicBezTo>
                <a:cubicBezTo>
                  <a:pt x="77707" y="42321"/>
                  <a:pt x="77465" y="41973"/>
                  <a:pt x="77174" y="41667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2" name="任意多边形: 形状 661">
            <a:extLst>
              <a:ext uri="{FF2B5EF4-FFF2-40B4-BE49-F238E27FC236}">
                <a16:creationId xmlns:a16="http://schemas.microsoft.com/office/drawing/2014/main" id="{5B136F4A-4EE8-8EE7-C66F-EB321D653426}"/>
              </a:ext>
            </a:extLst>
          </p:cNvPr>
          <p:cNvSpPr/>
          <p:nvPr/>
        </p:nvSpPr>
        <p:spPr>
          <a:xfrm>
            <a:off x="11126398" y="3350209"/>
            <a:ext cx="78155" cy="76113"/>
          </a:xfrm>
          <a:custGeom>
            <a:avLst/>
            <a:gdLst>
              <a:gd name="connsiteX0" fmla="*/ 77167 w 78155"/>
              <a:gd name="connsiteY0" fmla="*/ 42034 h 76113"/>
              <a:gd name="connsiteX1" fmla="*/ 48886 w 78155"/>
              <a:gd name="connsiteY1" fmla="*/ 1736 h 76113"/>
              <a:gd name="connsiteX2" fmla="*/ 43246 w 78155"/>
              <a:gd name="connsiteY2" fmla="*/ 616 h 76113"/>
              <a:gd name="connsiteX3" fmla="*/ 43193 w 78155"/>
              <a:gd name="connsiteY3" fmla="*/ 651 h 76113"/>
              <a:gd name="connsiteX4" fmla="*/ 1811 w 78155"/>
              <a:gd name="connsiteY4" fmla="*/ 28571 h 76113"/>
              <a:gd name="connsiteX5" fmla="*/ 588 w 78155"/>
              <a:gd name="connsiteY5" fmla="*/ 34190 h 76113"/>
              <a:gd name="connsiteX6" fmla="*/ 636 w 78155"/>
              <a:gd name="connsiteY6" fmla="*/ 34264 h 76113"/>
              <a:gd name="connsiteX7" fmla="*/ 26568 w 78155"/>
              <a:gd name="connsiteY7" fmla="*/ 74110 h 76113"/>
              <a:gd name="connsiteX8" fmla="*/ 32163 w 78155"/>
              <a:gd name="connsiteY8" fmla="*/ 75437 h 76113"/>
              <a:gd name="connsiteX9" fmla="*/ 32261 w 78155"/>
              <a:gd name="connsiteY9" fmla="*/ 75375 h 76113"/>
              <a:gd name="connsiteX10" fmla="*/ 75993 w 78155"/>
              <a:gd name="connsiteY10" fmla="*/ 48269 h 76113"/>
              <a:gd name="connsiteX11" fmla="*/ 77555 w 78155"/>
              <a:gd name="connsiteY11" fmla="*/ 42602 h 76113"/>
              <a:gd name="connsiteX12" fmla="*/ 77167 w 78155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55" h="76113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3" name="任意多边形: 形状 662">
            <a:extLst>
              <a:ext uri="{FF2B5EF4-FFF2-40B4-BE49-F238E27FC236}">
                <a16:creationId xmlns:a16="http://schemas.microsoft.com/office/drawing/2014/main" id="{4644B6CD-9BF6-85A2-1AFC-5A558840DDBC}"/>
              </a:ext>
            </a:extLst>
          </p:cNvPr>
          <p:cNvSpPr/>
          <p:nvPr/>
        </p:nvSpPr>
        <p:spPr>
          <a:xfrm>
            <a:off x="11064622" y="3393043"/>
            <a:ext cx="78128" cy="76041"/>
          </a:xfrm>
          <a:custGeom>
            <a:avLst/>
            <a:gdLst>
              <a:gd name="connsiteX0" fmla="*/ 77140 w 78128"/>
              <a:gd name="connsiteY0" fmla="*/ 42029 h 76041"/>
              <a:gd name="connsiteX1" fmla="*/ 48859 w 78128"/>
              <a:gd name="connsiteY1" fmla="*/ 1640 h 76041"/>
              <a:gd name="connsiteX2" fmla="*/ 43166 w 78128"/>
              <a:gd name="connsiteY2" fmla="*/ 646 h 76041"/>
              <a:gd name="connsiteX3" fmla="*/ 1783 w 78128"/>
              <a:gd name="connsiteY3" fmla="*/ 28475 h 76041"/>
              <a:gd name="connsiteX4" fmla="*/ 609 w 78128"/>
              <a:gd name="connsiteY4" fmla="*/ 34258 h 76041"/>
              <a:gd name="connsiteX5" fmla="*/ 26541 w 78128"/>
              <a:gd name="connsiteY5" fmla="*/ 74105 h 76041"/>
              <a:gd name="connsiteX6" fmla="*/ 32233 w 78128"/>
              <a:gd name="connsiteY6" fmla="*/ 75370 h 76041"/>
              <a:gd name="connsiteX7" fmla="*/ 75966 w 78128"/>
              <a:gd name="connsiteY7" fmla="*/ 48263 h 76041"/>
              <a:gd name="connsiteX8" fmla="*/ 77528 w 78128"/>
              <a:gd name="connsiteY8" fmla="*/ 42597 h 76041"/>
              <a:gd name="connsiteX9" fmla="*/ 77140 w 78128"/>
              <a:gd name="connsiteY9" fmla="*/ 42029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28" h="76041">
                <a:moveTo>
                  <a:pt x="77140" y="42029"/>
                </a:moveTo>
                <a:lnTo>
                  <a:pt x="48859" y="1640"/>
                </a:lnTo>
                <a:cubicBezTo>
                  <a:pt x="47540" y="-172"/>
                  <a:pt x="45022" y="-612"/>
                  <a:pt x="43166" y="646"/>
                </a:cubicBezTo>
                <a:lnTo>
                  <a:pt x="1783" y="28475"/>
                </a:lnTo>
                <a:cubicBezTo>
                  <a:pt x="-102" y="29771"/>
                  <a:pt x="-622" y="32329"/>
                  <a:pt x="609" y="34258"/>
                </a:cubicBezTo>
                <a:lnTo>
                  <a:pt x="26541" y="74105"/>
                </a:lnTo>
                <a:cubicBezTo>
                  <a:pt x="27803" y="75969"/>
                  <a:pt x="30300" y="76524"/>
                  <a:pt x="32233" y="75370"/>
                </a:cubicBezTo>
                <a:lnTo>
                  <a:pt x="75966" y="48263"/>
                </a:lnTo>
                <a:cubicBezTo>
                  <a:pt x="77962" y="47130"/>
                  <a:pt x="78661" y="44593"/>
                  <a:pt x="77528" y="42597"/>
                </a:cubicBezTo>
                <a:cubicBezTo>
                  <a:pt x="77414" y="42397"/>
                  <a:pt x="77285" y="42207"/>
                  <a:pt x="77140" y="4202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4" name="任意多边形: 形状 663">
            <a:extLst>
              <a:ext uri="{FF2B5EF4-FFF2-40B4-BE49-F238E27FC236}">
                <a16:creationId xmlns:a16="http://schemas.microsoft.com/office/drawing/2014/main" id="{B12C93C2-4D20-97F7-8033-393C7709A400}"/>
              </a:ext>
            </a:extLst>
          </p:cNvPr>
          <p:cNvSpPr/>
          <p:nvPr/>
        </p:nvSpPr>
        <p:spPr>
          <a:xfrm>
            <a:off x="11002791" y="3435775"/>
            <a:ext cx="78155" cy="76113"/>
          </a:xfrm>
          <a:custGeom>
            <a:avLst/>
            <a:gdLst>
              <a:gd name="connsiteX0" fmla="*/ 77167 w 78155"/>
              <a:gd name="connsiteY0" fmla="*/ 42034 h 76113"/>
              <a:gd name="connsiteX1" fmla="*/ 48886 w 78155"/>
              <a:gd name="connsiteY1" fmla="*/ 1736 h 76113"/>
              <a:gd name="connsiteX2" fmla="*/ 43246 w 78155"/>
              <a:gd name="connsiteY2" fmla="*/ 616 h 76113"/>
              <a:gd name="connsiteX3" fmla="*/ 43193 w 78155"/>
              <a:gd name="connsiteY3" fmla="*/ 651 h 76113"/>
              <a:gd name="connsiteX4" fmla="*/ 1811 w 78155"/>
              <a:gd name="connsiteY4" fmla="*/ 28571 h 76113"/>
              <a:gd name="connsiteX5" fmla="*/ 588 w 78155"/>
              <a:gd name="connsiteY5" fmla="*/ 34190 h 76113"/>
              <a:gd name="connsiteX6" fmla="*/ 636 w 78155"/>
              <a:gd name="connsiteY6" fmla="*/ 34264 h 76113"/>
              <a:gd name="connsiteX7" fmla="*/ 26568 w 78155"/>
              <a:gd name="connsiteY7" fmla="*/ 74110 h 76113"/>
              <a:gd name="connsiteX8" fmla="*/ 32163 w 78155"/>
              <a:gd name="connsiteY8" fmla="*/ 75437 h 76113"/>
              <a:gd name="connsiteX9" fmla="*/ 32261 w 78155"/>
              <a:gd name="connsiteY9" fmla="*/ 75375 h 76113"/>
              <a:gd name="connsiteX10" fmla="*/ 75993 w 78155"/>
              <a:gd name="connsiteY10" fmla="*/ 48269 h 76113"/>
              <a:gd name="connsiteX11" fmla="*/ 77555 w 78155"/>
              <a:gd name="connsiteY11" fmla="*/ 42602 h 76113"/>
              <a:gd name="connsiteX12" fmla="*/ 77167 w 78155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55" h="76113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5" name="任意多边形: 形状 664">
            <a:extLst>
              <a:ext uri="{FF2B5EF4-FFF2-40B4-BE49-F238E27FC236}">
                <a16:creationId xmlns:a16="http://schemas.microsoft.com/office/drawing/2014/main" id="{6E24F11B-17D7-2514-EA62-523F336CEEA9}"/>
              </a:ext>
            </a:extLst>
          </p:cNvPr>
          <p:cNvSpPr/>
          <p:nvPr/>
        </p:nvSpPr>
        <p:spPr>
          <a:xfrm>
            <a:off x="11651844" y="2902856"/>
            <a:ext cx="74024" cy="72510"/>
          </a:xfrm>
          <a:custGeom>
            <a:avLst/>
            <a:gdLst>
              <a:gd name="connsiteX0" fmla="*/ 72442 w 74024"/>
              <a:gd name="connsiteY0" fmla="*/ 36163 h 72510"/>
              <a:gd name="connsiteX1" fmla="*/ 49672 w 74024"/>
              <a:gd name="connsiteY1" fmla="*/ 3635 h 72510"/>
              <a:gd name="connsiteX2" fmla="*/ 37475 w 74024"/>
              <a:gd name="connsiteY2" fmla="*/ 1376 h 72510"/>
              <a:gd name="connsiteX3" fmla="*/ 3772 w 74024"/>
              <a:gd name="connsiteY3" fmla="*/ 24146 h 72510"/>
              <a:gd name="connsiteX4" fmla="*/ 1332 w 74024"/>
              <a:gd name="connsiteY4" fmla="*/ 36344 h 72510"/>
              <a:gd name="connsiteX5" fmla="*/ 22114 w 74024"/>
              <a:gd name="connsiteY5" fmla="*/ 68420 h 72510"/>
              <a:gd name="connsiteX6" fmla="*/ 34311 w 74024"/>
              <a:gd name="connsiteY6" fmla="*/ 71130 h 72510"/>
              <a:gd name="connsiteX7" fmla="*/ 69912 w 74024"/>
              <a:gd name="connsiteY7" fmla="*/ 48722 h 72510"/>
              <a:gd name="connsiteX8" fmla="*/ 72468 w 74024"/>
              <a:gd name="connsiteY8" fmla="*/ 36202 h 72510"/>
              <a:gd name="connsiteX9" fmla="*/ 72442 w 74024"/>
              <a:gd name="connsiteY9" fmla="*/ 36163 h 7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510">
                <a:moveTo>
                  <a:pt x="72442" y="3616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146"/>
                </a:lnTo>
                <a:cubicBezTo>
                  <a:pt x="-157" y="26915"/>
                  <a:pt x="-1229" y="32276"/>
                  <a:pt x="1332" y="36344"/>
                </a:cubicBezTo>
                <a:lnTo>
                  <a:pt x="22114" y="68420"/>
                </a:lnTo>
                <a:cubicBezTo>
                  <a:pt x="24799" y="72442"/>
                  <a:pt x="30175" y="73637"/>
                  <a:pt x="34311" y="71130"/>
                </a:cubicBezTo>
                <a:lnTo>
                  <a:pt x="69912" y="48722"/>
                </a:lnTo>
                <a:cubicBezTo>
                  <a:pt x="74075" y="45971"/>
                  <a:pt x="75220" y="40366"/>
                  <a:pt x="72468" y="36202"/>
                </a:cubicBezTo>
                <a:cubicBezTo>
                  <a:pt x="72459" y="36189"/>
                  <a:pt x="72451" y="36176"/>
                  <a:pt x="72442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6" name="任意多边形: 形状 665">
            <a:extLst>
              <a:ext uri="{FF2B5EF4-FFF2-40B4-BE49-F238E27FC236}">
                <a16:creationId xmlns:a16="http://schemas.microsoft.com/office/drawing/2014/main" id="{18E2D457-5080-0A8C-B958-53C7F7D8FFB3}"/>
              </a:ext>
            </a:extLst>
          </p:cNvPr>
          <p:cNvSpPr/>
          <p:nvPr/>
        </p:nvSpPr>
        <p:spPr>
          <a:xfrm>
            <a:off x="11562844" y="2774099"/>
            <a:ext cx="74066" cy="72381"/>
          </a:xfrm>
          <a:custGeom>
            <a:avLst/>
            <a:gdLst>
              <a:gd name="connsiteX0" fmla="*/ 72442 w 74066"/>
              <a:gd name="connsiteY0" fmla="*/ 36072 h 72381"/>
              <a:gd name="connsiteX1" fmla="*/ 49672 w 74066"/>
              <a:gd name="connsiteY1" fmla="*/ 3635 h 72381"/>
              <a:gd name="connsiteX2" fmla="*/ 37474 w 74066"/>
              <a:gd name="connsiteY2" fmla="*/ 1376 h 72381"/>
              <a:gd name="connsiteX3" fmla="*/ 3772 w 74066"/>
              <a:gd name="connsiteY3" fmla="*/ 24055 h 72381"/>
              <a:gd name="connsiteX4" fmla="*/ 1332 w 74066"/>
              <a:gd name="connsiteY4" fmla="*/ 36253 h 72381"/>
              <a:gd name="connsiteX5" fmla="*/ 22204 w 74066"/>
              <a:gd name="connsiteY5" fmla="*/ 68329 h 72381"/>
              <a:gd name="connsiteX6" fmla="*/ 34312 w 74066"/>
              <a:gd name="connsiteY6" fmla="*/ 71040 h 72381"/>
              <a:gd name="connsiteX7" fmla="*/ 69911 w 74066"/>
              <a:gd name="connsiteY7" fmla="*/ 48722 h 72381"/>
              <a:gd name="connsiteX8" fmla="*/ 72538 w 74066"/>
              <a:gd name="connsiteY8" fmla="*/ 36217 h 72381"/>
              <a:gd name="connsiteX9" fmla="*/ 72441 w 74066"/>
              <a:gd name="connsiteY9" fmla="*/ 36072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66" h="72381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6" y="-1222"/>
                  <a:pt x="37474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4" y="68329"/>
                </a:lnTo>
                <a:cubicBezTo>
                  <a:pt x="24884" y="72299"/>
                  <a:pt x="30195" y="73488"/>
                  <a:pt x="34312" y="71040"/>
                </a:cubicBezTo>
                <a:lnTo>
                  <a:pt x="69911" y="48722"/>
                </a:lnTo>
                <a:cubicBezTo>
                  <a:pt x="74090" y="45994"/>
                  <a:pt x="75266" y="40395"/>
                  <a:pt x="72538" y="36217"/>
                </a:cubicBezTo>
                <a:cubicBezTo>
                  <a:pt x="72506" y="36168"/>
                  <a:pt x="72474" y="36120"/>
                  <a:pt x="72441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7" name="任意多边形: 形状 666">
            <a:extLst>
              <a:ext uri="{FF2B5EF4-FFF2-40B4-BE49-F238E27FC236}">
                <a16:creationId xmlns:a16="http://schemas.microsoft.com/office/drawing/2014/main" id="{623B84BA-D9BE-159A-BCF8-D513E0C50059}"/>
              </a:ext>
            </a:extLst>
          </p:cNvPr>
          <p:cNvSpPr/>
          <p:nvPr/>
        </p:nvSpPr>
        <p:spPr>
          <a:xfrm>
            <a:off x="11591215" y="2944419"/>
            <a:ext cx="73983" cy="72381"/>
          </a:xfrm>
          <a:custGeom>
            <a:avLst/>
            <a:gdLst>
              <a:gd name="connsiteX0" fmla="*/ 72442 w 73983"/>
              <a:gd name="connsiteY0" fmla="*/ 36253 h 72381"/>
              <a:gd name="connsiteX1" fmla="*/ 49672 w 73983"/>
              <a:gd name="connsiteY1" fmla="*/ 3635 h 72381"/>
              <a:gd name="connsiteX2" fmla="*/ 37475 w 73983"/>
              <a:gd name="connsiteY2" fmla="*/ 1376 h 72381"/>
              <a:gd name="connsiteX3" fmla="*/ 3772 w 73983"/>
              <a:gd name="connsiteY3" fmla="*/ 24055 h 72381"/>
              <a:gd name="connsiteX4" fmla="*/ 1332 w 73983"/>
              <a:gd name="connsiteY4" fmla="*/ 36253 h 72381"/>
              <a:gd name="connsiteX5" fmla="*/ 22205 w 73983"/>
              <a:gd name="connsiteY5" fmla="*/ 68329 h 72381"/>
              <a:gd name="connsiteX6" fmla="*/ 34312 w 73983"/>
              <a:gd name="connsiteY6" fmla="*/ 71040 h 72381"/>
              <a:gd name="connsiteX7" fmla="*/ 69912 w 73983"/>
              <a:gd name="connsiteY7" fmla="*/ 48722 h 72381"/>
              <a:gd name="connsiteX8" fmla="*/ 72442 w 73983"/>
              <a:gd name="connsiteY8" fmla="*/ 36253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83" h="72381">
                <a:moveTo>
                  <a:pt x="72442" y="3625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5" y="68329"/>
                </a:lnTo>
                <a:cubicBezTo>
                  <a:pt x="24884" y="72299"/>
                  <a:pt x="30196" y="73488"/>
                  <a:pt x="34312" y="71040"/>
                </a:cubicBezTo>
                <a:lnTo>
                  <a:pt x="69912" y="48722"/>
                </a:lnTo>
                <a:cubicBezTo>
                  <a:pt x="74035" y="45965"/>
                  <a:pt x="75164" y="40399"/>
                  <a:pt x="72442" y="3625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8" name="任意多边形: 形状 667">
            <a:extLst>
              <a:ext uri="{FF2B5EF4-FFF2-40B4-BE49-F238E27FC236}">
                <a16:creationId xmlns:a16="http://schemas.microsoft.com/office/drawing/2014/main" id="{63224BFA-DB67-EB3E-D221-034B2C0440A7}"/>
              </a:ext>
            </a:extLst>
          </p:cNvPr>
          <p:cNvSpPr/>
          <p:nvPr/>
        </p:nvSpPr>
        <p:spPr>
          <a:xfrm>
            <a:off x="11527926" y="2988603"/>
            <a:ext cx="73860" cy="72446"/>
          </a:xfrm>
          <a:custGeom>
            <a:avLst/>
            <a:gdLst>
              <a:gd name="connsiteX0" fmla="*/ 72120 w 73860"/>
              <a:gd name="connsiteY0" fmla="*/ 36072 h 72446"/>
              <a:gd name="connsiteX1" fmla="*/ 49712 w 73860"/>
              <a:gd name="connsiteY1" fmla="*/ 3635 h 72446"/>
              <a:gd name="connsiteX2" fmla="*/ 37514 w 73860"/>
              <a:gd name="connsiteY2" fmla="*/ 1376 h 72446"/>
              <a:gd name="connsiteX3" fmla="*/ 3811 w 73860"/>
              <a:gd name="connsiteY3" fmla="*/ 24055 h 72446"/>
              <a:gd name="connsiteX4" fmla="*/ 1372 w 73860"/>
              <a:gd name="connsiteY4" fmla="*/ 36343 h 72446"/>
              <a:gd name="connsiteX5" fmla="*/ 22154 w 73860"/>
              <a:gd name="connsiteY5" fmla="*/ 68420 h 72446"/>
              <a:gd name="connsiteX6" fmla="*/ 34352 w 73860"/>
              <a:gd name="connsiteY6" fmla="*/ 71040 h 72446"/>
              <a:gd name="connsiteX7" fmla="*/ 69952 w 73860"/>
              <a:gd name="connsiteY7" fmla="*/ 48722 h 72446"/>
              <a:gd name="connsiteX8" fmla="*/ 72166 w 73860"/>
              <a:gd name="connsiteY8" fmla="*/ 36137 h 72446"/>
              <a:gd name="connsiteX9" fmla="*/ 72120 w 73860"/>
              <a:gd name="connsiteY9" fmla="*/ 36072 h 7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860" h="72446">
                <a:moveTo>
                  <a:pt x="72120" y="36072"/>
                </a:moveTo>
                <a:lnTo>
                  <a:pt x="49712" y="3635"/>
                </a:lnTo>
                <a:cubicBezTo>
                  <a:pt x="46887" y="-232"/>
                  <a:pt x="41536" y="-1222"/>
                  <a:pt x="37514" y="1376"/>
                </a:cubicBezTo>
                <a:lnTo>
                  <a:pt x="3811" y="24055"/>
                </a:lnTo>
                <a:cubicBezTo>
                  <a:pt x="-170" y="26831"/>
                  <a:pt x="-1248" y="32257"/>
                  <a:pt x="1372" y="36343"/>
                </a:cubicBezTo>
                <a:lnTo>
                  <a:pt x="22154" y="68420"/>
                </a:lnTo>
                <a:cubicBezTo>
                  <a:pt x="24868" y="72410"/>
                  <a:pt x="30239" y="73564"/>
                  <a:pt x="34352" y="71040"/>
                </a:cubicBezTo>
                <a:lnTo>
                  <a:pt x="69952" y="48722"/>
                </a:lnTo>
                <a:cubicBezTo>
                  <a:pt x="74038" y="45858"/>
                  <a:pt x="75030" y="40224"/>
                  <a:pt x="72166" y="36137"/>
                </a:cubicBezTo>
                <a:cubicBezTo>
                  <a:pt x="72151" y="36115"/>
                  <a:pt x="72136" y="36094"/>
                  <a:pt x="72120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9" name="任意多边形: 形状 668">
            <a:extLst>
              <a:ext uri="{FF2B5EF4-FFF2-40B4-BE49-F238E27FC236}">
                <a16:creationId xmlns:a16="http://schemas.microsoft.com/office/drawing/2014/main" id="{870CFF9A-D0C6-FC6B-D167-79EE4E999080}"/>
              </a:ext>
            </a:extLst>
          </p:cNvPr>
          <p:cNvSpPr/>
          <p:nvPr/>
        </p:nvSpPr>
        <p:spPr>
          <a:xfrm>
            <a:off x="11463208" y="3033109"/>
            <a:ext cx="74087" cy="72550"/>
          </a:xfrm>
          <a:custGeom>
            <a:avLst/>
            <a:gdLst>
              <a:gd name="connsiteX0" fmla="*/ 72505 w 74087"/>
              <a:gd name="connsiteY0" fmla="*/ 36203 h 72550"/>
              <a:gd name="connsiteX1" fmla="*/ 49736 w 74087"/>
              <a:gd name="connsiteY1" fmla="*/ 3675 h 72550"/>
              <a:gd name="connsiteX2" fmla="*/ 37447 w 74087"/>
              <a:gd name="connsiteY2" fmla="*/ 1416 h 72550"/>
              <a:gd name="connsiteX3" fmla="*/ 3835 w 74087"/>
              <a:gd name="connsiteY3" fmla="*/ 24185 h 72550"/>
              <a:gd name="connsiteX4" fmla="*/ 1304 w 74087"/>
              <a:gd name="connsiteY4" fmla="*/ 36383 h 72550"/>
              <a:gd name="connsiteX5" fmla="*/ 22177 w 74087"/>
              <a:gd name="connsiteY5" fmla="*/ 68460 h 72550"/>
              <a:gd name="connsiteX6" fmla="*/ 34374 w 74087"/>
              <a:gd name="connsiteY6" fmla="*/ 71170 h 72550"/>
              <a:gd name="connsiteX7" fmla="*/ 69975 w 74087"/>
              <a:gd name="connsiteY7" fmla="*/ 48762 h 72550"/>
              <a:gd name="connsiteX8" fmla="*/ 72531 w 74087"/>
              <a:gd name="connsiteY8" fmla="*/ 36242 h 72550"/>
              <a:gd name="connsiteX9" fmla="*/ 72505 w 74087"/>
              <a:gd name="connsiteY9" fmla="*/ 3620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50">
                <a:moveTo>
                  <a:pt x="72505" y="36203"/>
                </a:moveTo>
                <a:lnTo>
                  <a:pt x="49736" y="3675"/>
                </a:lnTo>
                <a:cubicBezTo>
                  <a:pt x="46904" y="-245"/>
                  <a:pt x="41488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975" y="48762"/>
                </a:lnTo>
                <a:cubicBezTo>
                  <a:pt x="74138" y="46011"/>
                  <a:pt x="75283" y="40405"/>
                  <a:pt x="72531" y="36242"/>
                </a:cubicBezTo>
                <a:cubicBezTo>
                  <a:pt x="72522" y="36229"/>
                  <a:pt x="72514" y="36216"/>
                  <a:pt x="72505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0" name="任意多边形: 形状 669">
            <a:extLst>
              <a:ext uri="{FF2B5EF4-FFF2-40B4-BE49-F238E27FC236}">
                <a16:creationId xmlns:a16="http://schemas.microsoft.com/office/drawing/2014/main" id="{5E61BB01-2CA1-0BFC-4CB9-C1CBF0133082}"/>
              </a:ext>
            </a:extLst>
          </p:cNvPr>
          <p:cNvSpPr/>
          <p:nvPr/>
        </p:nvSpPr>
        <p:spPr>
          <a:xfrm>
            <a:off x="11503660" y="2817921"/>
            <a:ext cx="73983" cy="72381"/>
          </a:xfrm>
          <a:custGeom>
            <a:avLst/>
            <a:gdLst>
              <a:gd name="connsiteX0" fmla="*/ 72442 w 73983"/>
              <a:gd name="connsiteY0" fmla="*/ 36253 h 72381"/>
              <a:gd name="connsiteX1" fmla="*/ 49672 w 73983"/>
              <a:gd name="connsiteY1" fmla="*/ 3635 h 72381"/>
              <a:gd name="connsiteX2" fmla="*/ 37475 w 73983"/>
              <a:gd name="connsiteY2" fmla="*/ 1376 h 72381"/>
              <a:gd name="connsiteX3" fmla="*/ 3772 w 73983"/>
              <a:gd name="connsiteY3" fmla="*/ 24055 h 72381"/>
              <a:gd name="connsiteX4" fmla="*/ 1332 w 73983"/>
              <a:gd name="connsiteY4" fmla="*/ 36253 h 72381"/>
              <a:gd name="connsiteX5" fmla="*/ 22205 w 73983"/>
              <a:gd name="connsiteY5" fmla="*/ 68329 h 72381"/>
              <a:gd name="connsiteX6" fmla="*/ 34312 w 73983"/>
              <a:gd name="connsiteY6" fmla="*/ 71040 h 72381"/>
              <a:gd name="connsiteX7" fmla="*/ 69912 w 73983"/>
              <a:gd name="connsiteY7" fmla="*/ 48722 h 72381"/>
              <a:gd name="connsiteX8" fmla="*/ 72442 w 73983"/>
              <a:gd name="connsiteY8" fmla="*/ 36253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83" h="72381">
                <a:moveTo>
                  <a:pt x="72442" y="3625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5" y="68329"/>
                </a:lnTo>
                <a:cubicBezTo>
                  <a:pt x="24884" y="72299"/>
                  <a:pt x="30196" y="73488"/>
                  <a:pt x="34312" y="71040"/>
                </a:cubicBezTo>
                <a:lnTo>
                  <a:pt x="69912" y="48722"/>
                </a:lnTo>
                <a:cubicBezTo>
                  <a:pt x="74035" y="45965"/>
                  <a:pt x="75164" y="40399"/>
                  <a:pt x="72442" y="3625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1" name="任意多边形: 形状 670">
            <a:extLst>
              <a:ext uri="{FF2B5EF4-FFF2-40B4-BE49-F238E27FC236}">
                <a16:creationId xmlns:a16="http://schemas.microsoft.com/office/drawing/2014/main" id="{682432EF-FF1F-685D-F74A-875539219D1B}"/>
              </a:ext>
            </a:extLst>
          </p:cNvPr>
          <p:cNvSpPr/>
          <p:nvPr/>
        </p:nvSpPr>
        <p:spPr>
          <a:xfrm>
            <a:off x="11439987" y="2862105"/>
            <a:ext cx="74087" cy="72510"/>
          </a:xfrm>
          <a:custGeom>
            <a:avLst/>
            <a:gdLst>
              <a:gd name="connsiteX0" fmla="*/ 72505 w 74087"/>
              <a:gd name="connsiteY0" fmla="*/ 36162 h 72510"/>
              <a:gd name="connsiteX1" fmla="*/ 49736 w 74087"/>
              <a:gd name="connsiteY1" fmla="*/ 3635 h 72510"/>
              <a:gd name="connsiteX2" fmla="*/ 37538 w 74087"/>
              <a:gd name="connsiteY2" fmla="*/ 1376 h 72510"/>
              <a:gd name="connsiteX3" fmla="*/ 3835 w 74087"/>
              <a:gd name="connsiteY3" fmla="*/ 24145 h 72510"/>
              <a:gd name="connsiteX4" fmla="*/ 1304 w 74087"/>
              <a:gd name="connsiteY4" fmla="*/ 36343 h 72510"/>
              <a:gd name="connsiteX5" fmla="*/ 22177 w 74087"/>
              <a:gd name="connsiteY5" fmla="*/ 68420 h 72510"/>
              <a:gd name="connsiteX6" fmla="*/ 34374 w 74087"/>
              <a:gd name="connsiteY6" fmla="*/ 71130 h 72510"/>
              <a:gd name="connsiteX7" fmla="*/ 69975 w 74087"/>
              <a:gd name="connsiteY7" fmla="*/ 48722 h 72510"/>
              <a:gd name="connsiteX8" fmla="*/ 72531 w 74087"/>
              <a:gd name="connsiteY8" fmla="*/ 36202 h 72510"/>
              <a:gd name="connsiteX9" fmla="*/ 72505 w 74087"/>
              <a:gd name="connsiteY9" fmla="*/ 36163 h 7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10">
                <a:moveTo>
                  <a:pt x="72505" y="36162"/>
                </a:moveTo>
                <a:lnTo>
                  <a:pt x="49736" y="3635"/>
                </a:lnTo>
                <a:cubicBezTo>
                  <a:pt x="46910" y="-232"/>
                  <a:pt x="41560" y="-1222"/>
                  <a:pt x="37538" y="1376"/>
                </a:cubicBezTo>
                <a:lnTo>
                  <a:pt x="3835" y="24145"/>
                </a:lnTo>
                <a:cubicBezTo>
                  <a:pt x="-125" y="26887"/>
                  <a:pt x="-1238" y="32253"/>
                  <a:pt x="1304" y="36343"/>
                </a:cubicBezTo>
                <a:lnTo>
                  <a:pt x="22177" y="68420"/>
                </a:lnTo>
                <a:cubicBezTo>
                  <a:pt x="24862" y="72442"/>
                  <a:pt x="30238" y="73637"/>
                  <a:pt x="34374" y="71130"/>
                </a:cubicBezTo>
                <a:lnTo>
                  <a:pt x="69975" y="48722"/>
                </a:lnTo>
                <a:cubicBezTo>
                  <a:pt x="74138" y="45971"/>
                  <a:pt x="75283" y="40365"/>
                  <a:pt x="72531" y="36202"/>
                </a:cubicBezTo>
                <a:cubicBezTo>
                  <a:pt x="72522" y="36189"/>
                  <a:pt x="72514" y="36176"/>
                  <a:pt x="72505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2" name="任意多边形: 形状 671">
            <a:extLst>
              <a:ext uri="{FF2B5EF4-FFF2-40B4-BE49-F238E27FC236}">
                <a16:creationId xmlns:a16="http://schemas.microsoft.com/office/drawing/2014/main" id="{20D23641-DF16-24CC-33AB-4CDF05FA6A0B}"/>
              </a:ext>
            </a:extLst>
          </p:cNvPr>
          <p:cNvSpPr/>
          <p:nvPr/>
        </p:nvSpPr>
        <p:spPr>
          <a:xfrm>
            <a:off x="11375654" y="2906701"/>
            <a:ext cx="74102" cy="72550"/>
          </a:xfrm>
          <a:custGeom>
            <a:avLst/>
            <a:gdLst>
              <a:gd name="connsiteX0" fmla="*/ 72505 w 74102"/>
              <a:gd name="connsiteY0" fmla="*/ 36113 h 72550"/>
              <a:gd name="connsiteX1" fmla="*/ 49736 w 74102"/>
              <a:gd name="connsiteY1" fmla="*/ 3675 h 72550"/>
              <a:gd name="connsiteX2" fmla="*/ 37447 w 74102"/>
              <a:gd name="connsiteY2" fmla="*/ 1416 h 72550"/>
              <a:gd name="connsiteX3" fmla="*/ 3835 w 74102"/>
              <a:gd name="connsiteY3" fmla="*/ 24095 h 72550"/>
              <a:gd name="connsiteX4" fmla="*/ 1304 w 74102"/>
              <a:gd name="connsiteY4" fmla="*/ 36293 h 72550"/>
              <a:gd name="connsiteX5" fmla="*/ 22177 w 74102"/>
              <a:gd name="connsiteY5" fmla="*/ 68460 h 72550"/>
              <a:gd name="connsiteX6" fmla="*/ 34374 w 74102"/>
              <a:gd name="connsiteY6" fmla="*/ 71170 h 72550"/>
              <a:gd name="connsiteX7" fmla="*/ 69885 w 74102"/>
              <a:gd name="connsiteY7" fmla="*/ 48762 h 72550"/>
              <a:gd name="connsiteX8" fmla="*/ 72615 w 74102"/>
              <a:gd name="connsiteY8" fmla="*/ 36279 h 72550"/>
              <a:gd name="connsiteX9" fmla="*/ 72505 w 74102"/>
              <a:gd name="connsiteY9" fmla="*/ 3611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02" h="72550">
                <a:moveTo>
                  <a:pt x="72505" y="36113"/>
                </a:moveTo>
                <a:lnTo>
                  <a:pt x="49736" y="3675"/>
                </a:lnTo>
                <a:cubicBezTo>
                  <a:pt x="46904" y="-245"/>
                  <a:pt x="41488" y="-1241"/>
                  <a:pt x="37447" y="1416"/>
                </a:cubicBezTo>
                <a:lnTo>
                  <a:pt x="3835" y="24095"/>
                </a:lnTo>
                <a:cubicBezTo>
                  <a:pt x="-125" y="26837"/>
                  <a:pt x="-1238" y="32203"/>
                  <a:pt x="1304" y="3629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885" y="48762"/>
                </a:lnTo>
                <a:cubicBezTo>
                  <a:pt x="74085" y="46069"/>
                  <a:pt x="75308" y="40480"/>
                  <a:pt x="72615" y="36279"/>
                </a:cubicBezTo>
                <a:cubicBezTo>
                  <a:pt x="72579" y="36223"/>
                  <a:pt x="72542" y="36168"/>
                  <a:pt x="72505" y="3611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3" name="任意多边形: 形状 672">
            <a:extLst>
              <a:ext uri="{FF2B5EF4-FFF2-40B4-BE49-F238E27FC236}">
                <a16:creationId xmlns:a16="http://schemas.microsoft.com/office/drawing/2014/main" id="{35B5E40F-7EC6-C117-D031-48C41E324536}"/>
              </a:ext>
            </a:extLst>
          </p:cNvPr>
          <p:cNvSpPr/>
          <p:nvPr/>
        </p:nvSpPr>
        <p:spPr>
          <a:xfrm>
            <a:off x="11398848" y="3077784"/>
            <a:ext cx="73942" cy="72200"/>
          </a:xfrm>
          <a:custGeom>
            <a:avLst/>
            <a:gdLst>
              <a:gd name="connsiteX0" fmla="*/ 72442 w 73942"/>
              <a:gd name="connsiteY0" fmla="*/ 36072 h 72200"/>
              <a:gd name="connsiteX1" fmla="*/ 49672 w 73942"/>
              <a:gd name="connsiteY1" fmla="*/ 3635 h 72200"/>
              <a:gd name="connsiteX2" fmla="*/ 37475 w 73942"/>
              <a:gd name="connsiteY2" fmla="*/ 1376 h 72200"/>
              <a:gd name="connsiteX3" fmla="*/ 3772 w 73942"/>
              <a:gd name="connsiteY3" fmla="*/ 23874 h 72200"/>
              <a:gd name="connsiteX4" fmla="*/ 1332 w 73942"/>
              <a:gd name="connsiteY4" fmla="*/ 36072 h 72200"/>
              <a:gd name="connsiteX5" fmla="*/ 22204 w 73942"/>
              <a:gd name="connsiteY5" fmla="*/ 68148 h 72200"/>
              <a:gd name="connsiteX6" fmla="*/ 34312 w 73942"/>
              <a:gd name="connsiteY6" fmla="*/ 70859 h 72200"/>
              <a:gd name="connsiteX7" fmla="*/ 69912 w 73942"/>
              <a:gd name="connsiteY7" fmla="*/ 48451 h 72200"/>
              <a:gd name="connsiteX8" fmla="*/ 72442 w 73942"/>
              <a:gd name="connsiteY8" fmla="*/ 36072 h 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42" h="72200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3874"/>
                </a:lnTo>
                <a:cubicBezTo>
                  <a:pt x="-157" y="26644"/>
                  <a:pt x="-1229" y="32005"/>
                  <a:pt x="1332" y="36072"/>
                </a:cubicBezTo>
                <a:lnTo>
                  <a:pt x="22204" y="68148"/>
                </a:lnTo>
                <a:cubicBezTo>
                  <a:pt x="24884" y="72118"/>
                  <a:pt x="30195" y="73307"/>
                  <a:pt x="34312" y="70859"/>
                </a:cubicBezTo>
                <a:lnTo>
                  <a:pt x="69912" y="48451"/>
                </a:lnTo>
                <a:cubicBezTo>
                  <a:pt x="73980" y="45698"/>
                  <a:pt x="75103" y="40200"/>
                  <a:pt x="72442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4" name="任意多边形: 形状 673">
            <a:extLst>
              <a:ext uri="{FF2B5EF4-FFF2-40B4-BE49-F238E27FC236}">
                <a16:creationId xmlns:a16="http://schemas.microsoft.com/office/drawing/2014/main" id="{A4095C91-5A12-6643-28EC-540FF5A2E37C}"/>
              </a:ext>
            </a:extLst>
          </p:cNvPr>
          <p:cNvSpPr/>
          <p:nvPr/>
        </p:nvSpPr>
        <p:spPr>
          <a:xfrm>
            <a:off x="11334451" y="3122330"/>
            <a:ext cx="74352" cy="72871"/>
          </a:xfrm>
          <a:custGeom>
            <a:avLst/>
            <a:gdLst>
              <a:gd name="connsiteX0" fmla="*/ 72505 w 74352"/>
              <a:gd name="connsiteY0" fmla="*/ 36072 h 72871"/>
              <a:gd name="connsiteX1" fmla="*/ 49736 w 74352"/>
              <a:gd name="connsiteY1" fmla="*/ 3635 h 72871"/>
              <a:gd name="connsiteX2" fmla="*/ 37538 w 74352"/>
              <a:gd name="connsiteY2" fmla="*/ 1376 h 72871"/>
              <a:gd name="connsiteX3" fmla="*/ 3835 w 74352"/>
              <a:gd name="connsiteY3" fmla="*/ 24507 h 72871"/>
              <a:gd name="connsiteX4" fmla="*/ 1304 w 74352"/>
              <a:gd name="connsiteY4" fmla="*/ 36705 h 72871"/>
              <a:gd name="connsiteX5" fmla="*/ 22177 w 74352"/>
              <a:gd name="connsiteY5" fmla="*/ 68781 h 72871"/>
              <a:gd name="connsiteX6" fmla="*/ 34374 w 74352"/>
              <a:gd name="connsiteY6" fmla="*/ 71492 h 72871"/>
              <a:gd name="connsiteX7" fmla="*/ 69975 w 74352"/>
              <a:gd name="connsiteY7" fmla="*/ 49174 h 72871"/>
              <a:gd name="connsiteX8" fmla="*/ 72964 w 74352"/>
              <a:gd name="connsiteY8" fmla="*/ 36750 h 72871"/>
              <a:gd name="connsiteX9" fmla="*/ 72505 w 74352"/>
              <a:gd name="connsiteY9" fmla="*/ 36072 h 72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52" h="72871">
                <a:moveTo>
                  <a:pt x="72505" y="36072"/>
                </a:moveTo>
                <a:lnTo>
                  <a:pt x="49736" y="3635"/>
                </a:lnTo>
                <a:cubicBezTo>
                  <a:pt x="46910" y="-232"/>
                  <a:pt x="41560" y="-1222"/>
                  <a:pt x="37538" y="1376"/>
                </a:cubicBezTo>
                <a:lnTo>
                  <a:pt x="3835" y="24507"/>
                </a:lnTo>
                <a:cubicBezTo>
                  <a:pt x="-125" y="27249"/>
                  <a:pt x="-1238" y="32614"/>
                  <a:pt x="1304" y="36705"/>
                </a:cubicBezTo>
                <a:lnTo>
                  <a:pt x="22177" y="68781"/>
                </a:lnTo>
                <a:cubicBezTo>
                  <a:pt x="24862" y="72804"/>
                  <a:pt x="30238" y="73998"/>
                  <a:pt x="34374" y="71492"/>
                </a:cubicBezTo>
                <a:lnTo>
                  <a:pt x="69975" y="49174"/>
                </a:lnTo>
                <a:cubicBezTo>
                  <a:pt x="74231" y="46568"/>
                  <a:pt x="75569" y="41006"/>
                  <a:pt x="72964" y="36750"/>
                </a:cubicBezTo>
                <a:cubicBezTo>
                  <a:pt x="72821" y="36517"/>
                  <a:pt x="72668" y="36291"/>
                  <a:pt x="72505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5" name="任意多边形: 形状 674">
            <a:extLst>
              <a:ext uri="{FF2B5EF4-FFF2-40B4-BE49-F238E27FC236}">
                <a16:creationId xmlns:a16="http://schemas.microsoft.com/office/drawing/2014/main" id="{924410FF-047A-F8D3-4830-5555D1F02AE9}"/>
              </a:ext>
            </a:extLst>
          </p:cNvPr>
          <p:cNvSpPr/>
          <p:nvPr/>
        </p:nvSpPr>
        <p:spPr>
          <a:xfrm>
            <a:off x="11268618" y="3164979"/>
            <a:ext cx="77873" cy="76113"/>
          </a:xfrm>
          <a:custGeom>
            <a:avLst/>
            <a:gdLst>
              <a:gd name="connsiteX0" fmla="*/ 76806 w 77873"/>
              <a:gd name="connsiteY0" fmla="*/ 42034 h 76113"/>
              <a:gd name="connsiteX1" fmla="*/ 48525 w 77873"/>
              <a:gd name="connsiteY1" fmla="*/ 1736 h 76113"/>
              <a:gd name="connsiteX2" fmla="*/ 42885 w 77873"/>
              <a:gd name="connsiteY2" fmla="*/ 616 h 76113"/>
              <a:gd name="connsiteX3" fmla="*/ 42832 w 77873"/>
              <a:gd name="connsiteY3" fmla="*/ 651 h 76113"/>
              <a:gd name="connsiteX4" fmla="*/ 1811 w 77873"/>
              <a:gd name="connsiteY4" fmla="*/ 28571 h 76113"/>
              <a:gd name="connsiteX5" fmla="*/ 588 w 77873"/>
              <a:gd name="connsiteY5" fmla="*/ 34190 h 76113"/>
              <a:gd name="connsiteX6" fmla="*/ 636 w 77873"/>
              <a:gd name="connsiteY6" fmla="*/ 34264 h 76113"/>
              <a:gd name="connsiteX7" fmla="*/ 26568 w 77873"/>
              <a:gd name="connsiteY7" fmla="*/ 74110 h 76113"/>
              <a:gd name="connsiteX8" fmla="*/ 32163 w 77873"/>
              <a:gd name="connsiteY8" fmla="*/ 75437 h 76113"/>
              <a:gd name="connsiteX9" fmla="*/ 32261 w 77873"/>
              <a:gd name="connsiteY9" fmla="*/ 75375 h 76113"/>
              <a:gd name="connsiteX10" fmla="*/ 75993 w 77873"/>
              <a:gd name="connsiteY10" fmla="*/ 48269 h 76113"/>
              <a:gd name="connsiteX11" fmla="*/ 77055 w 77873"/>
              <a:gd name="connsiteY11" fmla="*/ 42358 h 76113"/>
              <a:gd name="connsiteX12" fmla="*/ 76807 w 77873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873" h="76113">
                <a:moveTo>
                  <a:pt x="76806" y="42034"/>
                </a:moveTo>
                <a:lnTo>
                  <a:pt x="48525" y="1736"/>
                </a:lnTo>
                <a:cubicBezTo>
                  <a:pt x="47277" y="-131"/>
                  <a:pt x="44751" y="-632"/>
                  <a:pt x="42885" y="616"/>
                </a:cubicBezTo>
                <a:cubicBezTo>
                  <a:pt x="42867" y="628"/>
                  <a:pt x="42850" y="639"/>
                  <a:pt x="42832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19" y="46930"/>
                  <a:pt x="78394" y="44283"/>
                  <a:pt x="77055" y="42358"/>
                </a:cubicBezTo>
                <a:cubicBezTo>
                  <a:pt x="76978" y="42246"/>
                  <a:pt x="76895" y="42138"/>
                  <a:pt x="7680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6" name="任意多边形: 形状 675">
            <a:extLst>
              <a:ext uri="{FF2B5EF4-FFF2-40B4-BE49-F238E27FC236}">
                <a16:creationId xmlns:a16="http://schemas.microsoft.com/office/drawing/2014/main" id="{F60FE1ED-51AF-ACA6-BD0F-D2B94D0FACEC}"/>
              </a:ext>
            </a:extLst>
          </p:cNvPr>
          <p:cNvSpPr/>
          <p:nvPr/>
        </p:nvSpPr>
        <p:spPr>
          <a:xfrm>
            <a:off x="11211301" y="3204192"/>
            <a:ext cx="78208" cy="76080"/>
          </a:xfrm>
          <a:custGeom>
            <a:avLst/>
            <a:gdLst>
              <a:gd name="connsiteX0" fmla="*/ 77199 w 78208"/>
              <a:gd name="connsiteY0" fmla="*/ 42036 h 76080"/>
              <a:gd name="connsiteX1" fmla="*/ 48917 w 78208"/>
              <a:gd name="connsiteY1" fmla="*/ 1647 h 76080"/>
              <a:gd name="connsiteX2" fmla="*/ 43134 w 78208"/>
              <a:gd name="connsiteY2" fmla="*/ 653 h 76080"/>
              <a:gd name="connsiteX3" fmla="*/ 1752 w 78208"/>
              <a:gd name="connsiteY3" fmla="*/ 28483 h 76080"/>
              <a:gd name="connsiteX4" fmla="*/ 577 w 78208"/>
              <a:gd name="connsiteY4" fmla="*/ 34266 h 76080"/>
              <a:gd name="connsiteX5" fmla="*/ 26600 w 78208"/>
              <a:gd name="connsiteY5" fmla="*/ 74112 h 76080"/>
              <a:gd name="connsiteX6" fmla="*/ 32292 w 78208"/>
              <a:gd name="connsiteY6" fmla="*/ 75378 h 76080"/>
              <a:gd name="connsiteX7" fmla="*/ 75933 w 78208"/>
              <a:gd name="connsiteY7" fmla="*/ 48271 h 76080"/>
              <a:gd name="connsiteX8" fmla="*/ 77705 w 78208"/>
              <a:gd name="connsiteY8" fmla="*/ 42800 h 76080"/>
              <a:gd name="connsiteX9" fmla="*/ 77199 w 78208"/>
              <a:gd name="connsiteY9" fmla="*/ 42036 h 7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08" h="76080">
                <a:moveTo>
                  <a:pt x="77199" y="42036"/>
                </a:moveTo>
                <a:lnTo>
                  <a:pt x="48917" y="1647"/>
                </a:lnTo>
                <a:cubicBezTo>
                  <a:pt x="47565" y="-177"/>
                  <a:pt x="45018" y="-614"/>
                  <a:pt x="43134" y="653"/>
                </a:cubicBezTo>
                <a:lnTo>
                  <a:pt x="1752" y="28483"/>
                </a:lnTo>
                <a:cubicBezTo>
                  <a:pt x="-93" y="29806"/>
                  <a:pt x="-605" y="32328"/>
                  <a:pt x="577" y="34266"/>
                </a:cubicBezTo>
                <a:lnTo>
                  <a:pt x="26600" y="74112"/>
                </a:lnTo>
                <a:cubicBezTo>
                  <a:pt x="27833" y="76018"/>
                  <a:pt x="30367" y="76581"/>
                  <a:pt x="32292" y="75378"/>
                </a:cubicBezTo>
                <a:lnTo>
                  <a:pt x="75933" y="48271"/>
                </a:lnTo>
                <a:cubicBezTo>
                  <a:pt x="77933" y="47249"/>
                  <a:pt x="78726" y="44800"/>
                  <a:pt x="77705" y="42800"/>
                </a:cubicBezTo>
                <a:cubicBezTo>
                  <a:pt x="77565" y="42527"/>
                  <a:pt x="77395" y="42271"/>
                  <a:pt x="77199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7" name="任意多边形: 形状 676">
            <a:extLst>
              <a:ext uri="{FF2B5EF4-FFF2-40B4-BE49-F238E27FC236}">
                <a16:creationId xmlns:a16="http://schemas.microsoft.com/office/drawing/2014/main" id="{08B71EAC-61C4-EB4A-2F79-D8B3E265BD75}"/>
              </a:ext>
            </a:extLst>
          </p:cNvPr>
          <p:cNvSpPr/>
          <p:nvPr/>
        </p:nvSpPr>
        <p:spPr>
          <a:xfrm>
            <a:off x="11147479" y="3248654"/>
            <a:ext cx="78231" cy="76041"/>
          </a:xfrm>
          <a:custGeom>
            <a:avLst/>
            <a:gdLst>
              <a:gd name="connsiteX0" fmla="*/ 77140 w 78231"/>
              <a:gd name="connsiteY0" fmla="*/ 42029 h 76041"/>
              <a:gd name="connsiteX1" fmla="*/ 48858 w 78231"/>
              <a:gd name="connsiteY1" fmla="*/ 1640 h 76041"/>
              <a:gd name="connsiteX2" fmla="*/ 43166 w 78231"/>
              <a:gd name="connsiteY2" fmla="*/ 646 h 76041"/>
              <a:gd name="connsiteX3" fmla="*/ 1783 w 78231"/>
              <a:gd name="connsiteY3" fmla="*/ 28475 h 76041"/>
              <a:gd name="connsiteX4" fmla="*/ 609 w 78231"/>
              <a:gd name="connsiteY4" fmla="*/ 34258 h 76041"/>
              <a:gd name="connsiteX5" fmla="*/ 26541 w 78231"/>
              <a:gd name="connsiteY5" fmla="*/ 74105 h 76041"/>
              <a:gd name="connsiteX6" fmla="*/ 32233 w 78231"/>
              <a:gd name="connsiteY6" fmla="*/ 75370 h 76041"/>
              <a:gd name="connsiteX7" fmla="*/ 75965 w 78231"/>
              <a:gd name="connsiteY7" fmla="*/ 48263 h 76041"/>
              <a:gd name="connsiteX8" fmla="*/ 77758 w 78231"/>
              <a:gd name="connsiteY8" fmla="*/ 42934 h 76041"/>
              <a:gd name="connsiteX9" fmla="*/ 77140 w 78231"/>
              <a:gd name="connsiteY9" fmla="*/ 42028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31" h="76041">
                <a:moveTo>
                  <a:pt x="77140" y="42029"/>
                </a:moveTo>
                <a:lnTo>
                  <a:pt x="48858" y="1640"/>
                </a:lnTo>
                <a:cubicBezTo>
                  <a:pt x="47539" y="-172"/>
                  <a:pt x="45021" y="-612"/>
                  <a:pt x="43166" y="646"/>
                </a:cubicBezTo>
                <a:lnTo>
                  <a:pt x="1783" y="28475"/>
                </a:lnTo>
                <a:cubicBezTo>
                  <a:pt x="-102" y="29771"/>
                  <a:pt x="-622" y="32329"/>
                  <a:pt x="609" y="34258"/>
                </a:cubicBezTo>
                <a:lnTo>
                  <a:pt x="26541" y="74105"/>
                </a:lnTo>
                <a:cubicBezTo>
                  <a:pt x="27803" y="75968"/>
                  <a:pt x="30300" y="76523"/>
                  <a:pt x="32233" y="75370"/>
                </a:cubicBezTo>
                <a:lnTo>
                  <a:pt x="75965" y="48263"/>
                </a:lnTo>
                <a:cubicBezTo>
                  <a:pt x="77932" y="47286"/>
                  <a:pt x="78735" y="44901"/>
                  <a:pt x="77758" y="42934"/>
                </a:cubicBezTo>
                <a:cubicBezTo>
                  <a:pt x="77595" y="42605"/>
                  <a:pt x="77387" y="42300"/>
                  <a:pt x="77140" y="4202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8" name="任意多边形: 形状 677">
            <a:extLst>
              <a:ext uri="{FF2B5EF4-FFF2-40B4-BE49-F238E27FC236}">
                <a16:creationId xmlns:a16="http://schemas.microsoft.com/office/drawing/2014/main" id="{4498ED40-1A72-48C7-82F9-D514E3E1FF7A}"/>
              </a:ext>
            </a:extLst>
          </p:cNvPr>
          <p:cNvSpPr/>
          <p:nvPr/>
        </p:nvSpPr>
        <p:spPr>
          <a:xfrm>
            <a:off x="11086043" y="3291387"/>
            <a:ext cx="77990" cy="76079"/>
          </a:xfrm>
          <a:custGeom>
            <a:avLst/>
            <a:gdLst>
              <a:gd name="connsiteX0" fmla="*/ 76862 w 77990"/>
              <a:gd name="connsiteY0" fmla="*/ 42034 h 76079"/>
              <a:gd name="connsiteX1" fmla="*/ 48852 w 77990"/>
              <a:gd name="connsiteY1" fmla="*/ 1736 h 76079"/>
              <a:gd name="connsiteX2" fmla="*/ 43212 w 77990"/>
              <a:gd name="connsiteY2" fmla="*/ 616 h 76079"/>
              <a:gd name="connsiteX3" fmla="*/ 43159 w 77990"/>
              <a:gd name="connsiteY3" fmla="*/ 651 h 76079"/>
              <a:gd name="connsiteX4" fmla="*/ 1776 w 77990"/>
              <a:gd name="connsiteY4" fmla="*/ 28571 h 76079"/>
              <a:gd name="connsiteX5" fmla="*/ 602 w 77990"/>
              <a:gd name="connsiteY5" fmla="*/ 34264 h 76079"/>
              <a:gd name="connsiteX6" fmla="*/ 26534 w 77990"/>
              <a:gd name="connsiteY6" fmla="*/ 74111 h 76079"/>
              <a:gd name="connsiteX7" fmla="*/ 32227 w 77990"/>
              <a:gd name="connsiteY7" fmla="*/ 75376 h 76079"/>
              <a:gd name="connsiteX8" fmla="*/ 75958 w 77990"/>
              <a:gd name="connsiteY8" fmla="*/ 48269 h 76079"/>
              <a:gd name="connsiteX9" fmla="*/ 77352 w 77990"/>
              <a:gd name="connsiteY9" fmla="*/ 42690 h 76079"/>
              <a:gd name="connsiteX10" fmla="*/ 76862 w 77990"/>
              <a:gd name="connsiteY10" fmla="*/ 42034 h 7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990" h="76079">
                <a:moveTo>
                  <a:pt x="76862" y="42034"/>
                </a:moveTo>
                <a:lnTo>
                  <a:pt x="48852" y="1736"/>
                </a:lnTo>
                <a:cubicBezTo>
                  <a:pt x="47604" y="-131"/>
                  <a:pt x="45078" y="-632"/>
                  <a:pt x="43212" y="616"/>
                </a:cubicBezTo>
                <a:cubicBezTo>
                  <a:pt x="43194" y="628"/>
                  <a:pt x="43177" y="639"/>
                  <a:pt x="43159" y="651"/>
                </a:cubicBezTo>
                <a:lnTo>
                  <a:pt x="1776" y="28571"/>
                </a:lnTo>
                <a:cubicBezTo>
                  <a:pt x="-98" y="29834"/>
                  <a:pt x="-619" y="32362"/>
                  <a:pt x="602" y="34264"/>
                </a:cubicBezTo>
                <a:lnTo>
                  <a:pt x="26534" y="74111"/>
                </a:lnTo>
                <a:cubicBezTo>
                  <a:pt x="27768" y="76016"/>
                  <a:pt x="30302" y="76579"/>
                  <a:pt x="32227" y="75376"/>
                </a:cubicBezTo>
                <a:lnTo>
                  <a:pt x="75958" y="48269"/>
                </a:lnTo>
                <a:cubicBezTo>
                  <a:pt x="77884" y="47113"/>
                  <a:pt x="78507" y="44615"/>
                  <a:pt x="77352" y="42690"/>
                </a:cubicBezTo>
                <a:cubicBezTo>
                  <a:pt x="77211" y="42456"/>
                  <a:pt x="77047" y="42236"/>
                  <a:pt x="76862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9" name="任意多边形: 形状 678">
            <a:extLst>
              <a:ext uri="{FF2B5EF4-FFF2-40B4-BE49-F238E27FC236}">
                <a16:creationId xmlns:a16="http://schemas.microsoft.com/office/drawing/2014/main" id="{5C81D823-B184-2508-B241-A1BD62DABEA5}"/>
              </a:ext>
            </a:extLst>
          </p:cNvPr>
          <p:cNvSpPr/>
          <p:nvPr/>
        </p:nvSpPr>
        <p:spPr>
          <a:xfrm>
            <a:off x="11485228" y="2927392"/>
            <a:ext cx="74024" cy="72486"/>
          </a:xfrm>
          <a:custGeom>
            <a:avLst/>
            <a:gdLst>
              <a:gd name="connsiteX0" fmla="*/ 72442 w 74024"/>
              <a:gd name="connsiteY0" fmla="*/ 36203 h 72486"/>
              <a:gd name="connsiteX1" fmla="*/ 49763 w 74024"/>
              <a:gd name="connsiteY1" fmla="*/ 3675 h 72486"/>
              <a:gd name="connsiteX2" fmla="*/ 37475 w 74024"/>
              <a:gd name="connsiteY2" fmla="*/ 1416 h 72486"/>
              <a:gd name="connsiteX3" fmla="*/ 3772 w 74024"/>
              <a:gd name="connsiteY3" fmla="*/ 24186 h 72486"/>
              <a:gd name="connsiteX4" fmla="*/ 1332 w 74024"/>
              <a:gd name="connsiteY4" fmla="*/ 36384 h 72486"/>
              <a:gd name="connsiteX5" fmla="*/ 22204 w 74024"/>
              <a:gd name="connsiteY5" fmla="*/ 68460 h 72486"/>
              <a:gd name="connsiteX6" fmla="*/ 34402 w 74024"/>
              <a:gd name="connsiteY6" fmla="*/ 71080 h 72486"/>
              <a:gd name="connsiteX7" fmla="*/ 69912 w 74024"/>
              <a:gd name="connsiteY7" fmla="*/ 48762 h 72486"/>
              <a:gd name="connsiteX8" fmla="*/ 72468 w 74024"/>
              <a:gd name="connsiteY8" fmla="*/ 36242 h 72486"/>
              <a:gd name="connsiteX9" fmla="*/ 72442 w 74024"/>
              <a:gd name="connsiteY9" fmla="*/ 36203 h 7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86">
                <a:moveTo>
                  <a:pt x="72442" y="36203"/>
                </a:moveTo>
                <a:lnTo>
                  <a:pt x="49763" y="3675"/>
                </a:lnTo>
                <a:cubicBezTo>
                  <a:pt x="46931" y="-245"/>
                  <a:pt x="41515" y="-1241"/>
                  <a:pt x="37475" y="1416"/>
                </a:cubicBezTo>
                <a:lnTo>
                  <a:pt x="3772" y="24186"/>
                </a:lnTo>
                <a:cubicBezTo>
                  <a:pt x="-157" y="26955"/>
                  <a:pt x="-1229" y="32316"/>
                  <a:pt x="1332" y="36384"/>
                </a:cubicBezTo>
                <a:lnTo>
                  <a:pt x="22204" y="68460"/>
                </a:lnTo>
                <a:cubicBezTo>
                  <a:pt x="24918" y="72451"/>
                  <a:pt x="30289" y="73605"/>
                  <a:pt x="34402" y="71080"/>
                </a:cubicBezTo>
                <a:lnTo>
                  <a:pt x="69912" y="48762"/>
                </a:lnTo>
                <a:cubicBezTo>
                  <a:pt x="74075" y="46011"/>
                  <a:pt x="75220" y="40405"/>
                  <a:pt x="72468" y="36242"/>
                </a:cubicBezTo>
                <a:cubicBezTo>
                  <a:pt x="72459" y="36229"/>
                  <a:pt x="72451" y="36216"/>
                  <a:pt x="72442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0" name="任意多边形: 形状 679">
            <a:extLst>
              <a:ext uri="{FF2B5EF4-FFF2-40B4-BE49-F238E27FC236}">
                <a16:creationId xmlns:a16="http://schemas.microsoft.com/office/drawing/2014/main" id="{58B9F084-BF29-5E58-5E93-11B74E522244}"/>
              </a:ext>
            </a:extLst>
          </p:cNvPr>
          <p:cNvSpPr/>
          <p:nvPr/>
        </p:nvSpPr>
        <p:spPr>
          <a:xfrm>
            <a:off x="11420895" y="2972006"/>
            <a:ext cx="74024" cy="72443"/>
          </a:xfrm>
          <a:custGeom>
            <a:avLst/>
            <a:gdLst>
              <a:gd name="connsiteX0" fmla="*/ 72442 w 74024"/>
              <a:gd name="connsiteY0" fmla="*/ 36134 h 72443"/>
              <a:gd name="connsiteX1" fmla="*/ 49672 w 74024"/>
              <a:gd name="connsiteY1" fmla="*/ 3696 h 72443"/>
              <a:gd name="connsiteX2" fmla="*/ 37475 w 74024"/>
              <a:gd name="connsiteY2" fmla="*/ 1347 h 72443"/>
              <a:gd name="connsiteX3" fmla="*/ 3772 w 74024"/>
              <a:gd name="connsiteY3" fmla="*/ 24117 h 72443"/>
              <a:gd name="connsiteX4" fmla="*/ 1332 w 74024"/>
              <a:gd name="connsiteY4" fmla="*/ 36315 h 72443"/>
              <a:gd name="connsiteX5" fmla="*/ 22204 w 74024"/>
              <a:gd name="connsiteY5" fmla="*/ 68391 h 72443"/>
              <a:gd name="connsiteX6" fmla="*/ 34312 w 74024"/>
              <a:gd name="connsiteY6" fmla="*/ 71102 h 72443"/>
              <a:gd name="connsiteX7" fmla="*/ 69912 w 74024"/>
              <a:gd name="connsiteY7" fmla="*/ 48694 h 72443"/>
              <a:gd name="connsiteX8" fmla="*/ 72468 w 74024"/>
              <a:gd name="connsiteY8" fmla="*/ 36174 h 72443"/>
              <a:gd name="connsiteX9" fmla="*/ 72442 w 74024"/>
              <a:gd name="connsiteY9" fmla="*/ 36134 h 7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43">
                <a:moveTo>
                  <a:pt x="72442" y="36134"/>
                </a:moveTo>
                <a:lnTo>
                  <a:pt x="49672" y="3696"/>
                </a:lnTo>
                <a:cubicBezTo>
                  <a:pt x="46875" y="-201"/>
                  <a:pt x="41519" y="-1232"/>
                  <a:pt x="37475" y="1347"/>
                </a:cubicBezTo>
                <a:lnTo>
                  <a:pt x="3772" y="24117"/>
                </a:lnTo>
                <a:cubicBezTo>
                  <a:pt x="-157" y="26887"/>
                  <a:pt x="-1229" y="32247"/>
                  <a:pt x="1332" y="36315"/>
                </a:cubicBezTo>
                <a:lnTo>
                  <a:pt x="22204" y="68391"/>
                </a:lnTo>
                <a:cubicBezTo>
                  <a:pt x="24884" y="72361"/>
                  <a:pt x="30195" y="73550"/>
                  <a:pt x="34312" y="71102"/>
                </a:cubicBezTo>
                <a:lnTo>
                  <a:pt x="69912" y="48694"/>
                </a:lnTo>
                <a:cubicBezTo>
                  <a:pt x="74075" y="45942"/>
                  <a:pt x="75220" y="40337"/>
                  <a:pt x="72468" y="36174"/>
                </a:cubicBezTo>
                <a:cubicBezTo>
                  <a:pt x="72459" y="36161"/>
                  <a:pt x="72451" y="36147"/>
                  <a:pt x="72442" y="361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1" name="任意多边形: 形状 680">
            <a:extLst>
              <a:ext uri="{FF2B5EF4-FFF2-40B4-BE49-F238E27FC236}">
                <a16:creationId xmlns:a16="http://schemas.microsoft.com/office/drawing/2014/main" id="{FCEAB71C-4DCF-195F-EBAC-F128084FCD38}"/>
              </a:ext>
            </a:extLst>
          </p:cNvPr>
          <p:cNvSpPr/>
          <p:nvPr/>
        </p:nvSpPr>
        <p:spPr>
          <a:xfrm>
            <a:off x="11356950" y="3016664"/>
            <a:ext cx="73824" cy="72369"/>
          </a:xfrm>
          <a:custGeom>
            <a:avLst/>
            <a:gdLst>
              <a:gd name="connsiteX0" fmla="*/ 72053 w 73824"/>
              <a:gd name="connsiteY0" fmla="*/ 36022 h 72369"/>
              <a:gd name="connsiteX1" fmla="*/ 49013 w 73824"/>
              <a:gd name="connsiteY1" fmla="*/ 3675 h 72369"/>
              <a:gd name="connsiteX2" fmla="*/ 36724 w 73824"/>
              <a:gd name="connsiteY2" fmla="*/ 1416 h 72369"/>
              <a:gd name="connsiteX3" fmla="*/ 3835 w 73824"/>
              <a:gd name="connsiteY3" fmla="*/ 24005 h 72369"/>
              <a:gd name="connsiteX4" fmla="*/ 1304 w 73824"/>
              <a:gd name="connsiteY4" fmla="*/ 36203 h 72369"/>
              <a:gd name="connsiteX5" fmla="*/ 22177 w 73824"/>
              <a:gd name="connsiteY5" fmla="*/ 68279 h 72369"/>
              <a:gd name="connsiteX6" fmla="*/ 34375 w 73824"/>
              <a:gd name="connsiteY6" fmla="*/ 70990 h 72369"/>
              <a:gd name="connsiteX7" fmla="*/ 69975 w 73824"/>
              <a:gd name="connsiteY7" fmla="*/ 48672 h 72369"/>
              <a:gd name="connsiteX8" fmla="*/ 72087 w 73824"/>
              <a:gd name="connsiteY8" fmla="*/ 36070 h 72369"/>
              <a:gd name="connsiteX9" fmla="*/ 72053 w 73824"/>
              <a:gd name="connsiteY9" fmla="*/ 36022 h 7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824" h="72369">
                <a:moveTo>
                  <a:pt x="72053" y="36022"/>
                </a:moveTo>
                <a:lnTo>
                  <a:pt x="49013" y="3675"/>
                </a:lnTo>
                <a:cubicBezTo>
                  <a:pt x="46181" y="-245"/>
                  <a:pt x="40765" y="-1241"/>
                  <a:pt x="36724" y="1416"/>
                </a:cubicBezTo>
                <a:lnTo>
                  <a:pt x="3835" y="24005"/>
                </a:lnTo>
                <a:cubicBezTo>
                  <a:pt x="-125" y="26747"/>
                  <a:pt x="-1238" y="32112"/>
                  <a:pt x="1304" y="36203"/>
                </a:cubicBezTo>
                <a:lnTo>
                  <a:pt x="22177" y="68279"/>
                </a:lnTo>
                <a:cubicBezTo>
                  <a:pt x="24862" y="72302"/>
                  <a:pt x="30239" y="73496"/>
                  <a:pt x="34375" y="70990"/>
                </a:cubicBezTo>
                <a:lnTo>
                  <a:pt x="69975" y="48672"/>
                </a:lnTo>
                <a:cubicBezTo>
                  <a:pt x="74038" y="45775"/>
                  <a:pt x="74984" y="40133"/>
                  <a:pt x="72087" y="36070"/>
                </a:cubicBezTo>
                <a:cubicBezTo>
                  <a:pt x="72076" y="36054"/>
                  <a:pt x="72065" y="36038"/>
                  <a:pt x="72053" y="3602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2" name="任意多边形: 形状 681">
            <a:extLst>
              <a:ext uri="{FF2B5EF4-FFF2-40B4-BE49-F238E27FC236}">
                <a16:creationId xmlns:a16="http://schemas.microsoft.com/office/drawing/2014/main" id="{4465F307-1F3D-BD77-5F0D-3654F5543BE9}"/>
              </a:ext>
            </a:extLst>
          </p:cNvPr>
          <p:cNvSpPr/>
          <p:nvPr/>
        </p:nvSpPr>
        <p:spPr>
          <a:xfrm>
            <a:off x="11292138" y="3061159"/>
            <a:ext cx="74067" cy="72381"/>
          </a:xfrm>
          <a:custGeom>
            <a:avLst/>
            <a:gdLst>
              <a:gd name="connsiteX0" fmla="*/ 72442 w 74067"/>
              <a:gd name="connsiteY0" fmla="*/ 36072 h 72381"/>
              <a:gd name="connsiteX1" fmla="*/ 49672 w 74067"/>
              <a:gd name="connsiteY1" fmla="*/ 3635 h 72381"/>
              <a:gd name="connsiteX2" fmla="*/ 37475 w 74067"/>
              <a:gd name="connsiteY2" fmla="*/ 1376 h 72381"/>
              <a:gd name="connsiteX3" fmla="*/ 3772 w 74067"/>
              <a:gd name="connsiteY3" fmla="*/ 24055 h 72381"/>
              <a:gd name="connsiteX4" fmla="*/ 1332 w 74067"/>
              <a:gd name="connsiteY4" fmla="*/ 36253 h 72381"/>
              <a:gd name="connsiteX5" fmla="*/ 22204 w 74067"/>
              <a:gd name="connsiteY5" fmla="*/ 68329 h 72381"/>
              <a:gd name="connsiteX6" fmla="*/ 34312 w 74067"/>
              <a:gd name="connsiteY6" fmla="*/ 71040 h 72381"/>
              <a:gd name="connsiteX7" fmla="*/ 69912 w 74067"/>
              <a:gd name="connsiteY7" fmla="*/ 48722 h 72381"/>
              <a:gd name="connsiteX8" fmla="*/ 72538 w 74067"/>
              <a:gd name="connsiteY8" fmla="*/ 36216 h 72381"/>
              <a:gd name="connsiteX9" fmla="*/ 72442 w 74067"/>
              <a:gd name="connsiteY9" fmla="*/ 36072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67" h="72381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4" y="68329"/>
                </a:lnTo>
                <a:cubicBezTo>
                  <a:pt x="24884" y="72299"/>
                  <a:pt x="30195" y="73488"/>
                  <a:pt x="34312" y="71040"/>
                </a:cubicBezTo>
                <a:lnTo>
                  <a:pt x="69912" y="48722"/>
                </a:lnTo>
                <a:cubicBezTo>
                  <a:pt x="74091" y="45994"/>
                  <a:pt x="75266" y="40395"/>
                  <a:pt x="72538" y="36216"/>
                </a:cubicBezTo>
                <a:cubicBezTo>
                  <a:pt x="72507" y="36168"/>
                  <a:pt x="72475" y="36120"/>
                  <a:pt x="72442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3" name="任意多边形: 形状 682">
            <a:extLst>
              <a:ext uri="{FF2B5EF4-FFF2-40B4-BE49-F238E27FC236}">
                <a16:creationId xmlns:a16="http://schemas.microsoft.com/office/drawing/2014/main" id="{456995BB-2AAB-8137-3913-6F0768AFA072}"/>
              </a:ext>
            </a:extLst>
          </p:cNvPr>
          <p:cNvSpPr/>
          <p:nvPr/>
        </p:nvSpPr>
        <p:spPr>
          <a:xfrm>
            <a:off x="11225914" y="3103802"/>
            <a:ext cx="78183" cy="76153"/>
          </a:xfrm>
          <a:custGeom>
            <a:avLst/>
            <a:gdLst>
              <a:gd name="connsiteX0" fmla="*/ 77223 w 78183"/>
              <a:gd name="connsiteY0" fmla="*/ 42041 h 76153"/>
              <a:gd name="connsiteX1" fmla="*/ 48942 w 78183"/>
              <a:gd name="connsiteY1" fmla="*/ 1742 h 76153"/>
              <a:gd name="connsiteX2" fmla="*/ 43165 w 78183"/>
              <a:gd name="connsiteY2" fmla="*/ 654 h 76153"/>
              <a:gd name="connsiteX3" fmla="*/ 43159 w 78183"/>
              <a:gd name="connsiteY3" fmla="*/ 658 h 76153"/>
              <a:gd name="connsiteX4" fmla="*/ 1776 w 78183"/>
              <a:gd name="connsiteY4" fmla="*/ 28578 h 76153"/>
              <a:gd name="connsiteX5" fmla="*/ 602 w 78183"/>
              <a:gd name="connsiteY5" fmla="*/ 34270 h 76153"/>
              <a:gd name="connsiteX6" fmla="*/ 26534 w 78183"/>
              <a:gd name="connsiteY6" fmla="*/ 74208 h 76153"/>
              <a:gd name="connsiteX7" fmla="*/ 32289 w 78183"/>
              <a:gd name="connsiteY7" fmla="*/ 75400 h 76153"/>
              <a:gd name="connsiteX8" fmla="*/ 32316 w 78183"/>
              <a:gd name="connsiteY8" fmla="*/ 75382 h 76153"/>
              <a:gd name="connsiteX9" fmla="*/ 75958 w 78183"/>
              <a:gd name="connsiteY9" fmla="*/ 48275 h 76153"/>
              <a:gd name="connsiteX10" fmla="*/ 77618 w 78183"/>
              <a:gd name="connsiteY10" fmla="*/ 42637 h 76153"/>
              <a:gd name="connsiteX11" fmla="*/ 77223 w 78183"/>
              <a:gd name="connsiteY11" fmla="*/ 42041 h 76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83" h="76153">
                <a:moveTo>
                  <a:pt x="77223" y="42041"/>
                </a:moveTo>
                <a:lnTo>
                  <a:pt x="48942" y="1742"/>
                </a:lnTo>
                <a:cubicBezTo>
                  <a:pt x="47647" y="-153"/>
                  <a:pt x="45061" y="-641"/>
                  <a:pt x="43165" y="654"/>
                </a:cubicBezTo>
                <a:cubicBezTo>
                  <a:pt x="43163" y="655"/>
                  <a:pt x="43161" y="657"/>
                  <a:pt x="43159" y="658"/>
                </a:cubicBezTo>
                <a:lnTo>
                  <a:pt x="1776" y="28578"/>
                </a:lnTo>
                <a:cubicBezTo>
                  <a:pt x="-98" y="29841"/>
                  <a:pt x="-619" y="32369"/>
                  <a:pt x="602" y="34270"/>
                </a:cubicBezTo>
                <a:lnTo>
                  <a:pt x="26534" y="74208"/>
                </a:lnTo>
                <a:cubicBezTo>
                  <a:pt x="27794" y="76126"/>
                  <a:pt x="30371" y="76661"/>
                  <a:pt x="32289" y="75400"/>
                </a:cubicBezTo>
                <a:cubicBezTo>
                  <a:pt x="32298" y="75394"/>
                  <a:pt x="32308" y="75389"/>
                  <a:pt x="32316" y="75382"/>
                </a:cubicBezTo>
                <a:lnTo>
                  <a:pt x="75958" y="48275"/>
                </a:lnTo>
                <a:cubicBezTo>
                  <a:pt x="77974" y="47177"/>
                  <a:pt x="78716" y="44652"/>
                  <a:pt x="77618" y="42637"/>
                </a:cubicBezTo>
                <a:cubicBezTo>
                  <a:pt x="77504" y="42427"/>
                  <a:pt x="77371" y="42228"/>
                  <a:pt x="77223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4" name="任意多边形: 形状 683">
            <a:extLst>
              <a:ext uri="{FF2B5EF4-FFF2-40B4-BE49-F238E27FC236}">
                <a16:creationId xmlns:a16="http://schemas.microsoft.com/office/drawing/2014/main" id="{DEB1CDB8-810B-6CB6-0124-217B3F6E7C4B}"/>
              </a:ext>
            </a:extLst>
          </p:cNvPr>
          <p:cNvSpPr/>
          <p:nvPr/>
        </p:nvSpPr>
        <p:spPr>
          <a:xfrm>
            <a:off x="11169254" y="3143294"/>
            <a:ext cx="77948" cy="76046"/>
          </a:xfrm>
          <a:custGeom>
            <a:avLst/>
            <a:gdLst>
              <a:gd name="connsiteX0" fmla="*/ 76869 w 77948"/>
              <a:gd name="connsiteY0" fmla="*/ 42034 h 76046"/>
              <a:gd name="connsiteX1" fmla="*/ 48587 w 77948"/>
              <a:gd name="connsiteY1" fmla="*/ 1736 h 76046"/>
              <a:gd name="connsiteX2" fmla="*/ 42947 w 77948"/>
              <a:gd name="connsiteY2" fmla="*/ 616 h 76046"/>
              <a:gd name="connsiteX3" fmla="*/ 42895 w 77948"/>
              <a:gd name="connsiteY3" fmla="*/ 651 h 76046"/>
              <a:gd name="connsiteX4" fmla="*/ 1783 w 77948"/>
              <a:gd name="connsiteY4" fmla="*/ 28481 h 76046"/>
              <a:gd name="connsiteX5" fmla="*/ 609 w 77948"/>
              <a:gd name="connsiteY5" fmla="*/ 34264 h 76046"/>
              <a:gd name="connsiteX6" fmla="*/ 26541 w 77948"/>
              <a:gd name="connsiteY6" fmla="*/ 74111 h 76046"/>
              <a:gd name="connsiteX7" fmla="*/ 32233 w 77948"/>
              <a:gd name="connsiteY7" fmla="*/ 75376 h 76046"/>
              <a:gd name="connsiteX8" fmla="*/ 75966 w 77948"/>
              <a:gd name="connsiteY8" fmla="*/ 48269 h 76046"/>
              <a:gd name="connsiteX9" fmla="*/ 77240 w 77948"/>
              <a:gd name="connsiteY9" fmla="*/ 42531 h 76046"/>
              <a:gd name="connsiteX10" fmla="*/ 76869 w 77948"/>
              <a:gd name="connsiteY10" fmla="*/ 42034 h 7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948" h="76046">
                <a:moveTo>
                  <a:pt x="76869" y="42034"/>
                </a:moveTo>
                <a:lnTo>
                  <a:pt x="48587" y="1736"/>
                </a:lnTo>
                <a:cubicBezTo>
                  <a:pt x="47339" y="-131"/>
                  <a:pt x="44814" y="-632"/>
                  <a:pt x="42947" y="616"/>
                </a:cubicBezTo>
                <a:cubicBezTo>
                  <a:pt x="42930" y="628"/>
                  <a:pt x="42913" y="639"/>
                  <a:pt x="42895" y="651"/>
                </a:cubicBezTo>
                <a:lnTo>
                  <a:pt x="1783" y="28481"/>
                </a:lnTo>
                <a:cubicBezTo>
                  <a:pt x="-102" y="29777"/>
                  <a:pt x="-622" y="32335"/>
                  <a:pt x="609" y="34264"/>
                </a:cubicBezTo>
                <a:lnTo>
                  <a:pt x="26541" y="74111"/>
                </a:lnTo>
                <a:cubicBezTo>
                  <a:pt x="27803" y="75974"/>
                  <a:pt x="30300" y="76529"/>
                  <a:pt x="32233" y="75376"/>
                </a:cubicBezTo>
                <a:lnTo>
                  <a:pt x="75966" y="48269"/>
                </a:lnTo>
                <a:cubicBezTo>
                  <a:pt x="77902" y="47036"/>
                  <a:pt x="78473" y="44467"/>
                  <a:pt x="77240" y="42531"/>
                </a:cubicBezTo>
                <a:cubicBezTo>
                  <a:pt x="77129" y="42356"/>
                  <a:pt x="77005" y="42191"/>
                  <a:pt x="76869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5" name="任意多边形: 形状 684">
            <a:extLst>
              <a:ext uri="{FF2B5EF4-FFF2-40B4-BE49-F238E27FC236}">
                <a16:creationId xmlns:a16="http://schemas.microsoft.com/office/drawing/2014/main" id="{612EE75D-EAD2-82F1-37D6-833252743343}"/>
              </a:ext>
            </a:extLst>
          </p:cNvPr>
          <p:cNvSpPr/>
          <p:nvPr/>
        </p:nvSpPr>
        <p:spPr>
          <a:xfrm>
            <a:off x="11105192" y="3187476"/>
            <a:ext cx="78128" cy="76081"/>
          </a:xfrm>
          <a:custGeom>
            <a:avLst/>
            <a:gdLst>
              <a:gd name="connsiteX0" fmla="*/ 77140 w 78128"/>
              <a:gd name="connsiteY0" fmla="*/ 42036 h 76081"/>
              <a:gd name="connsiteX1" fmla="*/ 48859 w 78128"/>
              <a:gd name="connsiteY1" fmla="*/ 1647 h 76081"/>
              <a:gd name="connsiteX2" fmla="*/ 43076 w 78128"/>
              <a:gd name="connsiteY2" fmla="*/ 653 h 76081"/>
              <a:gd name="connsiteX3" fmla="*/ 1783 w 78128"/>
              <a:gd name="connsiteY3" fmla="*/ 28483 h 76081"/>
              <a:gd name="connsiteX4" fmla="*/ 609 w 78128"/>
              <a:gd name="connsiteY4" fmla="*/ 34266 h 76081"/>
              <a:gd name="connsiteX5" fmla="*/ 26541 w 78128"/>
              <a:gd name="connsiteY5" fmla="*/ 74113 h 76081"/>
              <a:gd name="connsiteX6" fmla="*/ 32234 w 78128"/>
              <a:gd name="connsiteY6" fmla="*/ 75378 h 76081"/>
              <a:gd name="connsiteX7" fmla="*/ 75966 w 78128"/>
              <a:gd name="connsiteY7" fmla="*/ 48271 h 76081"/>
              <a:gd name="connsiteX8" fmla="*/ 77528 w 78128"/>
              <a:gd name="connsiteY8" fmla="*/ 42604 h 76081"/>
              <a:gd name="connsiteX9" fmla="*/ 77140 w 78128"/>
              <a:gd name="connsiteY9" fmla="*/ 42036 h 76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28" h="76081">
                <a:moveTo>
                  <a:pt x="77140" y="42036"/>
                </a:moveTo>
                <a:lnTo>
                  <a:pt x="48859" y="1647"/>
                </a:lnTo>
                <a:cubicBezTo>
                  <a:pt x="47507" y="-177"/>
                  <a:pt x="44959" y="-614"/>
                  <a:pt x="43076" y="653"/>
                </a:cubicBezTo>
                <a:lnTo>
                  <a:pt x="1783" y="28483"/>
                </a:lnTo>
                <a:cubicBezTo>
                  <a:pt x="-102" y="29779"/>
                  <a:pt x="-622" y="32336"/>
                  <a:pt x="609" y="34266"/>
                </a:cubicBezTo>
                <a:lnTo>
                  <a:pt x="26541" y="74113"/>
                </a:lnTo>
                <a:cubicBezTo>
                  <a:pt x="27775" y="76018"/>
                  <a:pt x="30309" y="76581"/>
                  <a:pt x="32234" y="75378"/>
                </a:cubicBezTo>
                <a:lnTo>
                  <a:pt x="75966" y="48271"/>
                </a:lnTo>
                <a:cubicBezTo>
                  <a:pt x="77962" y="47137"/>
                  <a:pt x="78661" y="44601"/>
                  <a:pt x="77528" y="42604"/>
                </a:cubicBezTo>
                <a:cubicBezTo>
                  <a:pt x="77414" y="42405"/>
                  <a:pt x="77285" y="42215"/>
                  <a:pt x="77140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6" name="任意多边形: 形状 685">
            <a:extLst>
              <a:ext uri="{FF2B5EF4-FFF2-40B4-BE49-F238E27FC236}">
                <a16:creationId xmlns:a16="http://schemas.microsoft.com/office/drawing/2014/main" id="{77469F89-93F7-1A58-D531-628DFD23F5AE}"/>
              </a:ext>
            </a:extLst>
          </p:cNvPr>
          <p:cNvSpPr/>
          <p:nvPr/>
        </p:nvSpPr>
        <p:spPr>
          <a:xfrm>
            <a:off x="11043361" y="3230209"/>
            <a:ext cx="78111" cy="76147"/>
          </a:xfrm>
          <a:custGeom>
            <a:avLst/>
            <a:gdLst>
              <a:gd name="connsiteX0" fmla="*/ 77167 w 78111"/>
              <a:gd name="connsiteY0" fmla="*/ 42041 h 76147"/>
              <a:gd name="connsiteX1" fmla="*/ 48886 w 78111"/>
              <a:gd name="connsiteY1" fmla="*/ 1742 h 76147"/>
              <a:gd name="connsiteX2" fmla="*/ 43110 w 78111"/>
              <a:gd name="connsiteY2" fmla="*/ 654 h 76147"/>
              <a:gd name="connsiteX3" fmla="*/ 43104 w 78111"/>
              <a:gd name="connsiteY3" fmla="*/ 658 h 76147"/>
              <a:gd name="connsiteX4" fmla="*/ 1811 w 78111"/>
              <a:gd name="connsiteY4" fmla="*/ 28578 h 76147"/>
              <a:gd name="connsiteX5" fmla="*/ 588 w 78111"/>
              <a:gd name="connsiteY5" fmla="*/ 34197 h 76147"/>
              <a:gd name="connsiteX6" fmla="*/ 636 w 78111"/>
              <a:gd name="connsiteY6" fmla="*/ 34270 h 76147"/>
              <a:gd name="connsiteX7" fmla="*/ 26568 w 78111"/>
              <a:gd name="connsiteY7" fmla="*/ 74208 h 76147"/>
              <a:gd name="connsiteX8" fmla="*/ 32187 w 78111"/>
              <a:gd name="connsiteY8" fmla="*/ 75431 h 76147"/>
              <a:gd name="connsiteX9" fmla="*/ 32261 w 78111"/>
              <a:gd name="connsiteY9" fmla="*/ 75382 h 76147"/>
              <a:gd name="connsiteX10" fmla="*/ 75993 w 78111"/>
              <a:gd name="connsiteY10" fmla="*/ 48275 h 76147"/>
              <a:gd name="connsiteX11" fmla="*/ 77446 w 78111"/>
              <a:gd name="connsiteY11" fmla="*/ 42448 h 76147"/>
              <a:gd name="connsiteX12" fmla="*/ 77168 w 78111"/>
              <a:gd name="connsiteY12" fmla="*/ 42041 h 7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11" h="76147">
                <a:moveTo>
                  <a:pt x="77167" y="42041"/>
                </a:moveTo>
                <a:lnTo>
                  <a:pt x="48886" y="1742"/>
                </a:lnTo>
                <a:cubicBezTo>
                  <a:pt x="47592" y="-153"/>
                  <a:pt x="45006" y="-641"/>
                  <a:pt x="43110" y="654"/>
                </a:cubicBezTo>
                <a:cubicBezTo>
                  <a:pt x="43108" y="655"/>
                  <a:pt x="43106" y="657"/>
                  <a:pt x="43104" y="658"/>
                </a:cubicBezTo>
                <a:lnTo>
                  <a:pt x="1811" y="28578"/>
                </a:lnTo>
                <a:cubicBezTo>
                  <a:pt x="-78" y="29792"/>
                  <a:pt x="-626" y="32307"/>
                  <a:pt x="588" y="34197"/>
                </a:cubicBezTo>
                <a:cubicBezTo>
                  <a:pt x="604" y="34221"/>
                  <a:pt x="620" y="34246"/>
                  <a:pt x="636" y="34270"/>
                </a:cubicBezTo>
                <a:lnTo>
                  <a:pt x="26568" y="74208"/>
                </a:lnTo>
                <a:cubicBezTo>
                  <a:pt x="27782" y="76097"/>
                  <a:pt x="30297" y="76645"/>
                  <a:pt x="32187" y="75431"/>
                </a:cubicBezTo>
                <a:cubicBezTo>
                  <a:pt x="32212" y="75415"/>
                  <a:pt x="32237" y="75399"/>
                  <a:pt x="32261" y="75382"/>
                </a:cubicBezTo>
                <a:lnTo>
                  <a:pt x="75993" y="48275"/>
                </a:lnTo>
                <a:cubicBezTo>
                  <a:pt x="78003" y="47067"/>
                  <a:pt x="78654" y="44458"/>
                  <a:pt x="77446" y="42448"/>
                </a:cubicBezTo>
                <a:cubicBezTo>
                  <a:pt x="77361" y="42307"/>
                  <a:pt x="77268" y="42171"/>
                  <a:pt x="77168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7" name="任意多边形: 形状 686">
            <a:extLst>
              <a:ext uri="{FF2B5EF4-FFF2-40B4-BE49-F238E27FC236}">
                <a16:creationId xmlns:a16="http://schemas.microsoft.com/office/drawing/2014/main" id="{8699985E-348A-6E40-DB83-6B3B44FEE5B9}"/>
              </a:ext>
            </a:extLst>
          </p:cNvPr>
          <p:cNvSpPr/>
          <p:nvPr/>
        </p:nvSpPr>
        <p:spPr>
          <a:xfrm>
            <a:off x="11023872" y="3334214"/>
            <a:ext cx="78240" cy="76048"/>
          </a:xfrm>
          <a:custGeom>
            <a:avLst/>
            <a:gdLst>
              <a:gd name="connsiteX0" fmla="*/ 77231 w 78240"/>
              <a:gd name="connsiteY0" fmla="*/ 42036 h 76048"/>
              <a:gd name="connsiteX1" fmla="*/ 48949 w 78240"/>
              <a:gd name="connsiteY1" fmla="*/ 1647 h 76048"/>
              <a:gd name="connsiteX2" fmla="*/ 43166 w 78240"/>
              <a:gd name="connsiteY2" fmla="*/ 653 h 76048"/>
              <a:gd name="connsiteX3" fmla="*/ 1783 w 78240"/>
              <a:gd name="connsiteY3" fmla="*/ 28483 h 76048"/>
              <a:gd name="connsiteX4" fmla="*/ 609 w 78240"/>
              <a:gd name="connsiteY4" fmla="*/ 34266 h 76048"/>
              <a:gd name="connsiteX5" fmla="*/ 26541 w 78240"/>
              <a:gd name="connsiteY5" fmla="*/ 74112 h 76048"/>
              <a:gd name="connsiteX6" fmla="*/ 32234 w 78240"/>
              <a:gd name="connsiteY6" fmla="*/ 75378 h 76048"/>
              <a:gd name="connsiteX7" fmla="*/ 75966 w 78240"/>
              <a:gd name="connsiteY7" fmla="*/ 48271 h 76048"/>
              <a:gd name="connsiteX8" fmla="*/ 77737 w 78240"/>
              <a:gd name="connsiteY8" fmla="*/ 42800 h 76048"/>
              <a:gd name="connsiteX9" fmla="*/ 77231 w 78240"/>
              <a:gd name="connsiteY9" fmla="*/ 42036 h 7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40" h="76048">
                <a:moveTo>
                  <a:pt x="77231" y="42036"/>
                </a:moveTo>
                <a:lnTo>
                  <a:pt x="48949" y="1647"/>
                </a:lnTo>
                <a:cubicBezTo>
                  <a:pt x="47597" y="-177"/>
                  <a:pt x="45050" y="-614"/>
                  <a:pt x="43166" y="653"/>
                </a:cubicBezTo>
                <a:lnTo>
                  <a:pt x="1783" y="28483"/>
                </a:lnTo>
                <a:cubicBezTo>
                  <a:pt x="-102" y="29779"/>
                  <a:pt x="-622" y="32336"/>
                  <a:pt x="609" y="34266"/>
                </a:cubicBezTo>
                <a:lnTo>
                  <a:pt x="26541" y="74112"/>
                </a:lnTo>
                <a:cubicBezTo>
                  <a:pt x="27804" y="75976"/>
                  <a:pt x="30301" y="76531"/>
                  <a:pt x="32234" y="75378"/>
                </a:cubicBezTo>
                <a:lnTo>
                  <a:pt x="75966" y="48271"/>
                </a:lnTo>
                <a:cubicBezTo>
                  <a:pt x="77965" y="47249"/>
                  <a:pt x="78758" y="44800"/>
                  <a:pt x="77737" y="42800"/>
                </a:cubicBezTo>
                <a:cubicBezTo>
                  <a:pt x="77597" y="42527"/>
                  <a:pt x="77428" y="42271"/>
                  <a:pt x="77231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8" name="任意多边形: 形状 687">
            <a:extLst>
              <a:ext uri="{FF2B5EF4-FFF2-40B4-BE49-F238E27FC236}">
                <a16:creationId xmlns:a16="http://schemas.microsoft.com/office/drawing/2014/main" id="{7338F3E4-C6A4-E2CA-707D-0C8CCA0DA4DF}"/>
              </a:ext>
            </a:extLst>
          </p:cNvPr>
          <p:cNvSpPr/>
          <p:nvPr/>
        </p:nvSpPr>
        <p:spPr>
          <a:xfrm>
            <a:off x="10962076" y="3376947"/>
            <a:ext cx="78233" cy="76126"/>
          </a:xfrm>
          <a:custGeom>
            <a:avLst/>
            <a:gdLst>
              <a:gd name="connsiteX0" fmla="*/ 77223 w 78233"/>
              <a:gd name="connsiteY0" fmla="*/ 42041 h 76126"/>
              <a:gd name="connsiteX1" fmla="*/ 48942 w 78233"/>
              <a:gd name="connsiteY1" fmla="*/ 1742 h 76126"/>
              <a:gd name="connsiteX2" fmla="*/ 43165 w 78233"/>
              <a:gd name="connsiteY2" fmla="*/ 654 h 76126"/>
              <a:gd name="connsiteX3" fmla="*/ 43159 w 78233"/>
              <a:gd name="connsiteY3" fmla="*/ 658 h 76126"/>
              <a:gd name="connsiteX4" fmla="*/ 1776 w 78233"/>
              <a:gd name="connsiteY4" fmla="*/ 28578 h 76126"/>
              <a:gd name="connsiteX5" fmla="*/ 602 w 78233"/>
              <a:gd name="connsiteY5" fmla="*/ 34270 h 76126"/>
              <a:gd name="connsiteX6" fmla="*/ 26534 w 78233"/>
              <a:gd name="connsiteY6" fmla="*/ 74117 h 76126"/>
              <a:gd name="connsiteX7" fmla="*/ 32267 w 78233"/>
              <a:gd name="connsiteY7" fmla="*/ 75414 h 76126"/>
              <a:gd name="connsiteX8" fmla="*/ 32316 w 78233"/>
              <a:gd name="connsiteY8" fmla="*/ 75382 h 76126"/>
              <a:gd name="connsiteX9" fmla="*/ 75958 w 78233"/>
              <a:gd name="connsiteY9" fmla="*/ 48275 h 76126"/>
              <a:gd name="connsiteX10" fmla="*/ 77730 w 78233"/>
              <a:gd name="connsiteY10" fmla="*/ 42805 h 76126"/>
              <a:gd name="connsiteX11" fmla="*/ 77224 w 78233"/>
              <a:gd name="connsiteY11" fmla="*/ 42041 h 7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233" h="76126">
                <a:moveTo>
                  <a:pt x="77223" y="42041"/>
                </a:moveTo>
                <a:lnTo>
                  <a:pt x="48942" y="1742"/>
                </a:lnTo>
                <a:cubicBezTo>
                  <a:pt x="47647" y="-153"/>
                  <a:pt x="45061" y="-641"/>
                  <a:pt x="43165" y="654"/>
                </a:cubicBezTo>
                <a:cubicBezTo>
                  <a:pt x="43163" y="655"/>
                  <a:pt x="43161" y="657"/>
                  <a:pt x="43159" y="658"/>
                </a:cubicBezTo>
                <a:lnTo>
                  <a:pt x="1776" y="28578"/>
                </a:lnTo>
                <a:cubicBezTo>
                  <a:pt x="-98" y="29841"/>
                  <a:pt x="-619" y="32369"/>
                  <a:pt x="602" y="34270"/>
                </a:cubicBezTo>
                <a:lnTo>
                  <a:pt x="26534" y="74117"/>
                </a:lnTo>
                <a:cubicBezTo>
                  <a:pt x="27758" y="76059"/>
                  <a:pt x="30326" y="76639"/>
                  <a:pt x="32267" y="75414"/>
                </a:cubicBezTo>
                <a:cubicBezTo>
                  <a:pt x="32283" y="75404"/>
                  <a:pt x="32300" y="75393"/>
                  <a:pt x="32316" y="75382"/>
                </a:cubicBezTo>
                <a:lnTo>
                  <a:pt x="75958" y="48275"/>
                </a:lnTo>
                <a:cubicBezTo>
                  <a:pt x="77958" y="47254"/>
                  <a:pt x="78751" y="44805"/>
                  <a:pt x="77730" y="42805"/>
                </a:cubicBezTo>
                <a:cubicBezTo>
                  <a:pt x="77590" y="42532"/>
                  <a:pt x="77420" y="42276"/>
                  <a:pt x="77224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9" name="任意多边形: 形状 688">
            <a:extLst>
              <a:ext uri="{FF2B5EF4-FFF2-40B4-BE49-F238E27FC236}">
                <a16:creationId xmlns:a16="http://schemas.microsoft.com/office/drawing/2014/main" id="{9DA5FD74-DB66-1276-0ABB-E15A38ACAB3F}"/>
              </a:ext>
            </a:extLst>
          </p:cNvPr>
          <p:cNvSpPr/>
          <p:nvPr/>
        </p:nvSpPr>
        <p:spPr>
          <a:xfrm>
            <a:off x="11060226" y="3122722"/>
            <a:ext cx="77005" cy="75031"/>
          </a:xfrm>
          <a:custGeom>
            <a:avLst/>
            <a:gdLst>
              <a:gd name="connsiteX0" fmla="*/ 76025 w 77005"/>
              <a:gd name="connsiteY0" fmla="*/ 40288 h 75031"/>
              <a:gd name="connsiteX1" fmla="*/ 49370 w 77005"/>
              <a:gd name="connsiteY1" fmla="*/ 2249 h 75031"/>
              <a:gd name="connsiteX2" fmla="*/ 41690 w 77005"/>
              <a:gd name="connsiteY2" fmla="*/ 893 h 75031"/>
              <a:gd name="connsiteX3" fmla="*/ 2384 w 77005"/>
              <a:gd name="connsiteY3" fmla="*/ 27187 h 75031"/>
              <a:gd name="connsiteX4" fmla="*/ 849 w 77005"/>
              <a:gd name="connsiteY4" fmla="*/ 34867 h 75031"/>
              <a:gd name="connsiteX5" fmla="*/ 25245 w 77005"/>
              <a:gd name="connsiteY5" fmla="*/ 72455 h 75031"/>
              <a:gd name="connsiteX6" fmla="*/ 32925 w 77005"/>
              <a:gd name="connsiteY6" fmla="*/ 74081 h 75031"/>
              <a:gd name="connsiteX7" fmla="*/ 74127 w 77005"/>
              <a:gd name="connsiteY7" fmla="*/ 48149 h 75031"/>
              <a:gd name="connsiteX8" fmla="*/ 76244 w 77005"/>
              <a:gd name="connsiteY8" fmla="*/ 40648 h 75031"/>
              <a:gd name="connsiteX9" fmla="*/ 76025 w 77005"/>
              <a:gd name="connsiteY9" fmla="*/ 40288 h 7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005" h="75031">
                <a:moveTo>
                  <a:pt x="76025" y="40288"/>
                </a:moveTo>
                <a:lnTo>
                  <a:pt x="49370" y="2249"/>
                </a:lnTo>
                <a:cubicBezTo>
                  <a:pt x="47596" y="-204"/>
                  <a:pt x="44195" y="-804"/>
                  <a:pt x="41690" y="893"/>
                </a:cubicBezTo>
                <a:lnTo>
                  <a:pt x="2384" y="27187"/>
                </a:lnTo>
                <a:cubicBezTo>
                  <a:pt x="-129" y="28904"/>
                  <a:pt x="-811" y="32315"/>
                  <a:pt x="849" y="34867"/>
                </a:cubicBezTo>
                <a:lnTo>
                  <a:pt x="25245" y="72455"/>
                </a:lnTo>
                <a:cubicBezTo>
                  <a:pt x="26933" y="75000"/>
                  <a:pt x="30350" y="75724"/>
                  <a:pt x="32925" y="74081"/>
                </a:cubicBezTo>
                <a:lnTo>
                  <a:pt x="74127" y="48149"/>
                </a:lnTo>
                <a:cubicBezTo>
                  <a:pt x="76783" y="46662"/>
                  <a:pt x="77731" y="43304"/>
                  <a:pt x="76244" y="40648"/>
                </a:cubicBezTo>
                <a:cubicBezTo>
                  <a:pt x="76176" y="40525"/>
                  <a:pt x="76102" y="40405"/>
                  <a:pt x="76025" y="4028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0" name="任意多边形: 形状 689">
            <a:extLst>
              <a:ext uri="{FF2B5EF4-FFF2-40B4-BE49-F238E27FC236}">
                <a16:creationId xmlns:a16="http://schemas.microsoft.com/office/drawing/2014/main" id="{FEBC2911-FA1A-C7E1-9831-3197C38B44DD}"/>
              </a:ext>
            </a:extLst>
          </p:cNvPr>
          <p:cNvSpPr/>
          <p:nvPr/>
        </p:nvSpPr>
        <p:spPr>
          <a:xfrm>
            <a:off x="10998701" y="3165455"/>
            <a:ext cx="76800" cy="75067"/>
          </a:xfrm>
          <a:custGeom>
            <a:avLst/>
            <a:gdLst>
              <a:gd name="connsiteX0" fmla="*/ 75746 w 76800"/>
              <a:gd name="connsiteY0" fmla="*/ 40294 h 75067"/>
              <a:gd name="connsiteX1" fmla="*/ 49091 w 76800"/>
              <a:gd name="connsiteY1" fmla="*/ 2344 h 75067"/>
              <a:gd name="connsiteX2" fmla="*/ 41435 w 76800"/>
              <a:gd name="connsiteY2" fmla="*/ 882 h 75067"/>
              <a:gd name="connsiteX3" fmla="*/ 41411 w 76800"/>
              <a:gd name="connsiteY3" fmla="*/ 899 h 75067"/>
              <a:gd name="connsiteX4" fmla="*/ 2378 w 76800"/>
              <a:gd name="connsiteY4" fmla="*/ 27282 h 75067"/>
              <a:gd name="connsiteX5" fmla="*/ 842 w 76800"/>
              <a:gd name="connsiteY5" fmla="*/ 34872 h 75067"/>
              <a:gd name="connsiteX6" fmla="*/ 25237 w 76800"/>
              <a:gd name="connsiteY6" fmla="*/ 72460 h 75067"/>
              <a:gd name="connsiteX7" fmla="*/ 32917 w 76800"/>
              <a:gd name="connsiteY7" fmla="*/ 74177 h 75067"/>
              <a:gd name="connsiteX8" fmla="*/ 74211 w 76800"/>
              <a:gd name="connsiteY8" fmla="*/ 48245 h 75067"/>
              <a:gd name="connsiteX9" fmla="*/ 75784 w 76800"/>
              <a:gd name="connsiteY9" fmla="*/ 40350 h 75067"/>
              <a:gd name="connsiteX10" fmla="*/ 75746 w 76800"/>
              <a:gd name="connsiteY10" fmla="*/ 40294 h 75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800" h="75067">
                <a:moveTo>
                  <a:pt x="75746" y="40294"/>
                </a:moveTo>
                <a:lnTo>
                  <a:pt x="49091" y="2344"/>
                </a:lnTo>
                <a:cubicBezTo>
                  <a:pt x="47381" y="-174"/>
                  <a:pt x="43953" y="-828"/>
                  <a:pt x="41435" y="882"/>
                </a:cubicBezTo>
                <a:cubicBezTo>
                  <a:pt x="41427" y="888"/>
                  <a:pt x="41419" y="893"/>
                  <a:pt x="41411" y="899"/>
                </a:cubicBezTo>
                <a:lnTo>
                  <a:pt x="2378" y="27282"/>
                </a:lnTo>
                <a:cubicBezTo>
                  <a:pt x="-124" y="28966"/>
                  <a:pt x="-809" y="32348"/>
                  <a:pt x="842" y="34872"/>
                </a:cubicBezTo>
                <a:lnTo>
                  <a:pt x="25237" y="72460"/>
                </a:lnTo>
                <a:cubicBezTo>
                  <a:pt x="26926" y="74995"/>
                  <a:pt x="30310" y="75751"/>
                  <a:pt x="32917" y="74177"/>
                </a:cubicBezTo>
                <a:lnTo>
                  <a:pt x="74211" y="48245"/>
                </a:lnTo>
                <a:cubicBezTo>
                  <a:pt x="76825" y="46499"/>
                  <a:pt x="77530" y="42965"/>
                  <a:pt x="75784" y="40350"/>
                </a:cubicBezTo>
                <a:cubicBezTo>
                  <a:pt x="75772" y="40331"/>
                  <a:pt x="75759" y="40312"/>
                  <a:pt x="75746" y="4029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1" name="任意多边形: 形状 690">
            <a:extLst>
              <a:ext uri="{FF2B5EF4-FFF2-40B4-BE49-F238E27FC236}">
                <a16:creationId xmlns:a16="http://schemas.microsoft.com/office/drawing/2014/main" id="{058EE2F1-380F-40B2-8DF3-7B73ED5E8743}"/>
              </a:ext>
            </a:extLst>
          </p:cNvPr>
          <p:cNvSpPr/>
          <p:nvPr/>
        </p:nvSpPr>
        <p:spPr>
          <a:xfrm>
            <a:off x="10936439" y="3208296"/>
            <a:ext cx="77161" cy="75024"/>
          </a:xfrm>
          <a:custGeom>
            <a:avLst/>
            <a:gdLst>
              <a:gd name="connsiteX0" fmla="*/ 76205 w 77161"/>
              <a:gd name="connsiteY0" fmla="*/ 40281 h 75024"/>
              <a:gd name="connsiteX1" fmla="*/ 49098 w 77161"/>
              <a:gd name="connsiteY1" fmla="*/ 2241 h 75024"/>
              <a:gd name="connsiteX2" fmla="*/ 41508 w 77161"/>
              <a:gd name="connsiteY2" fmla="*/ 886 h 75024"/>
              <a:gd name="connsiteX3" fmla="*/ 2384 w 77161"/>
              <a:gd name="connsiteY3" fmla="*/ 27179 h 75024"/>
              <a:gd name="connsiteX4" fmla="*/ 849 w 77161"/>
              <a:gd name="connsiteY4" fmla="*/ 34860 h 75024"/>
              <a:gd name="connsiteX5" fmla="*/ 25245 w 77161"/>
              <a:gd name="connsiteY5" fmla="*/ 72448 h 75024"/>
              <a:gd name="connsiteX6" fmla="*/ 32925 w 77161"/>
              <a:gd name="connsiteY6" fmla="*/ 74074 h 75024"/>
              <a:gd name="connsiteX7" fmla="*/ 74217 w 77161"/>
              <a:gd name="connsiteY7" fmla="*/ 48142 h 75024"/>
              <a:gd name="connsiteX8" fmla="*/ 76437 w 77161"/>
              <a:gd name="connsiteY8" fmla="*/ 40670 h 75024"/>
              <a:gd name="connsiteX9" fmla="*/ 76205 w 77161"/>
              <a:gd name="connsiteY9" fmla="*/ 40281 h 7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161" h="75024">
                <a:moveTo>
                  <a:pt x="76205" y="40281"/>
                </a:moveTo>
                <a:lnTo>
                  <a:pt x="49098" y="2241"/>
                </a:lnTo>
                <a:cubicBezTo>
                  <a:pt x="47358" y="-199"/>
                  <a:pt x="43986" y="-801"/>
                  <a:pt x="41508" y="886"/>
                </a:cubicBezTo>
                <a:lnTo>
                  <a:pt x="2384" y="27179"/>
                </a:lnTo>
                <a:cubicBezTo>
                  <a:pt x="-129" y="28897"/>
                  <a:pt x="-811" y="32307"/>
                  <a:pt x="849" y="34860"/>
                </a:cubicBezTo>
                <a:lnTo>
                  <a:pt x="25245" y="72448"/>
                </a:lnTo>
                <a:cubicBezTo>
                  <a:pt x="26933" y="74993"/>
                  <a:pt x="30350" y="75716"/>
                  <a:pt x="32925" y="74074"/>
                </a:cubicBezTo>
                <a:lnTo>
                  <a:pt x="74217" y="48142"/>
                </a:lnTo>
                <a:cubicBezTo>
                  <a:pt x="76894" y="46692"/>
                  <a:pt x="77888" y="43346"/>
                  <a:pt x="76437" y="40670"/>
                </a:cubicBezTo>
                <a:cubicBezTo>
                  <a:pt x="76365" y="40537"/>
                  <a:pt x="76288" y="40408"/>
                  <a:pt x="76205" y="4028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2" name="任意多边形: 形状 691">
            <a:extLst>
              <a:ext uri="{FF2B5EF4-FFF2-40B4-BE49-F238E27FC236}">
                <a16:creationId xmlns:a16="http://schemas.microsoft.com/office/drawing/2014/main" id="{96137B3B-6539-E73F-4C1F-E666B67F318D}"/>
              </a:ext>
            </a:extLst>
          </p:cNvPr>
          <p:cNvSpPr/>
          <p:nvPr/>
        </p:nvSpPr>
        <p:spPr>
          <a:xfrm>
            <a:off x="10874576" y="3250544"/>
            <a:ext cx="78156" cy="76080"/>
          </a:xfrm>
          <a:custGeom>
            <a:avLst/>
            <a:gdLst>
              <a:gd name="connsiteX0" fmla="*/ 77168 w 78156"/>
              <a:gd name="connsiteY0" fmla="*/ 42036 h 76080"/>
              <a:gd name="connsiteX1" fmla="*/ 48886 w 78156"/>
              <a:gd name="connsiteY1" fmla="*/ 1647 h 76080"/>
              <a:gd name="connsiteX2" fmla="*/ 43103 w 78156"/>
              <a:gd name="connsiteY2" fmla="*/ 653 h 76080"/>
              <a:gd name="connsiteX3" fmla="*/ 1721 w 78156"/>
              <a:gd name="connsiteY3" fmla="*/ 28483 h 76080"/>
              <a:gd name="connsiteX4" fmla="*/ 637 w 78156"/>
              <a:gd name="connsiteY4" fmla="*/ 34266 h 76080"/>
              <a:gd name="connsiteX5" fmla="*/ 26569 w 78156"/>
              <a:gd name="connsiteY5" fmla="*/ 74112 h 76080"/>
              <a:gd name="connsiteX6" fmla="*/ 32261 w 78156"/>
              <a:gd name="connsiteY6" fmla="*/ 75378 h 76080"/>
              <a:gd name="connsiteX7" fmla="*/ 75993 w 78156"/>
              <a:gd name="connsiteY7" fmla="*/ 48271 h 76080"/>
              <a:gd name="connsiteX8" fmla="*/ 77555 w 78156"/>
              <a:gd name="connsiteY8" fmla="*/ 42604 h 76080"/>
              <a:gd name="connsiteX9" fmla="*/ 77168 w 78156"/>
              <a:gd name="connsiteY9" fmla="*/ 42036 h 7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56" h="76080">
                <a:moveTo>
                  <a:pt x="77168" y="42036"/>
                </a:moveTo>
                <a:lnTo>
                  <a:pt x="48886" y="1647"/>
                </a:lnTo>
                <a:cubicBezTo>
                  <a:pt x="47534" y="-177"/>
                  <a:pt x="44987" y="-614"/>
                  <a:pt x="43103" y="653"/>
                </a:cubicBezTo>
                <a:lnTo>
                  <a:pt x="1721" y="28483"/>
                </a:lnTo>
                <a:cubicBezTo>
                  <a:pt x="-134" y="29807"/>
                  <a:pt x="-612" y="32359"/>
                  <a:pt x="637" y="34266"/>
                </a:cubicBezTo>
                <a:lnTo>
                  <a:pt x="26569" y="74112"/>
                </a:lnTo>
                <a:cubicBezTo>
                  <a:pt x="27802" y="76018"/>
                  <a:pt x="30337" y="76581"/>
                  <a:pt x="32261" y="75378"/>
                </a:cubicBezTo>
                <a:lnTo>
                  <a:pt x="75993" y="48271"/>
                </a:lnTo>
                <a:cubicBezTo>
                  <a:pt x="77989" y="47137"/>
                  <a:pt x="78689" y="44601"/>
                  <a:pt x="77555" y="42604"/>
                </a:cubicBezTo>
                <a:cubicBezTo>
                  <a:pt x="77442" y="42405"/>
                  <a:pt x="77312" y="42215"/>
                  <a:pt x="77168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3" name="任意多边形: 形状 692">
            <a:extLst>
              <a:ext uri="{FF2B5EF4-FFF2-40B4-BE49-F238E27FC236}">
                <a16:creationId xmlns:a16="http://schemas.microsoft.com/office/drawing/2014/main" id="{F708202C-2B31-B7D6-85BD-5A6653918A84}"/>
              </a:ext>
            </a:extLst>
          </p:cNvPr>
          <p:cNvSpPr/>
          <p:nvPr/>
        </p:nvSpPr>
        <p:spPr>
          <a:xfrm>
            <a:off x="11546862" y="2837279"/>
            <a:ext cx="137725" cy="120169"/>
          </a:xfrm>
          <a:custGeom>
            <a:avLst/>
            <a:gdLst>
              <a:gd name="connsiteX0" fmla="*/ 136222 w 137725"/>
              <a:gd name="connsiteY0" fmla="*/ 38491 h 120169"/>
              <a:gd name="connsiteX1" fmla="*/ 112097 w 137725"/>
              <a:gd name="connsiteY1" fmla="*/ 3614 h 120169"/>
              <a:gd name="connsiteX2" fmla="*/ 99809 w 137725"/>
              <a:gd name="connsiteY2" fmla="*/ 1445 h 120169"/>
              <a:gd name="connsiteX3" fmla="*/ 3670 w 137725"/>
              <a:gd name="connsiteY3" fmla="*/ 68399 h 120169"/>
              <a:gd name="connsiteX4" fmla="*/ 1321 w 137725"/>
              <a:gd name="connsiteY4" fmla="*/ 80506 h 120169"/>
              <a:gd name="connsiteX5" fmla="*/ 24452 w 137725"/>
              <a:gd name="connsiteY5" fmla="*/ 116106 h 120169"/>
              <a:gd name="connsiteX6" fmla="*/ 36992 w 137725"/>
              <a:gd name="connsiteY6" fmla="*/ 118559 h 120169"/>
              <a:gd name="connsiteX7" fmla="*/ 37011 w 137725"/>
              <a:gd name="connsiteY7" fmla="*/ 118546 h 120169"/>
              <a:gd name="connsiteX8" fmla="*/ 133963 w 137725"/>
              <a:gd name="connsiteY8" fmla="*/ 50689 h 120169"/>
              <a:gd name="connsiteX9" fmla="*/ 136222 w 137725"/>
              <a:gd name="connsiteY9" fmla="*/ 38491 h 120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25" h="120169">
                <a:moveTo>
                  <a:pt x="136222" y="38491"/>
                </a:moveTo>
                <a:lnTo>
                  <a:pt x="112097" y="3614"/>
                </a:lnTo>
                <a:cubicBezTo>
                  <a:pt x="109237" y="-276"/>
                  <a:pt x="103826" y="-1231"/>
                  <a:pt x="99809" y="1445"/>
                </a:cubicBezTo>
                <a:lnTo>
                  <a:pt x="3670" y="68399"/>
                </a:lnTo>
                <a:cubicBezTo>
                  <a:pt x="-174" y="71189"/>
                  <a:pt x="-1201" y="76480"/>
                  <a:pt x="1321" y="80506"/>
                </a:cubicBezTo>
                <a:lnTo>
                  <a:pt x="24452" y="116106"/>
                </a:lnTo>
                <a:cubicBezTo>
                  <a:pt x="27238" y="120247"/>
                  <a:pt x="32852" y="121344"/>
                  <a:pt x="36992" y="118559"/>
                </a:cubicBezTo>
                <a:cubicBezTo>
                  <a:pt x="36999" y="118554"/>
                  <a:pt x="37005" y="118550"/>
                  <a:pt x="37011" y="118546"/>
                </a:cubicBezTo>
                <a:lnTo>
                  <a:pt x="133963" y="50689"/>
                </a:lnTo>
                <a:cubicBezTo>
                  <a:pt x="137829" y="47864"/>
                  <a:pt x="138820" y="42513"/>
                  <a:pt x="136222" y="3849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4" name="任意多边形: 形状 693">
            <a:extLst>
              <a:ext uri="{FF2B5EF4-FFF2-40B4-BE49-F238E27FC236}">
                <a16:creationId xmlns:a16="http://schemas.microsoft.com/office/drawing/2014/main" id="{79373B61-2F2D-BDD7-F1AE-B4E6AD94F7BB}"/>
              </a:ext>
            </a:extLst>
          </p:cNvPr>
          <p:cNvSpPr/>
          <p:nvPr/>
        </p:nvSpPr>
        <p:spPr>
          <a:xfrm>
            <a:off x="10917864" y="3269629"/>
            <a:ext cx="141504" cy="124241"/>
          </a:xfrm>
          <a:custGeom>
            <a:avLst/>
            <a:gdLst>
              <a:gd name="connsiteX0" fmla="*/ 140681 w 141504"/>
              <a:gd name="connsiteY0" fmla="*/ 44095 h 124241"/>
              <a:gd name="connsiteX1" fmla="*/ 110683 w 141504"/>
              <a:gd name="connsiteY1" fmla="*/ 1718 h 124241"/>
              <a:gd name="connsiteX2" fmla="*/ 105037 w 141504"/>
              <a:gd name="connsiteY2" fmla="*/ 628 h 124241"/>
              <a:gd name="connsiteX3" fmla="*/ 104900 w 141504"/>
              <a:gd name="connsiteY3" fmla="*/ 724 h 124241"/>
              <a:gd name="connsiteX4" fmla="*/ 1714 w 141504"/>
              <a:gd name="connsiteY4" fmla="*/ 73009 h 124241"/>
              <a:gd name="connsiteX5" fmla="*/ 629 w 141504"/>
              <a:gd name="connsiteY5" fmla="*/ 78701 h 124241"/>
              <a:gd name="connsiteX6" fmla="*/ 28911 w 141504"/>
              <a:gd name="connsiteY6" fmla="*/ 122253 h 124241"/>
              <a:gd name="connsiteX7" fmla="*/ 34652 w 141504"/>
              <a:gd name="connsiteY7" fmla="*/ 123515 h 124241"/>
              <a:gd name="connsiteX8" fmla="*/ 34784 w 141504"/>
              <a:gd name="connsiteY8" fmla="*/ 123427 h 124241"/>
              <a:gd name="connsiteX9" fmla="*/ 139687 w 141504"/>
              <a:gd name="connsiteY9" fmla="*/ 49968 h 124241"/>
              <a:gd name="connsiteX10" fmla="*/ 140681 w 141504"/>
              <a:gd name="connsiteY10" fmla="*/ 44095 h 12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1504" h="124241">
                <a:moveTo>
                  <a:pt x="140681" y="44095"/>
                </a:moveTo>
                <a:lnTo>
                  <a:pt x="110683" y="1718"/>
                </a:lnTo>
                <a:cubicBezTo>
                  <a:pt x="109425" y="-142"/>
                  <a:pt x="106897" y="-630"/>
                  <a:pt x="105037" y="628"/>
                </a:cubicBezTo>
                <a:cubicBezTo>
                  <a:pt x="104991" y="659"/>
                  <a:pt x="104945" y="691"/>
                  <a:pt x="104900" y="724"/>
                </a:cubicBezTo>
                <a:lnTo>
                  <a:pt x="1714" y="73009"/>
                </a:lnTo>
                <a:cubicBezTo>
                  <a:pt x="-129" y="74300"/>
                  <a:pt x="-610" y="76823"/>
                  <a:pt x="629" y="78701"/>
                </a:cubicBezTo>
                <a:lnTo>
                  <a:pt x="28911" y="122253"/>
                </a:lnTo>
                <a:cubicBezTo>
                  <a:pt x="30147" y="124187"/>
                  <a:pt x="32718" y="124752"/>
                  <a:pt x="34652" y="123515"/>
                </a:cubicBezTo>
                <a:cubicBezTo>
                  <a:pt x="34696" y="123487"/>
                  <a:pt x="34741" y="123458"/>
                  <a:pt x="34784" y="123427"/>
                </a:cubicBezTo>
                <a:lnTo>
                  <a:pt x="139687" y="49968"/>
                </a:lnTo>
                <a:cubicBezTo>
                  <a:pt x="141566" y="48610"/>
                  <a:pt x="142008" y="45996"/>
                  <a:pt x="140681" y="44095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5" name="任意多边形: 形状 694">
            <a:extLst>
              <a:ext uri="{FF2B5EF4-FFF2-40B4-BE49-F238E27FC236}">
                <a16:creationId xmlns:a16="http://schemas.microsoft.com/office/drawing/2014/main" id="{A9827187-5F92-0773-021B-0E8740EA8CF4}"/>
              </a:ext>
            </a:extLst>
          </p:cNvPr>
          <p:cNvSpPr/>
          <p:nvPr/>
        </p:nvSpPr>
        <p:spPr>
          <a:xfrm>
            <a:off x="11123055" y="2947639"/>
            <a:ext cx="264698" cy="206155"/>
          </a:xfrm>
          <a:custGeom>
            <a:avLst/>
            <a:gdLst>
              <a:gd name="connsiteX0" fmla="*/ 263752 w 264698"/>
              <a:gd name="connsiteY0" fmla="*/ 41979 h 206155"/>
              <a:gd name="connsiteX1" fmla="*/ 236645 w 264698"/>
              <a:gd name="connsiteY1" fmla="*/ 1771 h 206155"/>
              <a:gd name="connsiteX2" fmla="*/ 230862 w 264698"/>
              <a:gd name="connsiteY2" fmla="*/ 596 h 206155"/>
              <a:gd name="connsiteX3" fmla="*/ 1811 w 264698"/>
              <a:gd name="connsiteY3" fmla="*/ 155104 h 206155"/>
              <a:gd name="connsiteX4" fmla="*/ 588 w 264698"/>
              <a:gd name="connsiteY4" fmla="*/ 160723 h 206155"/>
              <a:gd name="connsiteX5" fmla="*/ 636 w 264698"/>
              <a:gd name="connsiteY5" fmla="*/ 160797 h 206155"/>
              <a:gd name="connsiteX6" fmla="*/ 28827 w 264698"/>
              <a:gd name="connsiteY6" fmla="*/ 204167 h 206155"/>
              <a:gd name="connsiteX7" fmla="*/ 34568 w 264698"/>
              <a:gd name="connsiteY7" fmla="*/ 205430 h 206155"/>
              <a:gd name="connsiteX8" fmla="*/ 34701 w 264698"/>
              <a:gd name="connsiteY8" fmla="*/ 205342 h 206155"/>
              <a:gd name="connsiteX9" fmla="*/ 263120 w 264698"/>
              <a:gd name="connsiteY9" fmla="*/ 47762 h 206155"/>
              <a:gd name="connsiteX10" fmla="*/ 263752 w 264698"/>
              <a:gd name="connsiteY10" fmla="*/ 41979 h 20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4698" h="206155">
                <a:moveTo>
                  <a:pt x="263752" y="41979"/>
                </a:moveTo>
                <a:lnTo>
                  <a:pt x="236645" y="1771"/>
                </a:lnTo>
                <a:cubicBezTo>
                  <a:pt x="235349" y="-115"/>
                  <a:pt x="232792" y="-635"/>
                  <a:pt x="230862" y="596"/>
                </a:cubicBezTo>
                <a:lnTo>
                  <a:pt x="1811" y="155104"/>
                </a:lnTo>
                <a:cubicBezTo>
                  <a:pt x="-78" y="156318"/>
                  <a:pt x="-626" y="158833"/>
                  <a:pt x="588" y="160723"/>
                </a:cubicBezTo>
                <a:cubicBezTo>
                  <a:pt x="604" y="160748"/>
                  <a:pt x="620" y="160772"/>
                  <a:pt x="636" y="160797"/>
                </a:cubicBezTo>
                <a:lnTo>
                  <a:pt x="28827" y="204167"/>
                </a:lnTo>
                <a:cubicBezTo>
                  <a:pt x="30064" y="206101"/>
                  <a:pt x="32634" y="206667"/>
                  <a:pt x="34568" y="205430"/>
                </a:cubicBezTo>
                <a:cubicBezTo>
                  <a:pt x="34613" y="205402"/>
                  <a:pt x="34657" y="205372"/>
                  <a:pt x="34701" y="205342"/>
                </a:cubicBezTo>
                <a:lnTo>
                  <a:pt x="263120" y="47762"/>
                </a:lnTo>
                <a:cubicBezTo>
                  <a:pt x="264869" y="46327"/>
                  <a:pt x="265150" y="43757"/>
                  <a:pt x="263752" y="4197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6" name="任意多边形: 形状 695">
            <a:extLst>
              <a:ext uri="{FF2B5EF4-FFF2-40B4-BE49-F238E27FC236}">
                <a16:creationId xmlns:a16="http://schemas.microsoft.com/office/drawing/2014/main" id="{B243A4BF-BCF6-1E6E-FA3F-768504501216}"/>
              </a:ext>
            </a:extLst>
          </p:cNvPr>
          <p:cNvSpPr/>
          <p:nvPr/>
        </p:nvSpPr>
        <p:spPr>
          <a:xfrm>
            <a:off x="10889418" y="2664793"/>
            <a:ext cx="502526" cy="452670"/>
          </a:xfrm>
          <a:custGeom>
            <a:avLst/>
            <a:gdLst>
              <a:gd name="connsiteX0" fmla="*/ 498473 w 502526"/>
              <a:gd name="connsiteY0" fmla="*/ 186761 h 452670"/>
              <a:gd name="connsiteX1" fmla="*/ 376674 w 502526"/>
              <a:gd name="connsiteY1" fmla="*/ 9754 h 452670"/>
              <a:gd name="connsiteX2" fmla="*/ 345410 w 502526"/>
              <a:gd name="connsiteY2" fmla="*/ 3791 h 452670"/>
              <a:gd name="connsiteX3" fmla="*/ 9920 w 502526"/>
              <a:gd name="connsiteY3" fmla="*/ 229047 h 452670"/>
              <a:gd name="connsiteX4" fmla="*/ 3837 w 502526"/>
              <a:gd name="connsiteY4" fmla="*/ 260539 h 452670"/>
              <a:gd name="connsiteX5" fmla="*/ 3866 w 502526"/>
              <a:gd name="connsiteY5" fmla="*/ 260582 h 452670"/>
              <a:gd name="connsiteX6" fmla="*/ 128015 w 502526"/>
              <a:gd name="connsiteY6" fmla="*/ 442648 h 452670"/>
              <a:gd name="connsiteX7" fmla="*/ 159376 w 502526"/>
              <a:gd name="connsiteY7" fmla="*/ 448730 h 452670"/>
              <a:gd name="connsiteX8" fmla="*/ 159549 w 502526"/>
              <a:gd name="connsiteY8" fmla="*/ 448612 h 452670"/>
              <a:gd name="connsiteX9" fmla="*/ 492690 w 502526"/>
              <a:gd name="connsiteY9" fmla="*/ 218114 h 452670"/>
              <a:gd name="connsiteX10" fmla="*/ 498525 w 502526"/>
              <a:gd name="connsiteY10" fmla="*/ 186836 h 452670"/>
              <a:gd name="connsiteX11" fmla="*/ 498473 w 502526"/>
              <a:gd name="connsiteY11" fmla="*/ 186761 h 45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526" h="452670">
                <a:moveTo>
                  <a:pt x="498473" y="186761"/>
                </a:moveTo>
                <a:lnTo>
                  <a:pt x="376674" y="9754"/>
                </a:lnTo>
                <a:cubicBezTo>
                  <a:pt x="369660" y="-484"/>
                  <a:pt x="355701" y="-3147"/>
                  <a:pt x="345410" y="3791"/>
                </a:cubicBezTo>
                <a:lnTo>
                  <a:pt x="9920" y="229047"/>
                </a:lnTo>
                <a:cubicBezTo>
                  <a:pt x="-456" y="236064"/>
                  <a:pt x="-3180" y="250163"/>
                  <a:pt x="3837" y="260539"/>
                </a:cubicBezTo>
                <a:cubicBezTo>
                  <a:pt x="3847" y="260553"/>
                  <a:pt x="3856" y="260567"/>
                  <a:pt x="3866" y="260582"/>
                </a:cubicBezTo>
                <a:lnTo>
                  <a:pt x="128015" y="442648"/>
                </a:lnTo>
                <a:cubicBezTo>
                  <a:pt x="134995" y="452988"/>
                  <a:pt x="149037" y="455711"/>
                  <a:pt x="159376" y="448730"/>
                </a:cubicBezTo>
                <a:cubicBezTo>
                  <a:pt x="159434" y="448691"/>
                  <a:pt x="159491" y="448651"/>
                  <a:pt x="159549" y="448612"/>
                </a:cubicBezTo>
                <a:lnTo>
                  <a:pt x="492690" y="218114"/>
                </a:lnTo>
                <a:cubicBezTo>
                  <a:pt x="502938" y="211088"/>
                  <a:pt x="505551" y="197085"/>
                  <a:pt x="498525" y="186836"/>
                </a:cubicBezTo>
                <a:cubicBezTo>
                  <a:pt x="498508" y="186811"/>
                  <a:pt x="498491" y="186786"/>
                  <a:pt x="498473" y="186761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7" name="任意多边形: 形状 696">
            <a:extLst>
              <a:ext uri="{FF2B5EF4-FFF2-40B4-BE49-F238E27FC236}">
                <a16:creationId xmlns:a16="http://schemas.microsoft.com/office/drawing/2014/main" id="{5E7C80C6-C33A-1D05-7E8C-5FDA38678634}"/>
              </a:ext>
            </a:extLst>
          </p:cNvPr>
          <p:cNvSpPr/>
          <p:nvPr/>
        </p:nvSpPr>
        <p:spPr>
          <a:xfrm>
            <a:off x="10895374" y="2665912"/>
            <a:ext cx="502231" cy="452635"/>
          </a:xfrm>
          <a:custGeom>
            <a:avLst/>
            <a:gdLst>
              <a:gd name="connsiteX0" fmla="*/ 498119 w 502231"/>
              <a:gd name="connsiteY0" fmla="*/ 186726 h 452635"/>
              <a:gd name="connsiteX1" fmla="*/ 376320 w 502231"/>
              <a:gd name="connsiteY1" fmla="*/ 9720 h 452635"/>
              <a:gd name="connsiteX2" fmla="*/ 345056 w 502231"/>
              <a:gd name="connsiteY2" fmla="*/ 3756 h 452635"/>
              <a:gd name="connsiteX3" fmla="*/ 10017 w 502231"/>
              <a:gd name="connsiteY3" fmla="*/ 229194 h 452635"/>
              <a:gd name="connsiteX4" fmla="*/ 3729 w 502231"/>
              <a:gd name="connsiteY4" fmla="*/ 260514 h 452635"/>
              <a:gd name="connsiteX5" fmla="*/ 3873 w 502231"/>
              <a:gd name="connsiteY5" fmla="*/ 260728 h 452635"/>
              <a:gd name="connsiteX6" fmla="*/ 127660 w 502231"/>
              <a:gd name="connsiteY6" fmla="*/ 442614 h 452635"/>
              <a:gd name="connsiteX7" fmla="*/ 159022 w 502231"/>
              <a:gd name="connsiteY7" fmla="*/ 448695 h 452635"/>
              <a:gd name="connsiteX8" fmla="*/ 159195 w 502231"/>
              <a:gd name="connsiteY8" fmla="*/ 448577 h 452635"/>
              <a:gd name="connsiteX9" fmla="*/ 492517 w 502231"/>
              <a:gd name="connsiteY9" fmla="*/ 218080 h 452635"/>
              <a:gd name="connsiteX10" fmla="*/ 498145 w 502231"/>
              <a:gd name="connsiteY10" fmla="*/ 186764 h 452635"/>
              <a:gd name="connsiteX11" fmla="*/ 498119 w 502231"/>
              <a:gd name="connsiteY11" fmla="*/ 186726 h 45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231" h="452635">
                <a:moveTo>
                  <a:pt x="498119" y="186726"/>
                </a:moveTo>
                <a:lnTo>
                  <a:pt x="376320" y="9720"/>
                </a:lnTo>
                <a:cubicBezTo>
                  <a:pt x="369277" y="-474"/>
                  <a:pt x="355357" y="-3130"/>
                  <a:pt x="345056" y="3756"/>
                </a:cubicBezTo>
                <a:lnTo>
                  <a:pt x="10017" y="229194"/>
                </a:lnTo>
                <a:cubicBezTo>
                  <a:pt x="-368" y="236106"/>
                  <a:pt x="-3183" y="250129"/>
                  <a:pt x="3729" y="260514"/>
                </a:cubicBezTo>
                <a:cubicBezTo>
                  <a:pt x="3777" y="260586"/>
                  <a:pt x="3824" y="260657"/>
                  <a:pt x="3873" y="260728"/>
                </a:cubicBezTo>
                <a:lnTo>
                  <a:pt x="127660" y="442614"/>
                </a:lnTo>
                <a:cubicBezTo>
                  <a:pt x="134641" y="452954"/>
                  <a:pt x="148683" y="455676"/>
                  <a:pt x="159022" y="448695"/>
                </a:cubicBezTo>
                <a:cubicBezTo>
                  <a:pt x="159080" y="448656"/>
                  <a:pt x="159137" y="448617"/>
                  <a:pt x="159195" y="448577"/>
                </a:cubicBezTo>
                <a:lnTo>
                  <a:pt x="492517" y="218080"/>
                </a:lnTo>
                <a:cubicBezTo>
                  <a:pt x="502719" y="210986"/>
                  <a:pt x="505239" y="196966"/>
                  <a:pt x="498145" y="186764"/>
                </a:cubicBezTo>
                <a:cubicBezTo>
                  <a:pt x="498136" y="186752"/>
                  <a:pt x="498128" y="186739"/>
                  <a:pt x="498119" y="186726"/>
                </a:cubicBezTo>
                <a:close/>
              </a:path>
            </a:pathLst>
          </a:custGeom>
          <a:solidFill>
            <a:srgbClr val="939498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8" name="任意多边形: 形状 697">
            <a:extLst>
              <a:ext uri="{FF2B5EF4-FFF2-40B4-BE49-F238E27FC236}">
                <a16:creationId xmlns:a16="http://schemas.microsoft.com/office/drawing/2014/main" id="{D9124E6C-B93C-9EE8-7256-8F301295445D}"/>
              </a:ext>
            </a:extLst>
          </p:cNvPr>
          <p:cNvSpPr/>
          <p:nvPr/>
        </p:nvSpPr>
        <p:spPr>
          <a:xfrm>
            <a:off x="11061584" y="3052576"/>
            <a:ext cx="1094045" cy="661643"/>
          </a:xfrm>
          <a:custGeom>
            <a:avLst/>
            <a:gdLst>
              <a:gd name="connsiteX0" fmla="*/ 1087193 w 1094045"/>
              <a:gd name="connsiteY0" fmla="*/ 86129 h 661643"/>
              <a:gd name="connsiteX1" fmla="*/ 828775 w 1094045"/>
              <a:gd name="connsiteY1" fmla="*/ -71 h 661643"/>
              <a:gd name="connsiteX2" fmla="*/ -58 w 1094045"/>
              <a:gd name="connsiteY2" fmla="*/ 575676 h 661643"/>
              <a:gd name="connsiteX3" fmla="*/ 256462 w 1094045"/>
              <a:gd name="connsiteY3" fmla="*/ 659255 h 661643"/>
              <a:gd name="connsiteX4" fmla="*/ 297936 w 1094045"/>
              <a:gd name="connsiteY4" fmla="*/ 653111 h 661643"/>
              <a:gd name="connsiteX5" fmla="*/ 1089542 w 1094045"/>
              <a:gd name="connsiteY5" fmla="*/ 102664 h 661643"/>
              <a:gd name="connsiteX6" fmla="*/ 1092732 w 1094045"/>
              <a:gd name="connsiteY6" fmla="*/ 90290 h 661643"/>
              <a:gd name="connsiteX7" fmla="*/ 1087192 w 1094045"/>
              <a:gd name="connsiteY7" fmla="*/ 86129 h 661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4045" h="661643">
                <a:moveTo>
                  <a:pt x="1087193" y="86129"/>
                </a:moveTo>
                <a:lnTo>
                  <a:pt x="828775" y="-71"/>
                </a:lnTo>
                <a:lnTo>
                  <a:pt x="-58" y="575676"/>
                </a:lnTo>
                <a:lnTo>
                  <a:pt x="256462" y="659255"/>
                </a:lnTo>
                <a:cubicBezTo>
                  <a:pt x="270485" y="663831"/>
                  <a:pt x="285842" y="661555"/>
                  <a:pt x="297936" y="653111"/>
                </a:cubicBezTo>
                <a:lnTo>
                  <a:pt x="1089542" y="102664"/>
                </a:lnTo>
                <a:cubicBezTo>
                  <a:pt x="1093839" y="100128"/>
                  <a:pt x="1095268" y="94588"/>
                  <a:pt x="1092732" y="90290"/>
                </a:cubicBezTo>
                <a:cubicBezTo>
                  <a:pt x="1091512" y="88222"/>
                  <a:pt x="1089519" y="86725"/>
                  <a:pt x="1087192" y="86129"/>
                </a:cubicBez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TextBox 7"/>
          <p:cNvSpPr>
            <a:spLocks noChangeArrowheads="1"/>
          </p:cNvSpPr>
          <p:nvPr/>
        </p:nvSpPr>
        <p:spPr bwMode="auto">
          <a:xfrm>
            <a:off x="2015360" y="2539931"/>
            <a:ext cx="512263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竞聘求职</a:t>
            </a:r>
            <a:endParaRPr lang="en-US" altLang="zh-CN" sz="72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DB564C-EC39-92BA-EEA8-1028BB13758F}"/>
              </a:ext>
            </a:extLst>
          </p:cNvPr>
          <p:cNvSpPr txBox="1"/>
          <p:nvPr/>
        </p:nvSpPr>
        <p:spPr>
          <a:xfrm>
            <a:off x="2002856" y="1980628"/>
            <a:ext cx="22669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C</a:t>
            </a:r>
            <a:r>
              <a:rPr lang="zh-CN" altLang="en-US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ompetition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283E9E-58B8-FB40-8571-C5FD6B96BBF2}"/>
              </a:ext>
            </a:extLst>
          </p:cNvPr>
          <p:cNvSpPr txBox="1"/>
          <p:nvPr/>
        </p:nvSpPr>
        <p:spPr>
          <a:xfrm>
            <a:off x="1983248" y="1399279"/>
            <a:ext cx="15994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BFA6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Job</a:t>
            </a:r>
            <a:endParaRPr lang="zh-CN" altLang="en-US" sz="36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E22FF8-4DE3-6F80-791C-B6C2093D1C88}"/>
              </a:ext>
            </a:extLst>
          </p:cNvPr>
          <p:cNvSpPr txBox="1"/>
          <p:nvPr/>
        </p:nvSpPr>
        <p:spPr>
          <a:xfrm>
            <a:off x="2013238" y="3616544"/>
            <a:ext cx="26613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</a:rPr>
              <a:t>个人简介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竞聘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求职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述职报告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DC703D7-513E-6838-5E35-E2C8C489E924}"/>
              </a:ext>
            </a:extLst>
          </p:cNvPr>
          <p:cNvSpPr txBox="1"/>
          <p:nvPr/>
        </p:nvSpPr>
        <p:spPr>
          <a:xfrm>
            <a:off x="2038186" y="3953358"/>
            <a:ext cx="3789535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1D14C16-2557-5884-AF5B-34AD71ADB124}"/>
              </a:ext>
            </a:extLst>
          </p:cNvPr>
          <p:cNvGrpSpPr/>
          <p:nvPr/>
        </p:nvGrpSpPr>
        <p:grpSpPr>
          <a:xfrm>
            <a:off x="2667702" y="5031863"/>
            <a:ext cx="3192041" cy="265600"/>
            <a:chOff x="4289813" y="5868701"/>
            <a:chExt cx="1723165" cy="26560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C42128A-1CEE-BE73-20C2-D8D3CD9AD7C4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C7863430-4CA9-09E6-A016-D5E0E9427A82}"/>
                </a:ext>
              </a:extLst>
            </p:cNvPr>
            <p:cNvSpPr txBox="1"/>
            <p:nvPr/>
          </p:nvSpPr>
          <p:spPr>
            <a:xfrm>
              <a:off x="5194864" y="5872691"/>
              <a:ext cx="8181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2023.06.30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6" name="任意多边形: 形状 5" descr="D:\51PPT模板网\51pptmoban.com\图片001.jpg">
            <a:extLst>
              <a:ext uri="{FF2B5EF4-FFF2-40B4-BE49-F238E27FC236}">
                <a16:creationId xmlns:a16="http://schemas.microsoft.com/office/drawing/2014/main" id="{74344AEF-C807-07D7-33DC-AC4DF7DBAD87}"/>
              </a:ext>
            </a:extLst>
          </p:cNvPr>
          <p:cNvSpPr/>
          <p:nvPr/>
        </p:nvSpPr>
        <p:spPr>
          <a:xfrm>
            <a:off x="9811692" y="5964031"/>
            <a:ext cx="3927567" cy="280988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635000" cap="flat" cmpd="sng" algn="ctr">
            <a:gradFill flip="none" rotWithShape="1">
              <a:gsLst>
                <a:gs pos="0">
                  <a:srgbClr val="E5F8F6">
                    <a:alpha val="34000"/>
                  </a:srgbClr>
                </a:gs>
                <a:gs pos="74000">
                  <a:srgbClr val="00BFA6">
                    <a:alpha val="55000"/>
                  </a:srgbClr>
                </a:gs>
                <a:gs pos="100000">
                  <a:srgbClr val="E5F8F6">
                    <a:alpha val="13000"/>
                  </a:srgbClr>
                </a:gs>
              </a:gsLst>
              <a:lin ang="189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D1ACE18-16C8-58AE-1740-288B2A585658}"/>
              </a:ext>
            </a:extLst>
          </p:cNvPr>
          <p:cNvSpPr/>
          <p:nvPr/>
        </p:nvSpPr>
        <p:spPr>
          <a:xfrm rot="6231061">
            <a:off x="-2480614" y="150256"/>
            <a:ext cx="3927567" cy="280988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635000" cap="flat" cmpd="sng" algn="ctr">
            <a:gradFill flip="none" rotWithShape="1">
              <a:gsLst>
                <a:gs pos="0">
                  <a:srgbClr val="E5F8F6">
                    <a:alpha val="34000"/>
                  </a:srgbClr>
                </a:gs>
                <a:gs pos="74000">
                  <a:srgbClr val="00BFA6">
                    <a:alpha val="55000"/>
                  </a:srgbClr>
                </a:gs>
                <a:gs pos="100000">
                  <a:srgbClr val="E5F8F6">
                    <a:alpha val="13000"/>
                  </a:srgbClr>
                </a:gs>
              </a:gsLst>
              <a:lin ang="189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21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:a16="http://schemas.microsoft.com/office/drawing/2014/main" id="{97C25D91-8CA1-E542-2489-2480AB82BA51}"/>
              </a:ext>
            </a:extLst>
          </p:cNvPr>
          <p:cNvGrpSpPr/>
          <p:nvPr/>
        </p:nvGrpSpPr>
        <p:grpSpPr>
          <a:xfrm>
            <a:off x="1287231" y="4472800"/>
            <a:ext cx="4200146" cy="584869"/>
            <a:chOff x="1287231" y="1814558"/>
            <a:chExt cx="4200146" cy="584869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0B4391AA-DF06-AB9D-5199-92293FE90A07}"/>
                </a:ext>
              </a:extLst>
            </p:cNvPr>
            <p:cNvSpPr/>
            <p:nvPr/>
          </p:nvSpPr>
          <p:spPr>
            <a:xfrm>
              <a:off x="4902508" y="1814558"/>
              <a:ext cx="584869" cy="584869"/>
            </a:xfrm>
            <a:prstGeom prst="ellipse">
              <a:avLst/>
            </a:prstGeom>
            <a:solidFill>
              <a:srgbClr val="504F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3E90E872-4C34-E11F-9ABD-A1CA33A6A37A}"/>
                </a:ext>
              </a:extLst>
            </p:cNvPr>
            <p:cNvSpPr/>
            <p:nvPr/>
          </p:nvSpPr>
          <p:spPr>
            <a:xfrm>
              <a:off x="1287231" y="1814558"/>
              <a:ext cx="584869" cy="584869"/>
            </a:xfrm>
            <a:prstGeom prst="ellipse">
              <a:avLst/>
            </a:prstGeom>
            <a:solidFill>
              <a:srgbClr val="504F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5372A85-A0AC-4DC5-32E0-8BE1C8E4037D}"/>
              </a:ext>
            </a:extLst>
          </p:cNvPr>
          <p:cNvGrpSpPr/>
          <p:nvPr/>
        </p:nvGrpSpPr>
        <p:grpSpPr>
          <a:xfrm>
            <a:off x="1287231" y="3143679"/>
            <a:ext cx="4200146" cy="584869"/>
            <a:chOff x="1287231" y="1814558"/>
            <a:chExt cx="4200146" cy="584869"/>
          </a:xfrm>
          <a:solidFill>
            <a:srgbClr val="00BFA6"/>
          </a:solidFill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F47023EB-58F0-D685-66F0-A8855CC0055E}"/>
                </a:ext>
              </a:extLst>
            </p:cNvPr>
            <p:cNvSpPr/>
            <p:nvPr/>
          </p:nvSpPr>
          <p:spPr>
            <a:xfrm>
              <a:off x="4902508" y="1814558"/>
              <a:ext cx="584869" cy="584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B22F067-61C9-00E9-5D05-C0902F2917E2}"/>
                </a:ext>
              </a:extLst>
            </p:cNvPr>
            <p:cNvSpPr/>
            <p:nvPr/>
          </p:nvSpPr>
          <p:spPr>
            <a:xfrm>
              <a:off x="1287231" y="1814558"/>
              <a:ext cx="584869" cy="584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3AF10F2-2FA2-3AF3-6DB5-D7CAC8640B64}"/>
              </a:ext>
            </a:extLst>
          </p:cNvPr>
          <p:cNvGrpSpPr/>
          <p:nvPr/>
        </p:nvGrpSpPr>
        <p:grpSpPr>
          <a:xfrm>
            <a:off x="1287231" y="1807444"/>
            <a:ext cx="4200146" cy="584869"/>
            <a:chOff x="1287231" y="1814558"/>
            <a:chExt cx="4200146" cy="584869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A12907CF-1F18-ACD5-D6C2-8AF15111CC72}"/>
                </a:ext>
              </a:extLst>
            </p:cNvPr>
            <p:cNvSpPr/>
            <p:nvPr/>
          </p:nvSpPr>
          <p:spPr>
            <a:xfrm>
              <a:off x="4902508" y="1814558"/>
              <a:ext cx="584869" cy="584869"/>
            </a:xfrm>
            <a:prstGeom prst="ellipse">
              <a:avLst/>
            </a:prstGeom>
            <a:solidFill>
              <a:srgbClr val="504F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4B5A7AA2-9A93-FD9C-83DF-DFBA24F7BF52}"/>
                </a:ext>
              </a:extLst>
            </p:cNvPr>
            <p:cNvSpPr/>
            <p:nvPr/>
          </p:nvSpPr>
          <p:spPr>
            <a:xfrm>
              <a:off x="1287231" y="1814558"/>
              <a:ext cx="584869" cy="584869"/>
            </a:xfrm>
            <a:prstGeom prst="ellipse">
              <a:avLst/>
            </a:prstGeom>
            <a:solidFill>
              <a:srgbClr val="504F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353E1A44-A6C3-5831-DACA-A50F1239B9FF}"/>
              </a:ext>
            </a:extLst>
          </p:cNvPr>
          <p:cNvGrpSpPr/>
          <p:nvPr/>
        </p:nvGrpSpPr>
        <p:grpSpPr>
          <a:xfrm>
            <a:off x="474249" y="305511"/>
            <a:ext cx="730664" cy="730664"/>
            <a:chOff x="2829453" y="1976274"/>
            <a:chExt cx="461665" cy="461665"/>
          </a:xfrm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F15FD28F-EFED-BEF0-0924-2479A0E9CD11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2ABB76AE-C219-C1F8-F99B-7B08E4C07AF9}"/>
                </a:ext>
              </a:extLst>
            </p:cNvPr>
            <p:cNvSpPr txBox="1"/>
            <p:nvPr/>
          </p:nvSpPr>
          <p:spPr>
            <a:xfrm>
              <a:off x="2835837" y="2035195"/>
              <a:ext cx="448894" cy="369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EDE0F28-0D18-1573-7814-70C4D463A6CD}"/>
              </a:ext>
            </a:extLst>
          </p:cNvPr>
          <p:cNvSpPr txBox="1"/>
          <p:nvPr/>
        </p:nvSpPr>
        <p:spPr>
          <a:xfrm>
            <a:off x="1407881" y="398764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504F60"/>
                </a:solidFill>
                <a:latin typeface="+mn-lt"/>
                <a:ea typeface="+mn-ea"/>
                <a:cs typeface="+mn-ea"/>
                <a:sym typeface="+mn-lt"/>
              </a:rPr>
              <a:t>工作岗位认知</a:t>
            </a:r>
          </a:p>
        </p:txBody>
      </p:sp>
      <p:grpSp>
        <p:nvGrpSpPr>
          <p:cNvPr id="3" name="千图PPT彼岸天：ID 8661124库_组合 1">
            <a:extLst>
              <a:ext uri="{FF2B5EF4-FFF2-40B4-BE49-F238E27FC236}">
                <a16:creationId xmlns:a16="http://schemas.microsoft.com/office/drawing/2014/main" id="{8C1E9B8C-EE4F-725C-E6E0-F6A456FEF7D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639620" y="1238082"/>
            <a:ext cx="4129980" cy="4656278"/>
            <a:chOff x="571258" y="2404098"/>
            <a:chExt cx="3630427" cy="4093065"/>
          </a:xfrm>
        </p:grpSpPr>
        <p:sp>
          <p:nvSpPr>
            <p:cNvPr id="4" name="Freeform: Shape 2">
              <a:extLst>
                <a:ext uri="{FF2B5EF4-FFF2-40B4-BE49-F238E27FC236}">
                  <a16:creationId xmlns:a16="http://schemas.microsoft.com/office/drawing/2014/main" id="{22C89B4A-C1AD-2274-33F0-13FBEF486A1B}"/>
                </a:ext>
              </a:extLst>
            </p:cNvPr>
            <p:cNvSpPr/>
            <p:nvPr/>
          </p:nvSpPr>
          <p:spPr bwMode="auto">
            <a:xfrm>
              <a:off x="1961744" y="5487069"/>
              <a:ext cx="230034" cy="888009"/>
            </a:xfrm>
            <a:custGeom>
              <a:avLst/>
              <a:gdLst>
                <a:gd name="T0" fmla="*/ 76 w 76"/>
                <a:gd name="T1" fmla="*/ 292 h 292"/>
                <a:gd name="T2" fmla="*/ 53 w 76"/>
                <a:gd name="T3" fmla="*/ 292 h 292"/>
                <a:gd name="T4" fmla="*/ 0 w 76"/>
                <a:gd name="T5" fmla="*/ 10 h 292"/>
                <a:gd name="T6" fmla="*/ 21 w 76"/>
                <a:gd name="T7" fmla="*/ 0 h 292"/>
                <a:gd name="T8" fmla="*/ 76 w 76"/>
                <a:gd name="T9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92">
                  <a:moveTo>
                    <a:pt x="76" y="292"/>
                  </a:moveTo>
                  <a:cubicBezTo>
                    <a:pt x="53" y="292"/>
                    <a:pt x="53" y="292"/>
                    <a:pt x="53" y="292"/>
                  </a:cubicBezTo>
                  <a:cubicBezTo>
                    <a:pt x="53" y="118"/>
                    <a:pt x="1" y="11"/>
                    <a:pt x="0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4"/>
                    <a:pt x="76" y="112"/>
                    <a:pt x="76" y="2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3">
              <a:extLst>
                <a:ext uri="{FF2B5EF4-FFF2-40B4-BE49-F238E27FC236}">
                  <a16:creationId xmlns:a16="http://schemas.microsoft.com/office/drawing/2014/main" id="{0AC44D0C-4931-BE4E-4FF8-3421857CFC23}"/>
                </a:ext>
              </a:extLst>
            </p:cNvPr>
            <p:cNvSpPr/>
            <p:nvPr/>
          </p:nvSpPr>
          <p:spPr bwMode="auto">
            <a:xfrm>
              <a:off x="2414102" y="5460082"/>
              <a:ext cx="231319" cy="888009"/>
            </a:xfrm>
            <a:custGeom>
              <a:avLst/>
              <a:gdLst>
                <a:gd name="T0" fmla="*/ 24 w 76"/>
                <a:gd name="T1" fmla="*/ 292 h 292"/>
                <a:gd name="T2" fmla="*/ 0 w 76"/>
                <a:gd name="T3" fmla="*/ 292 h 292"/>
                <a:gd name="T4" fmla="*/ 55 w 76"/>
                <a:gd name="T5" fmla="*/ 0 h 292"/>
                <a:gd name="T6" fmla="*/ 76 w 76"/>
                <a:gd name="T7" fmla="*/ 11 h 292"/>
                <a:gd name="T8" fmla="*/ 66 w 76"/>
                <a:gd name="T9" fmla="*/ 6 h 292"/>
                <a:gd name="T10" fmla="*/ 76 w 76"/>
                <a:gd name="T11" fmla="*/ 11 h 292"/>
                <a:gd name="T12" fmla="*/ 24 w 76"/>
                <a:gd name="T1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92">
                  <a:moveTo>
                    <a:pt x="24" y="292"/>
                  </a:moveTo>
                  <a:cubicBezTo>
                    <a:pt x="0" y="292"/>
                    <a:pt x="0" y="292"/>
                    <a:pt x="0" y="292"/>
                  </a:cubicBezTo>
                  <a:cubicBezTo>
                    <a:pt x="0" y="113"/>
                    <a:pt x="53" y="5"/>
                    <a:pt x="55" y="0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24" y="119"/>
                    <a:pt x="24" y="2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4">
              <a:extLst>
                <a:ext uri="{FF2B5EF4-FFF2-40B4-BE49-F238E27FC236}">
                  <a16:creationId xmlns:a16="http://schemas.microsoft.com/office/drawing/2014/main" id="{AE275E19-01EE-38BA-338B-96F917C09803}"/>
                </a:ext>
              </a:extLst>
            </p:cNvPr>
            <p:cNvSpPr/>
            <p:nvPr/>
          </p:nvSpPr>
          <p:spPr bwMode="auto">
            <a:xfrm>
              <a:off x="2347276" y="2711238"/>
              <a:ext cx="1252979" cy="1252979"/>
            </a:xfrm>
            <a:custGeom>
              <a:avLst/>
              <a:gdLst>
                <a:gd name="T0" fmla="*/ 52 w 412"/>
                <a:gd name="T1" fmla="*/ 112 h 412"/>
                <a:gd name="T2" fmla="*/ 112 w 412"/>
                <a:gd name="T3" fmla="*/ 361 h 412"/>
                <a:gd name="T4" fmla="*/ 360 w 412"/>
                <a:gd name="T5" fmla="*/ 300 h 412"/>
                <a:gd name="T6" fmla="*/ 300 w 412"/>
                <a:gd name="T7" fmla="*/ 52 h 412"/>
                <a:gd name="T8" fmla="*/ 52 w 412"/>
                <a:gd name="T9" fmla="*/ 1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12">
                  <a:moveTo>
                    <a:pt x="52" y="112"/>
                  </a:moveTo>
                  <a:cubicBezTo>
                    <a:pt x="0" y="198"/>
                    <a:pt x="27" y="309"/>
                    <a:pt x="112" y="361"/>
                  </a:cubicBezTo>
                  <a:cubicBezTo>
                    <a:pt x="197" y="412"/>
                    <a:pt x="308" y="385"/>
                    <a:pt x="360" y="300"/>
                  </a:cubicBezTo>
                  <a:cubicBezTo>
                    <a:pt x="412" y="215"/>
                    <a:pt x="385" y="104"/>
                    <a:pt x="300" y="52"/>
                  </a:cubicBezTo>
                  <a:cubicBezTo>
                    <a:pt x="214" y="0"/>
                    <a:pt x="103" y="27"/>
                    <a:pt x="52" y="112"/>
                  </a:cubicBezTo>
                  <a:close/>
                </a:path>
              </a:pathLst>
            </a:custGeom>
            <a:solidFill>
              <a:srgbClr val="00BFA6"/>
            </a:solidFill>
            <a:ln>
              <a:noFill/>
            </a:ln>
          </p:spPr>
          <p:txBody>
            <a:bodyPr vert="horz" wrap="none" lIns="0" tIns="0" rIns="0" bIns="0" anchor="ctr" anchorCtr="1" compatLnSpc="1"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7" name="Freeform: Shape 5">
              <a:extLst>
                <a:ext uri="{FF2B5EF4-FFF2-40B4-BE49-F238E27FC236}">
                  <a16:creationId xmlns:a16="http://schemas.microsoft.com/office/drawing/2014/main" id="{D8A23DED-CD91-E026-7A06-7AE47B3D443D}"/>
                </a:ext>
              </a:extLst>
            </p:cNvPr>
            <p:cNvSpPr/>
            <p:nvPr/>
          </p:nvSpPr>
          <p:spPr bwMode="auto">
            <a:xfrm>
              <a:off x="2040136" y="2404098"/>
              <a:ext cx="1869831" cy="1863405"/>
            </a:xfrm>
            <a:custGeom>
              <a:avLst/>
              <a:gdLst>
                <a:gd name="T0" fmla="*/ 109 w 615"/>
                <a:gd name="T1" fmla="*/ 156 h 613"/>
                <a:gd name="T2" fmla="*/ 50 w 615"/>
                <a:gd name="T3" fmla="*/ 137 h 613"/>
                <a:gd name="T4" fmla="*/ 70 w 615"/>
                <a:gd name="T5" fmla="*/ 231 h 613"/>
                <a:gd name="T6" fmla="*/ 59 w 615"/>
                <a:gd name="T7" fmla="*/ 270 h 613"/>
                <a:gd name="T8" fmla="*/ 1 w 615"/>
                <a:gd name="T9" fmla="*/ 344 h 613"/>
                <a:gd name="T10" fmla="*/ 73 w 615"/>
                <a:gd name="T11" fmla="*/ 393 h 613"/>
                <a:gd name="T12" fmla="*/ 26 w 615"/>
                <a:gd name="T13" fmla="*/ 432 h 613"/>
                <a:gd name="T14" fmla="*/ 116 w 615"/>
                <a:gd name="T15" fmla="*/ 466 h 613"/>
                <a:gd name="T16" fmla="*/ 144 w 615"/>
                <a:gd name="T17" fmla="*/ 496 h 613"/>
                <a:gd name="T18" fmla="*/ 175 w 615"/>
                <a:gd name="T19" fmla="*/ 583 h 613"/>
                <a:gd name="T20" fmla="*/ 267 w 615"/>
                <a:gd name="T21" fmla="*/ 553 h 613"/>
                <a:gd name="T22" fmla="*/ 277 w 615"/>
                <a:gd name="T23" fmla="*/ 613 h 613"/>
                <a:gd name="T24" fmla="*/ 351 w 615"/>
                <a:gd name="T25" fmla="*/ 552 h 613"/>
                <a:gd name="T26" fmla="*/ 409 w 615"/>
                <a:gd name="T27" fmla="*/ 536 h 613"/>
                <a:gd name="T28" fmla="*/ 503 w 615"/>
                <a:gd name="T29" fmla="*/ 545 h 613"/>
                <a:gd name="T30" fmla="*/ 479 w 615"/>
                <a:gd name="T31" fmla="*/ 487 h 613"/>
                <a:gd name="T32" fmla="*/ 507 w 615"/>
                <a:gd name="T33" fmla="*/ 458 h 613"/>
                <a:gd name="T34" fmla="*/ 593 w 615"/>
                <a:gd name="T35" fmla="*/ 421 h 613"/>
                <a:gd name="T36" fmla="*/ 544 w 615"/>
                <a:gd name="T37" fmla="*/ 382 h 613"/>
                <a:gd name="T38" fmla="*/ 555 w 615"/>
                <a:gd name="T39" fmla="*/ 344 h 613"/>
                <a:gd name="T40" fmla="*/ 613 w 615"/>
                <a:gd name="T41" fmla="*/ 270 h 613"/>
                <a:gd name="T42" fmla="*/ 551 w 615"/>
                <a:gd name="T43" fmla="*/ 259 h 613"/>
                <a:gd name="T44" fmla="*/ 542 w 615"/>
                <a:gd name="T45" fmla="*/ 220 h 613"/>
                <a:gd name="T46" fmla="*/ 558 w 615"/>
                <a:gd name="T47" fmla="*/ 127 h 613"/>
                <a:gd name="T48" fmla="*/ 494 w 615"/>
                <a:gd name="T49" fmla="*/ 145 h 613"/>
                <a:gd name="T50" fmla="*/ 464 w 615"/>
                <a:gd name="T51" fmla="*/ 113 h 613"/>
                <a:gd name="T52" fmla="*/ 437 w 615"/>
                <a:gd name="T53" fmla="*/ 35 h 613"/>
                <a:gd name="T54" fmla="*/ 397 w 615"/>
                <a:gd name="T55" fmla="*/ 77 h 613"/>
                <a:gd name="T56" fmla="*/ 348 w 615"/>
                <a:gd name="T57" fmla="*/ 60 h 613"/>
                <a:gd name="T58" fmla="*/ 275 w 615"/>
                <a:gd name="T59" fmla="*/ 0 h 613"/>
                <a:gd name="T60" fmla="*/ 264 w 615"/>
                <a:gd name="T61" fmla="*/ 62 h 613"/>
                <a:gd name="T62" fmla="*/ 205 w 615"/>
                <a:gd name="T63" fmla="*/ 78 h 613"/>
                <a:gd name="T64" fmla="*/ 112 w 615"/>
                <a:gd name="T65" fmla="*/ 69 h 613"/>
                <a:gd name="T66" fmla="*/ 414 w 615"/>
                <a:gd name="T67" fmla="*/ 131 h 613"/>
                <a:gd name="T68" fmla="*/ 200 w 615"/>
                <a:gd name="T69" fmla="*/ 484 h 613"/>
                <a:gd name="T70" fmla="*/ 414 w 615"/>
                <a:gd name="T71" fmla="*/ 131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15" h="613">
                  <a:moveTo>
                    <a:pt x="136" y="126"/>
                  </a:moveTo>
                  <a:cubicBezTo>
                    <a:pt x="126" y="135"/>
                    <a:pt x="117" y="145"/>
                    <a:pt x="109" y="156"/>
                  </a:cubicBezTo>
                  <a:cubicBezTo>
                    <a:pt x="108" y="155"/>
                    <a:pt x="108" y="155"/>
                    <a:pt x="108" y="15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66" y="244"/>
                    <a:pt x="63" y="257"/>
                    <a:pt x="61" y="270"/>
                  </a:cubicBezTo>
                  <a:cubicBezTo>
                    <a:pt x="59" y="270"/>
                    <a:pt x="59" y="270"/>
                    <a:pt x="59" y="270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62" y="354"/>
                    <a:pt x="62" y="354"/>
                    <a:pt x="62" y="354"/>
                  </a:cubicBezTo>
                  <a:cubicBezTo>
                    <a:pt x="65" y="367"/>
                    <a:pt x="69" y="380"/>
                    <a:pt x="73" y="393"/>
                  </a:cubicBezTo>
                  <a:cubicBezTo>
                    <a:pt x="72" y="394"/>
                    <a:pt x="72" y="394"/>
                    <a:pt x="72" y="394"/>
                  </a:cubicBezTo>
                  <a:cubicBezTo>
                    <a:pt x="26" y="432"/>
                    <a:pt x="26" y="432"/>
                    <a:pt x="26" y="432"/>
                  </a:cubicBezTo>
                  <a:cubicBezTo>
                    <a:pt x="57" y="486"/>
                    <a:pt x="57" y="486"/>
                    <a:pt x="57" y="486"/>
                  </a:cubicBezTo>
                  <a:cubicBezTo>
                    <a:pt x="116" y="466"/>
                    <a:pt x="116" y="466"/>
                    <a:pt x="116" y="466"/>
                  </a:cubicBezTo>
                  <a:cubicBezTo>
                    <a:pt x="124" y="477"/>
                    <a:pt x="128" y="483"/>
                    <a:pt x="144" y="495"/>
                  </a:cubicBezTo>
                  <a:cubicBezTo>
                    <a:pt x="144" y="496"/>
                    <a:pt x="144" y="496"/>
                    <a:pt x="144" y="496"/>
                  </a:cubicBezTo>
                  <a:cubicBezTo>
                    <a:pt x="122" y="551"/>
                    <a:pt x="122" y="551"/>
                    <a:pt x="122" y="551"/>
                  </a:cubicBezTo>
                  <a:cubicBezTo>
                    <a:pt x="175" y="583"/>
                    <a:pt x="175" y="583"/>
                    <a:pt x="175" y="583"/>
                  </a:cubicBezTo>
                  <a:cubicBezTo>
                    <a:pt x="216" y="538"/>
                    <a:pt x="216" y="538"/>
                    <a:pt x="216" y="538"/>
                  </a:cubicBezTo>
                  <a:cubicBezTo>
                    <a:pt x="233" y="545"/>
                    <a:pt x="249" y="550"/>
                    <a:pt x="267" y="553"/>
                  </a:cubicBezTo>
                  <a:cubicBezTo>
                    <a:pt x="266" y="554"/>
                    <a:pt x="266" y="554"/>
                    <a:pt x="266" y="554"/>
                  </a:cubicBezTo>
                  <a:cubicBezTo>
                    <a:pt x="277" y="613"/>
                    <a:pt x="277" y="613"/>
                    <a:pt x="277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71" y="549"/>
                    <a:pt x="390" y="543"/>
                    <a:pt x="409" y="534"/>
                  </a:cubicBezTo>
                  <a:cubicBezTo>
                    <a:pt x="409" y="536"/>
                    <a:pt x="409" y="536"/>
                    <a:pt x="409" y="536"/>
                  </a:cubicBezTo>
                  <a:cubicBezTo>
                    <a:pt x="451" y="579"/>
                    <a:pt x="451" y="579"/>
                    <a:pt x="451" y="579"/>
                  </a:cubicBezTo>
                  <a:cubicBezTo>
                    <a:pt x="503" y="545"/>
                    <a:pt x="503" y="545"/>
                    <a:pt x="503" y="545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88" y="478"/>
                    <a:pt x="497" y="468"/>
                    <a:pt x="506" y="458"/>
                  </a:cubicBezTo>
                  <a:cubicBezTo>
                    <a:pt x="507" y="458"/>
                    <a:pt x="507" y="458"/>
                    <a:pt x="507" y="458"/>
                  </a:cubicBezTo>
                  <a:cubicBezTo>
                    <a:pt x="565" y="477"/>
                    <a:pt x="565" y="477"/>
                    <a:pt x="565" y="477"/>
                  </a:cubicBezTo>
                  <a:cubicBezTo>
                    <a:pt x="593" y="421"/>
                    <a:pt x="593" y="421"/>
                    <a:pt x="593" y="421"/>
                  </a:cubicBezTo>
                  <a:cubicBezTo>
                    <a:pt x="545" y="382"/>
                    <a:pt x="545" y="382"/>
                    <a:pt x="545" y="382"/>
                  </a:cubicBezTo>
                  <a:cubicBezTo>
                    <a:pt x="544" y="382"/>
                    <a:pt x="544" y="382"/>
                    <a:pt x="544" y="382"/>
                  </a:cubicBezTo>
                  <a:cubicBezTo>
                    <a:pt x="548" y="370"/>
                    <a:pt x="551" y="357"/>
                    <a:pt x="553" y="344"/>
                  </a:cubicBezTo>
                  <a:cubicBezTo>
                    <a:pt x="555" y="344"/>
                    <a:pt x="555" y="344"/>
                    <a:pt x="555" y="344"/>
                  </a:cubicBezTo>
                  <a:cubicBezTo>
                    <a:pt x="615" y="332"/>
                    <a:pt x="615" y="332"/>
                    <a:pt x="615" y="332"/>
                  </a:cubicBezTo>
                  <a:cubicBezTo>
                    <a:pt x="613" y="270"/>
                    <a:pt x="613" y="270"/>
                    <a:pt x="613" y="270"/>
                  </a:cubicBezTo>
                  <a:cubicBezTo>
                    <a:pt x="552" y="259"/>
                    <a:pt x="552" y="259"/>
                    <a:pt x="552" y="259"/>
                  </a:cubicBezTo>
                  <a:cubicBezTo>
                    <a:pt x="551" y="259"/>
                    <a:pt x="551" y="259"/>
                    <a:pt x="551" y="259"/>
                  </a:cubicBezTo>
                  <a:cubicBezTo>
                    <a:pt x="548" y="246"/>
                    <a:pt x="545" y="233"/>
                    <a:pt x="540" y="221"/>
                  </a:cubicBezTo>
                  <a:cubicBezTo>
                    <a:pt x="542" y="220"/>
                    <a:pt x="542" y="220"/>
                    <a:pt x="542" y="220"/>
                  </a:cubicBezTo>
                  <a:cubicBezTo>
                    <a:pt x="589" y="181"/>
                    <a:pt x="589" y="181"/>
                    <a:pt x="589" y="181"/>
                  </a:cubicBezTo>
                  <a:cubicBezTo>
                    <a:pt x="558" y="127"/>
                    <a:pt x="558" y="127"/>
                    <a:pt x="558" y="127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4" y="145"/>
                    <a:pt x="494" y="145"/>
                    <a:pt x="494" y="145"/>
                  </a:cubicBezTo>
                  <a:cubicBezTo>
                    <a:pt x="486" y="135"/>
                    <a:pt x="479" y="127"/>
                    <a:pt x="463" y="115"/>
                  </a:cubicBezTo>
                  <a:cubicBezTo>
                    <a:pt x="464" y="113"/>
                    <a:pt x="464" y="113"/>
                    <a:pt x="464" y="113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37" y="35"/>
                    <a:pt x="437" y="35"/>
                    <a:pt x="437" y="35"/>
                  </a:cubicBezTo>
                  <a:cubicBezTo>
                    <a:pt x="396" y="78"/>
                    <a:pt x="396" y="78"/>
                    <a:pt x="396" y="78"/>
                  </a:cubicBezTo>
                  <a:cubicBezTo>
                    <a:pt x="397" y="77"/>
                    <a:pt x="397" y="77"/>
                    <a:pt x="397" y="77"/>
                  </a:cubicBezTo>
                  <a:cubicBezTo>
                    <a:pt x="381" y="71"/>
                    <a:pt x="365" y="65"/>
                    <a:pt x="348" y="62"/>
                  </a:cubicBezTo>
                  <a:cubicBezTo>
                    <a:pt x="348" y="60"/>
                    <a:pt x="348" y="60"/>
                    <a:pt x="348" y="6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44" y="66"/>
                    <a:pt x="225" y="71"/>
                    <a:pt x="206" y="79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36" y="126"/>
                    <a:pt x="136" y="126"/>
                    <a:pt x="136" y="126"/>
                  </a:cubicBezTo>
                  <a:close/>
                  <a:moveTo>
                    <a:pt x="414" y="131"/>
                  </a:moveTo>
                  <a:cubicBezTo>
                    <a:pt x="512" y="190"/>
                    <a:pt x="543" y="317"/>
                    <a:pt x="483" y="414"/>
                  </a:cubicBezTo>
                  <a:cubicBezTo>
                    <a:pt x="424" y="512"/>
                    <a:pt x="297" y="543"/>
                    <a:pt x="200" y="484"/>
                  </a:cubicBezTo>
                  <a:cubicBezTo>
                    <a:pt x="102" y="425"/>
                    <a:pt x="71" y="298"/>
                    <a:pt x="130" y="200"/>
                  </a:cubicBezTo>
                  <a:cubicBezTo>
                    <a:pt x="189" y="102"/>
                    <a:pt x="317" y="71"/>
                    <a:pt x="414" y="131"/>
                  </a:cubicBezTo>
                  <a:close/>
                </a:path>
              </a:pathLst>
            </a:custGeom>
            <a:solidFill>
              <a:srgbClr val="00BFA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6">
              <a:extLst>
                <a:ext uri="{FF2B5EF4-FFF2-40B4-BE49-F238E27FC236}">
                  <a16:creationId xmlns:a16="http://schemas.microsoft.com/office/drawing/2014/main" id="{6B897089-BB78-B825-677F-21672DDCA242}"/>
                </a:ext>
              </a:extLst>
            </p:cNvPr>
            <p:cNvSpPr/>
            <p:nvPr/>
          </p:nvSpPr>
          <p:spPr bwMode="auto">
            <a:xfrm>
              <a:off x="1757412" y="4387018"/>
              <a:ext cx="1119328" cy="1115473"/>
            </a:xfrm>
            <a:custGeom>
              <a:avLst/>
              <a:gdLst>
                <a:gd name="T0" fmla="*/ 46 w 368"/>
                <a:gd name="T1" fmla="*/ 100 h 367"/>
                <a:gd name="T2" fmla="*/ 101 w 368"/>
                <a:gd name="T3" fmla="*/ 321 h 367"/>
                <a:gd name="T4" fmla="*/ 322 w 368"/>
                <a:gd name="T5" fmla="*/ 267 h 367"/>
                <a:gd name="T6" fmla="*/ 267 w 368"/>
                <a:gd name="T7" fmla="*/ 46 h 367"/>
                <a:gd name="T8" fmla="*/ 46 w 368"/>
                <a:gd name="T9" fmla="*/ 10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7">
                  <a:moveTo>
                    <a:pt x="46" y="100"/>
                  </a:moveTo>
                  <a:cubicBezTo>
                    <a:pt x="0" y="176"/>
                    <a:pt x="25" y="275"/>
                    <a:pt x="101" y="321"/>
                  </a:cubicBezTo>
                  <a:cubicBezTo>
                    <a:pt x="176" y="367"/>
                    <a:pt x="275" y="343"/>
                    <a:pt x="322" y="267"/>
                  </a:cubicBezTo>
                  <a:cubicBezTo>
                    <a:pt x="368" y="191"/>
                    <a:pt x="343" y="92"/>
                    <a:pt x="267" y="46"/>
                  </a:cubicBezTo>
                  <a:cubicBezTo>
                    <a:pt x="192" y="0"/>
                    <a:pt x="93" y="24"/>
                    <a:pt x="46" y="100"/>
                  </a:cubicBezTo>
                  <a:close/>
                </a:path>
              </a:pathLst>
            </a:custGeom>
            <a:solidFill>
              <a:srgbClr val="00BFA6"/>
            </a:solidFill>
            <a:ln>
              <a:noFill/>
            </a:ln>
          </p:spPr>
          <p:txBody>
            <a:bodyPr vert="horz" wrap="none" lIns="0" tIns="0" rIns="0" bIns="0" anchor="ctr" anchorCtr="1" compatLnSpc="1"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9" name="Freeform: Shape 7">
              <a:extLst>
                <a:ext uri="{FF2B5EF4-FFF2-40B4-BE49-F238E27FC236}">
                  <a16:creationId xmlns:a16="http://schemas.microsoft.com/office/drawing/2014/main" id="{FF828DD2-2048-FD64-553C-7B79DE3EE1F3}"/>
                </a:ext>
              </a:extLst>
            </p:cNvPr>
            <p:cNvSpPr/>
            <p:nvPr/>
          </p:nvSpPr>
          <p:spPr bwMode="auto">
            <a:xfrm>
              <a:off x="1486254" y="4113290"/>
              <a:ext cx="1664213" cy="1662928"/>
            </a:xfrm>
            <a:custGeom>
              <a:avLst/>
              <a:gdLst>
                <a:gd name="T0" fmla="*/ 97 w 547"/>
                <a:gd name="T1" fmla="*/ 139 h 547"/>
                <a:gd name="T2" fmla="*/ 44 w 547"/>
                <a:gd name="T3" fmla="*/ 122 h 547"/>
                <a:gd name="T4" fmla="*/ 62 w 547"/>
                <a:gd name="T5" fmla="*/ 206 h 547"/>
                <a:gd name="T6" fmla="*/ 52 w 547"/>
                <a:gd name="T7" fmla="*/ 240 h 547"/>
                <a:gd name="T8" fmla="*/ 1 w 547"/>
                <a:gd name="T9" fmla="*/ 306 h 547"/>
                <a:gd name="T10" fmla="*/ 65 w 547"/>
                <a:gd name="T11" fmla="*/ 350 h 547"/>
                <a:gd name="T12" fmla="*/ 23 w 547"/>
                <a:gd name="T13" fmla="*/ 385 h 547"/>
                <a:gd name="T14" fmla="*/ 103 w 547"/>
                <a:gd name="T15" fmla="*/ 416 h 547"/>
                <a:gd name="T16" fmla="*/ 128 w 547"/>
                <a:gd name="T17" fmla="*/ 442 h 547"/>
                <a:gd name="T18" fmla="*/ 155 w 547"/>
                <a:gd name="T19" fmla="*/ 520 h 547"/>
                <a:gd name="T20" fmla="*/ 237 w 547"/>
                <a:gd name="T21" fmla="*/ 492 h 547"/>
                <a:gd name="T22" fmla="*/ 247 w 547"/>
                <a:gd name="T23" fmla="*/ 547 h 547"/>
                <a:gd name="T24" fmla="*/ 312 w 547"/>
                <a:gd name="T25" fmla="*/ 492 h 547"/>
                <a:gd name="T26" fmla="*/ 364 w 547"/>
                <a:gd name="T27" fmla="*/ 477 h 547"/>
                <a:gd name="T28" fmla="*/ 448 w 547"/>
                <a:gd name="T29" fmla="*/ 486 h 547"/>
                <a:gd name="T30" fmla="*/ 426 w 547"/>
                <a:gd name="T31" fmla="*/ 434 h 547"/>
                <a:gd name="T32" fmla="*/ 451 w 547"/>
                <a:gd name="T33" fmla="*/ 408 h 547"/>
                <a:gd name="T34" fmla="*/ 528 w 547"/>
                <a:gd name="T35" fmla="*/ 376 h 547"/>
                <a:gd name="T36" fmla="*/ 484 w 547"/>
                <a:gd name="T37" fmla="*/ 341 h 547"/>
                <a:gd name="T38" fmla="*/ 494 w 547"/>
                <a:gd name="T39" fmla="*/ 306 h 547"/>
                <a:gd name="T40" fmla="*/ 546 w 547"/>
                <a:gd name="T41" fmla="*/ 240 h 547"/>
                <a:gd name="T42" fmla="*/ 491 w 547"/>
                <a:gd name="T43" fmla="*/ 231 h 547"/>
                <a:gd name="T44" fmla="*/ 483 w 547"/>
                <a:gd name="T45" fmla="*/ 196 h 547"/>
                <a:gd name="T46" fmla="*/ 497 w 547"/>
                <a:gd name="T47" fmla="*/ 113 h 547"/>
                <a:gd name="T48" fmla="*/ 440 w 547"/>
                <a:gd name="T49" fmla="*/ 130 h 547"/>
                <a:gd name="T50" fmla="*/ 413 w 547"/>
                <a:gd name="T51" fmla="*/ 101 h 547"/>
                <a:gd name="T52" fmla="*/ 389 w 547"/>
                <a:gd name="T53" fmla="*/ 32 h 547"/>
                <a:gd name="T54" fmla="*/ 353 w 547"/>
                <a:gd name="T55" fmla="*/ 69 h 547"/>
                <a:gd name="T56" fmla="*/ 310 w 547"/>
                <a:gd name="T57" fmla="*/ 53 h 547"/>
                <a:gd name="T58" fmla="*/ 245 w 547"/>
                <a:gd name="T59" fmla="*/ 0 h 547"/>
                <a:gd name="T60" fmla="*/ 235 w 547"/>
                <a:gd name="T61" fmla="*/ 55 h 547"/>
                <a:gd name="T62" fmla="*/ 182 w 547"/>
                <a:gd name="T63" fmla="*/ 69 h 547"/>
                <a:gd name="T64" fmla="*/ 99 w 547"/>
                <a:gd name="T65" fmla="*/ 61 h 547"/>
                <a:gd name="T66" fmla="*/ 121 w 547"/>
                <a:gd name="T67" fmla="*/ 113 h 547"/>
                <a:gd name="T68" fmla="*/ 430 w 547"/>
                <a:gd name="T69" fmla="*/ 369 h 547"/>
                <a:gd name="T70" fmla="*/ 116 w 547"/>
                <a:gd name="T71" fmla="*/ 178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7" h="547">
                  <a:moveTo>
                    <a:pt x="121" y="113"/>
                  </a:moveTo>
                  <a:cubicBezTo>
                    <a:pt x="112" y="121"/>
                    <a:pt x="104" y="129"/>
                    <a:pt x="97" y="139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62" y="206"/>
                    <a:pt x="62" y="206"/>
                    <a:pt x="62" y="206"/>
                  </a:cubicBezTo>
                  <a:cubicBezTo>
                    <a:pt x="58" y="217"/>
                    <a:pt x="55" y="229"/>
                    <a:pt x="53" y="240"/>
                  </a:cubicBezTo>
                  <a:cubicBezTo>
                    <a:pt x="52" y="240"/>
                    <a:pt x="52" y="240"/>
                    <a:pt x="52" y="240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" y="306"/>
                    <a:pt x="1" y="306"/>
                    <a:pt x="1" y="30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7" y="328"/>
                    <a:pt x="61" y="339"/>
                    <a:pt x="65" y="350"/>
                  </a:cubicBezTo>
                  <a:cubicBezTo>
                    <a:pt x="64" y="351"/>
                    <a:pt x="64" y="351"/>
                    <a:pt x="64" y="351"/>
                  </a:cubicBezTo>
                  <a:cubicBezTo>
                    <a:pt x="23" y="385"/>
                    <a:pt x="23" y="385"/>
                    <a:pt x="23" y="385"/>
                  </a:cubicBezTo>
                  <a:cubicBezTo>
                    <a:pt x="50" y="433"/>
                    <a:pt x="50" y="433"/>
                    <a:pt x="50" y="433"/>
                  </a:cubicBezTo>
                  <a:cubicBezTo>
                    <a:pt x="103" y="416"/>
                    <a:pt x="103" y="416"/>
                    <a:pt x="103" y="416"/>
                  </a:cubicBezTo>
                  <a:cubicBezTo>
                    <a:pt x="110" y="425"/>
                    <a:pt x="114" y="431"/>
                    <a:pt x="128" y="442"/>
                  </a:cubicBezTo>
                  <a:cubicBezTo>
                    <a:pt x="128" y="442"/>
                    <a:pt x="128" y="442"/>
                    <a:pt x="128" y="442"/>
                  </a:cubicBezTo>
                  <a:cubicBezTo>
                    <a:pt x="108" y="491"/>
                    <a:pt x="108" y="491"/>
                    <a:pt x="108" y="491"/>
                  </a:cubicBezTo>
                  <a:cubicBezTo>
                    <a:pt x="155" y="520"/>
                    <a:pt x="155" y="520"/>
                    <a:pt x="155" y="520"/>
                  </a:cubicBezTo>
                  <a:cubicBezTo>
                    <a:pt x="192" y="480"/>
                    <a:pt x="192" y="480"/>
                    <a:pt x="192" y="480"/>
                  </a:cubicBezTo>
                  <a:cubicBezTo>
                    <a:pt x="207" y="485"/>
                    <a:pt x="222" y="490"/>
                    <a:pt x="237" y="492"/>
                  </a:cubicBezTo>
                  <a:cubicBezTo>
                    <a:pt x="237" y="494"/>
                    <a:pt x="237" y="494"/>
                    <a:pt x="237" y="494"/>
                  </a:cubicBezTo>
                  <a:cubicBezTo>
                    <a:pt x="247" y="547"/>
                    <a:pt x="247" y="547"/>
                    <a:pt x="247" y="547"/>
                  </a:cubicBezTo>
                  <a:cubicBezTo>
                    <a:pt x="302" y="546"/>
                    <a:pt x="302" y="546"/>
                    <a:pt x="302" y="546"/>
                  </a:cubicBezTo>
                  <a:cubicBezTo>
                    <a:pt x="312" y="492"/>
                    <a:pt x="312" y="492"/>
                    <a:pt x="312" y="492"/>
                  </a:cubicBezTo>
                  <a:cubicBezTo>
                    <a:pt x="330" y="489"/>
                    <a:pt x="347" y="484"/>
                    <a:pt x="364" y="476"/>
                  </a:cubicBezTo>
                  <a:cubicBezTo>
                    <a:pt x="364" y="477"/>
                    <a:pt x="364" y="477"/>
                    <a:pt x="364" y="477"/>
                  </a:cubicBezTo>
                  <a:cubicBezTo>
                    <a:pt x="402" y="516"/>
                    <a:pt x="402" y="516"/>
                    <a:pt x="402" y="516"/>
                  </a:cubicBezTo>
                  <a:cubicBezTo>
                    <a:pt x="448" y="486"/>
                    <a:pt x="448" y="486"/>
                    <a:pt x="448" y="486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35" y="426"/>
                    <a:pt x="443" y="417"/>
                    <a:pt x="450" y="408"/>
                  </a:cubicBezTo>
                  <a:cubicBezTo>
                    <a:pt x="451" y="408"/>
                    <a:pt x="451" y="408"/>
                    <a:pt x="451" y="408"/>
                  </a:cubicBezTo>
                  <a:cubicBezTo>
                    <a:pt x="503" y="425"/>
                    <a:pt x="503" y="425"/>
                    <a:pt x="503" y="425"/>
                  </a:cubicBezTo>
                  <a:cubicBezTo>
                    <a:pt x="528" y="376"/>
                    <a:pt x="528" y="376"/>
                    <a:pt x="528" y="376"/>
                  </a:cubicBezTo>
                  <a:cubicBezTo>
                    <a:pt x="485" y="341"/>
                    <a:pt x="485" y="341"/>
                    <a:pt x="485" y="341"/>
                  </a:cubicBezTo>
                  <a:cubicBezTo>
                    <a:pt x="484" y="341"/>
                    <a:pt x="484" y="341"/>
                    <a:pt x="484" y="341"/>
                  </a:cubicBezTo>
                  <a:cubicBezTo>
                    <a:pt x="488" y="329"/>
                    <a:pt x="491" y="318"/>
                    <a:pt x="493" y="306"/>
                  </a:cubicBezTo>
                  <a:cubicBezTo>
                    <a:pt x="494" y="306"/>
                    <a:pt x="494" y="306"/>
                    <a:pt x="494" y="306"/>
                  </a:cubicBezTo>
                  <a:cubicBezTo>
                    <a:pt x="547" y="296"/>
                    <a:pt x="547" y="296"/>
                    <a:pt x="547" y="296"/>
                  </a:cubicBezTo>
                  <a:cubicBezTo>
                    <a:pt x="546" y="240"/>
                    <a:pt x="546" y="240"/>
                    <a:pt x="546" y="240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88" y="219"/>
                    <a:pt x="485" y="208"/>
                    <a:pt x="481" y="197"/>
                  </a:cubicBezTo>
                  <a:cubicBezTo>
                    <a:pt x="483" y="196"/>
                    <a:pt x="483" y="196"/>
                    <a:pt x="483" y="196"/>
                  </a:cubicBezTo>
                  <a:cubicBezTo>
                    <a:pt x="524" y="161"/>
                    <a:pt x="524" y="161"/>
                    <a:pt x="524" y="161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44" y="131"/>
                    <a:pt x="444" y="131"/>
                    <a:pt x="444" y="131"/>
                  </a:cubicBezTo>
                  <a:cubicBezTo>
                    <a:pt x="440" y="130"/>
                    <a:pt x="440" y="130"/>
                    <a:pt x="440" y="130"/>
                  </a:cubicBezTo>
                  <a:cubicBezTo>
                    <a:pt x="433" y="121"/>
                    <a:pt x="426" y="113"/>
                    <a:pt x="412" y="102"/>
                  </a:cubicBezTo>
                  <a:cubicBezTo>
                    <a:pt x="413" y="101"/>
                    <a:pt x="413" y="101"/>
                    <a:pt x="413" y="101"/>
                  </a:cubicBezTo>
                  <a:cubicBezTo>
                    <a:pt x="436" y="60"/>
                    <a:pt x="436" y="60"/>
                    <a:pt x="436" y="60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53" y="70"/>
                    <a:pt x="353" y="70"/>
                    <a:pt x="353" y="70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39" y="63"/>
                    <a:pt x="324" y="58"/>
                    <a:pt x="309" y="56"/>
                  </a:cubicBezTo>
                  <a:cubicBezTo>
                    <a:pt x="310" y="53"/>
                    <a:pt x="310" y="53"/>
                    <a:pt x="310" y="53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5" y="55"/>
                    <a:pt x="235" y="55"/>
                    <a:pt x="235" y="55"/>
                  </a:cubicBezTo>
                  <a:cubicBezTo>
                    <a:pt x="217" y="58"/>
                    <a:pt x="200" y="64"/>
                    <a:pt x="183" y="71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21" y="112"/>
                    <a:pt x="121" y="112"/>
                    <a:pt x="121" y="112"/>
                  </a:cubicBezTo>
                  <a:lnTo>
                    <a:pt x="121" y="113"/>
                  </a:lnTo>
                  <a:close/>
                  <a:moveTo>
                    <a:pt x="369" y="116"/>
                  </a:moveTo>
                  <a:cubicBezTo>
                    <a:pt x="455" y="169"/>
                    <a:pt x="483" y="282"/>
                    <a:pt x="430" y="369"/>
                  </a:cubicBezTo>
                  <a:cubicBezTo>
                    <a:pt x="378" y="456"/>
                    <a:pt x="264" y="484"/>
                    <a:pt x="177" y="431"/>
                  </a:cubicBezTo>
                  <a:cubicBezTo>
                    <a:pt x="91" y="378"/>
                    <a:pt x="63" y="265"/>
                    <a:pt x="116" y="178"/>
                  </a:cubicBezTo>
                  <a:cubicBezTo>
                    <a:pt x="168" y="91"/>
                    <a:pt x="282" y="64"/>
                    <a:pt x="369" y="116"/>
                  </a:cubicBezTo>
                  <a:close/>
                </a:path>
              </a:pathLst>
            </a:custGeom>
            <a:solidFill>
              <a:srgbClr val="00BFA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8">
              <a:extLst>
                <a:ext uri="{FF2B5EF4-FFF2-40B4-BE49-F238E27FC236}">
                  <a16:creationId xmlns:a16="http://schemas.microsoft.com/office/drawing/2014/main" id="{806DF5E8-1470-01FE-9695-0241885978F2}"/>
                </a:ext>
              </a:extLst>
            </p:cNvPr>
            <p:cNvSpPr/>
            <p:nvPr/>
          </p:nvSpPr>
          <p:spPr bwMode="auto">
            <a:xfrm>
              <a:off x="3375361" y="4267503"/>
              <a:ext cx="661830" cy="666970"/>
            </a:xfrm>
            <a:custGeom>
              <a:avLst/>
              <a:gdLst>
                <a:gd name="T0" fmla="*/ 28 w 218"/>
                <a:gd name="T1" fmla="*/ 60 h 219"/>
                <a:gd name="T2" fmla="*/ 60 w 218"/>
                <a:gd name="T3" fmla="*/ 191 h 219"/>
                <a:gd name="T4" fmla="*/ 191 w 218"/>
                <a:gd name="T5" fmla="*/ 159 h 219"/>
                <a:gd name="T6" fmla="*/ 159 w 218"/>
                <a:gd name="T7" fmla="*/ 28 h 219"/>
                <a:gd name="T8" fmla="*/ 28 w 218"/>
                <a:gd name="T9" fmla="*/ 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9">
                  <a:moveTo>
                    <a:pt x="28" y="60"/>
                  </a:moveTo>
                  <a:cubicBezTo>
                    <a:pt x="0" y="105"/>
                    <a:pt x="15" y="164"/>
                    <a:pt x="60" y="191"/>
                  </a:cubicBezTo>
                  <a:cubicBezTo>
                    <a:pt x="105" y="219"/>
                    <a:pt x="164" y="204"/>
                    <a:pt x="191" y="159"/>
                  </a:cubicBezTo>
                  <a:cubicBezTo>
                    <a:pt x="218" y="114"/>
                    <a:pt x="204" y="55"/>
                    <a:pt x="159" y="28"/>
                  </a:cubicBezTo>
                  <a:cubicBezTo>
                    <a:pt x="114" y="0"/>
                    <a:pt x="55" y="15"/>
                    <a:pt x="28" y="60"/>
                  </a:cubicBezTo>
                </a:path>
              </a:pathLst>
            </a:custGeom>
            <a:solidFill>
              <a:srgbClr val="00BFA6"/>
            </a:solidFill>
            <a:ln>
              <a:noFill/>
            </a:ln>
          </p:spPr>
          <p:txBody>
            <a:bodyPr vert="horz" wrap="none" lIns="0" tIns="0" rIns="0" bIns="0" anchor="ctr" anchorCtr="1" compatLnSpc="1">
              <a:norm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1" name="Freeform: Shape 9">
              <a:extLst>
                <a:ext uri="{FF2B5EF4-FFF2-40B4-BE49-F238E27FC236}">
                  <a16:creationId xmlns:a16="http://schemas.microsoft.com/office/drawing/2014/main" id="{140A8BB0-B844-A4E6-CC2D-243EC08A3431}"/>
                </a:ext>
              </a:extLst>
            </p:cNvPr>
            <p:cNvSpPr/>
            <p:nvPr/>
          </p:nvSpPr>
          <p:spPr bwMode="auto">
            <a:xfrm>
              <a:off x="3213438" y="4106865"/>
              <a:ext cx="988247" cy="988247"/>
            </a:xfrm>
            <a:custGeom>
              <a:avLst/>
              <a:gdLst>
                <a:gd name="T0" fmla="*/ 57 w 325"/>
                <a:gd name="T1" fmla="*/ 82 h 325"/>
                <a:gd name="T2" fmla="*/ 26 w 325"/>
                <a:gd name="T3" fmla="*/ 72 h 325"/>
                <a:gd name="T4" fmla="*/ 37 w 325"/>
                <a:gd name="T5" fmla="*/ 122 h 325"/>
                <a:gd name="T6" fmla="*/ 31 w 325"/>
                <a:gd name="T7" fmla="*/ 143 h 325"/>
                <a:gd name="T8" fmla="*/ 0 w 325"/>
                <a:gd name="T9" fmla="*/ 182 h 325"/>
                <a:gd name="T10" fmla="*/ 38 w 325"/>
                <a:gd name="T11" fmla="*/ 208 h 325"/>
                <a:gd name="T12" fmla="*/ 13 w 325"/>
                <a:gd name="T13" fmla="*/ 229 h 325"/>
                <a:gd name="T14" fmla="*/ 61 w 325"/>
                <a:gd name="T15" fmla="*/ 247 h 325"/>
                <a:gd name="T16" fmla="*/ 76 w 325"/>
                <a:gd name="T17" fmla="*/ 263 h 325"/>
                <a:gd name="T18" fmla="*/ 92 w 325"/>
                <a:gd name="T19" fmla="*/ 309 h 325"/>
                <a:gd name="T20" fmla="*/ 141 w 325"/>
                <a:gd name="T21" fmla="*/ 292 h 325"/>
                <a:gd name="T22" fmla="*/ 147 w 325"/>
                <a:gd name="T23" fmla="*/ 325 h 325"/>
                <a:gd name="T24" fmla="*/ 186 w 325"/>
                <a:gd name="T25" fmla="*/ 292 h 325"/>
                <a:gd name="T26" fmla="*/ 217 w 325"/>
                <a:gd name="T27" fmla="*/ 283 h 325"/>
                <a:gd name="T28" fmla="*/ 266 w 325"/>
                <a:gd name="T29" fmla="*/ 288 h 325"/>
                <a:gd name="T30" fmla="*/ 253 w 325"/>
                <a:gd name="T31" fmla="*/ 258 h 325"/>
                <a:gd name="T32" fmla="*/ 268 w 325"/>
                <a:gd name="T33" fmla="*/ 242 h 325"/>
                <a:gd name="T34" fmla="*/ 314 w 325"/>
                <a:gd name="T35" fmla="*/ 223 h 325"/>
                <a:gd name="T36" fmla="*/ 288 w 325"/>
                <a:gd name="T37" fmla="*/ 202 h 325"/>
                <a:gd name="T38" fmla="*/ 294 w 325"/>
                <a:gd name="T39" fmla="*/ 182 h 325"/>
                <a:gd name="T40" fmla="*/ 325 w 325"/>
                <a:gd name="T41" fmla="*/ 143 h 325"/>
                <a:gd name="T42" fmla="*/ 292 w 325"/>
                <a:gd name="T43" fmla="*/ 137 h 325"/>
                <a:gd name="T44" fmla="*/ 287 w 325"/>
                <a:gd name="T45" fmla="*/ 116 h 325"/>
                <a:gd name="T46" fmla="*/ 295 w 325"/>
                <a:gd name="T47" fmla="*/ 67 h 325"/>
                <a:gd name="T48" fmla="*/ 262 w 325"/>
                <a:gd name="T49" fmla="*/ 77 h 325"/>
                <a:gd name="T50" fmla="*/ 246 w 325"/>
                <a:gd name="T51" fmla="*/ 59 h 325"/>
                <a:gd name="T52" fmla="*/ 231 w 325"/>
                <a:gd name="T53" fmla="*/ 18 h 325"/>
                <a:gd name="T54" fmla="*/ 210 w 325"/>
                <a:gd name="T55" fmla="*/ 41 h 325"/>
                <a:gd name="T56" fmla="*/ 184 w 325"/>
                <a:gd name="T57" fmla="*/ 31 h 325"/>
                <a:gd name="T58" fmla="*/ 146 w 325"/>
                <a:gd name="T59" fmla="*/ 0 h 325"/>
                <a:gd name="T60" fmla="*/ 139 w 325"/>
                <a:gd name="T61" fmla="*/ 33 h 325"/>
                <a:gd name="T62" fmla="*/ 108 w 325"/>
                <a:gd name="T63" fmla="*/ 41 h 325"/>
                <a:gd name="T64" fmla="*/ 59 w 325"/>
                <a:gd name="T65" fmla="*/ 36 h 325"/>
                <a:gd name="T66" fmla="*/ 72 w 325"/>
                <a:gd name="T67" fmla="*/ 67 h 325"/>
                <a:gd name="T68" fmla="*/ 256 w 325"/>
                <a:gd name="T69" fmla="*/ 219 h 325"/>
                <a:gd name="T70" fmla="*/ 69 w 325"/>
                <a:gd name="T71" fmla="*/ 106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325">
                  <a:moveTo>
                    <a:pt x="72" y="67"/>
                  </a:moveTo>
                  <a:cubicBezTo>
                    <a:pt x="67" y="71"/>
                    <a:pt x="62" y="77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5" y="129"/>
                    <a:pt x="33" y="136"/>
                    <a:pt x="32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94"/>
                    <a:pt x="36" y="201"/>
                    <a:pt x="38" y="208"/>
                  </a:cubicBezTo>
                  <a:cubicBezTo>
                    <a:pt x="38" y="208"/>
                    <a:pt x="38" y="208"/>
                    <a:pt x="38" y="208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61" y="247"/>
                    <a:pt x="61" y="247"/>
                    <a:pt x="61" y="247"/>
                  </a:cubicBezTo>
                  <a:cubicBezTo>
                    <a:pt x="66" y="252"/>
                    <a:pt x="68" y="256"/>
                    <a:pt x="76" y="262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92" y="309"/>
                    <a:pt x="92" y="309"/>
                    <a:pt x="92" y="309"/>
                  </a:cubicBezTo>
                  <a:cubicBezTo>
                    <a:pt x="114" y="285"/>
                    <a:pt x="114" y="285"/>
                    <a:pt x="114" y="285"/>
                  </a:cubicBezTo>
                  <a:cubicBezTo>
                    <a:pt x="123" y="288"/>
                    <a:pt x="132" y="291"/>
                    <a:pt x="141" y="292"/>
                  </a:cubicBezTo>
                  <a:cubicBezTo>
                    <a:pt x="141" y="293"/>
                    <a:pt x="141" y="293"/>
                    <a:pt x="141" y="293"/>
                  </a:cubicBezTo>
                  <a:cubicBezTo>
                    <a:pt x="147" y="325"/>
                    <a:pt x="147" y="325"/>
                    <a:pt x="147" y="325"/>
                  </a:cubicBezTo>
                  <a:cubicBezTo>
                    <a:pt x="179" y="324"/>
                    <a:pt x="179" y="324"/>
                    <a:pt x="179" y="324"/>
                  </a:cubicBezTo>
                  <a:cubicBezTo>
                    <a:pt x="186" y="292"/>
                    <a:pt x="186" y="292"/>
                    <a:pt x="186" y="292"/>
                  </a:cubicBezTo>
                  <a:cubicBezTo>
                    <a:pt x="196" y="290"/>
                    <a:pt x="206" y="287"/>
                    <a:pt x="216" y="283"/>
                  </a:cubicBezTo>
                  <a:cubicBezTo>
                    <a:pt x="217" y="283"/>
                    <a:pt x="217" y="283"/>
                    <a:pt x="217" y="283"/>
                  </a:cubicBezTo>
                  <a:cubicBezTo>
                    <a:pt x="239" y="307"/>
                    <a:pt x="239" y="307"/>
                    <a:pt x="239" y="30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8" y="253"/>
                    <a:pt x="263" y="248"/>
                    <a:pt x="268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99" y="252"/>
                    <a:pt x="299" y="252"/>
                    <a:pt x="299" y="252"/>
                  </a:cubicBezTo>
                  <a:cubicBezTo>
                    <a:pt x="314" y="223"/>
                    <a:pt x="314" y="223"/>
                    <a:pt x="314" y="223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90" y="195"/>
                    <a:pt x="292" y="189"/>
                    <a:pt x="293" y="182"/>
                  </a:cubicBezTo>
                  <a:cubicBezTo>
                    <a:pt x="294" y="182"/>
                    <a:pt x="294" y="182"/>
                    <a:pt x="294" y="182"/>
                  </a:cubicBezTo>
                  <a:cubicBezTo>
                    <a:pt x="325" y="175"/>
                    <a:pt x="325" y="175"/>
                    <a:pt x="325" y="175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0" y="130"/>
                    <a:pt x="288" y="123"/>
                    <a:pt x="286" y="117"/>
                  </a:cubicBezTo>
                  <a:cubicBezTo>
                    <a:pt x="287" y="116"/>
                    <a:pt x="287" y="116"/>
                    <a:pt x="287" y="116"/>
                  </a:cubicBezTo>
                  <a:cubicBezTo>
                    <a:pt x="312" y="96"/>
                    <a:pt x="312" y="96"/>
                    <a:pt x="312" y="96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64" y="78"/>
                    <a:pt x="264" y="78"/>
                    <a:pt x="264" y="78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57" y="71"/>
                    <a:pt x="253" y="67"/>
                    <a:pt x="245" y="6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59" y="36"/>
                    <a:pt x="259" y="36"/>
                    <a:pt x="259" y="36"/>
                  </a:cubicBezTo>
                  <a:cubicBezTo>
                    <a:pt x="231" y="18"/>
                    <a:pt x="231" y="18"/>
                    <a:pt x="231" y="18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01" y="37"/>
                    <a:pt x="193" y="34"/>
                    <a:pt x="184" y="33"/>
                  </a:cubicBezTo>
                  <a:cubicBezTo>
                    <a:pt x="184" y="31"/>
                    <a:pt x="184" y="31"/>
                    <a:pt x="184" y="31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29" y="34"/>
                    <a:pt x="119" y="37"/>
                    <a:pt x="109" y="42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2" y="67"/>
                  </a:lnTo>
                  <a:close/>
                  <a:moveTo>
                    <a:pt x="219" y="69"/>
                  </a:moveTo>
                  <a:cubicBezTo>
                    <a:pt x="271" y="100"/>
                    <a:pt x="287" y="167"/>
                    <a:pt x="256" y="219"/>
                  </a:cubicBezTo>
                  <a:cubicBezTo>
                    <a:pt x="224" y="271"/>
                    <a:pt x="157" y="287"/>
                    <a:pt x="106" y="256"/>
                  </a:cubicBezTo>
                  <a:cubicBezTo>
                    <a:pt x="54" y="225"/>
                    <a:pt x="37" y="157"/>
                    <a:pt x="69" y="106"/>
                  </a:cubicBezTo>
                  <a:cubicBezTo>
                    <a:pt x="100" y="54"/>
                    <a:pt x="167" y="38"/>
                    <a:pt x="219" y="69"/>
                  </a:cubicBezTo>
                  <a:close/>
                </a:path>
              </a:pathLst>
            </a:custGeom>
            <a:solidFill>
              <a:srgbClr val="00BFA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10">
              <a:extLst>
                <a:ext uri="{FF2B5EF4-FFF2-40B4-BE49-F238E27FC236}">
                  <a16:creationId xmlns:a16="http://schemas.microsoft.com/office/drawing/2014/main" id="{E64714AE-1B00-9890-E75E-9BFBEDF12782}"/>
                </a:ext>
              </a:extLst>
            </p:cNvPr>
            <p:cNvSpPr/>
            <p:nvPr/>
          </p:nvSpPr>
          <p:spPr bwMode="auto">
            <a:xfrm>
              <a:off x="824424" y="3991205"/>
              <a:ext cx="379106" cy="334127"/>
            </a:xfrm>
            <a:custGeom>
              <a:avLst/>
              <a:gdLst>
                <a:gd name="T0" fmla="*/ 113 w 125"/>
                <a:gd name="T1" fmla="*/ 62 h 110"/>
                <a:gd name="T2" fmla="*/ 117 w 125"/>
                <a:gd name="T3" fmla="*/ 97 h 110"/>
                <a:gd name="T4" fmla="*/ 82 w 125"/>
                <a:gd name="T5" fmla="*/ 102 h 110"/>
                <a:gd name="T6" fmla="*/ 13 w 125"/>
                <a:gd name="T7" fmla="*/ 49 h 110"/>
                <a:gd name="T8" fmla="*/ 9 w 125"/>
                <a:gd name="T9" fmla="*/ 14 h 110"/>
                <a:gd name="T10" fmla="*/ 44 w 125"/>
                <a:gd name="T11" fmla="*/ 9 h 110"/>
                <a:gd name="T12" fmla="*/ 113 w 125"/>
                <a:gd name="T13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10">
                  <a:moveTo>
                    <a:pt x="113" y="62"/>
                  </a:moveTo>
                  <a:cubicBezTo>
                    <a:pt x="124" y="70"/>
                    <a:pt x="125" y="86"/>
                    <a:pt x="117" y="97"/>
                  </a:cubicBezTo>
                  <a:cubicBezTo>
                    <a:pt x="109" y="108"/>
                    <a:pt x="93" y="110"/>
                    <a:pt x="82" y="10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2" y="41"/>
                    <a:pt x="0" y="25"/>
                    <a:pt x="9" y="14"/>
                  </a:cubicBezTo>
                  <a:cubicBezTo>
                    <a:pt x="17" y="3"/>
                    <a:pt x="33" y="0"/>
                    <a:pt x="44" y="9"/>
                  </a:cubicBezTo>
                  <a:lnTo>
                    <a:pt x="113" y="62"/>
                  </a:lnTo>
                  <a:close/>
                </a:path>
              </a:pathLst>
            </a:custGeom>
            <a:solidFill>
              <a:srgbClr val="00BFA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id="{75F6D914-0D84-9827-158F-0520CB45CC5E}"/>
                </a:ext>
              </a:extLst>
            </p:cNvPr>
            <p:cNvSpPr/>
            <p:nvPr/>
          </p:nvSpPr>
          <p:spPr bwMode="auto">
            <a:xfrm>
              <a:off x="571258" y="4727571"/>
              <a:ext cx="426656" cy="218468"/>
            </a:xfrm>
            <a:custGeom>
              <a:avLst/>
              <a:gdLst>
                <a:gd name="T0" fmla="*/ 117 w 140"/>
                <a:gd name="T1" fmla="*/ 20 h 72"/>
                <a:gd name="T2" fmla="*/ 137 w 140"/>
                <a:gd name="T3" fmla="*/ 49 h 72"/>
                <a:gd name="T4" fmla="*/ 108 w 140"/>
                <a:gd name="T5" fmla="*/ 69 h 72"/>
                <a:gd name="T6" fmla="*/ 22 w 140"/>
                <a:gd name="T7" fmla="*/ 52 h 72"/>
                <a:gd name="T8" fmla="*/ 3 w 140"/>
                <a:gd name="T9" fmla="*/ 23 h 72"/>
                <a:gd name="T10" fmla="*/ 32 w 140"/>
                <a:gd name="T11" fmla="*/ 3 h 72"/>
                <a:gd name="T12" fmla="*/ 117 w 140"/>
                <a:gd name="T13" fmla="*/ 2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72">
                  <a:moveTo>
                    <a:pt x="117" y="20"/>
                  </a:moveTo>
                  <a:cubicBezTo>
                    <a:pt x="131" y="22"/>
                    <a:pt x="140" y="36"/>
                    <a:pt x="137" y="49"/>
                  </a:cubicBezTo>
                  <a:cubicBezTo>
                    <a:pt x="134" y="63"/>
                    <a:pt x="121" y="72"/>
                    <a:pt x="108" y="69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9" y="50"/>
                    <a:pt x="0" y="37"/>
                    <a:pt x="3" y="23"/>
                  </a:cubicBezTo>
                  <a:cubicBezTo>
                    <a:pt x="6" y="9"/>
                    <a:pt x="19" y="0"/>
                    <a:pt x="32" y="3"/>
                  </a:cubicBezTo>
                  <a:lnTo>
                    <a:pt x="117" y="20"/>
                  </a:lnTo>
                  <a:close/>
                </a:path>
              </a:pathLst>
            </a:custGeom>
            <a:solidFill>
              <a:srgbClr val="00BFA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9914096E-74E0-87F4-CC19-E690DDA47EE0}"/>
                </a:ext>
              </a:extLst>
            </p:cNvPr>
            <p:cNvSpPr/>
            <p:nvPr/>
          </p:nvSpPr>
          <p:spPr bwMode="auto">
            <a:xfrm>
              <a:off x="757599" y="5433095"/>
              <a:ext cx="422800" cy="240315"/>
            </a:xfrm>
            <a:custGeom>
              <a:avLst/>
              <a:gdLst>
                <a:gd name="T0" fmla="*/ 105 w 139"/>
                <a:gd name="T1" fmla="*/ 4 h 79"/>
                <a:gd name="T2" fmla="*/ 136 w 139"/>
                <a:gd name="T3" fmla="*/ 22 h 79"/>
                <a:gd name="T4" fmla="*/ 118 w 139"/>
                <a:gd name="T5" fmla="*/ 52 h 79"/>
                <a:gd name="T6" fmla="*/ 34 w 139"/>
                <a:gd name="T7" fmla="*/ 75 h 79"/>
                <a:gd name="T8" fmla="*/ 4 w 139"/>
                <a:gd name="T9" fmla="*/ 57 h 79"/>
                <a:gd name="T10" fmla="*/ 21 w 139"/>
                <a:gd name="T11" fmla="*/ 26 h 79"/>
                <a:gd name="T12" fmla="*/ 105 w 139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9">
                  <a:moveTo>
                    <a:pt x="105" y="4"/>
                  </a:moveTo>
                  <a:cubicBezTo>
                    <a:pt x="118" y="0"/>
                    <a:pt x="132" y="8"/>
                    <a:pt x="136" y="22"/>
                  </a:cubicBezTo>
                  <a:cubicBezTo>
                    <a:pt x="139" y="35"/>
                    <a:pt x="131" y="49"/>
                    <a:pt x="118" y="52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1" y="79"/>
                    <a:pt x="7" y="71"/>
                    <a:pt x="4" y="57"/>
                  </a:cubicBezTo>
                  <a:cubicBezTo>
                    <a:pt x="0" y="44"/>
                    <a:pt x="8" y="30"/>
                    <a:pt x="21" y="26"/>
                  </a:cubicBezTo>
                  <a:lnTo>
                    <a:pt x="105" y="4"/>
                  </a:lnTo>
                  <a:close/>
                </a:path>
              </a:pathLst>
            </a:custGeom>
            <a:solidFill>
              <a:srgbClr val="00BFA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0B86F3CD-DE77-0516-971B-EF019B71398D}"/>
                </a:ext>
              </a:extLst>
            </p:cNvPr>
            <p:cNvSpPr/>
            <p:nvPr/>
          </p:nvSpPr>
          <p:spPr bwMode="auto">
            <a:xfrm>
              <a:off x="3544995" y="5433095"/>
              <a:ext cx="425371" cy="240315"/>
            </a:xfrm>
            <a:custGeom>
              <a:avLst/>
              <a:gdLst>
                <a:gd name="T0" fmla="*/ 35 w 140"/>
                <a:gd name="T1" fmla="*/ 4 h 79"/>
                <a:gd name="T2" fmla="*/ 4 w 140"/>
                <a:gd name="T3" fmla="*/ 22 h 79"/>
                <a:gd name="T4" fmla="*/ 21 w 140"/>
                <a:gd name="T5" fmla="*/ 52 h 79"/>
                <a:gd name="T6" fmla="*/ 105 w 140"/>
                <a:gd name="T7" fmla="*/ 75 h 79"/>
                <a:gd name="T8" fmla="*/ 136 w 140"/>
                <a:gd name="T9" fmla="*/ 57 h 79"/>
                <a:gd name="T10" fmla="*/ 119 w 140"/>
                <a:gd name="T11" fmla="*/ 26 h 79"/>
                <a:gd name="T12" fmla="*/ 35 w 140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79">
                  <a:moveTo>
                    <a:pt x="35" y="4"/>
                  </a:moveTo>
                  <a:cubicBezTo>
                    <a:pt x="21" y="0"/>
                    <a:pt x="8" y="8"/>
                    <a:pt x="4" y="22"/>
                  </a:cubicBezTo>
                  <a:cubicBezTo>
                    <a:pt x="0" y="35"/>
                    <a:pt x="8" y="49"/>
                    <a:pt x="21" y="52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19" y="79"/>
                    <a:pt x="132" y="71"/>
                    <a:pt x="136" y="57"/>
                  </a:cubicBezTo>
                  <a:cubicBezTo>
                    <a:pt x="140" y="44"/>
                    <a:pt x="132" y="30"/>
                    <a:pt x="119" y="26"/>
                  </a:cubicBezTo>
                  <a:lnTo>
                    <a:pt x="35" y="4"/>
                  </a:lnTo>
                  <a:close/>
                </a:path>
              </a:pathLst>
            </a:custGeom>
            <a:solidFill>
              <a:srgbClr val="00BFA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14">
              <a:extLst>
                <a:ext uri="{FF2B5EF4-FFF2-40B4-BE49-F238E27FC236}">
                  <a16:creationId xmlns:a16="http://schemas.microsoft.com/office/drawing/2014/main" id="{47CEE341-4459-AAEC-3E0F-5849948F4A16}"/>
                </a:ext>
              </a:extLst>
            </p:cNvPr>
            <p:cNvSpPr/>
            <p:nvPr/>
          </p:nvSpPr>
          <p:spPr bwMode="auto">
            <a:xfrm>
              <a:off x="1140561" y="3748320"/>
              <a:ext cx="2335039" cy="2748843"/>
            </a:xfrm>
            <a:custGeom>
              <a:avLst/>
              <a:gdLst>
                <a:gd name="T0" fmla="*/ 702 w 768"/>
                <a:gd name="T1" fmla="*/ 412 h 904"/>
                <a:gd name="T2" fmla="*/ 611 w 768"/>
                <a:gd name="T3" fmla="*/ 601 h 904"/>
                <a:gd name="T4" fmla="*/ 611 w 768"/>
                <a:gd name="T5" fmla="*/ 602 h 904"/>
                <a:gd name="T6" fmla="*/ 609 w 768"/>
                <a:gd name="T7" fmla="*/ 604 h 904"/>
                <a:gd name="T8" fmla="*/ 606 w 768"/>
                <a:gd name="T9" fmla="*/ 606 h 904"/>
                <a:gd name="T10" fmla="*/ 606 w 768"/>
                <a:gd name="T11" fmla="*/ 607 h 904"/>
                <a:gd name="T12" fmla="*/ 536 w 768"/>
                <a:gd name="T13" fmla="*/ 735 h 904"/>
                <a:gd name="T14" fmla="*/ 523 w 768"/>
                <a:gd name="T15" fmla="*/ 827 h 904"/>
                <a:gd name="T16" fmla="*/ 523 w 768"/>
                <a:gd name="T17" fmla="*/ 833 h 904"/>
                <a:gd name="T18" fmla="*/ 521 w 768"/>
                <a:gd name="T19" fmla="*/ 837 h 904"/>
                <a:gd name="T20" fmla="*/ 504 w 768"/>
                <a:gd name="T21" fmla="*/ 844 h 904"/>
                <a:gd name="T22" fmla="*/ 274 w 768"/>
                <a:gd name="T23" fmla="*/ 844 h 904"/>
                <a:gd name="T24" fmla="*/ 257 w 768"/>
                <a:gd name="T25" fmla="*/ 837 h 904"/>
                <a:gd name="T26" fmla="*/ 255 w 768"/>
                <a:gd name="T27" fmla="*/ 832 h 904"/>
                <a:gd name="T28" fmla="*/ 256 w 768"/>
                <a:gd name="T29" fmla="*/ 827 h 904"/>
                <a:gd name="T30" fmla="*/ 243 w 768"/>
                <a:gd name="T31" fmla="*/ 737 h 904"/>
                <a:gd name="T32" fmla="*/ 185 w 768"/>
                <a:gd name="T33" fmla="*/ 622 h 904"/>
                <a:gd name="T34" fmla="*/ 170 w 768"/>
                <a:gd name="T35" fmla="*/ 604 h 904"/>
                <a:gd name="T36" fmla="*/ 136 w 768"/>
                <a:gd name="T37" fmla="*/ 571 h 904"/>
                <a:gd name="T38" fmla="*/ 109 w 768"/>
                <a:gd name="T39" fmla="*/ 530 h 904"/>
                <a:gd name="T40" fmla="*/ 75 w 768"/>
                <a:gd name="T41" fmla="*/ 436 h 904"/>
                <a:gd name="T42" fmla="*/ 70 w 768"/>
                <a:gd name="T43" fmla="*/ 378 h 904"/>
                <a:gd name="T44" fmla="*/ 342 w 768"/>
                <a:gd name="T45" fmla="*/ 65 h 904"/>
                <a:gd name="T46" fmla="*/ 305 w 768"/>
                <a:gd name="T47" fmla="*/ 0 h 904"/>
                <a:gd name="T48" fmla="*/ 0 w 768"/>
                <a:gd name="T49" fmla="*/ 378 h 904"/>
                <a:gd name="T50" fmla="*/ 132 w 768"/>
                <a:gd name="T51" fmla="*/ 669 h 904"/>
                <a:gd name="T52" fmla="*/ 186 w 768"/>
                <a:gd name="T53" fmla="*/ 825 h 904"/>
                <a:gd name="T54" fmla="*/ 204 w 768"/>
                <a:gd name="T55" fmla="*/ 883 h 904"/>
                <a:gd name="T56" fmla="*/ 226 w 768"/>
                <a:gd name="T57" fmla="*/ 902 h 904"/>
                <a:gd name="T58" fmla="*/ 380 w 768"/>
                <a:gd name="T59" fmla="*/ 903 h 904"/>
                <a:gd name="T60" fmla="*/ 547 w 768"/>
                <a:gd name="T61" fmla="*/ 904 h 904"/>
                <a:gd name="T62" fmla="*/ 575 w 768"/>
                <a:gd name="T63" fmla="*/ 883 h 904"/>
                <a:gd name="T64" fmla="*/ 593 w 768"/>
                <a:gd name="T65" fmla="*/ 825 h 904"/>
                <a:gd name="T66" fmla="*/ 658 w 768"/>
                <a:gd name="T67" fmla="*/ 654 h 904"/>
                <a:gd name="T68" fmla="*/ 662 w 768"/>
                <a:gd name="T69" fmla="*/ 650 h 904"/>
                <a:gd name="T70" fmla="*/ 768 w 768"/>
                <a:gd name="T71" fmla="*/ 442 h 904"/>
                <a:gd name="T72" fmla="*/ 702 w 768"/>
                <a:gd name="T73" fmla="*/ 41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904">
                  <a:moveTo>
                    <a:pt x="702" y="412"/>
                  </a:moveTo>
                  <a:cubicBezTo>
                    <a:pt x="694" y="485"/>
                    <a:pt x="661" y="552"/>
                    <a:pt x="611" y="601"/>
                  </a:cubicBezTo>
                  <a:cubicBezTo>
                    <a:pt x="611" y="602"/>
                    <a:pt x="611" y="602"/>
                    <a:pt x="611" y="602"/>
                  </a:cubicBezTo>
                  <a:cubicBezTo>
                    <a:pt x="610" y="603"/>
                    <a:pt x="609" y="603"/>
                    <a:pt x="609" y="604"/>
                  </a:cubicBezTo>
                  <a:cubicBezTo>
                    <a:pt x="609" y="604"/>
                    <a:pt x="608" y="605"/>
                    <a:pt x="606" y="606"/>
                  </a:cubicBezTo>
                  <a:cubicBezTo>
                    <a:pt x="606" y="607"/>
                    <a:pt x="606" y="607"/>
                    <a:pt x="606" y="607"/>
                  </a:cubicBezTo>
                  <a:cubicBezTo>
                    <a:pt x="595" y="619"/>
                    <a:pt x="556" y="665"/>
                    <a:pt x="536" y="735"/>
                  </a:cubicBezTo>
                  <a:cubicBezTo>
                    <a:pt x="528" y="762"/>
                    <a:pt x="523" y="793"/>
                    <a:pt x="523" y="827"/>
                  </a:cubicBezTo>
                  <a:cubicBezTo>
                    <a:pt x="523" y="829"/>
                    <a:pt x="523" y="831"/>
                    <a:pt x="523" y="833"/>
                  </a:cubicBezTo>
                  <a:cubicBezTo>
                    <a:pt x="523" y="833"/>
                    <a:pt x="522" y="835"/>
                    <a:pt x="521" y="837"/>
                  </a:cubicBezTo>
                  <a:cubicBezTo>
                    <a:pt x="519" y="839"/>
                    <a:pt x="514" y="842"/>
                    <a:pt x="504" y="844"/>
                  </a:cubicBezTo>
                  <a:cubicBezTo>
                    <a:pt x="274" y="844"/>
                    <a:pt x="274" y="844"/>
                    <a:pt x="274" y="844"/>
                  </a:cubicBezTo>
                  <a:cubicBezTo>
                    <a:pt x="265" y="842"/>
                    <a:pt x="260" y="840"/>
                    <a:pt x="257" y="837"/>
                  </a:cubicBezTo>
                  <a:cubicBezTo>
                    <a:pt x="256" y="836"/>
                    <a:pt x="255" y="833"/>
                    <a:pt x="255" y="832"/>
                  </a:cubicBezTo>
                  <a:cubicBezTo>
                    <a:pt x="256" y="830"/>
                    <a:pt x="256" y="830"/>
                    <a:pt x="256" y="827"/>
                  </a:cubicBezTo>
                  <a:cubicBezTo>
                    <a:pt x="256" y="794"/>
                    <a:pt x="251" y="764"/>
                    <a:pt x="243" y="737"/>
                  </a:cubicBezTo>
                  <a:cubicBezTo>
                    <a:pt x="227" y="683"/>
                    <a:pt x="201" y="643"/>
                    <a:pt x="185" y="622"/>
                  </a:cubicBezTo>
                  <a:cubicBezTo>
                    <a:pt x="180" y="616"/>
                    <a:pt x="175" y="610"/>
                    <a:pt x="170" y="604"/>
                  </a:cubicBezTo>
                  <a:cubicBezTo>
                    <a:pt x="159" y="593"/>
                    <a:pt x="146" y="583"/>
                    <a:pt x="136" y="571"/>
                  </a:cubicBezTo>
                  <a:cubicBezTo>
                    <a:pt x="125" y="558"/>
                    <a:pt x="116" y="544"/>
                    <a:pt x="109" y="530"/>
                  </a:cubicBezTo>
                  <a:cubicBezTo>
                    <a:pt x="94" y="501"/>
                    <a:pt x="81" y="469"/>
                    <a:pt x="75" y="436"/>
                  </a:cubicBezTo>
                  <a:cubicBezTo>
                    <a:pt x="72" y="417"/>
                    <a:pt x="70" y="397"/>
                    <a:pt x="70" y="378"/>
                  </a:cubicBezTo>
                  <a:cubicBezTo>
                    <a:pt x="70" y="219"/>
                    <a:pt x="189" y="87"/>
                    <a:pt x="342" y="65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131" y="38"/>
                    <a:pt x="0" y="193"/>
                    <a:pt x="0" y="378"/>
                  </a:cubicBezTo>
                  <a:cubicBezTo>
                    <a:pt x="0" y="494"/>
                    <a:pt x="51" y="598"/>
                    <a:pt x="132" y="669"/>
                  </a:cubicBezTo>
                  <a:cubicBezTo>
                    <a:pt x="151" y="694"/>
                    <a:pt x="185" y="750"/>
                    <a:pt x="186" y="825"/>
                  </a:cubicBezTo>
                  <a:cubicBezTo>
                    <a:pt x="184" y="841"/>
                    <a:pt x="188" y="864"/>
                    <a:pt x="204" y="883"/>
                  </a:cubicBezTo>
                  <a:cubicBezTo>
                    <a:pt x="210" y="890"/>
                    <a:pt x="218" y="897"/>
                    <a:pt x="226" y="902"/>
                  </a:cubicBezTo>
                  <a:cubicBezTo>
                    <a:pt x="380" y="903"/>
                    <a:pt x="380" y="903"/>
                    <a:pt x="380" y="903"/>
                  </a:cubicBezTo>
                  <a:cubicBezTo>
                    <a:pt x="547" y="904"/>
                    <a:pt x="547" y="904"/>
                    <a:pt x="547" y="904"/>
                  </a:cubicBezTo>
                  <a:cubicBezTo>
                    <a:pt x="558" y="899"/>
                    <a:pt x="567" y="892"/>
                    <a:pt x="575" y="883"/>
                  </a:cubicBezTo>
                  <a:cubicBezTo>
                    <a:pt x="590" y="864"/>
                    <a:pt x="594" y="841"/>
                    <a:pt x="593" y="825"/>
                  </a:cubicBezTo>
                  <a:cubicBezTo>
                    <a:pt x="594" y="723"/>
                    <a:pt x="657" y="655"/>
                    <a:pt x="658" y="654"/>
                  </a:cubicBezTo>
                  <a:cubicBezTo>
                    <a:pt x="660" y="653"/>
                    <a:pt x="661" y="652"/>
                    <a:pt x="662" y="650"/>
                  </a:cubicBezTo>
                  <a:cubicBezTo>
                    <a:pt x="717" y="595"/>
                    <a:pt x="755" y="522"/>
                    <a:pt x="768" y="442"/>
                  </a:cubicBezTo>
                  <a:cubicBezTo>
                    <a:pt x="750" y="433"/>
                    <a:pt x="720" y="420"/>
                    <a:pt x="702" y="41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9" name="Rectangle: Rounded Corners 17">
            <a:extLst>
              <a:ext uri="{FF2B5EF4-FFF2-40B4-BE49-F238E27FC236}">
                <a16:creationId xmlns:a16="http://schemas.microsoft.com/office/drawing/2014/main" id="{AFEEEA35-BB51-58F3-2AEF-C40BE0AB20F4}"/>
              </a:ext>
            </a:extLst>
          </p:cNvPr>
          <p:cNvSpPr/>
          <p:nvPr/>
        </p:nvSpPr>
        <p:spPr>
          <a:xfrm>
            <a:off x="1512651" y="1925016"/>
            <a:ext cx="3767559" cy="349726"/>
          </a:xfrm>
          <a:prstGeom prst="roundRect">
            <a:avLst>
              <a:gd name="adj" fmla="val 50000"/>
            </a:avLst>
          </a:prstGeom>
          <a:solidFill>
            <a:srgbClr val="00BFA6"/>
          </a:solidFill>
          <a:ln>
            <a:noFill/>
          </a:ln>
        </p:spPr>
        <p:txBody>
          <a:bodyPr/>
          <a:lstStyle/>
          <a:p>
            <a:endParaRPr lang="zh-CN" altLang="en-US" sz="1600" kern="0" dirty="0">
              <a:solidFill>
                <a:prstClr val="black"/>
              </a:solidFill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4E1E4B1-CC2E-6FC7-8360-30CD39B29C94}"/>
              </a:ext>
            </a:extLst>
          </p:cNvPr>
          <p:cNvGrpSpPr/>
          <p:nvPr/>
        </p:nvGrpSpPr>
        <p:grpSpPr>
          <a:xfrm>
            <a:off x="1808203" y="1937716"/>
            <a:ext cx="3472007" cy="933734"/>
            <a:chOff x="-328895" y="1919234"/>
            <a:chExt cx="3472007" cy="93373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CACB8FA-0231-BD6D-B219-5CDE1CA3BFDA}"/>
                </a:ext>
              </a:extLst>
            </p:cNvPr>
            <p:cNvSpPr txBox="1"/>
            <p:nvPr/>
          </p:nvSpPr>
          <p:spPr>
            <a:xfrm>
              <a:off x="-316195" y="2320515"/>
              <a:ext cx="345930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55F96BD-A10A-B171-23C5-F5146751231E}"/>
                </a:ext>
              </a:extLst>
            </p:cNvPr>
            <p:cNvSpPr txBox="1"/>
            <p:nvPr/>
          </p:nvSpPr>
          <p:spPr>
            <a:xfrm>
              <a:off x="-328895" y="19192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Rectangle: Rounded Corners 17">
            <a:extLst>
              <a:ext uri="{FF2B5EF4-FFF2-40B4-BE49-F238E27FC236}">
                <a16:creationId xmlns:a16="http://schemas.microsoft.com/office/drawing/2014/main" id="{45BEF876-6632-BF90-C5D8-3411ECB6F965}"/>
              </a:ext>
            </a:extLst>
          </p:cNvPr>
          <p:cNvSpPr/>
          <p:nvPr/>
        </p:nvSpPr>
        <p:spPr>
          <a:xfrm>
            <a:off x="1512651" y="3254137"/>
            <a:ext cx="3767559" cy="349726"/>
          </a:xfrm>
          <a:prstGeom prst="roundRect">
            <a:avLst>
              <a:gd name="adj" fmla="val 50000"/>
            </a:avLst>
          </a:prstGeom>
          <a:solidFill>
            <a:srgbClr val="504F60"/>
          </a:solidFill>
          <a:ln>
            <a:noFill/>
          </a:ln>
        </p:spPr>
        <p:txBody>
          <a:bodyPr/>
          <a:lstStyle/>
          <a:p>
            <a:endParaRPr lang="zh-CN" altLang="en-US" sz="1600" kern="0" dirty="0">
              <a:solidFill>
                <a:prstClr val="black"/>
              </a:solidFill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7E3D115-AFEC-A012-D29B-2E9310DAFFDC}"/>
              </a:ext>
            </a:extLst>
          </p:cNvPr>
          <p:cNvGrpSpPr/>
          <p:nvPr/>
        </p:nvGrpSpPr>
        <p:grpSpPr>
          <a:xfrm>
            <a:off x="1808203" y="3266837"/>
            <a:ext cx="3472007" cy="933734"/>
            <a:chOff x="-328895" y="1919234"/>
            <a:chExt cx="3472007" cy="93373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C29F110-CD7E-5A15-96FB-E6E414A32F3D}"/>
                </a:ext>
              </a:extLst>
            </p:cNvPr>
            <p:cNvSpPr txBox="1"/>
            <p:nvPr/>
          </p:nvSpPr>
          <p:spPr>
            <a:xfrm>
              <a:off x="-316195" y="2320515"/>
              <a:ext cx="345930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2C32F9A-95CF-4E9E-B8AA-4800D0FD4B00}"/>
                </a:ext>
              </a:extLst>
            </p:cNvPr>
            <p:cNvSpPr txBox="1"/>
            <p:nvPr/>
          </p:nvSpPr>
          <p:spPr>
            <a:xfrm>
              <a:off x="-328895" y="19192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3" name="Rectangle: Rounded Corners 17">
            <a:extLst>
              <a:ext uri="{FF2B5EF4-FFF2-40B4-BE49-F238E27FC236}">
                <a16:creationId xmlns:a16="http://schemas.microsoft.com/office/drawing/2014/main" id="{7C51CE74-57F9-22C9-D301-FE9C15147431}"/>
              </a:ext>
            </a:extLst>
          </p:cNvPr>
          <p:cNvSpPr/>
          <p:nvPr/>
        </p:nvSpPr>
        <p:spPr>
          <a:xfrm>
            <a:off x="1512651" y="4583258"/>
            <a:ext cx="3767559" cy="349726"/>
          </a:xfrm>
          <a:prstGeom prst="roundRect">
            <a:avLst>
              <a:gd name="adj" fmla="val 50000"/>
            </a:avLst>
          </a:prstGeom>
          <a:solidFill>
            <a:srgbClr val="00BFA6"/>
          </a:solidFill>
          <a:ln>
            <a:noFill/>
          </a:ln>
        </p:spPr>
        <p:txBody>
          <a:bodyPr/>
          <a:lstStyle/>
          <a:p>
            <a:endParaRPr lang="zh-CN" altLang="en-US" sz="1600" kern="0" dirty="0">
              <a:solidFill>
                <a:prstClr val="black"/>
              </a:solidFill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634148E-58C0-7F60-BCA8-06E5CF1B202B}"/>
              </a:ext>
            </a:extLst>
          </p:cNvPr>
          <p:cNvGrpSpPr/>
          <p:nvPr/>
        </p:nvGrpSpPr>
        <p:grpSpPr>
          <a:xfrm>
            <a:off x="1808203" y="4595958"/>
            <a:ext cx="3472007" cy="933734"/>
            <a:chOff x="-328895" y="1919234"/>
            <a:chExt cx="3472007" cy="93373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948EED9-2621-771D-CADF-554D1E1A2504}"/>
                </a:ext>
              </a:extLst>
            </p:cNvPr>
            <p:cNvSpPr txBox="1"/>
            <p:nvPr/>
          </p:nvSpPr>
          <p:spPr>
            <a:xfrm>
              <a:off x="-316195" y="2320515"/>
              <a:ext cx="345930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49EA98D-1FA1-5B9A-6FB4-0BC890E29CBA}"/>
                </a:ext>
              </a:extLst>
            </p:cNvPr>
            <p:cNvSpPr txBox="1"/>
            <p:nvPr/>
          </p:nvSpPr>
          <p:spPr>
            <a:xfrm>
              <a:off x="-328895" y="19192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924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4">
            <a:extLst>
              <a:ext uri="{FF2B5EF4-FFF2-40B4-BE49-F238E27FC236}">
                <a16:creationId xmlns:a16="http://schemas.microsoft.com/office/drawing/2014/main" id="{FAAB8EF8-D172-8301-691F-F7C4A64F02C3}"/>
              </a:ext>
            </a:extLst>
          </p:cNvPr>
          <p:cNvSpPr/>
          <p:nvPr/>
        </p:nvSpPr>
        <p:spPr>
          <a:xfrm>
            <a:off x="6385787" y="1605620"/>
            <a:ext cx="1999733" cy="3852428"/>
          </a:xfrm>
          <a:prstGeom prst="roundRect">
            <a:avLst>
              <a:gd name="adj" fmla="val 12255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3FFA853-4653-BB84-E0E3-2107EB09CD2A}"/>
              </a:ext>
            </a:extLst>
          </p:cNvPr>
          <p:cNvSpPr/>
          <p:nvPr/>
        </p:nvSpPr>
        <p:spPr>
          <a:xfrm>
            <a:off x="6539818" y="2046996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AA1A6A7-C884-7957-B47B-C851D639E4BA}"/>
              </a:ext>
            </a:extLst>
          </p:cNvPr>
          <p:cNvSpPr/>
          <p:nvPr/>
        </p:nvSpPr>
        <p:spPr>
          <a:xfrm>
            <a:off x="6539818" y="4807217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0F8D7C2-45DE-E7EF-2D5B-9F7F20789CA5}"/>
              </a:ext>
            </a:extLst>
          </p:cNvPr>
          <p:cNvSpPr/>
          <p:nvPr/>
        </p:nvSpPr>
        <p:spPr>
          <a:xfrm>
            <a:off x="6404482" y="3847448"/>
            <a:ext cx="1993737" cy="611389"/>
          </a:xfrm>
          <a:prstGeom prst="rect">
            <a:avLst/>
          </a:prstGeom>
          <a:solidFill>
            <a:srgbClr val="00BFA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3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71C563D-57EC-2FE0-115A-D9D5C5BEE392}"/>
              </a:ext>
            </a:extLst>
          </p:cNvPr>
          <p:cNvGrpSpPr/>
          <p:nvPr/>
        </p:nvGrpSpPr>
        <p:grpSpPr>
          <a:xfrm>
            <a:off x="8019896" y="2046996"/>
            <a:ext cx="248052" cy="3008273"/>
            <a:chOff x="14126587" y="2123196"/>
            <a:chExt cx="248052" cy="3008273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F4CA7E75-F4A0-5A7E-5734-D3095594C60A}"/>
                </a:ext>
              </a:extLst>
            </p:cNvPr>
            <p:cNvSpPr/>
            <p:nvPr/>
          </p:nvSpPr>
          <p:spPr>
            <a:xfrm>
              <a:off x="14126587" y="2123196"/>
              <a:ext cx="248052" cy="2480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A6534340-2703-30DF-CE2D-200EB24694A5}"/>
                </a:ext>
              </a:extLst>
            </p:cNvPr>
            <p:cNvSpPr/>
            <p:nvPr/>
          </p:nvSpPr>
          <p:spPr>
            <a:xfrm>
              <a:off x="14126587" y="4883417"/>
              <a:ext cx="248052" cy="2480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353E1A44-A6C3-5831-DACA-A50F1239B9FF}"/>
              </a:ext>
            </a:extLst>
          </p:cNvPr>
          <p:cNvGrpSpPr/>
          <p:nvPr/>
        </p:nvGrpSpPr>
        <p:grpSpPr>
          <a:xfrm>
            <a:off x="474249" y="305511"/>
            <a:ext cx="730664" cy="730664"/>
            <a:chOff x="2829453" y="1976274"/>
            <a:chExt cx="461665" cy="461665"/>
          </a:xfrm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F15FD28F-EFED-BEF0-0924-2479A0E9CD11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2ABB76AE-C219-C1F8-F99B-7B08E4C07AF9}"/>
                </a:ext>
              </a:extLst>
            </p:cNvPr>
            <p:cNvSpPr txBox="1"/>
            <p:nvPr/>
          </p:nvSpPr>
          <p:spPr>
            <a:xfrm>
              <a:off x="2835837" y="2035195"/>
              <a:ext cx="448894" cy="369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EDE0F28-0D18-1573-7814-70C4D463A6CD}"/>
              </a:ext>
            </a:extLst>
          </p:cNvPr>
          <p:cNvSpPr txBox="1"/>
          <p:nvPr/>
        </p:nvSpPr>
        <p:spPr>
          <a:xfrm>
            <a:off x="1407881" y="398764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504F60"/>
                </a:solidFill>
                <a:latin typeface="+mn-lt"/>
                <a:ea typeface="+mn-ea"/>
                <a:cs typeface="+mn-ea"/>
                <a:sym typeface="+mn-lt"/>
              </a:rPr>
              <a:t>工作岗位认知</a:t>
            </a:r>
          </a:p>
        </p:txBody>
      </p:sp>
      <p:sp>
        <p:nvSpPr>
          <p:cNvPr id="4" name="圆角矩形 6">
            <a:extLst>
              <a:ext uri="{FF2B5EF4-FFF2-40B4-BE49-F238E27FC236}">
                <a16:creationId xmlns:a16="http://schemas.microsoft.com/office/drawing/2014/main" id="{8443DEEE-A65A-9B2A-52B9-0C5762AD5DE5}"/>
              </a:ext>
            </a:extLst>
          </p:cNvPr>
          <p:cNvSpPr/>
          <p:nvPr/>
        </p:nvSpPr>
        <p:spPr>
          <a:xfrm>
            <a:off x="1271005" y="1605620"/>
            <a:ext cx="1999733" cy="3852428"/>
          </a:xfrm>
          <a:prstGeom prst="roundRect">
            <a:avLst>
              <a:gd name="adj" fmla="val 12255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9C7C77E-9E98-BE44-9EB2-B5D1FBB4AD71}"/>
              </a:ext>
            </a:extLst>
          </p:cNvPr>
          <p:cNvSpPr/>
          <p:nvPr/>
        </p:nvSpPr>
        <p:spPr>
          <a:xfrm>
            <a:off x="2855281" y="2046996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02A251E-DAAA-5C9E-E13B-716B5850F1A8}"/>
              </a:ext>
            </a:extLst>
          </p:cNvPr>
          <p:cNvSpPr/>
          <p:nvPr/>
        </p:nvSpPr>
        <p:spPr>
          <a:xfrm>
            <a:off x="2855281" y="4807217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304BD88-D68F-E9C1-FE30-B8BFD8516964}"/>
              </a:ext>
            </a:extLst>
          </p:cNvPr>
          <p:cNvSpPr/>
          <p:nvPr/>
        </p:nvSpPr>
        <p:spPr>
          <a:xfrm>
            <a:off x="1283705" y="3847448"/>
            <a:ext cx="1993737" cy="611389"/>
          </a:xfrm>
          <a:prstGeom prst="rect">
            <a:avLst/>
          </a:prstGeom>
          <a:solidFill>
            <a:srgbClr val="00BFA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>
                <a:cs typeface="+mn-ea"/>
                <a:sym typeface="+mn-lt"/>
              </a:rPr>
              <a:t>1</a:t>
            </a:r>
          </a:p>
        </p:txBody>
      </p:sp>
      <p:sp>
        <p:nvSpPr>
          <p:cNvPr id="11" name="圆角矩形 3">
            <a:extLst>
              <a:ext uri="{FF2B5EF4-FFF2-40B4-BE49-F238E27FC236}">
                <a16:creationId xmlns:a16="http://schemas.microsoft.com/office/drawing/2014/main" id="{939A6DF9-2414-A3D8-F3F4-EB34A3A57E1F}"/>
              </a:ext>
            </a:extLst>
          </p:cNvPr>
          <p:cNvSpPr/>
          <p:nvPr/>
        </p:nvSpPr>
        <p:spPr>
          <a:xfrm>
            <a:off x="3827572" y="1605620"/>
            <a:ext cx="1999733" cy="3852428"/>
          </a:xfrm>
          <a:prstGeom prst="roundRect">
            <a:avLst>
              <a:gd name="adj" fmla="val 12255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75BE818-ACA8-824D-48BD-B481DFE0DEA7}"/>
              </a:ext>
            </a:extLst>
          </p:cNvPr>
          <p:cNvSpPr/>
          <p:nvPr/>
        </p:nvSpPr>
        <p:spPr>
          <a:xfrm>
            <a:off x="3943389" y="2046996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7FA11F9-AEA7-F759-D5D8-7BB5C23C004A}"/>
              </a:ext>
            </a:extLst>
          </p:cNvPr>
          <p:cNvSpPr/>
          <p:nvPr/>
        </p:nvSpPr>
        <p:spPr>
          <a:xfrm>
            <a:off x="3943389" y="4807217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0AE0FF10-CD74-5F14-75D6-B596735E0854}"/>
              </a:ext>
            </a:extLst>
          </p:cNvPr>
          <p:cNvSpPr/>
          <p:nvPr/>
        </p:nvSpPr>
        <p:spPr>
          <a:xfrm>
            <a:off x="5427087" y="2046996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A70BDDF-96F1-8E59-D538-88DD3CA26406}"/>
              </a:ext>
            </a:extLst>
          </p:cNvPr>
          <p:cNvSpPr/>
          <p:nvPr/>
        </p:nvSpPr>
        <p:spPr>
          <a:xfrm>
            <a:off x="5427087" y="4807217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6F9990B-7423-3AE3-199A-20AD4B70EB66}"/>
              </a:ext>
            </a:extLst>
          </p:cNvPr>
          <p:cNvSpPr/>
          <p:nvPr/>
        </p:nvSpPr>
        <p:spPr>
          <a:xfrm>
            <a:off x="3836143" y="3847448"/>
            <a:ext cx="1993737" cy="611389"/>
          </a:xfrm>
          <a:prstGeom prst="rect">
            <a:avLst/>
          </a:prstGeom>
          <a:solidFill>
            <a:srgbClr val="504F6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>
                <a:cs typeface="+mn-ea"/>
                <a:sym typeface="+mn-lt"/>
              </a:rPr>
              <a:t>2</a:t>
            </a:r>
          </a:p>
        </p:txBody>
      </p:sp>
      <p:grpSp>
        <p:nvGrpSpPr>
          <p:cNvPr id="26" name="千图PPT彼岸天：ID 8661124库_组合 6">
            <a:extLst>
              <a:ext uri="{FF2B5EF4-FFF2-40B4-BE49-F238E27FC236}">
                <a16:creationId xmlns:a16="http://schemas.microsoft.com/office/drawing/2014/main" id="{42047F4D-6C41-0759-401E-E44913CD00E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961550" y="2129336"/>
            <a:ext cx="1117767" cy="2840560"/>
            <a:chOff x="3538073" y="2332536"/>
            <a:chExt cx="1117767" cy="2840560"/>
          </a:xfrm>
        </p:grpSpPr>
        <p:sp>
          <p:nvSpPr>
            <p:cNvPr id="27" name="圆角矩形 19">
              <a:extLst>
                <a:ext uri="{FF2B5EF4-FFF2-40B4-BE49-F238E27FC236}">
                  <a16:creationId xmlns:a16="http://schemas.microsoft.com/office/drawing/2014/main" id="{381743D9-1582-2585-97A0-9D8DDEEF4763}"/>
                </a:ext>
              </a:extLst>
            </p:cNvPr>
            <p:cNvSpPr/>
            <p:nvPr/>
          </p:nvSpPr>
          <p:spPr>
            <a:xfrm>
              <a:off x="3538073" y="2332536"/>
              <a:ext cx="1117767" cy="773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圆角矩形 20">
              <a:extLst>
                <a:ext uri="{FF2B5EF4-FFF2-40B4-BE49-F238E27FC236}">
                  <a16:creationId xmlns:a16="http://schemas.microsoft.com/office/drawing/2014/main" id="{C7769433-077E-B123-6121-0AC6BBB8BC0E}"/>
                </a:ext>
              </a:extLst>
            </p:cNvPr>
            <p:cNvSpPr/>
            <p:nvPr/>
          </p:nvSpPr>
          <p:spPr>
            <a:xfrm>
              <a:off x="3538073" y="5095790"/>
              <a:ext cx="1117767" cy="773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千图PPT彼岸天：ID 8661124库_组合 7">
            <a:extLst>
              <a:ext uri="{FF2B5EF4-FFF2-40B4-BE49-F238E27FC236}">
                <a16:creationId xmlns:a16="http://schemas.microsoft.com/office/drawing/2014/main" id="{A60CBDCE-139A-9D7C-74BC-05F3CAF0CE7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528396" y="2129336"/>
            <a:ext cx="1143209" cy="2840560"/>
            <a:chOff x="6104919" y="2332536"/>
            <a:chExt cx="1143209" cy="2840560"/>
          </a:xfrm>
        </p:grpSpPr>
        <p:sp>
          <p:nvSpPr>
            <p:cNvPr id="30" name="圆角矩形 21">
              <a:extLst>
                <a:ext uri="{FF2B5EF4-FFF2-40B4-BE49-F238E27FC236}">
                  <a16:creationId xmlns:a16="http://schemas.microsoft.com/office/drawing/2014/main" id="{D07DA064-D0A8-7A71-01F9-AA2318A300E9}"/>
                </a:ext>
              </a:extLst>
            </p:cNvPr>
            <p:cNvSpPr/>
            <p:nvPr/>
          </p:nvSpPr>
          <p:spPr>
            <a:xfrm>
              <a:off x="6104919" y="2332536"/>
              <a:ext cx="1143209" cy="773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圆角矩形 22">
              <a:extLst>
                <a:ext uri="{FF2B5EF4-FFF2-40B4-BE49-F238E27FC236}">
                  <a16:creationId xmlns:a16="http://schemas.microsoft.com/office/drawing/2014/main" id="{6F5EF34A-6DF6-3849-85BA-865415C2E032}"/>
                </a:ext>
              </a:extLst>
            </p:cNvPr>
            <p:cNvSpPr/>
            <p:nvPr/>
          </p:nvSpPr>
          <p:spPr>
            <a:xfrm>
              <a:off x="6104919" y="5095790"/>
              <a:ext cx="1143209" cy="773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3" name="圆角矩形 4">
            <a:extLst>
              <a:ext uri="{FF2B5EF4-FFF2-40B4-BE49-F238E27FC236}">
                <a16:creationId xmlns:a16="http://schemas.microsoft.com/office/drawing/2014/main" id="{E54ABB6F-7418-E310-A9CC-D28B9588E5BC}"/>
              </a:ext>
            </a:extLst>
          </p:cNvPr>
          <p:cNvSpPr/>
          <p:nvPr/>
        </p:nvSpPr>
        <p:spPr>
          <a:xfrm>
            <a:off x="8987076" y="1605620"/>
            <a:ext cx="1999733" cy="3852428"/>
          </a:xfrm>
          <a:prstGeom prst="roundRect">
            <a:avLst>
              <a:gd name="adj" fmla="val 12255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C5482C5E-D6A9-D957-63FE-99232F77E297}"/>
              </a:ext>
            </a:extLst>
          </p:cNvPr>
          <p:cNvSpPr/>
          <p:nvPr/>
        </p:nvSpPr>
        <p:spPr>
          <a:xfrm>
            <a:off x="9141107" y="2046996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2B864DEF-DB2B-3EB3-B642-ACB5FDB21A3C}"/>
              </a:ext>
            </a:extLst>
          </p:cNvPr>
          <p:cNvSpPr/>
          <p:nvPr/>
        </p:nvSpPr>
        <p:spPr>
          <a:xfrm>
            <a:off x="9141107" y="4807217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C814E799-23C2-A54B-5965-56F9584293A7}"/>
              </a:ext>
            </a:extLst>
          </p:cNvPr>
          <p:cNvSpPr/>
          <p:nvPr/>
        </p:nvSpPr>
        <p:spPr>
          <a:xfrm>
            <a:off x="8993071" y="3847448"/>
            <a:ext cx="1993737" cy="611389"/>
          </a:xfrm>
          <a:prstGeom prst="rect">
            <a:avLst/>
          </a:prstGeom>
          <a:solidFill>
            <a:srgbClr val="504F6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4</a:t>
            </a:r>
          </a:p>
        </p:txBody>
      </p:sp>
      <p:grpSp>
        <p:nvGrpSpPr>
          <p:cNvPr id="49" name="千图PPT彼岸天：ID 8661124库_组合 7">
            <a:extLst>
              <a:ext uri="{FF2B5EF4-FFF2-40B4-BE49-F238E27FC236}">
                <a16:creationId xmlns:a16="http://schemas.microsoft.com/office/drawing/2014/main" id="{DC64C912-A88C-DA7E-8A89-EE2008B3614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121924" y="2129336"/>
            <a:ext cx="1143209" cy="2840560"/>
            <a:chOff x="6104919" y="2332536"/>
            <a:chExt cx="1143209" cy="2840560"/>
          </a:xfrm>
        </p:grpSpPr>
        <p:sp>
          <p:nvSpPr>
            <p:cNvPr id="50" name="圆角矩形 21">
              <a:extLst>
                <a:ext uri="{FF2B5EF4-FFF2-40B4-BE49-F238E27FC236}">
                  <a16:creationId xmlns:a16="http://schemas.microsoft.com/office/drawing/2014/main" id="{E6E0C11C-7D0A-BBD1-0BF2-591A9A756A81}"/>
                </a:ext>
              </a:extLst>
            </p:cNvPr>
            <p:cNvSpPr/>
            <p:nvPr/>
          </p:nvSpPr>
          <p:spPr>
            <a:xfrm>
              <a:off x="6104919" y="2332536"/>
              <a:ext cx="1143209" cy="773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圆角矩形 22">
              <a:extLst>
                <a:ext uri="{FF2B5EF4-FFF2-40B4-BE49-F238E27FC236}">
                  <a16:creationId xmlns:a16="http://schemas.microsoft.com/office/drawing/2014/main" id="{DF141E02-9EDC-7AC8-CE6E-99B4D688B07D}"/>
                </a:ext>
              </a:extLst>
            </p:cNvPr>
            <p:cNvSpPr/>
            <p:nvPr/>
          </p:nvSpPr>
          <p:spPr>
            <a:xfrm>
              <a:off x="6104919" y="5095790"/>
              <a:ext cx="1143209" cy="773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7CFBF3D-4026-63D3-64DE-60DCB8565DDF}"/>
              </a:ext>
            </a:extLst>
          </p:cNvPr>
          <p:cNvGrpSpPr/>
          <p:nvPr/>
        </p:nvGrpSpPr>
        <p:grpSpPr>
          <a:xfrm>
            <a:off x="1547301" y="2367778"/>
            <a:ext cx="1581432" cy="1278187"/>
            <a:chOff x="-328895" y="1906534"/>
            <a:chExt cx="1581432" cy="1278187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CC79A6F-EF28-44AC-1E4C-0A45C42ED626}"/>
                </a:ext>
              </a:extLst>
            </p:cNvPr>
            <p:cNvSpPr txBox="1"/>
            <p:nvPr/>
          </p:nvSpPr>
          <p:spPr>
            <a:xfrm>
              <a:off x="-316195" y="2190603"/>
              <a:ext cx="146724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6" name="文本框 255">
              <a:extLst>
                <a:ext uri="{FF2B5EF4-FFF2-40B4-BE49-F238E27FC236}">
                  <a16:creationId xmlns:a16="http://schemas.microsoft.com/office/drawing/2014/main" id="{C5A239CA-6BB3-3884-31BF-F1F59A72BEF9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4E5CBA54-04C5-9233-9E0A-FFAB1CC8E3A2}"/>
              </a:ext>
            </a:extLst>
          </p:cNvPr>
          <p:cNvGrpSpPr/>
          <p:nvPr/>
        </p:nvGrpSpPr>
        <p:grpSpPr>
          <a:xfrm>
            <a:off x="4130117" y="2367778"/>
            <a:ext cx="1581432" cy="1278187"/>
            <a:chOff x="-328895" y="1906534"/>
            <a:chExt cx="1581432" cy="1278187"/>
          </a:xfrm>
        </p:grpSpPr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1414D7D0-7238-5E81-18FF-CC1D8C376A52}"/>
                </a:ext>
              </a:extLst>
            </p:cNvPr>
            <p:cNvSpPr txBox="1"/>
            <p:nvPr/>
          </p:nvSpPr>
          <p:spPr>
            <a:xfrm>
              <a:off x="-316195" y="2190603"/>
              <a:ext cx="146724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C44471AC-DF8A-310F-C63D-E913C74D1B6E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EDB0831A-70C8-3B7D-495A-135170268E7E}"/>
              </a:ext>
            </a:extLst>
          </p:cNvPr>
          <p:cNvGrpSpPr/>
          <p:nvPr/>
        </p:nvGrpSpPr>
        <p:grpSpPr>
          <a:xfrm>
            <a:off x="6671137" y="2367778"/>
            <a:ext cx="1581432" cy="1278187"/>
            <a:chOff x="-328895" y="1906534"/>
            <a:chExt cx="1581432" cy="1278187"/>
          </a:xfrm>
        </p:grpSpPr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12AC0B8B-019B-5851-A045-C973D475C5FE}"/>
                </a:ext>
              </a:extLst>
            </p:cNvPr>
            <p:cNvSpPr txBox="1"/>
            <p:nvPr/>
          </p:nvSpPr>
          <p:spPr>
            <a:xfrm>
              <a:off x="-316195" y="2190603"/>
              <a:ext cx="146724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2" name="文本框 261">
              <a:extLst>
                <a:ext uri="{FF2B5EF4-FFF2-40B4-BE49-F238E27FC236}">
                  <a16:creationId xmlns:a16="http://schemas.microsoft.com/office/drawing/2014/main" id="{AFAA892C-F38D-1ABB-B5ED-FF700B14EF42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7980AD6D-5CB6-3C6F-369B-10112BA4C489}"/>
              </a:ext>
            </a:extLst>
          </p:cNvPr>
          <p:cNvGrpSpPr/>
          <p:nvPr/>
        </p:nvGrpSpPr>
        <p:grpSpPr>
          <a:xfrm>
            <a:off x="9310526" y="2367778"/>
            <a:ext cx="1581432" cy="1278187"/>
            <a:chOff x="-328895" y="1906534"/>
            <a:chExt cx="1581432" cy="1278187"/>
          </a:xfrm>
        </p:grpSpPr>
        <p:sp>
          <p:nvSpPr>
            <p:cNvPr id="264" name="文本框 263">
              <a:extLst>
                <a:ext uri="{FF2B5EF4-FFF2-40B4-BE49-F238E27FC236}">
                  <a16:creationId xmlns:a16="http://schemas.microsoft.com/office/drawing/2014/main" id="{84FE809D-A864-9ACC-0A4B-F95FBC25EEC9}"/>
                </a:ext>
              </a:extLst>
            </p:cNvPr>
            <p:cNvSpPr txBox="1"/>
            <p:nvPr/>
          </p:nvSpPr>
          <p:spPr>
            <a:xfrm>
              <a:off x="-316195" y="2190603"/>
              <a:ext cx="146724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78145099-B3E4-1A24-4164-C4A738A154B0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74" name="图形 266" descr="D:\51PPT模板网\51pptmoban.com\图片001.jpg">
            <a:extLst>
              <a:ext uri="{FF2B5EF4-FFF2-40B4-BE49-F238E27FC236}">
                <a16:creationId xmlns:a16="http://schemas.microsoft.com/office/drawing/2014/main" id="{0B825695-F2E4-554D-A6B4-19EC69E3FD11}"/>
              </a:ext>
            </a:extLst>
          </p:cNvPr>
          <p:cNvSpPr/>
          <p:nvPr/>
        </p:nvSpPr>
        <p:spPr>
          <a:xfrm>
            <a:off x="9728120" y="4703441"/>
            <a:ext cx="525187" cy="490052"/>
          </a:xfrm>
          <a:custGeom>
            <a:avLst/>
            <a:gdLst>
              <a:gd name="connsiteX0" fmla="*/ 525188 w 525187"/>
              <a:gd name="connsiteY0" fmla="*/ 172597 h 490052"/>
              <a:gd name="connsiteX1" fmla="*/ 493134 w 525187"/>
              <a:gd name="connsiteY1" fmla="*/ 160885 h 490052"/>
              <a:gd name="connsiteX2" fmla="*/ 493134 w 525187"/>
              <a:gd name="connsiteY2" fmla="*/ 93695 h 490052"/>
              <a:gd name="connsiteX3" fmla="*/ 525188 w 525187"/>
              <a:gd name="connsiteY3" fmla="*/ 80134 h 490052"/>
              <a:gd name="connsiteX4" fmla="*/ 308209 w 525187"/>
              <a:gd name="connsiteY4" fmla="*/ 0 h 490052"/>
              <a:gd name="connsiteX5" fmla="*/ 44382 w 525187"/>
              <a:gd name="connsiteY5" fmla="*/ 92463 h 490052"/>
              <a:gd name="connsiteX6" fmla="*/ 18493 w 525187"/>
              <a:gd name="connsiteY6" fmla="*/ 166433 h 490052"/>
              <a:gd name="connsiteX7" fmla="*/ 21575 w 525187"/>
              <a:gd name="connsiteY7" fmla="*/ 193555 h 490052"/>
              <a:gd name="connsiteX8" fmla="*/ 0 w 525187"/>
              <a:gd name="connsiteY8" fmla="*/ 265060 h 490052"/>
              <a:gd name="connsiteX9" fmla="*/ 18493 w 525187"/>
              <a:gd name="connsiteY9" fmla="*/ 318688 h 490052"/>
              <a:gd name="connsiteX10" fmla="*/ 17260 w 525187"/>
              <a:gd name="connsiteY10" fmla="*/ 357522 h 490052"/>
              <a:gd name="connsiteX11" fmla="*/ 49313 w 525187"/>
              <a:gd name="connsiteY11" fmla="*/ 419164 h 490052"/>
              <a:gd name="connsiteX12" fmla="*/ 220678 w 525187"/>
              <a:gd name="connsiteY12" fmla="*/ 490052 h 490052"/>
              <a:gd name="connsiteX13" fmla="*/ 523955 w 525187"/>
              <a:gd name="connsiteY13" fmla="*/ 364303 h 490052"/>
              <a:gd name="connsiteX14" fmla="*/ 491901 w 525187"/>
              <a:gd name="connsiteY14" fmla="*/ 352591 h 490052"/>
              <a:gd name="connsiteX15" fmla="*/ 491901 w 525187"/>
              <a:gd name="connsiteY15" fmla="*/ 284785 h 490052"/>
              <a:gd name="connsiteX16" fmla="*/ 523955 w 525187"/>
              <a:gd name="connsiteY16" fmla="*/ 271224 h 490052"/>
              <a:gd name="connsiteX17" fmla="*/ 474642 w 525187"/>
              <a:gd name="connsiteY17" fmla="*/ 252731 h 490052"/>
              <a:gd name="connsiteX18" fmla="*/ 474642 w 525187"/>
              <a:gd name="connsiteY18" fmla="*/ 193555 h 490052"/>
              <a:gd name="connsiteX19" fmla="*/ 525188 w 525187"/>
              <a:gd name="connsiteY19" fmla="*/ 172597 h 490052"/>
              <a:gd name="connsiteX20" fmla="*/ 51779 w 525187"/>
              <a:gd name="connsiteY20" fmla="*/ 135612 h 490052"/>
              <a:gd name="connsiteX21" fmla="*/ 223143 w 525187"/>
              <a:gd name="connsiteY21" fmla="*/ 202801 h 490052"/>
              <a:gd name="connsiteX22" fmla="*/ 469094 w 525187"/>
              <a:gd name="connsiteY22" fmla="*/ 103558 h 490052"/>
              <a:gd name="connsiteX23" fmla="*/ 469094 w 525187"/>
              <a:gd name="connsiteY23" fmla="*/ 156570 h 490052"/>
              <a:gd name="connsiteX24" fmla="*/ 223143 w 525187"/>
              <a:gd name="connsiteY24" fmla="*/ 258895 h 490052"/>
              <a:gd name="connsiteX25" fmla="*/ 51779 w 525187"/>
              <a:gd name="connsiteY25" fmla="*/ 191089 h 490052"/>
              <a:gd name="connsiteX26" fmla="*/ 51779 w 525187"/>
              <a:gd name="connsiteY26" fmla="*/ 135612 h 490052"/>
              <a:gd name="connsiteX27" fmla="*/ 467861 w 525187"/>
              <a:gd name="connsiteY27" fmla="*/ 348276 h 490052"/>
              <a:gd name="connsiteX28" fmla="*/ 221910 w 525187"/>
              <a:gd name="connsiteY28" fmla="*/ 449985 h 490052"/>
              <a:gd name="connsiteX29" fmla="*/ 49930 w 525187"/>
              <a:gd name="connsiteY29" fmla="*/ 382179 h 490052"/>
              <a:gd name="connsiteX30" fmla="*/ 49930 w 525187"/>
              <a:gd name="connsiteY30" fmla="*/ 334098 h 490052"/>
              <a:gd name="connsiteX31" fmla="*/ 203418 w 525187"/>
              <a:gd name="connsiteY31" fmla="*/ 396973 h 490052"/>
              <a:gd name="connsiteX32" fmla="*/ 468477 w 525187"/>
              <a:gd name="connsiteY32" fmla="*/ 292182 h 490052"/>
              <a:gd name="connsiteX33" fmla="*/ 467861 w 525187"/>
              <a:gd name="connsiteY33" fmla="*/ 348276 h 490052"/>
              <a:gd name="connsiteX34" fmla="*/ 450601 w 525187"/>
              <a:gd name="connsiteY34" fmla="*/ 255813 h 490052"/>
              <a:gd name="connsiteX35" fmla="*/ 204651 w 525187"/>
              <a:gd name="connsiteY35" fmla="*/ 357522 h 490052"/>
              <a:gd name="connsiteX36" fmla="*/ 33287 w 525187"/>
              <a:gd name="connsiteY36" fmla="*/ 289716 h 490052"/>
              <a:gd name="connsiteX37" fmla="*/ 33287 w 525187"/>
              <a:gd name="connsiteY37" fmla="*/ 234239 h 490052"/>
              <a:gd name="connsiteX38" fmla="*/ 209582 w 525187"/>
              <a:gd name="connsiteY38" fmla="*/ 304510 h 490052"/>
              <a:gd name="connsiteX39" fmla="*/ 451218 w 525187"/>
              <a:gd name="connsiteY39" fmla="*/ 203418 h 490052"/>
              <a:gd name="connsiteX40" fmla="*/ 451218 w 525187"/>
              <a:gd name="connsiteY40" fmla="*/ 255813 h 490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5187" h="490052">
                <a:moveTo>
                  <a:pt x="525188" y="172597"/>
                </a:moveTo>
                <a:lnTo>
                  <a:pt x="493134" y="160885"/>
                </a:lnTo>
                <a:lnTo>
                  <a:pt x="493134" y="93695"/>
                </a:lnTo>
                <a:lnTo>
                  <a:pt x="525188" y="80134"/>
                </a:lnTo>
                <a:lnTo>
                  <a:pt x="308209" y="0"/>
                </a:lnTo>
                <a:lnTo>
                  <a:pt x="44382" y="92463"/>
                </a:lnTo>
                <a:cubicBezTo>
                  <a:pt x="19109" y="104791"/>
                  <a:pt x="18493" y="138694"/>
                  <a:pt x="18493" y="166433"/>
                </a:cubicBezTo>
                <a:cubicBezTo>
                  <a:pt x="18493" y="175679"/>
                  <a:pt x="19725" y="184925"/>
                  <a:pt x="21575" y="193555"/>
                </a:cubicBezTo>
                <a:cubicBezTo>
                  <a:pt x="616" y="207116"/>
                  <a:pt x="0" y="238554"/>
                  <a:pt x="0" y="265060"/>
                </a:cubicBezTo>
                <a:cubicBezTo>
                  <a:pt x="0" y="286634"/>
                  <a:pt x="4931" y="306360"/>
                  <a:pt x="18493" y="318688"/>
                </a:cubicBezTo>
                <a:cubicBezTo>
                  <a:pt x="15410" y="329167"/>
                  <a:pt x="17260" y="342112"/>
                  <a:pt x="17260" y="357522"/>
                </a:cubicBezTo>
                <a:cubicBezTo>
                  <a:pt x="17260" y="385261"/>
                  <a:pt x="24657" y="410534"/>
                  <a:pt x="49313" y="419164"/>
                </a:cubicBezTo>
                <a:lnTo>
                  <a:pt x="220678" y="490052"/>
                </a:lnTo>
                <a:lnTo>
                  <a:pt x="523955" y="364303"/>
                </a:lnTo>
                <a:lnTo>
                  <a:pt x="491901" y="352591"/>
                </a:lnTo>
                <a:lnTo>
                  <a:pt x="491901" y="284785"/>
                </a:lnTo>
                <a:lnTo>
                  <a:pt x="523955" y="271224"/>
                </a:lnTo>
                <a:lnTo>
                  <a:pt x="474642" y="252731"/>
                </a:lnTo>
                <a:lnTo>
                  <a:pt x="474642" y="193555"/>
                </a:lnTo>
                <a:lnTo>
                  <a:pt x="525188" y="172597"/>
                </a:lnTo>
                <a:close/>
                <a:moveTo>
                  <a:pt x="51779" y="135612"/>
                </a:moveTo>
                <a:lnTo>
                  <a:pt x="223143" y="202801"/>
                </a:lnTo>
                <a:lnTo>
                  <a:pt x="469094" y="103558"/>
                </a:lnTo>
                <a:lnTo>
                  <a:pt x="469094" y="156570"/>
                </a:lnTo>
                <a:lnTo>
                  <a:pt x="223143" y="258895"/>
                </a:lnTo>
                <a:lnTo>
                  <a:pt x="51779" y="191089"/>
                </a:lnTo>
                <a:lnTo>
                  <a:pt x="51779" y="135612"/>
                </a:lnTo>
                <a:close/>
                <a:moveTo>
                  <a:pt x="467861" y="348276"/>
                </a:moveTo>
                <a:lnTo>
                  <a:pt x="221910" y="449985"/>
                </a:lnTo>
                <a:lnTo>
                  <a:pt x="49930" y="382179"/>
                </a:lnTo>
                <a:lnTo>
                  <a:pt x="49930" y="334098"/>
                </a:lnTo>
                <a:lnTo>
                  <a:pt x="203418" y="396973"/>
                </a:lnTo>
                <a:lnTo>
                  <a:pt x="468477" y="292182"/>
                </a:lnTo>
                <a:lnTo>
                  <a:pt x="467861" y="348276"/>
                </a:lnTo>
                <a:close/>
                <a:moveTo>
                  <a:pt x="450601" y="255813"/>
                </a:moveTo>
                <a:lnTo>
                  <a:pt x="204651" y="357522"/>
                </a:lnTo>
                <a:lnTo>
                  <a:pt x="33287" y="289716"/>
                </a:lnTo>
                <a:lnTo>
                  <a:pt x="33287" y="234239"/>
                </a:lnTo>
                <a:lnTo>
                  <a:pt x="209582" y="304510"/>
                </a:lnTo>
                <a:lnTo>
                  <a:pt x="451218" y="203418"/>
                </a:lnTo>
                <a:lnTo>
                  <a:pt x="451218" y="255813"/>
                </a:lnTo>
                <a:close/>
              </a:path>
            </a:pathLst>
          </a:custGeom>
          <a:solidFill>
            <a:srgbClr val="00BFA6"/>
          </a:solidFill>
          <a:ln w="61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751DDF79-D3BD-C0AC-393C-0FD7F51043F1}"/>
              </a:ext>
            </a:extLst>
          </p:cNvPr>
          <p:cNvGrpSpPr/>
          <p:nvPr/>
        </p:nvGrpSpPr>
        <p:grpSpPr>
          <a:xfrm>
            <a:off x="7126091" y="4656949"/>
            <a:ext cx="509490" cy="442620"/>
            <a:chOff x="7104343" y="4745849"/>
            <a:chExt cx="509490" cy="442620"/>
          </a:xfrm>
          <a:solidFill>
            <a:srgbClr val="504F60"/>
          </a:solidFill>
        </p:grpSpPr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853D925F-8DD4-C940-BD64-9B623B7EA32D}"/>
                </a:ext>
              </a:extLst>
            </p:cNvPr>
            <p:cNvSpPr/>
            <p:nvPr/>
          </p:nvSpPr>
          <p:spPr>
            <a:xfrm>
              <a:off x="7104343" y="4984673"/>
              <a:ext cx="509490" cy="203796"/>
            </a:xfrm>
            <a:custGeom>
              <a:avLst/>
              <a:gdLst>
                <a:gd name="connsiteX0" fmla="*/ 292957 w 509490"/>
                <a:gd name="connsiteY0" fmla="*/ 12737 h 203796"/>
                <a:gd name="connsiteX1" fmla="*/ 267483 w 509490"/>
                <a:gd name="connsiteY1" fmla="*/ 38212 h 203796"/>
                <a:gd name="connsiteX2" fmla="*/ 242008 w 509490"/>
                <a:gd name="connsiteY2" fmla="*/ 38212 h 203796"/>
                <a:gd name="connsiteX3" fmla="*/ 216534 w 509490"/>
                <a:gd name="connsiteY3" fmla="*/ 12737 h 203796"/>
                <a:gd name="connsiteX4" fmla="*/ 216534 w 509490"/>
                <a:gd name="connsiteY4" fmla="*/ 0 h 203796"/>
                <a:gd name="connsiteX5" fmla="*/ 0 w 509490"/>
                <a:gd name="connsiteY5" fmla="*/ 0 h 203796"/>
                <a:gd name="connsiteX6" fmla="*/ 0 w 509490"/>
                <a:gd name="connsiteY6" fmla="*/ 178322 h 203796"/>
                <a:gd name="connsiteX7" fmla="*/ 25475 w 509490"/>
                <a:gd name="connsiteY7" fmla="*/ 203796 h 203796"/>
                <a:gd name="connsiteX8" fmla="*/ 484016 w 509490"/>
                <a:gd name="connsiteY8" fmla="*/ 203796 h 203796"/>
                <a:gd name="connsiteX9" fmla="*/ 509491 w 509490"/>
                <a:gd name="connsiteY9" fmla="*/ 178322 h 203796"/>
                <a:gd name="connsiteX10" fmla="*/ 509491 w 509490"/>
                <a:gd name="connsiteY10" fmla="*/ 0 h 203796"/>
                <a:gd name="connsiteX11" fmla="*/ 292957 w 509490"/>
                <a:gd name="connsiteY11" fmla="*/ 0 h 203796"/>
                <a:gd name="connsiteX12" fmla="*/ 292957 w 509490"/>
                <a:gd name="connsiteY12" fmla="*/ 12737 h 20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9490" h="203796">
                  <a:moveTo>
                    <a:pt x="292957" y="12737"/>
                  </a:moveTo>
                  <a:cubicBezTo>
                    <a:pt x="292957" y="26748"/>
                    <a:pt x="281494" y="38212"/>
                    <a:pt x="267483" y="38212"/>
                  </a:cubicBezTo>
                  <a:lnTo>
                    <a:pt x="242008" y="38212"/>
                  </a:lnTo>
                  <a:cubicBezTo>
                    <a:pt x="227997" y="38212"/>
                    <a:pt x="216534" y="26748"/>
                    <a:pt x="216534" y="12737"/>
                  </a:cubicBezTo>
                  <a:lnTo>
                    <a:pt x="216534" y="0"/>
                  </a:lnTo>
                  <a:lnTo>
                    <a:pt x="0" y="0"/>
                  </a:lnTo>
                  <a:lnTo>
                    <a:pt x="0" y="178322"/>
                  </a:lnTo>
                  <a:cubicBezTo>
                    <a:pt x="0" y="192333"/>
                    <a:pt x="11464" y="203796"/>
                    <a:pt x="25475" y="203796"/>
                  </a:cubicBezTo>
                  <a:lnTo>
                    <a:pt x="484016" y="203796"/>
                  </a:lnTo>
                  <a:cubicBezTo>
                    <a:pt x="498027" y="203796"/>
                    <a:pt x="509491" y="192333"/>
                    <a:pt x="509491" y="178322"/>
                  </a:cubicBezTo>
                  <a:lnTo>
                    <a:pt x="509491" y="0"/>
                  </a:lnTo>
                  <a:lnTo>
                    <a:pt x="292957" y="0"/>
                  </a:lnTo>
                  <a:lnTo>
                    <a:pt x="292957" y="12737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D3853B42-CADB-C0DD-8E62-237AEA6410A5}"/>
                </a:ext>
              </a:extLst>
            </p:cNvPr>
            <p:cNvSpPr/>
            <p:nvPr/>
          </p:nvSpPr>
          <p:spPr>
            <a:xfrm>
              <a:off x="7104343" y="4745849"/>
              <a:ext cx="509490" cy="213349"/>
            </a:xfrm>
            <a:custGeom>
              <a:avLst/>
              <a:gdLst>
                <a:gd name="connsiteX0" fmla="*/ 484016 w 509490"/>
                <a:gd name="connsiteY0" fmla="*/ 85977 h 213349"/>
                <a:gd name="connsiteX1" fmla="*/ 356644 w 509490"/>
                <a:gd name="connsiteY1" fmla="*/ 85977 h 213349"/>
                <a:gd name="connsiteX2" fmla="*/ 356644 w 509490"/>
                <a:gd name="connsiteY2" fmla="*/ 44580 h 213349"/>
                <a:gd name="connsiteX3" fmla="*/ 312063 w 509490"/>
                <a:gd name="connsiteY3" fmla="*/ 0 h 213349"/>
                <a:gd name="connsiteX4" fmla="*/ 197428 w 509490"/>
                <a:gd name="connsiteY4" fmla="*/ 0 h 213349"/>
                <a:gd name="connsiteX5" fmla="*/ 152847 w 509490"/>
                <a:gd name="connsiteY5" fmla="*/ 44580 h 213349"/>
                <a:gd name="connsiteX6" fmla="*/ 152847 w 509490"/>
                <a:gd name="connsiteY6" fmla="*/ 85977 h 213349"/>
                <a:gd name="connsiteX7" fmla="*/ 25475 w 509490"/>
                <a:gd name="connsiteY7" fmla="*/ 85977 h 213349"/>
                <a:gd name="connsiteX8" fmla="*/ 0 w 509490"/>
                <a:gd name="connsiteY8" fmla="*/ 111451 h 213349"/>
                <a:gd name="connsiteX9" fmla="*/ 0 w 509490"/>
                <a:gd name="connsiteY9" fmla="*/ 213349 h 213349"/>
                <a:gd name="connsiteX10" fmla="*/ 216534 w 509490"/>
                <a:gd name="connsiteY10" fmla="*/ 213349 h 213349"/>
                <a:gd name="connsiteX11" fmla="*/ 216534 w 509490"/>
                <a:gd name="connsiteY11" fmla="*/ 200612 h 213349"/>
                <a:gd name="connsiteX12" fmla="*/ 292957 w 509490"/>
                <a:gd name="connsiteY12" fmla="*/ 200612 h 213349"/>
                <a:gd name="connsiteX13" fmla="*/ 292957 w 509490"/>
                <a:gd name="connsiteY13" fmla="*/ 213349 h 213349"/>
                <a:gd name="connsiteX14" fmla="*/ 509491 w 509490"/>
                <a:gd name="connsiteY14" fmla="*/ 213349 h 213349"/>
                <a:gd name="connsiteX15" fmla="*/ 509491 w 509490"/>
                <a:gd name="connsiteY15" fmla="*/ 111451 h 213349"/>
                <a:gd name="connsiteX16" fmla="*/ 484016 w 509490"/>
                <a:gd name="connsiteY16" fmla="*/ 85977 h 213349"/>
                <a:gd name="connsiteX17" fmla="*/ 191059 w 509490"/>
                <a:gd name="connsiteY17" fmla="*/ 85977 h 213349"/>
                <a:gd name="connsiteX18" fmla="*/ 191059 w 509490"/>
                <a:gd name="connsiteY18" fmla="*/ 44580 h 213349"/>
                <a:gd name="connsiteX19" fmla="*/ 197428 w 509490"/>
                <a:gd name="connsiteY19" fmla="*/ 38212 h 213349"/>
                <a:gd name="connsiteX20" fmla="*/ 312063 w 509490"/>
                <a:gd name="connsiteY20" fmla="*/ 38212 h 213349"/>
                <a:gd name="connsiteX21" fmla="*/ 318432 w 509490"/>
                <a:gd name="connsiteY21" fmla="*/ 44580 h 213349"/>
                <a:gd name="connsiteX22" fmla="*/ 318432 w 509490"/>
                <a:gd name="connsiteY22" fmla="*/ 85977 h 213349"/>
                <a:gd name="connsiteX23" fmla="*/ 191059 w 509490"/>
                <a:gd name="connsiteY23" fmla="*/ 85977 h 213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09490" h="213349">
                  <a:moveTo>
                    <a:pt x="484016" y="85977"/>
                  </a:moveTo>
                  <a:lnTo>
                    <a:pt x="356644" y="85977"/>
                  </a:lnTo>
                  <a:lnTo>
                    <a:pt x="356644" y="44580"/>
                  </a:lnTo>
                  <a:cubicBezTo>
                    <a:pt x="356644" y="19743"/>
                    <a:pt x="336901" y="0"/>
                    <a:pt x="312063" y="0"/>
                  </a:cubicBezTo>
                  <a:lnTo>
                    <a:pt x="197428" y="0"/>
                  </a:lnTo>
                  <a:cubicBezTo>
                    <a:pt x="172590" y="0"/>
                    <a:pt x="152847" y="19743"/>
                    <a:pt x="152847" y="44580"/>
                  </a:cubicBezTo>
                  <a:lnTo>
                    <a:pt x="152847" y="85977"/>
                  </a:lnTo>
                  <a:lnTo>
                    <a:pt x="25475" y="85977"/>
                  </a:lnTo>
                  <a:cubicBezTo>
                    <a:pt x="11464" y="85977"/>
                    <a:pt x="0" y="97440"/>
                    <a:pt x="0" y="111451"/>
                  </a:cubicBezTo>
                  <a:lnTo>
                    <a:pt x="0" y="213349"/>
                  </a:lnTo>
                  <a:lnTo>
                    <a:pt x="216534" y="213349"/>
                  </a:lnTo>
                  <a:lnTo>
                    <a:pt x="216534" y="200612"/>
                  </a:lnTo>
                  <a:lnTo>
                    <a:pt x="292957" y="200612"/>
                  </a:lnTo>
                  <a:lnTo>
                    <a:pt x="292957" y="213349"/>
                  </a:lnTo>
                  <a:lnTo>
                    <a:pt x="509491" y="213349"/>
                  </a:lnTo>
                  <a:lnTo>
                    <a:pt x="509491" y="111451"/>
                  </a:lnTo>
                  <a:cubicBezTo>
                    <a:pt x="509491" y="97440"/>
                    <a:pt x="498027" y="85977"/>
                    <a:pt x="484016" y="85977"/>
                  </a:cubicBezTo>
                  <a:moveTo>
                    <a:pt x="191059" y="85977"/>
                  </a:moveTo>
                  <a:lnTo>
                    <a:pt x="191059" y="44580"/>
                  </a:lnTo>
                  <a:cubicBezTo>
                    <a:pt x="191059" y="40759"/>
                    <a:pt x="193607" y="38212"/>
                    <a:pt x="197428" y="38212"/>
                  </a:cubicBezTo>
                  <a:lnTo>
                    <a:pt x="312063" y="38212"/>
                  </a:lnTo>
                  <a:cubicBezTo>
                    <a:pt x="315884" y="38212"/>
                    <a:pt x="318432" y="40759"/>
                    <a:pt x="318432" y="44580"/>
                  </a:cubicBezTo>
                  <a:lnTo>
                    <a:pt x="318432" y="85977"/>
                  </a:lnTo>
                  <a:lnTo>
                    <a:pt x="191059" y="85977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3" name="组合 282">
            <a:extLst>
              <a:ext uri="{FF2B5EF4-FFF2-40B4-BE49-F238E27FC236}">
                <a16:creationId xmlns:a16="http://schemas.microsoft.com/office/drawing/2014/main" id="{A4C34F89-87C6-B543-F683-03F9E34F838B}"/>
              </a:ext>
            </a:extLst>
          </p:cNvPr>
          <p:cNvGrpSpPr/>
          <p:nvPr/>
        </p:nvGrpSpPr>
        <p:grpSpPr>
          <a:xfrm>
            <a:off x="4540498" y="4678744"/>
            <a:ext cx="504998" cy="504998"/>
            <a:chOff x="4460254" y="4605252"/>
            <a:chExt cx="752475" cy="752475"/>
          </a:xfrm>
          <a:solidFill>
            <a:srgbClr val="00BFA6"/>
          </a:solidFill>
        </p:grpSpPr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31132AF6-4F6D-12B1-0EDF-B7732EF37AA2}"/>
                </a:ext>
              </a:extLst>
            </p:cNvPr>
            <p:cNvSpPr/>
            <p:nvPr/>
          </p:nvSpPr>
          <p:spPr>
            <a:xfrm>
              <a:off x="4726002" y="4605252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2412AB4F-7121-8D28-78B8-287B17ABB120}"/>
                </a:ext>
              </a:extLst>
            </p:cNvPr>
            <p:cNvSpPr/>
            <p:nvPr/>
          </p:nvSpPr>
          <p:spPr>
            <a:xfrm>
              <a:off x="4460254" y="4633827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1D3FC87F-1A07-3E1B-A148-5E0F44461317}"/>
                </a:ext>
              </a:extLst>
            </p:cNvPr>
            <p:cNvSpPr/>
            <p:nvPr/>
          </p:nvSpPr>
          <p:spPr>
            <a:xfrm>
              <a:off x="4593604" y="4767177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9" name="组合 288">
            <a:extLst>
              <a:ext uri="{FF2B5EF4-FFF2-40B4-BE49-F238E27FC236}">
                <a16:creationId xmlns:a16="http://schemas.microsoft.com/office/drawing/2014/main" id="{839FAFE1-0714-989A-ADDB-31DC7BD458DD}"/>
              </a:ext>
            </a:extLst>
          </p:cNvPr>
          <p:cNvGrpSpPr/>
          <p:nvPr/>
        </p:nvGrpSpPr>
        <p:grpSpPr>
          <a:xfrm>
            <a:off x="2053262" y="4591350"/>
            <a:ext cx="435856" cy="557896"/>
            <a:chOff x="1939325" y="4537471"/>
            <a:chExt cx="595312" cy="762000"/>
          </a:xfrm>
          <a:solidFill>
            <a:srgbClr val="504F60"/>
          </a:solidFill>
        </p:grpSpPr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046A1021-663C-FCF7-692F-0A463B7ACF72}"/>
                </a:ext>
              </a:extLst>
            </p:cNvPr>
            <p:cNvSpPr/>
            <p:nvPr/>
          </p:nvSpPr>
          <p:spPr>
            <a:xfrm>
              <a:off x="1939325" y="4823221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C6972835-38A6-349A-AF6A-EAF128F29F83}"/>
                </a:ext>
              </a:extLst>
            </p:cNvPr>
            <p:cNvSpPr/>
            <p:nvPr/>
          </p:nvSpPr>
          <p:spPr>
            <a:xfrm>
              <a:off x="2130777" y="4537471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D9A2B4A7-09FF-DF15-44A1-960EC336B83E}"/>
                </a:ext>
              </a:extLst>
            </p:cNvPr>
            <p:cNvSpPr/>
            <p:nvPr/>
          </p:nvSpPr>
          <p:spPr>
            <a:xfrm>
              <a:off x="2234600" y="4592716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89D31F6F-3E9E-754B-41AA-A7D1B633565C}"/>
                </a:ext>
              </a:extLst>
            </p:cNvPr>
            <p:cNvSpPr/>
            <p:nvPr/>
          </p:nvSpPr>
          <p:spPr>
            <a:xfrm>
              <a:off x="2035528" y="4591763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735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五边形 28">
            <a:extLst>
              <a:ext uri="{FF2B5EF4-FFF2-40B4-BE49-F238E27FC236}">
                <a16:creationId xmlns:a16="http://schemas.microsoft.com/office/drawing/2014/main" id="{164F36F5-F502-6305-8DEF-80E387852E40}"/>
              </a:ext>
            </a:extLst>
          </p:cNvPr>
          <p:cNvSpPr/>
          <p:nvPr/>
        </p:nvSpPr>
        <p:spPr>
          <a:xfrm>
            <a:off x="6873413" y="1957192"/>
            <a:ext cx="3602448" cy="579402"/>
          </a:xfrm>
          <a:prstGeom prst="homePlate">
            <a:avLst>
              <a:gd name="adj" fmla="val 40279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 fontScale="25000" lnSpcReduction="2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8" name="组合 257">
            <a:extLst>
              <a:ext uri="{FF2B5EF4-FFF2-40B4-BE49-F238E27FC236}">
                <a16:creationId xmlns:a16="http://schemas.microsoft.com/office/drawing/2014/main" id="{67BBAE5A-6C53-F8E1-F40F-61F5181FBFB7}"/>
              </a:ext>
            </a:extLst>
          </p:cNvPr>
          <p:cNvGrpSpPr/>
          <p:nvPr/>
        </p:nvGrpSpPr>
        <p:grpSpPr>
          <a:xfrm>
            <a:off x="7675707" y="2056963"/>
            <a:ext cx="2872631" cy="1103395"/>
            <a:chOff x="-328895" y="1906534"/>
            <a:chExt cx="2872631" cy="1103395"/>
          </a:xfrm>
        </p:grpSpPr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11F005CE-34B6-C672-A408-9A44DF0EF4B3}"/>
                </a:ext>
              </a:extLst>
            </p:cNvPr>
            <p:cNvSpPr txBox="1"/>
            <p:nvPr/>
          </p:nvSpPr>
          <p:spPr>
            <a:xfrm>
              <a:off x="-328894" y="2477476"/>
              <a:ext cx="287263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0" name="文本框 259">
              <a:extLst>
                <a:ext uri="{FF2B5EF4-FFF2-40B4-BE49-F238E27FC236}">
                  <a16:creationId xmlns:a16="http://schemas.microsoft.com/office/drawing/2014/main" id="{CB091C6A-0F91-2169-F68B-A1664D8B44F3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353E1A44-A6C3-5831-DACA-A50F1239B9FF}"/>
              </a:ext>
            </a:extLst>
          </p:cNvPr>
          <p:cNvGrpSpPr/>
          <p:nvPr/>
        </p:nvGrpSpPr>
        <p:grpSpPr>
          <a:xfrm>
            <a:off x="474249" y="305511"/>
            <a:ext cx="730664" cy="730664"/>
            <a:chOff x="2829453" y="1976274"/>
            <a:chExt cx="461665" cy="461665"/>
          </a:xfrm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F15FD28F-EFED-BEF0-0924-2479A0E9CD11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2ABB76AE-C219-C1F8-F99B-7B08E4C07AF9}"/>
                </a:ext>
              </a:extLst>
            </p:cNvPr>
            <p:cNvSpPr txBox="1"/>
            <p:nvPr/>
          </p:nvSpPr>
          <p:spPr>
            <a:xfrm>
              <a:off x="2835837" y="2035195"/>
              <a:ext cx="448894" cy="369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EDE0F28-0D18-1573-7814-70C4D463A6CD}"/>
              </a:ext>
            </a:extLst>
          </p:cNvPr>
          <p:cNvSpPr txBox="1"/>
          <p:nvPr/>
        </p:nvSpPr>
        <p:spPr>
          <a:xfrm>
            <a:off x="1407881" y="398764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504F60"/>
                </a:solidFill>
                <a:latin typeface="+mn-lt"/>
                <a:ea typeface="+mn-ea"/>
                <a:cs typeface="+mn-ea"/>
                <a:sym typeface="+mn-lt"/>
              </a:rPr>
              <a:t>工作岗位认知</a:t>
            </a:r>
          </a:p>
        </p:txBody>
      </p:sp>
      <p:sp>
        <p:nvSpPr>
          <p:cNvPr id="8" name="五边形 28">
            <a:extLst>
              <a:ext uri="{FF2B5EF4-FFF2-40B4-BE49-F238E27FC236}">
                <a16:creationId xmlns:a16="http://schemas.microsoft.com/office/drawing/2014/main" id="{0093C27D-BBDA-F580-7CB0-1FBC11A538A0}"/>
              </a:ext>
            </a:extLst>
          </p:cNvPr>
          <p:cNvSpPr/>
          <p:nvPr/>
        </p:nvSpPr>
        <p:spPr>
          <a:xfrm>
            <a:off x="1729913" y="1957192"/>
            <a:ext cx="3602448" cy="579402"/>
          </a:xfrm>
          <a:prstGeom prst="homePlate">
            <a:avLst>
              <a:gd name="adj" fmla="val 40279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 fontScale="25000" lnSpcReduction="2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DC93DA8-2F9F-40FC-E187-C925E59F76F4}"/>
              </a:ext>
            </a:extLst>
          </p:cNvPr>
          <p:cNvSpPr/>
          <p:nvPr/>
        </p:nvSpPr>
        <p:spPr>
          <a:xfrm>
            <a:off x="1204913" y="1696492"/>
            <a:ext cx="1050001" cy="1050002"/>
          </a:xfrm>
          <a:prstGeom prst="ellipse">
            <a:avLst/>
          </a:prstGeom>
          <a:solidFill>
            <a:srgbClr val="00BFA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任意多边形 30" descr="D:\51PPT模板网\51pptmoban.com\图片001.jpg">
            <a:extLst>
              <a:ext uri="{FF2B5EF4-FFF2-40B4-BE49-F238E27FC236}">
                <a16:creationId xmlns:a16="http://schemas.microsoft.com/office/drawing/2014/main" id="{5074385E-8439-F753-A5E1-7555B993D72F}"/>
              </a:ext>
            </a:extLst>
          </p:cNvPr>
          <p:cNvSpPr/>
          <p:nvPr/>
        </p:nvSpPr>
        <p:spPr bwMode="auto">
          <a:xfrm>
            <a:off x="1507217" y="1933512"/>
            <a:ext cx="481328" cy="606645"/>
          </a:xfrm>
          <a:custGeom>
            <a:avLst/>
            <a:gdLst>
              <a:gd name="connsiteX0" fmla="*/ 179388 w 268288"/>
              <a:gd name="connsiteY0" fmla="*/ 166688 h 338138"/>
              <a:gd name="connsiteX1" fmla="*/ 203200 w 268288"/>
              <a:gd name="connsiteY1" fmla="*/ 190443 h 338138"/>
              <a:gd name="connsiteX2" fmla="*/ 203200 w 268288"/>
              <a:gd name="connsiteY2" fmla="*/ 252471 h 338138"/>
              <a:gd name="connsiteX3" fmla="*/ 179388 w 268288"/>
              <a:gd name="connsiteY3" fmla="*/ 276226 h 338138"/>
              <a:gd name="connsiteX4" fmla="*/ 155575 w 268288"/>
              <a:gd name="connsiteY4" fmla="*/ 252471 h 338138"/>
              <a:gd name="connsiteX5" fmla="*/ 155575 w 268288"/>
              <a:gd name="connsiteY5" fmla="*/ 190443 h 338138"/>
              <a:gd name="connsiteX6" fmla="*/ 179388 w 268288"/>
              <a:gd name="connsiteY6" fmla="*/ 166688 h 338138"/>
              <a:gd name="connsiteX7" fmla="*/ 179388 w 268288"/>
              <a:gd name="connsiteY7" fmla="*/ 150813 h 338138"/>
              <a:gd name="connsiteX8" fmla="*/ 139700 w 268288"/>
              <a:gd name="connsiteY8" fmla="*/ 190427 h 338138"/>
              <a:gd name="connsiteX9" fmla="*/ 139700 w 268288"/>
              <a:gd name="connsiteY9" fmla="*/ 252488 h 338138"/>
              <a:gd name="connsiteX10" fmla="*/ 179388 w 268288"/>
              <a:gd name="connsiteY10" fmla="*/ 292101 h 338138"/>
              <a:gd name="connsiteX11" fmla="*/ 219075 w 268288"/>
              <a:gd name="connsiteY11" fmla="*/ 252488 h 338138"/>
              <a:gd name="connsiteX12" fmla="*/ 219075 w 268288"/>
              <a:gd name="connsiteY12" fmla="*/ 190427 h 338138"/>
              <a:gd name="connsiteX13" fmla="*/ 179388 w 268288"/>
              <a:gd name="connsiteY13" fmla="*/ 150813 h 338138"/>
              <a:gd name="connsiteX14" fmla="*/ 57120 w 268288"/>
              <a:gd name="connsiteY14" fmla="*/ 150813 h 338138"/>
              <a:gd name="connsiteX15" fmla="*/ 49212 w 268288"/>
              <a:gd name="connsiteY15" fmla="*/ 158705 h 338138"/>
              <a:gd name="connsiteX16" fmla="*/ 57120 w 268288"/>
              <a:gd name="connsiteY16" fmla="*/ 166597 h 338138"/>
              <a:gd name="connsiteX17" fmla="*/ 80842 w 268288"/>
              <a:gd name="connsiteY17" fmla="*/ 166597 h 338138"/>
              <a:gd name="connsiteX18" fmla="*/ 103247 w 268288"/>
              <a:gd name="connsiteY18" fmla="*/ 188959 h 338138"/>
              <a:gd name="connsiteX19" fmla="*/ 103247 w 268288"/>
              <a:gd name="connsiteY19" fmla="*/ 190274 h 338138"/>
              <a:gd name="connsiteX20" fmla="*/ 80842 w 268288"/>
              <a:gd name="connsiteY20" fmla="*/ 212635 h 338138"/>
              <a:gd name="connsiteX21" fmla="*/ 57120 w 268288"/>
              <a:gd name="connsiteY21" fmla="*/ 212635 h 338138"/>
              <a:gd name="connsiteX22" fmla="*/ 49212 w 268288"/>
              <a:gd name="connsiteY22" fmla="*/ 220527 h 338138"/>
              <a:gd name="connsiteX23" fmla="*/ 57120 w 268288"/>
              <a:gd name="connsiteY23" fmla="*/ 228419 h 338138"/>
              <a:gd name="connsiteX24" fmla="*/ 80842 w 268288"/>
              <a:gd name="connsiteY24" fmla="*/ 228419 h 338138"/>
              <a:gd name="connsiteX25" fmla="*/ 103247 w 268288"/>
              <a:gd name="connsiteY25" fmla="*/ 250781 h 338138"/>
              <a:gd name="connsiteX26" fmla="*/ 80842 w 268288"/>
              <a:gd name="connsiteY26" fmla="*/ 273142 h 338138"/>
              <a:gd name="connsiteX27" fmla="*/ 57120 w 268288"/>
              <a:gd name="connsiteY27" fmla="*/ 273142 h 338138"/>
              <a:gd name="connsiteX28" fmla="*/ 49212 w 268288"/>
              <a:gd name="connsiteY28" fmla="*/ 281034 h 338138"/>
              <a:gd name="connsiteX29" fmla="*/ 57120 w 268288"/>
              <a:gd name="connsiteY29" fmla="*/ 288926 h 338138"/>
              <a:gd name="connsiteX30" fmla="*/ 80842 w 268288"/>
              <a:gd name="connsiteY30" fmla="*/ 288926 h 338138"/>
              <a:gd name="connsiteX31" fmla="*/ 119062 w 268288"/>
              <a:gd name="connsiteY31" fmla="*/ 250781 h 338138"/>
              <a:gd name="connsiteX32" fmla="*/ 103247 w 268288"/>
              <a:gd name="connsiteY32" fmla="*/ 220527 h 338138"/>
              <a:gd name="connsiteX33" fmla="*/ 119062 w 268288"/>
              <a:gd name="connsiteY33" fmla="*/ 190274 h 338138"/>
              <a:gd name="connsiteX34" fmla="*/ 119062 w 268288"/>
              <a:gd name="connsiteY34" fmla="*/ 188959 h 338138"/>
              <a:gd name="connsiteX35" fmla="*/ 80842 w 268288"/>
              <a:gd name="connsiteY35" fmla="*/ 150813 h 338138"/>
              <a:gd name="connsiteX36" fmla="*/ 57120 w 268288"/>
              <a:gd name="connsiteY36" fmla="*/ 150813 h 338138"/>
              <a:gd name="connsiteX37" fmla="*/ 46099 w 268288"/>
              <a:gd name="connsiteY37" fmla="*/ 47625 h 338138"/>
              <a:gd name="connsiteX38" fmla="*/ 15875 w 268288"/>
              <a:gd name="connsiteY38" fmla="*/ 79629 h 338138"/>
              <a:gd name="connsiteX39" fmla="*/ 15875 w 268288"/>
              <a:gd name="connsiteY39" fmla="*/ 114300 h 338138"/>
              <a:gd name="connsiteX40" fmla="*/ 252413 w 268288"/>
              <a:gd name="connsiteY40" fmla="*/ 114300 h 338138"/>
              <a:gd name="connsiteX41" fmla="*/ 252413 w 268288"/>
              <a:gd name="connsiteY41" fmla="*/ 79629 h 338138"/>
              <a:gd name="connsiteX42" fmla="*/ 222189 w 268288"/>
              <a:gd name="connsiteY42" fmla="*/ 47625 h 338138"/>
              <a:gd name="connsiteX43" fmla="*/ 210362 w 268288"/>
              <a:gd name="connsiteY43" fmla="*/ 47625 h 338138"/>
              <a:gd name="connsiteX44" fmla="*/ 210362 w 268288"/>
              <a:gd name="connsiteY44" fmla="*/ 71628 h 338138"/>
              <a:gd name="connsiteX45" fmla="*/ 202477 w 268288"/>
              <a:gd name="connsiteY45" fmla="*/ 79629 h 338138"/>
              <a:gd name="connsiteX46" fmla="*/ 194593 w 268288"/>
              <a:gd name="connsiteY46" fmla="*/ 71628 h 338138"/>
              <a:gd name="connsiteX47" fmla="*/ 194593 w 268288"/>
              <a:gd name="connsiteY47" fmla="*/ 47625 h 338138"/>
              <a:gd name="connsiteX48" fmla="*/ 73696 w 268288"/>
              <a:gd name="connsiteY48" fmla="*/ 47625 h 338138"/>
              <a:gd name="connsiteX49" fmla="*/ 73696 w 268288"/>
              <a:gd name="connsiteY49" fmla="*/ 71628 h 338138"/>
              <a:gd name="connsiteX50" fmla="*/ 65811 w 268288"/>
              <a:gd name="connsiteY50" fmla="*/ 79629 h 338138"/>
              <a:gd name="connsiteX51" fmla="*/ 57926 w 268288"/>
              <a:gd name="connsiteY51" fmla="*/ 71628 h 338138"/>
              <a:gd name="connsiteX52" fmla="*/ 57926 w 268288"/>
              <a:gd name="connsiteY52" fmla="*/ 47625 h 338138"/>
              <a:gd name="connsiteX53" fmla="*/ 46099 w 268288"/>
              <a:gd name="connsiteY53" fmla="*/ 47625 h 338138"/>
              <a:gd name="connsiteX54" fmla="*/ 65757 w 268288"/>
              <a:gd name="connsiteY54" fmla="*/ 0 h 338138"/>
              <a:gd name="connsiteX55" fmla="*/ 73648 w 268288"/>
              <a:gd name="connsiteY55" fmla="*/ 7925 h 338138"/>
              <a:gd name="connsiteX56" fmla="*/ 73648 w 268288"/>
              <a:gd name="connsiteY56" fmla="*/ 31700 h 338138"/>
              <a:gd name="connsiteX57" fmla="*/ 194640 w 268288"/>
              <a:gd name="connsiteY57" fmla="*/ 31700 h 338138"/>
              <a:gd name="connsiteX58" fmla="*/ 194640 w 268288"/>
              <a:gd name="connsiteY58" fmla="*/ 7925 h 338138"/>
              <a:gd name="connsiteX59" fmla="*/ 202531 w 268288"/>
              <a:gd name="connsiteY59" fmla="*/ 0 h 338138"/>
              <a:gd name="connsiteX60" fmla="*/ 210422 w 268288"/>
              <a:gd name="connsiteY60" fmla="*/ 7925 h 338138"/>
              <a:gd name="connsiteX61" fmla="*/ 210422 w 268288"/>
              <a:gd name="connsiteY61" fmla="*/ 31700 h 338138"/>
              <a:gd name="connsiteX62" fmla="*/ 222258 w 268288"/>
              <a:gd name="connsiteY62" fmla="*/ 31700 h 338138"/>
              <a:gd name="connsiteX63" fmla="*/ 268288 w 268288"/>
              <a:gd name="connsiteY63" fmla="*/ 79251 h 338138"/>
              <a:gd name="connsiteX64" fmla="*/ 268288 w 268288"/>
              <a:gd name="connsiteY64" fmla="*/ 290587 h 338138"/>
              <a:gd name="connsiteX65" fmla="*/ 222258 w 268288"/>
              <a:gd name="connsiteY65" fmla="*/ 338138 h 338138"/>
              <a:gd name="connsiteX66" fmla="*/ 46030 w 268288"/>
              <a:gd name="connsiteY66" fmla="*/ 338138 h 338138"/>
              <a:gd name="connsiteX67" fmla="*/ 0 w 268288"/>
              <a:gd name="connsiteY67" fmla="*/ 290587 h 338138"/>
              <a:gd name="connsiteX68" fmla="*/ 0 w 268288"/>
              <a:gd name="connsiteY68" fmla="*/ 79251 h 338138"/>
              <a:gd name="connsiteX69" fmla="*/ 46030 w 268288"/>
              <a:gd name="connsiteY69" fmla="*/ 31700 h 338138"/>
              <a:gd name="connsiteX70" fmla="*/ 57866 w 268288"/>
              <a:gd name="connsiteY70" fmla="*/ 31700 h 338138"/>
              <a:gd name="connsiteX71" fmla="*/ 57866 w 268288"/>
              <a:gd name="connsiteY71" fmla="*/ 7925 h 338138"/>
              <a:gd name="connsiteX72" fmla="*/ 65757 w 268288"/>
              <a:gd name="connsiteY72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268288" h="338138">
                <a:moveTo>
                  <a:pt x="179388" y="166688"/>
                </a:moveTo>
                <a:cubicBezTo>
                  <a:pt x="192617" y="166688"/>
                  <a:pt x="203200" y="177246"/>
                  <a:pt x="203200" y="190443"/>
                </a:cubicBezTo>
                <a:cubicBezTo>
                  <a:pt x="203200" y="252471"/>
                  <a:pt x="203200" y="252471"/>
                  <a:pt x="203200" y="252471"/>
                </a:cubicBezTo>
                <a:cubicBezTo>
                  <a:pt x="203200" y="265668"/>
                  <a:pt x="192617" y="276226"/>
                  <a:pt x="179388" y="276226"/>
                </a:cubicBezTo>
                <a:cubicBezTo>
                  <a:pt x="166158" y="276226"/>
                  <a:pt x="155575" y="265668"/>
                  <a:pt x="155575" y="252471"/>
                </a:cubicBezTo>
                <a:cubicBezTo>
                  <a:pt x="155575" y="190443"/>
                  <a:pt x="155575" y="190443"/>
                  <a:pt x="155575" y="190443"/>
                </a:cubicBezTo>
                <a:cubicBezTo>
                  <a:pt x="155575" y="177246"/>
                  <a:pt x="166158" y="166688"/>
                  <a:pt x="179388" y="166688"/>
                </a:cubicBezTo>
                <a:close/>
                <a:moveTo>
                  <a:pt x="179388" y="150813"/>
                </a:moveTo>
                <a:cubicBezTo>
                  <a:pt x="158221" y="150813"/>
                  <a:pt x="139700" y="169299"/>
                  <a:pt x="139700" y="190427"/>
                </a:cubicBezTo>
                <a:cubicBezTo>
                  <a:pt x="139700" y="252488"/>
                  <a:pt x="139700" y="252488"/>
                  <a:pt x="139700" y="252488"/>
                </a:cubicBezTo>
                <a:cubicBezTo>
                  <a:pt x="139700" y="273615"/>
                  <a:pt x="158221" y="292101"/>
                  <a:pt x="179388" y="292101"/>
                </a:cubicBezTo>
                <a:cubicBezTo>
                  <a:pt x="201877" y="292101"/>
                  <a:pt x="219075" y="273615"/>
                  <a:pt x="219075" y="252488"/>
                </a:cubicBezTo>
                <a:lnTo>
                  <a:pt x="219075" y="190427"/>
                </a:lnTo>
                <a:cubicBezTo>
                  <a:pt x="219075" y="169299"/>
                  <a:pt x="201877" y="150813"/>
                  <a:pt x="179388" y="150813"/>
                </a:cubicBezTo>
                <a:close/>
                <a:moveTo>
                  <a:pt x="57120" y="150813"/>
                </a:moveTo>
                <a:cubicBezTo>
                  <a:pt x="51848" y="150813"/>
                  <a:pt x="49212" y="154759"/>
                  <a:pt x="49212" y="158705"/>
                </a:cubicBezTo>
                <a:cubicBezTo>
                  <a:pt x="49212" y="163967"/>
                  <a:pt x="51848" y="166597"/>
                  <a:pt x="57120" y="166597"/>
                </a:cubicBezTo>
                <a:cubicBezTo>
                  <a:pt x="80842" y="166597"/>
                  <a:pt x="80842" y="166597"/>
                  <a:pt x="80842" y="166597"/>
                </a:cubicBezTo>
                <a:cubicBezTo>
                  <a:pt x="92704" y="166597"/>
                  <a:pt x="103247" y="177120"/>
                  <a:pt x="103247" y="188959"/>
                </a:cubicBezTo>
                <a:cubicBezTo>
                  <a:pt x="103247" y="190274"/>
                  <a:pt x="103247" y="190274"/>
                  <a:pt x="103247" y="190274"/>
                </a:cubicBezTo>
                <a:cubicBezTo>
                  <a:pt x="103247" y="202112"/>
                  <a:pt x="92704" y="212635"/>
                  <a:pt x="80842" y="212635"/>
                </a:cubicBezTo>
                <a:cubicBezTo>
                  <a:pt x="57120" y="212635"/>
                  <a:pt x="57120" y="212635"/>
                  <a:pt x="57120" y="212635"/>
                </a:cubicBezTo>
                <a:cubicBezTo>
                  <a:pt x="51848" y="212635"/>
                  <a:pt x="49212" y="215266"/>
                  <a:pt x="49212" y="220527"/>
                </a:cubicBezTo>
                <a:cubicBezTo>
                  <a:pt x="49212" y="224473"/>
                  <a:pt x="51848" y="228419"/>
                  <a:pt x="57120" y="228419"/>
                </a:cubicBezTo>
                <a:cubicBezTo>
                  <a:pt x="80842" y="228419"/>
                  <a:pt x="80842" y="228419"/>
                  <a:pt x="80842" y="228419"/>
                </a:cubicBezTo>
                <a:cubicBezTo>
                  <a:pt x="92704" y="228419"/>
                  <a:pt x="103247" y="237627"/>
                  <a:pt x="103247" y="250781"/>
                </a:cubicBezTo>
                <a:cubicBezTo>
                  <a:pt x="103247" y="263934"/>
                  <a:pt x="92704" y="273142"/>
                  <a:pt x="80842" y="273142"/>
                </a:cubicBezTo>
                <a:cubicBezTo>
                  <a:pt x="57120" y="273142"/>
                  <a:pt x="57120" y="273142"/>
                  <a:pt x="57120" y="273142"/>
                </a:cubicBezTo>
                <a:cubicBezTo>
                  <a:pt x="51848" y="273142"/>
                  <a:pt x="49212" y="277088"/>
                  <a:pt x="49212" y="281034"/>
                </a:cubicBezTo>
                <a:cubicBezTo>
                  <a:pt x="49212" y="284980"/>
                  <a:pt x="51848" y="288926"/>
                  <a:pt x="57120" y="288926"/>
                </a:cubicBezTo>
                <a:cubicBezTo>
                  <a:pt x="80842" y="288926"/>
                  <a:pt x="80842" y="288926"/>
                  <a:pt x="80842" y="288926"/>
                </a:cubicBezTo>
                <a:cubicBezTo>
                  <a:pt x="101929" y="288926"/>
                  <a:pt x="119062" y="271826"/>
                  <a:pt x="119062" y="250781"/>
                </a:cubicBezTo>
                <a:cubicBezTo>
                  <a:pt x="119062" y="237627"/>
                  <a:pt x="112473" y="227104"/>
                  <a:pt x="103247" y="220527"/>
                </a:cubicBezTo>
                <a:cubicBezTo>
                  <a:pt x="112473" y="212635"/>
                  <a:pt x="119062" y="202112"/>
                  <a:pt x="119062" y="190274"/>
                </a:cubicBezTo>
                <a:lnTo>
                  <a:pt x="119062" y="188959"/>
                </a:lnTo>
                <a:cubicBezTo>
                  <a:pt x="119062" y="167913"/>
                  <a:pt x="101929" y="150813"/>
                  <a:pt x="80842" y="150813"/>
                </a:cubicBezTo>
                <a:cubicBezTo>
                  <a:pt x="57120" y="150813"/>
                  <a:pt x="57120" y="150813"/>
                  <a:pt x="57120" y="150813"/>
                </a:cubicBezTo>
                <a:close/>
                <a:moveTo>
                  <a:pt x="46099" y="47625"/>
                </a:moveTo>
                <a:cubicBezTo>
                  <a:pt x="29016" y="47625"/>
                  <a:pt x="15875" y="62294"/>
                  <a:pt x="15875" y="79629"/>
                </a:cubicBezTo>
                <a:cubicBezTo>
                  <a:pt x="15875" y="114300"/>
                  <a:pt x="15875" y="114300"/>
                  <a:pt x="15875" y="114300"/>
                </a:cubicBezTo>
                <a:cubicBezTo>
                  <a:pt x="252413" y="114300"/>
                  <a:pt x="252413" y="114300"/>
                  <a:pt x="252413" y="114300"/>
                </a:cubicBezTo>
                <a:lnTo>
                  <a:pt x="252413" y="79629"/>
                </a:lnTo>
                <a:cubicBezTo>
                  <a:pt x="252413" y="62294"/>
                  <a:pt x="239272" y="47625"/>
                  <a:pt x="222189" y="47625"/>
                </a:cubicBezTo>
                <a:cubicBezTo>
                  <a:pt x="210362" y="47625"/>
                  <a:pt x="210362" y="47625"/>
                  <a:pt x="210362" y="47625"/>
                </a:cubicBezTo>
                <a:cubicBezTo>
                  <a:pt x="210362" y="71628"/>
                  <a:pt x="210362" y="71628"/>
                  <a:pt x="210362" y="71628"/>
                </a:cubicBezTo>
                <a:cubicBezTo>
                  <a:pt x="210362" y="75629"/>
                  <a:pt x="206420" y="79629"/>
                  <a:pt x="202477" y="79629"/>
                </a:cubicBezTo>
                <a:cubicBezTo>
                  <a:pt x="197221" y="79629"/>
                  <a:pt x="194593" y="75629"/>
                  <a:pt x="194593" y="71628"/>
                </a:cubicBezTo>
                <a:cubicBezTo>
                  <a:pt x="194593" y="47625"/>
                  <a:pt x="194593" y="47625"/>
                  <a:pt x="194593" y="47625"/>
                </a:cubicBezTo>
                <a:cubicBezTo>
                  <a:pt x="73696" y="47625"/>
                  <a:pt x="73696" y="47625"/>
                  <a:pt x="73696" y="47625"/>
                </a:cubicBezTo>
                <a:cubicBezTo>
                  <a:pt x="73696" y="71628"/>
                  <a:pt x="73696" y="71628"/>
                  <a:pt x="73696" y="71628"/>
                </a:cubicBezTo>
                <a:cubicBezTo>
                  <a:pt x="73696" y="75629"/>
                  <a:pt x="71067" y="79629"/>
                  <a:pt x="65811" y="79629"/>
                </a:cubicBezTo>
                <a:cubicBezTo>
                  <a:pt x="61869" y="79629"/>
                  <a:pt x="57926" y="75629"/>
                  <a:pt x="57926" y="71628"/>
                </a:cubicBezTo>
                <a:cubicBezTo>
                  <a:pt x="57926" y="47625"/>
                  <a:pt x="57926" y="47625"/>
                  <a:pt x="57926" y="47625"/>
                </a:cubicBezTo>
                <a:cubicBezTo>
                  <a:pt x="46099" y="47625"/>
                  <a:pt x="46099" y="47625"/>
                  <a:pt x="46099" y="47625"/>
                </a:cubicBezTo>
                <a:close/>
                <a:moveTo>
                  <a:pt x="65757" y="0"/>
                </a:moveTo>
                <a:cubicBezTo>
                  <a:pt x="71018" y="0"/>
                  <a:pt x="73648" y="3962"/>
                  <a:pt x="73648" y="7925"/>
                </a:cubicBezTo>
                <a:cubicBezTo>
                  <a:pt x="73648" y="31700"/>
                  <a:pt x="73648" y="31700"/>
                  <a:pt x="73648" y="31700"/>
                </a:cubicBezTo>
                <a:cubicBezTo>
                  <a:pt x="194640" y="31700"/>
                  <a:pt x="194640" y="31700"/>
                  <a:pt x="194640" y="31700"/>
                </a:cubicBezTo>
                <a:cubicBezTo>
                  <a:pt x="194640" y="7925"/>
                  <a:pt x="194640" y="7925"/>
                  <a:pt x="194640" y="7925"/>
                </a:cubicBezTo>
                <a:cubicBezTo>
                  <a:pt x="194640" y="3962"/>
                  <a:pt x="197271" y="0"/>
                  <a:pt x="202531" y="0"/>
                </a:cubicBezTo>
                <a:cubicBezTo>
                  <a:pt x="206477" y="0"/>
                  <a:pt x="210422" y="3962"/>
                  <a:pt x="210422" y="7925"/>
                </a:cubicBezTo>
                <a:cubicBezTo>
                  <a:pt x="210422" y="31700"/>
                  <a:pt x="210422" y="31700"/>
                  <a:pt x="210422" y="31700"/>
                </a:cubicBezTo>
                <a:cubicBezTo>
                  <a:pt x="222258" y="31700"/>
                  <a:pt x="222258" y="31700"/>
                  <a:pt x="222258" y="31700"/>
                </a:cubicBezTo>
                <a:cubicBezTo>
                  <a:pt x="247246" y="31700"/>
                  <a:pt x="268288" y="52834"/>
                  <a:pt x="268288" y="79251"/>
                </a:cubicBezTo>
                <a:cubicBezTo>
                  <a:pt x="268288" y="290587"/>
                  <a:pt x="268288" y="290587"/>
                  <a:pt x="268288" y="290587"/>
                </a:cubicBezTo>
                <a:cubicBezTo>
                  <a:pt x="268288" y="317005"/>
                  <a:pt x="247246" y="338138"/>
                  <a:pt x="222258" y="338138"/>
                </a:cubicBezTo>
                <a:cubicBezTo>
                  <a:pt x="46030" y="338138"/>
                  <a:pt x="46030" y="338138"/>
                  <a:pt x="46030" y="338138"/>
                </a:cubicBezTo>
                <a:cubicBezTo>
                  <a:pt x="21042" y="338138"/>
                  <a:pt x="0" y="317005"/>
                  <a:pt x="0" y="290587"/>
                </a:cubicBezTo>
                <a:cubicBezTo>
                  <a:pt x="0" y="79251"/>
                  <a:pt x="0" y="79251"/>
                  <a:pt x="0" y="79251"/>
                </a:cubicBezTo>
                <a:cubicBezTo>
                  <a:pt x="0" y="52834"/>
                  <a:pt x="21042" y="31700"/>
                  <a:pt x="46030" y="31700"/>
                </a:cubicBezTo>
                <a:cubicBezTo>
                  <a:pt x="57866" y="31700"/>
                  <a:pt x="57866" y="31700"/>
                  <a:pt x="57866" y="31700"/>
                </a:cubicBezTo>
                <a:cubicBezTo>
                  <a:pt x="57866" y="7925"/>
                  <a:pt x="57866" y="7925"/>
                  <a:pt x="57866" y="7925"/>
                </a:cubicBezTo>
                <a:cubicBezTo>
                  <a:pt x="57866" y="3962"/>
                  <a:pt x="61812" y="0"/>
                  <a:pt x="657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5B18CD9F-258A-6B2D-8C54-5304F7F7326C}"/>
              </a:ext>
            </a:extLst>
          </p:cNvPr>
          <p:cNvSpPr/>
          <p:nvPr/>
        </p:nvSpPr>
        <p:spPr>
          <a:xfrm>
            <a:off x="6326765" y="1696492"/>
            <a:ext cx="1050001" cy="1050002"/>
          </a:xfrm>
          <a:prstGeom prst="ellipse">
            <a:avLst/>
          </a:prstGeom>
          <a:solidFill>
            <a:srgbClr val="504F6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任意多边形 33">
            <a:extLst>
              <a:ext uri="{FF2B5EF4-FFF2-40B4-BE49-F238E27FC236}">
                <a16:creationId xmlns:a16="http://schemas.microsoft.com/office/drawing/2014/main" id="{8CADBD68-C925-CAB3-4625-20D44EF683D9}"/>
              </a:ext>
            </a:extLst>
          </p:cNvPr>
          <p:cNvSpPr>
            <a:spLocks noChangeAspect="1"/>
          </p:cNvSpPr>
          <p:nvPr/>
        </p:nvSpPr>
        <p:spPr bwMode="auto">
          <a:xfrm>
            <a:off x="6538499" y="1904547"/>
            <a:ext cx="634556" cy="633890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D749B16-46B8-5AE0-822A-5049B5BA521A}"/>
              </a:ext>
            </a:extLst>
          </p:cNvPr>
          <p:cNvGrpSpPr/>
          <p:nvPr/>
        </p:nvGrpSpPr>
        <p:grpSpPr>
          <a:xfrm>
            <a:off x="2532207" y="2056963"/>
            <a:ext cx="2872631" cy="1103395"/>
            <a:chOff x="-328895" y="1906534"/>
            <a:chExt cx="2872631" cy="110339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C413D91-BA55-4F3E-6AD6-6D7AC3C09ADD}"/>
                </a:ext>
              </a:extLst>
            </p:cNvPr>
            <p:cNvSpPr txBox="1"/>
            <p:nvPr/>
          </p:nvSpPr>
          <p:spPr>
            <a:xfrm>
              <a:off x="-328894" y="2477476"/>
              <a:ext cx="287263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7ACCE9B-1CD7-AE63-BFF2-22039165CF39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1" name="五边形 28">
            <a:extLst>
              <a:ext uri="{FF2B5EF4-FFF2-40B4-BE49-F238E27FC236}">
                <a16:creationId xmlns:a16="http://schemas.microsoft.com/office/drawing/2014/main" id="{7852209F-EC1D-0EB8-2F53-1143D1EBF341}"/>
              </a:ext>
            </a:extLst>
          </p:cNvPr>
          <p:cNvSpPr/>
          <p:nvPr/>
        </p:nvSpPr>
        <p:spPr>
          <a:xfrm>
            <a:off x="7584613" y="3948580"/>
            <a:ext cx="3602448" cy="579402"/>
          </a:xfrm>
          <a:prstGeom prst="homePlate">
            <a:avLst>
              <a:gd name="adj" fmla="val 40279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 fontScale="25000" lnSpcReduction="2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CF2B875E-3107-0B30-FDEF-8F5EFF3213F8}"/>
              </a:ext>
            </a:extLst>
          </p:cNvPr>
          <p:cNvGrpSpPr/>
          <p:nvPr/>
        </p:nvGrpSpPr>
        <p:grpSpPr>
          <a:xfrm>
            <a:off x="8386907" y="4048351"/>
            <a:ext cx="2872631" cy="1103395"/>
            <a:chOff x="-328895" y="1906534"/>
            <a:chExt cx="2872631" cy="1103395"/>
          </a:xfrm>
        </p:grpSpPr>
        <p:sp>
          <p:nvSpPr>
            <p:cNvPr id="263" name="文本框 262">
              <a:extLst>
                <a:ext uri="{FF2B5EF4-FFF2-40B4-BE49-F238E27FC236}">
                  <a16:creationId xmlns:a16="http://schemas.microsoft.com/office/drawing/2014/main" id="{7A853DD2-A641-2F48-0C2D-BF5666CCE8BC}"/>
                </a:ext>
              </a:extLst>
            </p:cNvPr>
            <p:cNvSpPr txBox="1"/>
            <p:nvPr/>
          </p:nvSpPr>
          <p:spPr>
            <a:xfrm>
              <a:off x="-328894" y="2477476"/>
              <a:ext cx="287263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4" name="文本框 263">
              <a:extLst>
                <a:ext uri="{FF2B5EF4-FFF2-40B4-BE49-F238E27FC236}">
                  <a16:creationId xmlns:a16="http://schemas.microsoft.com/office/drawing/2014/main" id="{F896043D-0459-56D8-30D3-A0522DD2C24A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5" name="五边形 28">
            <a:extLst>
              <a:ext uri="{FF2B5EF4-FFF2-40B4-BE49-F238E27FC236}">
                <a16:creationId xmlns:a16="http://schemas.microsoft.com/office/drawing/2014/main" id="{E82EC83F-FE20-1F26-3936-2BB521385CD5}"/>
              </a:ext>
            </a:extLst>
          </p:cNvPr>
          <p:cNvSpPr/>
          <p:nvPr/>
        </p:nvSpPr>
        <p:spPr>
          <a:xfrm>
            <a:off x="2441113" y="3948580"/>
            <a:ext cx="3602448" cy="579402"/>
          </a:xfrm>
          <a:prstGeom prst="homePlate">
            <a:avLst>
              <a:gd name="adj" fmla="val 40279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 fontScale="25000" lnSpcReduction="2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6" name="椭圆 265">
            <a:extLst>
              <a:ext uri="{FF2B5EF4-FFF2-40B4-BE49-F238E27FC236}">
                <a16:creationId xmlns:a16="http://schemas.microsoft.com/office/drawing/2014/main" id="{34E6C74D-3EBF-38A1-6A73-4B03F399A1EF}"/>
              </a:ext>
            </a:extLst>
          </p:cNvPr>
          <p:cNvSpPr/>
          <p:nvPr/>
        </p:nvSpPr>
        <p:spPr>
          <a:xfrm>
            <a:off x="1916113" y="3687880"/>
            <a:ext cx="1050001" cy="1050002"/>
          </a:xfrm>
          <a:prstGeom prst="ellipse">
            <a:avLst/>
          </a:prstGeom>
          <a:solidFill>
            <a:srgbClr val="504F6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8" name="椭圆 267">
            <a:extLst>
              <a:ext uri="{FF2B5EF4-FFF2-40B4-BE49-F238E27FC236}">
                <a16:creationId xmlns:a16="http://schemas.microsoft.com/office/drawing/2014/main" id="{23358C97-894A-6056-FC24-0ACC51378791}"/>
              </a:ext>
            </a:extLst>
          </p:cNvPr>
          <p:cNvSpPr/>
          <p:nvPr/>
        </p:nvSpPr>
        <p:spPr>
          <a:xfrm>
            <a:off x="7037965" y="3687880"/>
            <a:ext cx="1050001" cy="1050002"/>
          </a:xfrm>
          <a:prstGeom prst="ellipse">
            <a:avLst/>
          </a:prstGeom>
          <a:solidFill>
            <a:srgbClr val="00BFA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70" name="组合 269">
            <a:extLst>
              <a:ext uri="{FF2B5EF4-FFF2-40B4-BE49-F238E27FC236}">
                <a16:creationId xmlns:a16="http://schemas.microsoft.com/office/drawing/2014/main" id="{D486016B-5519-604A-EF5E-09A3B999C1BE}"/>
              </a:ext>
            </a:extLst>
          </p:cNvPr>
          <p:cNvGrpSpPr/>
          <p:nvPr/>
        </p:nvGrpSpPr>
        <p:grpSpPr>
          <a:xfrm>
            <a:off x="3243407" y="4048351"/>
            <a:ext cx="2872631" cy="1103395"/>
            <a:chOff x="-328895" y="1906534"/>
            <a:chExt cx="2872631" cy="1103395"/>
          </a:xfrm>
        </p:grpSpPr>
        <p:sp>
          <p:nvSpPr>
            <p:cNvPr id="271" name="文本框 270">
              <a:extLst>
                <a:ext uri="{FF2B5EF4-FFF2-40B4-BE49-F238E27FC236}">
                  <a16:creationId xmlns:a16="http://schemas.microsoft.com/office/drawing/2014/main" id="{7C6E34DA-8807-1AF2-A471-622BAD40796C}"/>
                </a:ext>
              </a:extLst>
            </p:cNvPr>
            <p:cNvSpPr txBox="1"/>
            <p:nvPr/>
          </p:nvSpPr>
          <p:spPr>
            <a:xfrm>
              <a:off x="-328894" y="2477476"/>
              <a:ext cx="287263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2" name="文本框 271">
              <a:extLst>
                <a:ext uri="{FF2B5EF4-FFF2-40B4-BE49-F238E27FC236}">
                  <a16:creationId xmlns:a16="http://schemas.microsoft.com/office/drawing/2014/main" id="{80F22B60-742E-1A5D-4C00-A9A68D973FC2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7" name="组合 286">
            <a:extLst>
              <a:ext uri="{FF2B5EF4-FFF2-40B4-BE49-F238E27FC236}">
                <a16:creationId xmlns:a16="http://schemas.microsoft.com/office/drawing/2014/main" id="{3C451F48-FD5E-358E-DF13-E4DDA0C5B9A9}"/>
              </a:ext>
            </a:extLst>
          </p:cNvPr>
          <p:cNvGrpSpPr/>
          <p:nvPr/>
        </p:nvGrpSpPr>
        <p:grpSpPr>
          <a:xfrm>
            <a:off x="2162200" y="3947403"/>
            <a:ext cx="552292" cy="501195"/>
            <a:chOff x="2162200" y="3928353"/>
            <a:chExt cx="552292" cy="501195"/>
          </a:xfrm>
          <a:solidFill>
            <a:schemeClr val="bg1"/>
          </a:solidFill>
        </p:grpSpPr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016F871B-72D8-E312-FDFC-B2FFBEF993FF}"/>
                </a:ext>
              </a:extLst>
            </p:cNvPr>
            <p:cNvSpPr/>
            <p:nvPr/>
          </p:nvSpPr>
          <p:spPr>
            <a:xfrm>
              <a:off x="2366454" y="4277238"/>
              <a:ext cx="59102" cy="59102"/>
            </a:xfrm>
            <a:custGeom>
              <a:avLst/>
              <a:gdLst>
                <a:gd name="connsiteX0" fmla="*/ 59102 w 59102"/>
                <a:gd name="connsiteY0" fmla="*/ 29551 h 59102"/>
                <a:gd name="connsiteX1" fmla="*/ 29551 w 59102"/>
                <a:gd name="connsiteY1" fmla="*/ 59102 h 59102"/>
                <a:gd name="connsiteX2" fmla="*/ 0 w 59102"/>
                <a:gd name="connsiteY2" fmla="*/ 29551 h 59102"/>
                <a:gd name="connsiteX3" fmla="*/ 29551 w 59102"/>
                <a:gd name="connsiteY3" fmla="*/ 0 h 59102"/>
                <a:gd name="connsiteX4" fmla="*/ 59102 w 59102"/>
                <a:gd name="connsiteY4" fmla="*/ 29551 h 5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02" h="59102">
                  <a:moveTo>
                    <a:pt x="59102" y="29551"/>
                  </a:moveTo>
                  <a:cubicBezTo>
                    <a:pt x="59102" y="45872"/>
                    <a:pt x="45872" y="59102"/>
                    <a:pt x="29551" y="59102"/>
                  </a:cubicBezTo>
                  <a:cubicBezTo>
                    <a:pt x="13230" y="59102"/>
                    <a:pt x="0" y="45872"/>
                    <a:pt x="0" y="29551"/>
                  </a:cubicBezTo>
                  <a:cubicBezTo>
                    <a:pt x="0" y="13230"/>
                    <a:pt x="13230" y="0"/>
                    <a:pt x="29551" y="0"/>
                  </a:cubicBezTo>
                  <a:cubicBezTo>
                    <a:pt x="45872" y="0"/>
                    <a:pt x="59102" y="13230"/>
                    <a:pt x="59102" y="29551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E62E1D6B-E987-5D2E-593A-018507358209}"/>
                </a:ext>
              </a:extLst>
            </p:cNvPr>
            <p:cNvSpPr/>
            <p:nvPr/>
          </p:nvSpPr>
          <p:spPr>
            <a:xfrm>
              <a:off x="2336968" y="4344476"/>
              <a:ext cx="117162" cy="59037"/>
            </a:xfrm>
            <a:custGeom>
              <a:avLst/>
              <a:gdLst>
                <a:gd name="connsiteX0" fmla="*/ 117163 w 117162"/>
                <a:gd name="connsiteY0" fmla="*/ 59037 h 59037"/>
                <a:gd name="connsiteX1" fmla="*/ 117163 w 117162"/>
                <a:gd name="connsiteY1" fmla="*/ 29486 h 59037"/>
                <a:gd name="connsiteX2" fmla="*/ 111305 w 117162"/>
                <a:gd name="connsiteY2" fmla="*/ 17705 h 59037"/>
                <a:gd name="connsiteX3" fmla="*/ 82730 w 117162"/>
                <a:gd name="connsiteY3" fmla="*/ 3645 h 59037"/>
                <a:gd name="connsiteX4" fmla="*/ 58581 w 117162"/>
                <a:gd name="connsiteY4" fmla="*/ 0 h 59037"/>
                <a:gd name="connsiteX5" fmla="*/ 34433 w 117162"/>
                <a:gd name="connsiteY5" fmla="*/ 3645 h 59037"/>
                <a:gd name="connsiteX6" fmla="*/ 5858 w 117162"/>
                <a:gd name="connsiteY6" fmla="*/ 17705 h 59037"/>
                <a:gd name="connsiteX7" fmla="*/ 0 w 117162"/>
                <a:gd name="connsiteY7" fmla="*/ 29486 h 59037"/>
                <a:gd name="connsiteX8" fmla="*/ 0 w 117162"/>
                <a:gd name="connsiteY8" fmla="*/ 59037 h 5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62" h="59037">
                  <a:moveTo>
                    <a:pt x="117163" y="59037"/>
                  </a:moveTo>
                  <a:lnTo>
                    <a:pt x="117163" y="29486"/>
                  </a:lnTo>
                  <a:cubicBezTo>
                    <a:pt x="117066" y="24881"/>
                    <a:pt x="114918" y="20560"/>
                    <a:pt x="111305" y="17705"/>
                  </a:cubicBezTo>
                  <a:cubicBezTo>
                    <a:pt x="102813" y="11159"/>
                    <a:pt x="93097" y="6379"/>
                    <a:pt x="82730" y="3645"/>
                  </a:cubicBezTo>
                  <a:cubicBezTo>
                    <a:pt x="74905" y="1243"/>
                    <a:pt x="66766" y="14"/>
                    <a:pt x="58581" y="0"/>
                  </a:cubicBezTo>
                  <a:cubicBezTo>
                    <a:pt x="50405" y="126"/>
                    <a:pt x="42282" y="1352"/>
                    <a:pt x="34433" y="3645"/>
                  </a:cubicBezTo>
                  <a:cubicBezTo>
                    <a:pt x="24181" y="6680"/>
                    <a:pt x="14518" y="11434"/>
                    <a:pt x="5858" y="17705"/>
                  </a:cubicBezTo>
                  <a:cubicBezTo>
                    <a:pt x="2244" y="20560"/>
                    <a:pt x="96" y="24881"/>
                    <a:pt x="0" y="29486"/>
                  </a:cubicBezTo>
                  <a:lnTo>
                    <a:pt x="0" y="59037"/>
                  </a:ln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A578A163-9FD0-5AB2-0564-6D17EB71537A}"/>
                </a:ext>
              </a:extLst>
            </p:cNvPr>
            <p:cNvSpPr/>
            <p:nvPr/>
          </p:nvSpPr>
          <p:spPr>
            <a:xfrm>
              <a:off x="2495723" y="4277238"/>
              <a:ext cx="59102" cy="59102"/>
            </a:xfrm>
            <a:custGeom>
              <a:avLst/>
              <a:gdLst>
                <a:gd name="connsiteX0" fmla="*/ 59102 w 59102"/>
                <a:gd name="connsiteY0" fmla="*/ 29551 h 59102"/>
                <a:gd name="connsiteX1" fmla="*/ 29551 w 59102"/>
                <a:gd name="connsiteY1" fmla="*/ 59102 h 59102"/>
                <a:gd name="connsiteX2" fmla="*/ 0 w 59102"/>
                <a:gd name="connsiteY2" fmla="*/ 29551 h 59102"/>
                <a:gd name="connsiteX3" fmla="*/ 29551 w 59102"/>
                <a:gd name="connsiteY3" fmla="*/ 0 h 59102"/>
                <a:gd name="connsiteX4" fmla="*/ 59102 w 59102"/>
                <a:gd name="connsiteY4" fmla="*/ 29551 h 5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02" h="59102">
                  <a:moveTo>
                    <a:pt x="59102" y="29551"/>
                  </a:moveTo>
                  <a:cubicBezTo>
                    <a:pt x="59102" y="45872"/>
                    <a:pt x="45872" y="59102"/>
                    <a:pt x="29551" y="59102"/>
                  </a:cubicBezTo>
                  <a:cubicBezTo>
                    <a:pt x="13230" y="59102"/>
                    <a:pt x="0" y="45872"/>
                    <a:pt x="0" y="29551"/>
                  </a:cubicBezTo>
                  <a:cubicBezTo>
                    <a:pt x="0" y="13230"/>
                    <a:pt x="13230" y="0"/>
                    <a:pt x="29551" y="0"/>
                  </a:cubicBezTo>
                  <a:cubicBezTo>
                    <a:pt x="45872" y="0"/>
                    <a:pt x="59102" y="13230"/>
                    <a:pt x="59102" y="29551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D2060D86-3B23-012D-24E1-A891EDF4AFEE}"/>
                </a:ext>
              </a:extLst>
            </p:cNvPr>
            <p:cNvSpPr/>
            <p:nvPr/>
          </p:nvSpPr>
          <p:spPr>
            <a:xfrm>
              <a:off x="2467149" y="4344476"/>
              <a:ext cx="117162" cy="59037"/>
            </a:xfrm>
            <a:custGeom>
              <a:avLst/>
              <a:gdLst>
                <a:gd name="connsiteX0" fmla="*/ 117163 w 117162"/>
                <a:gd name="connsiteY0" fmla="*/ 59037 h 59037"/>
                <a:gd name="connsiteX1" fmla="*/ 117163 w 117162"/>
                <a:gd name="connsiteY1" fmla="*/ 29486 h 59037"/>
                <a:gd name="connsiteX2" fmla="*/ 111305 w 117162"/>
                <a:gd name="connsiteY2" fmla="*/ 17705 h 59037"/>
                <a:gd name="connsiteX3" fmla="*/ 82730 w 117162"/>
                <a:gd name="connsiteY3" fmla="*/ 3645 h 59037"/>
                <a:gd name="connsiteX4" fmla="*/ 58581 w 117162"/>
                <a:gd name="connsiteY4" fmla="*/ 0 h 59037"/>
                <a:gd name="connsiteX5" fmla="*/ 34433 w 117162"/>
                <a:gd name="connsiteY5" fmla="*/ 3645 h 59037"/>
                <a:gd name="connsiteX6" fmla="*/ 5858 w 117162"/>
                <a:gd name="connsiteY6" fmla="*/ 17705 h 59037"/>
                <a:gd name="connsiteX7" fmla="*/ 0 w 117162"/>
                <a:gd name="connsiteY7" fmla="*/ 29486 h 59037"/>
                <a:gd name="connsiteX8" fmla="*/ 0 w 117162"/>
                <a:gd name="connsiteY8" fmla="*/ 59037 h 5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62" h="59037">
                  <a:moveTo>
                    <a:pt x="117163" y="59037"/>
                  </a:moveTo>
                  <a:lnTo>
                    <a:pt x="117163" y="29486"/>
                  </a:lnTo>
                  <a:cubicBezTo>
                    <a:pt x="117066" y="24881"/>
                    <a:pt x="114918" y="20560"/>
                    <a:pt x="111305" y="17705"/>
                  </a:cubicBezTo>
                  <a:cubicBezTo>
                    <a:pt x="102813" y="11159"/>
                    <a:pt x="93097" y="6379"/>
                    <a:pt x="82730" y="3645"/>
                  </a:cubicBezTo>
                  <a:cubicBezTo>
                    <a:pt x="74905" y="1243"/>
                    <a:pt x="66766" y="14"/>
                    <a:pt x="58581" y="0"/>
                  </a:cubicBezTo>
                  <a:cubicBezTo>
                    <a:pt x="50405" y="126"/>
                    <a:pt x="42282" y="1352"/>
                    <a:pt x="34433" y="3645"/>
                  </a:cubicBezTo>
                  <a:cubicBezTo>
                    <a:pt x="24181" y="6680"/>
                    <a:pt x="14518" y="11434"/>
                    <a:pt x="5858" y="17705"/>
                  </a:cubicBezTo>
                  <a:cubicBezTo>
                    <a:pt x="2244" y="20560"/>
                    <a:pt x="96" y="24881"/>
                    <a:pt x="0" y="29486"/>
                  </a:cubicBezTo>
                  <a:lnTo>
                    <a:pt x="0" y="59037"/>
                  </a:ln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16D03AB5-DFD3-F4BD-DCAA-7B92A0427398}"/>
                </a:ext>
              </a:extLst>
            </p:cNvPr>
            <p:cNvSpPr/>
            <p:nvPr/>
          </p:nvSpPr>
          <p:spPr>
            <a:xfrm>
              <a:off x="2625904" y="4277238"/>
              <a:ext cx="59102" cy="59102"/>
            </a:xfrm>
            <a:custGeom>
              <a:avLst/>
              <a:gdLst>
                <a:gd name="connsiteX0" fmla="*/ 59102 w 59102"/>
                <a:gd name="connsiteY0" fmla="*/ 29551 h 59102"/>
                <a:gd name="connsiteX1" fmla="*/ 29551 w 59102"/>
                <a:gd name="connsiteY1" fmla="*/ 59102 h 59102"/>
                <a:gd name="connsiteX2" fmla="*/ 0 w 59102"/>
                <a:gd name="connsiteY2" fmla="*/ 29551 h 59102"/>
                <a:gd name="connsiteX3" fmla="*/ 29551 w 59102"/>
                <a:gd name="connsiteY3" fmla="*/ 0 h 59102"/>
                <a:gd name="connsiteX4" fmla="*/ 59102 w 59102"/>
                <a:gd name="connsiteY4" fmla="*/ 29551 h 5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02" h="59102">
                  <a:moveTo>
                    <a:pt x="59102" y="29551"/>
                  </a:moveTo>
                  <a:cubicBezTo>
                    <a:pt x="59102" y="45872"/>
                    <a:pt x="45872" y="59102"/>
                    <a:pt x="29551" y="59102"/>
                  </a:cubicBezTo>
                  <a:cubicBezTo>
                    <a:pt x="13230" y="59102"/>
                    <a:pt x="0" y="45872"/>
                    <a:pt x="0" y="29551"/>
                  </a:cubicBezTo>
                  <a:cubicBezTo>
                    <a:pt x="0" y="13230"/>
                    <a:pt x="13230" y="0"/>
                    <a:pt x="29551" y="0"/>
                  </a:cubicBezTo>
                  <a:cubicBezTo>
                    <a:pt x="45872" y="0"/>
                    <a:pt x="59102" y="13230"/>
                    <a:pt x="59102" y="29551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A9F3A7ED-6757-0ABE-49E5-F4B6F11560E8}"/>
                </a:ext>
              </a:extLst>
            </p:cNvPr>
            <p:cNvSpPr/>
            <p:nvPr/>
          </p:nvSpPr>
          <p:spPr>
            <a:xfrm>
              <a:off x="2597330" y="4344476"/>
              <a:ext cx="117162" cy="59037"/>
            </a:xfrm>
            <a:custGeom>
              <a:avLst/>
              <a:gdLst>
                <a:gd name="connsiteX0" fmla="*/ 117163 w 117162"/>
                <a:gd name="connsiteY0" fmla="*/ 59037 h 59037"/>
                <a:gd name="connsiteX1" fmla="*/ 117163 w 117162"/>
                <a:gd name="connsiteY1" fmla="*/ 29486 h 59037"/>
                <a:gd name="connsiteX2" fmla="*/ 111305 w 117162"/>
                <a:gd name="connsiteY2" fmla="*/ 17705 h 59037"/>
                <a:gd name="connsiteX3" fmla="*/ 82730 w 117162"/>
                <a:gd name="connsiteY3" fmla="*/ 3645 h 59037"/>
                <a:gd name="connsiteX4" fmla="*/ 58581 w 117162"/>
                <a:gd name="connsiteY4" fmla="*/ 0 h 59037"/>
                <a:gd name="connsiteX5" fmla="*/ 34433 w 117162"/>
                <a:gd name="connsiteY5" fmla="*/ 3645 h 59037"/>
                <a:gd name="connsiteX6" fmla="*/ 5858 w 117162"/>
                <a:gd name="connsiteY6" fmla="*/ 17705 h 59037"/>
                <a:gd name="connsiteX7" fmla="*/ 0 w 117162"/>
                <a:gd name="connsiteY7" fmla="*/ 29486 h 59037"/>
                <a:gd name="connsiteX8" fmla="*/ 0 w 117162"/>
                <a:gd name="connsiteY8" fmla="*/ 59037 h 5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62" h="59037">
                  <a:moveTo>
                    <a:pt x="117163" y="59037"/>
                  </a:moveTo>
                  <a:lnTo>
                    <a:pt x="117163" y="29486"/>
                  </a:lnTo>
                  <a:cubicBezTo>
                    <a:pt x="117066" y="24881"/>
                    <a:pt x="114918" y="20560"/>
                    <a:pt x="111305" y="17705"/>
                  </a:cubicBezTo>
                  <a:cubicBezTo>
                    <a:pt x="102813" y="11159"/>
                    <a:pt x="93097" y="6379"/>
                    <a:pt x="82730" y="3645"/>
                  </a:cubicBezTo>
                  <a:cubicBezTo>
                    <a:pt x="74905" y="1243"/>
                    <a:pt x="66766" y="14"/>
                    <a:pt x="58581" y="0"/>
                  </a:cubicBezTo>
                  <a:cubicBezTo>
                    <a:pt x="50405" y="126"/>
                    <a:pt x="42282" y="1352"/>
                    <a:pt x="34433" y="3645"/>
                  </a:cubicBezTo>
                  <a:cubicBezTo>
                    <a:pt x="24181" y="6680"/>
                    <a:pt x="14518" y="11434"/>
                    <a:pt x="5858" y="17705"/>
                  </a:cubicBezTo>
                  <a:cubicBezTo>
                    <a:pt x="2244" y="20560"/>
                    <a:pt x="96" y="24881"/>
                    <a:pt x="0" y="29486"/>
                  </a:cubicBezTo>
                  <a:lnTo>
                    <a:pt x="0" y="59037"/>
                  </a:ln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98455283-65C8-DB0E-46B1-B22631842861}"/>
                </a:ext>
              </a:extLst>
            </p:cNvPr>
            <p:cNvSpPr/>
            <p:nvPr/>
          </p:nvSpPr>
          <p:spPr>
            <a:xfrm>
              <a:off x="2229829" y="3994875"/>
              <a:ext cx="77327" cy="77327"/>
            </a:xfrm>
            <a:custGeom>
              <a:avLst/>
              <a:gdLst>
                <a:gd name="connsiteX0" fmla="*/ 77327 w 77327"/>
                <a:gd name="connsiteY0" fmla="*/ 38664 h 77327"/>
                <a:gd name="connsiteX1" fmla="*/ 38664 w 77327"/>
                <a:gd name="connsiteY1" fmla="*/ 77327 h 77327"/>
                <a:gd name="connsiteX2" fmla="*/ 0 w 77327"/>
                <a:gd name="connsiteY2" fmla="*/ 38664 h 77327"/>
                <a:gd name="connsiteX3" fmla="*/ 38664 w 77327"/>
                <a:gd name="connsiteY3" fmla="*/ 0 h 77327"/>
                <a:gd name="connsiteX4" fmla="*/ 77327 w 77327"/>
                <a:gd name="connsiteY4" fmla="*/ 38664 h 7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327" h="77327">
                  <a:moveTo>
                    <a:pt x="77327" y="38664"/>
                  </a:moveTo>
                  <a:cubicBezTo>
                    <a:pt x="77327" y="60017"/>
                    <a:pt x="60017" y="77327"/>
                    <a:pt x="38664" y="77327"/>
                  </a:cubicBezTo>
                  <a:cubicBezTo>
                    <a:pt x="17310" y="77327"/>
                    <a:pt x="0" y="60017"/>
                    <a:pt x="0" y="38664"/>
                  </a:cubicBezTo>
                  <a:cubicBezTo>
                    <a:pt x="0" y="17310"/>
                    <a:pt x="17310" y="0"/>
                    <a:pt x="38664" y="0"/>
                  </a:cubicBezTo>
                  <a:cubicBezTo>
                    <a:pt x="60017" y="0"/>
                    <a:pt x="77327" y="17310"/>
                    <a:pt x="77327" y="38664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671A91A7-2531-DFBD-2073-D419870C7CF5}"/>
                </a:ext>
              </a:extLst>
            </p:cNvPr>
            <p:cNvSpPr/>
            <p:nvPr/>
          </p:nvSpPr>
          <p:spPr>
            <a:xfrm>
              <a:off x="2162200" y="4015804"/>
              <a:ext cx="337132" cy="413744"/>
            </a:xfrm>
            <a:custGeom>
              <a:avLst/>
              <a:gdLst>
                <a:gd name="connsiteX0" fmla="*/ 334304 w 337132"/>
                <a:gd name="connsiteY0" fmla="*/ 2829 h 413744"/>
                <a:gd name="connsiteX1" fmla="*/ 320505 w 337132"/>
                <a:gd name="connsiteY1" fmla="*/ 2829 h 413744"/>
                <a:gd name="connsiteX2" fmla="*/ 236408 w 337132"/>
                <a:gd name="connsiteY2" fmla="*/ 86926 h 413744"/>
                <a:gd name="connsiteX3" fmla="*/ 217467 w 337132"/>
                <a:gd name="connsiteY3" fmla="*/ 91742 h 413744"/>
                <a:gd name="connsiteX4" fmla="*/ 191821 w 337132"/>
                <a:gd name="connsiteY4" fmla="*/ 132815 h 413744"/>
                <a:gd name="connsiteX5" fmla="*/ 184531 w 337132"/>
                <a:gd name="connsiteY5" fmla="*/ 101766 h 413744"/>
                <a:gd name="connsiteX6" fmla="*/ 178738 w 337132"/>
                <a:gd name="connsiteY6" fmla="*/ 91092 h 413744"/>
                <a:gd name="connsiteX7" fmla="*/ 138122 w 337132"/>
                <a:gd name="connsiteY7" fmla="*/ 69872 h 413744"/>
                <a:gd name="connsiteX8" fmla="*/ 106293 w 337132"/>
                <a:gd name="connsiteY8" fmla="*/ 66032 h 413744"/>
                <a:gd name="connsiteX9" fmla="*/ 74398 w 337132"/>
                <a:gd name="connsiteY9" fmla="*/ 70848 h 413744"/>
                <a:gd name="connsiteX10" fmla="*/ 33847 w 337132"/>
                <a:gd name="connsiteY10" fmla="*/ 92068 h 413744"/>
                <a:gd name="connsiteX11" fmla="*/ 28054 w 337132"/>
                <a:gd name="connsiteY11" fmla="*/ 102743 h 413744"/>
                <a:gd name="connsiteX12" fmla="*/ 0 w 337132"/>
                <a:gd name="connsiteY12" fmla="*/ 222509 h 413744"/>
                <a:gd name="connsiteX13" fmla="*/ 19527 w 337132"/>
                <a:gd name="connsiteY13" fmla="*/ 242036 h 413744"/>
                <a:gd name="connsiteX14" fmla="*/ 37883 w 337132"/>
                <a:gd name="connsiteY14" fmla="*/ 227586 h 413744"/>
                <a:gd name="connsiteX15" fmla="*/ 58191 w 337132"/>
                <a:gd name="connsiteY15" fmla="*/ 143554 h 413744"/>
                <a:gd name="connsiteX16" fmla="*/ 58191 w 337132"/>
                <a:gd name="connsiteY16" fmla="*/ 413745 h 413744"/>
                <a:gd name="connsiteX17" fmla="*/ 96659 w 337132"/>
                <a:gd name="connsiteY17" fmla="*/ 413745 h 413744"/>
                <a:gd name="connsiteX18" fmla="*/ 96659 w 337132"/>
                <a:gd name="connsiteY18" fmla="*/ 239888 h 413744"/>
                <a:gd name="connsiteX19" fmla="*/ 116186 w 337132"/>
                <a:gd name="connsiteY19" fmla="*/ 239888 h 413744"/>
                <a:gd name="connsiteX20" fmla="*/ 116186 w 337132"/>
                <a:gd name="connsiteY20" fmla="*/ 413745 h 413744"/>
                <a:gd name="connsiteX21" fmla="*/ 154590 w 337132"/>
                <a:gd name="connsiteY21" fmla="*/ 413745 h 413744"/>
                <a:gd name="connsiteX22" fmla="*/ 154590 w 337132"/>
                <a:gd name="connsiteY22" fmla="*/ 142318 h 413744"/>
                <a:gd name="connsiteX23" fmla="*/ 161750 w 337132"/>
                <a:gd name="connsiteY23" fmla="*/ 172910 h 413744"/>
                <a:gd name="connsiteX24" fmla="*/ 165590 w 337132"/>
                <a:gd name="connsiteY24" fmla="*/ 177792 h 413744"/>
                <a:gd name="connsiteX25" fmla="*/ 191626 w 337132"/>
                <a:gd name="connsiteY25" fmla="*/ 186970 h 413744"/>
                <a:gd name="connsiteX26" fmla="*/ 207248 w 337132"/>
                <a:gd name="connsiteY26" fmla="*/ 179875 h 413744"/>
                <a:gd name="connsiteX27" fmla="*/ 246953 w 337132"/>
                <a:gd name="connsiteY27" fmla="*/ 114785 h 413744"/>
                <a:gd name="connsiteX28" fmla="*/ 249622 w 337132"/>
                <a:gd name="connsiteY28" fmla="*/ 101311 h 413744"/>
                <a:gd name="connsiteX29" fmla="*/ 334239 w 337132"/>
                <a:gd name="connsiteY29" fmla="*/ 16693 h 413744"/>
                <a:gd name="connsiteX30" fmla="*/ 334304 w 337132"/>
                <a:gd name="connsiteY30" fmla="*/ 2829 h 41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132" h="413744">
                  <a:moveTo>
                    <a:pt x="334304" y="2829"/>
                  </a:moveTo>
                  <a:cubicBezTo>
                    <a:pt x="330478" y="-943"/>
                    <a:pt x="324332" y="-943"/>
                    <a:pt x="320505" y="2829"/>
                  </a:cubicBezTo>
                  <a:lnTo>
                    <a:pt x="236408" y="86926"/>
                  </a:lnTo>
                  <a:cubicBezTo>
                    <a:pt x="229688" y="85029"/>
                    <a:pt x="222465" y="86865"/>
                    <a:pt x="217467" y="91742"/>
                  </a:cubicBezTo>
                  <a:cubicBezTo>
                    <a:pt x="216100" y="93109"/>
                    <a:pt x="191821" y="132815"/>
                    <a:pt x="191821" y="132815"/>
                  </a:cubicBezTo>
                  <a:lnTo>
                    <a:pt x="184531" y="101766"/>
                  </a:lnTo>
                  <a:cubicBezTo>
                    <a:pt x="183566" y="97763"/>
                    <a:pt x="181569" y="94082"/>
                    <a:pt x="178738" y="91092"/>
                  </a:cubicBezTo>
                  <a:cubicBezTo>
                    <a:pt x="166741" y="81394"/>
                    <a:pt x="152935" y="74180"/>
                    <a:pt x="138122" y="69872"/>
                  </a:cubicBezTo>
                  <a:cubicBezTo>
                    <a:pt x="127650" y="67632"/>
                    <a:pt x="116997" y="66347"/>
                    <a:pt x="106293" y="66032"/>
                  </a:cubicBezTo>
                  <a:cubicBezTo>
                    <a:pt x="95494" y="66198"/>
                    <a:pt x="84765" y="67819"/>
                    <a:pt x="74398" y="70848"/>
                  </a:cubicBezTo>
                  <a:cubicBezTo>
                    <a:pt x="59452" y="74767"/>
                    <a:pt x="45587" y="82022"/>
                    <a:pt x="33847" y="92068"/>
                  </a:cubicBezTo>
                  <a:cubicBezTo>
                    <a:pt x="30991" y="95041"/>
                    <a:pt x="28990" y="98728"/>
                    <a:pt x="28054" y="102743"/>
                  </a:cubicBezTo>
                  <a:cubicBezTo>
                    <a:pt x="28054" y="102743"/>
                    <a:pt x="0" y="220556"/>
                    <a:pt x="0" y="222509"/>
                  </a:cubicBezTo>
                  <a:cubicBezTo>
                    <a:pt x="0" y="233294"/>
                    <a:pt x="8743" y="242036"/>
                    <a:pt x="19527" y="242036"/>
                  </a:cubicBezTo>
                  <a:cubicBezTo>
                    <a:pt x="28170" y="241814"/>
                    <a:pt x="35638" y="235935"/>
                    <a:pt x="37883" y="227586"/>
                  </a:cubicBezTo>
                  <a:lnTo>
                    <a:pt x="58191" y="143554"/>
                  </a:lnTo>
                  <a:lnTo>
                    <a:pt x="58191" y="413745"/>
                  </a:lnTo>
                  <a:lnTo>
                    <a:pt x="96659" y="413745"/>
                  </a:lnTo>
                  <a:lnTo>
                    <a:pt x="96659" y="239888"/>
                  </a:lnTo>
                  <a:lnTo>
                    <a:pt x="116186" y="239888"/>
                  </a:lnTo>
                  <a:lnTo>
                    <a:pt x="116186" y="413745"/>
                  </a:lnTo>
                  <a:lnTo>
                    <a:pt x="154590" y="413745"/>
                  </a:lnTo>
                  <a:lnTo>
                    <a:pt x="154590" y="142318"/>
                  </a:lnTo>
                  <a:lnTo>
                    <a:pt x="161750" y="172910"/>
                  </a:lnTo>
                  <a:cubicBezTo>
                    <a:pt x="162246" y="175025"/>
                    <a:pt x="163652" y="176812"/>
                    <a:pt x="165590" y="177792"/>
                  </a:cubicBezTo>
                  <a:cubicBezTo>
                    <a:pt x="173075" y="183537"/>
                    <a:pt x="182193" y="186751"/>
                    <a:pt x="191626" y="186970"/>
                  </a:cubicBezTo>
                  <a:cubicBezTo>
                    <a:pt x="197768" y="187830"/>
                    <a:pt x="203854" y="185065"/>
                    <a:pt x="207248" y="179875"/>
                  </a:cubicBezTo>
                  <a:lnTo>
                    <a:pt x="246953" y="114785"/>
                  </a:lnTo>
                  <a:cubicBezTo>
                    <a:pt x="249491" y="110783"/>
                    <a:pt x="250443" y="105978"/>
                    <a:pt x="249622" y="101311"/>
                  </a:cubicBezTo>
                  <a:lnTo>
                    <a:pt x="334239" y="16693"/>
                  </a:lnTo>
                  <a:cubicBezTo>
                    <a:pt x="338072" y="12877"/>
                    <a:pt x="338101" y="6681"/>
                    <a:pt x="334304" y="2829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4C740A28-C8D2-9E5E-27E7-74C25A5DB182}"/>
                </a:ext>
              </a:extLst>
            </p:cNvPr>
            <p:cNvSpPr/>
            <p:nvPr/>
          </p:nvSpPr>
          <p:spPr>
            <a:xfrm>
              <a:off x="2284896" y="3928353"/>
              <a:ext cx="371015" cy="266870"/>
            </a:xfrm>
            <a:custGeom>
              <a:avLst/>
              <a:gdLst>
                <a:gd name="connsiteX0" fmla="*/ 344979 w 371015"/>
                <a:gd name="connsiteY0" fmla="*/ 0 h 266870"/>
                <a:gd name="connsiteX1" fmla="*/ 26036 w 371015"/>
                <a:gd name="connsiteY1" fmla="*/ 0 h 266870"/>
                <a:gd name="connsiteX2" fmla="*/ 0 w 371015"/>
                <a:gd name="connsiteY2" fmla="*/ 26036 h 266870"/>
                <a:gd name="connsiteX3" fmla="*/ 0 w 371015"/>
                <a:gd name="connsiteY3" fmla="*/ 49469 h 266870"/>
                <a:gd name="connsiteX4" fmla="*/ 26036 w 371015"/>
                <a:gd name="connsiteY4" fmla="*/ 65090 h 266870"/>
                <a:gd name="connsiteX5" fmla="*/ 26036 w 371015"/>
                <a:gd name="connsiteY5" fmla="*/ 26036 h 266870"/>
                <a:gd name="connsiteX6" fmla="*/ 344979 w 371015"/>
                <a:gd name="connsiteY6" fmla="*/ 26036 h 266870"/>
                <a:gd name="connsiteX7" fmla="*/ 344979 w 371015"/>
                <a:gd name="connsiteY7" fmla="*/ 240835 h 266870"/>
                <a:gd name="connsiteX8" fmla="*/ 122826 w 371015"/>
                <a:gd name="connsiteY8" fmla="*/ 240835 h 266870"/>
                <a:gd name="connsiteX9" fmla="*/ 106944 w 371015"/>
                <a:gd name="connsiteY9" fmla="*/ 266871 h 266870"/>
                <a:gd name="connsiteX10" fmla="*/ 344979 w 371015"/>
                <a:gd name="connsiteY10" fmla="*/ 266871 h 266870"/>
                <a:gd name="connsiteX11" fmla="*/ 371015 w 371015"/>
                <a:gd name="connsiteY11" fmla="*/ 240835 h 266870"/>
                <a:gd name="connsiteX12" fmla="*/ 371015 w 371015"/>
                <a:gd name="connsiteY12" fmla="*/ 26036 h 266870"/>
                <a:gd name="connsiteX13" fmla="*/ 344979 w 371015"/>
                <a:gd name="connsiteY13" fmla="*/ 0 h 26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1015" h="266870">
                  <a:moveTo>
                    <a:pt x="344979" y="0"/>
                  </a:moveTo>
                  <a:lnTo>
                    <a:pt x="26036" y="0"/>
                  </a:lnTo>
                  <a:cubicBezTo>
                    <a:pt x="11657" y="0"/>
                    <a:pt x="0" y="11657"/>
                    <a:pt x="0" y="26036"/>
                  </a:cubicBezTo>
                  <a:lnTo>
                    <a:pt x="0" y="49469"/>
                  </a:lnTo>
                  <a:cubicBezTo>
                    <a:pt x="9952" y="52178"/>
                    <a:pt x="18962" y="57584"/>
                    <a:pt x="26036" y="65090"/>
                  </a:cubicBezTo>
                  <a:lnTo>
                    <a:pt x="26036" y="26036"/>
                  </a:lnTo>
                  <a:lnTo>
                    <a:pt x="344979" y="26036"/>
                  </a:lnTo>
                  <a:lnTo>
                    <a:pt x="344979" y="240835"/>
                  </a:lnTo>
                  <a:lnTo>
                    <a:pt x="122826" y="240835"/>
                  </a:lnTo>
                  <a:lnTo>
                    <a:pt x="106944" y="266871"/>
                  </a:lnTo>
                  <a:lnTo>
                    <a:pt x="344979" y="266871"/>
                  </a:lnTo>
                  <a:cubicBezTo>
                    <a:pt x="359358" y="266871"/>
                    <a:pt x="371015" y="255214"/>
                    <a:pt x="371015" y="240835"/>
                  </a:cubicBezTo>
                  <a:lnTo>
                    <a:pt x="371015" y="26036"/>
                  </a:lnTo>
                  <a:cubicBezTo>
                    <a:pt x="371015" y="11657"/>
                    <a:pt x="359358" y="0"/>
                    <a:pt x="344979" y="0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88" name="图形 275" descr="D:\51PPT模板网\51pptmoban.com\图片001.jpg">
            <a:extLst>
              <a:ext uri="{FF2B5EF4-FFF2-40B4-BE49-F238E27FC236}">
                <a16:creationId xmlns:a16="http://schemas.microsoft.com/office/drawing/2014/main" id="{61B2F1FC-252C-3DEF-C77F-9CDC4025F8F8}"/>
              </a:ext>
            </a:extLst>
          </p:cNvPr>
          <p:cNvSpPr/>
          <p:nvPr/>
        </p:nvSpPr>
        <p:spPr>
          <a:xfrm>
            <a:off x="7326763" y="3971580"/>
            <a:ext cx="450400" cy="450701"/>
          </a:xfrm>
          <a:custGeom>
            <a:avLst/>
            <a:gdLst>
              <a:gd name="connsiteX0" fmla="*/ 533045 w 533044"/>
              <a:gd name="connsiteY0" fmla="*/ 448628 h 533400"/>
              <a:gd name="connsiteX1" fmla="*/ 340640 w 533044"/>
              <a:gd name="connsiteY1" fmla="*/ 256318 h 533400"/>
              <a:gd name="connsiteX2" fmla="*/ 510185 w 533044"/>
              <a:gd name="connsiteY2" fmla="*/ 195263 h 533400"/>
              <a:gd name="connsiteX3" fmla="*/ 520531 w 533044"/>
              <a:gd name="connsiteY3" fmla="*/ 174082 h 533400"/>
              <a:gd name="connsiteX4" fmla="*/ 510185 w 533044"/>
              <a:gd name="connsiteY4" fmla="*/ 163735 h 533400"/>
              <a:gd name="connsiteX5" fmla="*/ 21648 w 533044"/>
              <a:gd name="connsiteY5" fmla="*/ 857 h 533400"/>
              <a:gd name="connsiteX6" fmla="*/ 16218 w 533044"/>
              <a:gd name="connsiteY6" fmla="*/ 0 h 533400"/>
              <a:gd name="connsiteX7" fmla="*/ 16218 w 533044"/>
              <a:gd name="connsiteY7" fmla="*/ 0 h 533400"/>
              <a:gd name="connsiteX8" fmla="*/ 4 w 533044"/>
              <a:gd name="connsiteY8" fmla="*/ 16925 h 533400"/>
              <a:gd name="connsiteX9" fmla="*/ 883 w 533044"/>
              <a:gd name="connsiteY9" fmla="*/ 21908 h 533400"/>
              <a:gd name="connsiteX10" fmla="*/ 163380 w 533044"/>
              <a:gd name="connsiteY10" fmla="*/ 510921 h 533400"/>
              <a:gd name="connsiteX11" fmla="*/ 184650 w 533044"/>
              <a:gd name="connsiteY11" fmla="*/ 521083 h 533400"/>
              <a:gd name="connsiteX12" fmla="*/ 194812 w 533044"/>
              <a:gd name="connsiteY12" fmla="*/ 510921 h 533400"/>
              <a:gd name="connsiteX13" fmla="*/ 255963 w 533044"/>
              <a:gd name="connsiteY13" fmla="*/ 341186 h 533400"/>
              <a:gd name="connsiteX14" fmla="*/ 448177 w 533044"/>
              <a:gd name="connsiteY14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3044" h="533400">
                <a:moveTo>
                  <a:pt x="533045" y="448628"/>
                </a:moveTo>
                <a:lnTo>
                  <a:pt x="340640" y="256318"/>
                </a:lnTo>
                <a:lnTo>
                  <a:pt x="510185" y="195263"/>
                </a:lnTo>
                <a:cubicBezTo>
                  <a:pt x="518891" y="192271"/>
                  <a:pt x="523524" y="182788"/>
                  <a:pt x="520531" y="174082"/>
                </a:cubicBezTo>
                <a:cubicBezTo>
                  <a:pt x="518861" y="169222"/>
                  <a:pt x="515044" y="165405"/>
                  <a:pt x="510185" y="163735"/>
                </a:cubicBezTo>
                <a:lnTo>
                  <a:pt x="21648" y="857"/>
                </a:lnTo>
                <a:cubicBezTo>
                  <a:pt x="19896" y="280"/>
                  <a:pt x="18062" y="-9"/>
                  <a:pt x="16218" y="0"/>
                </a:cubicBezTo>
                <a:lnTo>
                  <a:pt x="16218" y="0"/>
                </a:lnTo>
                <a:cubicBezTo>
                  <a:pt x="7067" y="196"/>
                  <a:pt x="-192" y="7774"/>
                  <a:pt x="4" y="16925"/>
                </a:cubicBezTo>
                <a:cubicBezTo>
                  <a:pt x="40" y="18622"/>
                  <a:pt x="336" y="20302"/>
                  <a:pt x="883" y="21908"/>
                </a:cubicBezTo>
                <a:lnTo>
                  <a:pt x="163380" y="510921"/>
                </a:lnTo>
                <a:cubicBezTo>
                  <a:pt x="166447" y="519601"/>
                  <a:pt x="175970" y="524151"/>
                  <a:pt x="184650" y="521083"/>
                </a:cubicBezTo>
                <a:cubicBezTo>
                  <a:pt x="189399" y="519405"/>
                  <a:pt x="193134" y="515670"/>
                  <a:pt x="194812" y="510921"/>
                </a:cubicBezTo>
                <a:lnTo>
                  <a:pt x="255963" y="341186"/>
                </a:lnTo>
                <a:lnTo>
                  <a:pt x="448177" y="533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56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A452E4F-1552-C2F7-A81C-B320859AE411}"/>
              </a:ext>
            </a:extLst>
          </p:cNvPr>
          <p:cNvSpPr/>
          <p:nvPr/>
        </p:nvSpPr>
        <p:spPr>
          <a:xfrm>
            <a:off x="297339" y="-402174"/>
            <a:ext cx="10643582" cy="7740350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12700" cap="flat" cmpd="sng" algn="ctr">
            <a:gradFill flip="none" rotWithShape="1"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id="{B81C2558-4D4E-6351-4752-E55FD120C4BE}"/>
              </a:ext>
            </a:extLst>
          </p:cNvPr>
          <p:cNvSpPr/>
          <p:nvPr/>
        </p:nvSpPr>
        <p:spPr>
          <a:xfrm>
            <a:off x="1217382" y="318871"/>
            <a:ext cx="8803496" cy="6298258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CB5FD41-D9C5-B317-CC6B-B6C5DF5FA5EA}"/>
              </a:ext>
            </a:extLst>
          </p:cNvPr>
          <p:cNvSpPr/>
          <p:nvPr/>
        </p:nvSpPr>
        <p:spPr>
          <a:xfrm>
            <a:off x="2176009" y="1058910"/>
            <a:ext cx="6886242" cy="4818180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76200" cap="flat">
            <a:gradFill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0C27253C-099A-C6B7-70C2-A42D4DB760D5}"/>
              </a:ext>
            </a:extLst>
          </p:cNvPr>
          <p:cNvSpPr/>
          <p:nvPr/>
        </p:nvSpPr>
        <p:spPr>
          <a:xfrm>
            <a:off x="9377534" y="5568802"/>
            <a:ext cx="93337" cy="352387"/>
          </a:xfrm>
          <a:custGeom>
            <a:avLst/>
            <a:gdLst>
              <a:gd name="connsiteX0" fmla="*/ 0 w 93337"/>
              <a:gd name="connsiteY0" fmla="*/ 24125 h 352387"/>
              <a:gd name="connsiteX1" fmla="*/ 0 w 93337"/>
              <a:gd name="connsiteY1" fmla="*/ 352387 h 352387"/>
              <a:gd name="connsiteX2" fmla="*/ 93337 w 93337"/>
              <a:gd name="connsiteY2" fmla="*/ 352387 h 352387"/>
              <a:gd name="connsiteX3" fmla="*/ 75266 w 93337"/>
              <a:gd name="connsiteY3" fmla="*/ 0 h 352387"/>
              <a:gd name="connsiteX4" fmla="*/ 0 w 93337"/>
              <a:gd name="connsiteY4" fmla="*/ 24125 h 3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337" h="352387">
                <a:moveTo>
                  <a:pt x="0" y="24125"/>
                </a:moveTo>
                <a:lnTo>
                  <a:pt x="0" y="352387"/>
                </a:lnTo>
                <a:lnTo>
                  <a:pt x="93337" y="352387"/>
                </a:lnTo>
                <a:lnTo>
                  <a:pt x="75266" y="0"/>
                </a:lnTo>
                <a:lnTo>
                  <a:pt x="0" y="24125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AD5F497-DADA-64EE-320E-57BC993FD701}"/>
              </a:ext>
            </a:extLst>
          </p:cNvPr>
          <p:cNvSpPr/>
          <p:nvPr/>
        </p:nvSpPr>
        <p:spPr>
          <a:xfrm>
            <a:off x="7975484" y="5502572"/>
            <a:ext cx="93427" cy="352387"/>
          </a:xfrm>
          <a:custGeom>
            <a:avLst/>
            <a:gdLst>
              <a:gd name="connsiteX0" fmla="*/ 0 w 93427"/>
              <a:gd name="connsiteY0" fmla="*/ 24125 h 352387"/>
              <a:gd name="connsiteX1" fmla="*/ 0 w 93427"/>
              <a:gd name="connsiteY1" fmla="*/ 352387 h 352387"/>
              <a:gd name="connsiteX2" fmla="*/ 93428 w 93427"/>
              <a:gd name="connsiteY2" fmla="*/ 352387 h 352387"/>
              <a:gd name="connsiteX3" fmla="*/ 75357 w 93427"/>
              <a:gd name="connsiteY3" fmla="*/ 0 h 352387"/>
              <a:gd name="connsiteX4" fmla="*/ 0 w 93427"/>
              <a:gd name="connsiteY4" fmla="*/ 24125 h 3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427" h="352387">
                <a:moveTo>
                  <a:pt x="0" y="24125"/>
                </a:moveTo>
                <a:lnTo>
                  <a:pt x="0" y="352387"/>
                </a:lnTo>
                <a:lnTo>
                  <a:pt x="93428" y="352387"/>
                </a:lnTo>
                <a:lnTo>
                  <a:pt x="75357" y="0"/>
                </a:lnTo>
                <a:lnTo>
                  <a:pt x="0" y="24125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9B76D8CF-E38A-817E-6FE1-CD0690C56B69}"/>
              </a:ext>
            </a:extLst>
          </p:cNvPr>
          <p:cNvSpPr/>
          <p:nvPr/>
        </p:nvSpPr>
        <p:spPr>
          <a:xfrm>
            <a:off x="9485961" y="4984562"/>
            <a:ext cx="120444" cy="584330"/>
          </a:xfrm>
          <a:custGeom>
            <a:avLst/>
            <a:gdLst>
              <a:gd name="connsiteX0" fmla="*/ 60177 w 120444"/>
              <a:gd name="connsiteY0" fmla="*/ 0 h 584330"/>
              <a:gd name="connsiteX1" fmla="*/ 120444 w 120444"/>
              <a:gd name="connsiteY1" fmla="*/ 60267 h 584330"/>
              <a:gd name="connsiteX2" fmla="*/ 120444 w 120444"/>
              <a:gd name="connsiteY2" fmla="*/ 524063 h 584330"/>
              <a:gd name="connsiteX3" fmla="*/ 60177 w 120444"/>
              <a:gd name="connsiteY3" fmla="*/ 584330 h 584330"/>
              <a:gd name="connsiteX4" fmla="*/ 60267 w 120444"/>
              <a:gd name="connsiteY4" fmla="*/ 584330 h 584330"/>
              <a:gd name="connsiteX5" fmla="*/ 0 w 120444"/>
              <a:gd name="connsiteY5" fmla="*/ 524063 h 584330"/>
              <a:gd name="connsiteX6" fmla="*/ 0 w 120444"/>
              <a:gd name="connsiteY6" fmla="*/ 60267 h 584330"/>
              <a:gd name="connsiteX7" fmla="*/ 60267 w 120444"/>
              <a:gd name="connsiteY7" fmla="*/ 0 h 58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444" h="584330">
                <a:moveTo>
                  <a:pt x="60177" y="0"/>
                </a:moveTo>
                <a:cubicBezTo>
                  <a:pt x="93461" y="0"/>
                  <a:pt x="120444" y="26982"/>
                  <a:pt x="120444" y="60267"/>
                </a:cubicBezTo>
                <a:lnTo>
                  <a:pt x="120444" y="524063"/>
                </a:lnTo>
                <a:cubicBezTo>
                  <a:pt x="120444" y="557348"/>
                  <a:pt x="93461" y="584330"/>
                  <a:pt x="60177" y="584330"/>
                </a:cubicBezTo>
                <a:lnTo>
                  <a:pt x="60267" y="584330"/>
                </a:lnTo>
                <a:cubicBezTo>
                  <a:pt x="26983" y="584330"/>
                  <a:pt x="0" y="557348"/>
                  <a:pt x="0" y="524063"/>
                </a:cubicBezTo>
                <a:lnTo>
                  <a:pt x="0" y="60267"/>
                </a:lnTo>
                <a:cubicBezTo>
                  <a:pt x="0" y="26982"/>
                  <a:pt x="26983" y="0"/>
                  <a:pt x="60267" y="0"/>
                </a:cubicBez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94B4CA-D975-3E58-E2A3-9874B596D27D}"/>
              </a:ext>
            </a:extLst>
          </p:cNvPr>
          <p:cNvSpPr/>
          <p:nvPr/>
        </p:nvSpPr>
        <p:spPr>
          <a:xfrm>
            <a:off x="7940878" y="4854992"/>
            <a:ext cx="120444" cy="713810"/>
          </a:xfrm>
          <a:custGeom>
            <a:avLst/>
            <a:gdLst>
              <a:gd name="connsiteX0" fmla="*/ 60177 w 120444"/>
              <a:gd name="connsiteY0" fmla="*/ 0 h 713810"/>
              <a:gd name="connsiteX1" fmla="*/ 120444 w 120444"/>
              <a:gd name="connsiteY1" fmla="*/ 60267 h 713810"/>
              <a:gd name="connsiteX2" fmla="*/ 120444 w 120444"/>
              <a:gd name="connsiteY2" fmla="*/ 653543 h 713810"/>
              <a:gd name="connsiteX3" fmla="*/ 60177 w 120444"/>
              <a:gd name="connsiteY3" fmla="*/ 713810 h 713810"/>
              <a:gd name="connsiteX4" fmla="*/ 60267 w 120444"/>
              <a:gd name="connsiteY4" fmla="*/ 713810 h 713810"/>
              <a:gd name="connsiteX5" fmla="*/ 0 w 120444"/>
              <a:gd name="connsiteY5" fmla="*/ 653543 h 713810"/>
              <a:gd name="connsiteX6" fmla="*/ 0 w 120444"/>
              <a:gd name="connsiteY6" fmla="*/ 60267 h 713810"/>
              <a:gd name="connsiteX7" fmla="*/ 60267 w 120444"/>
              <a:gd name="connsiteY7" fmla="*/ 0 h 71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444" h="713810">
                <a:moveTo>
                  <a:pt x="60177" y="0"/>
                </a:moveTo>
                <a:cubicBezTo>
                  <a:pt x="93462" y="0"/>
                  <a:pt x="120444" y="26983"/>
                  <a:pt x="120444" y="60267"/>
                </a:cubicBezTo>
                <a:lnTo>
                  <a:pt x="120444" y="653543"/>
                </a:lnTo>
                <a:cubicBezTo>
                  <a:pt x="120444" y="686827"/>
                  <a:pt x="93462" y="713810"/>
                  <a:pt x="60177" y="713810"/>
                </a:cubicBezTo>
                <a:lnTo>
                  <a:pt x="60267" y="713810"/>
                </a:lnTo>
                <a:cubicBezTo>
                  <a:pt x="26983" y="713810"/>
                  <a:pt x="0" y="686827"/>
                  <a:pt x="0" y="653543"/>
                </a:cubicBezTo>
                <a:lnTo>
                  <a:pt x="0" y="60267"/>
                </a:lnTo>
                <a:cubicBezTo>
                  <a:pt x="0" y="26983"/>
                  <a:pt x="26983" y="0"/>
                  <a:pt x="60267" y="0"/>
                </a:cubicBez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A725374E-3B96-EA82-E230-65447D0AAFCB}"/>
              </a:ext>
            </a:extLst>
          </p:cNvPr>
          <p:cNvSpPr/>
          <p:nvPr/>
        </p:nvSpPr>
        <p:spPr>
          <a:xfrm>
            <a:off x="9760101" y="1465026"/>
            <a:ext cx="165621" cy="516744"/>
          </a:xfrm>
          <a:custGeom>
            <a:avLst/>
            <a:gdLst>
              <a:gd name="connsiteX0" fmla="*/ -58 w 165621"/>
              <a:gd name="connsiteY0" fmla="*/ 22699 h 516744"/>
              <a:gd name="connsiteX1" fmla="*/ 138457 w 165621"/>
              <a:gd name="connsiteY1" fmla="*/ 22699 h 516744"/>
              <a:gd name="connsiteX2" fmla="*/ 165564 w 165621"/>
              <a:gd name="connsiteY2" fmla="*/ 516674 h 516744"/>
              <a:gd name="connsiteX3" fmla="*/ 51083 w 165621"/>
              <a:gd name="connsiteY3" fmla="*/ 516674 h 5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21" h="516744">
                <a:moveTo>
                  <a:pt x="-58" y="22699"/>
                </a:moveTo>
                <a:cubicBezTo>
                  <a:pt x="-58" y="22699"/>
                  <a:pt x="120386" y="-28533"/>
                  <a:pt x="138457" y="22699"/>
                </a:cubicBezTo>
                <a:cubicBezTo>
                  <a:pt x="156528" y="73931"/>
                  <a:pt x="165564" y="516674"/>
                  <a:pt x="165564" y="516674"/>
                </a:cubicBezTo>
                <a:lnTo>
                  <a:pt x="51083" y="516674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64272C6D-9102-A356-9581-4826048D8340}"/>
              </a:ext>
            </a:extLst>
          </p:cNvPr>
          <p:cNvSpPr/>
          <p:nvPr/>
        </p:nvSpPr>
        <p:spPr>
          <a:xfrm>
            <a:off x="8275194" y="1465026"/>
            <a:ext cx="165712" cy="516744"/>
          </a:xfrm>
          <a:custGeom>
            <a:avLst/>
            <a:gdLst>
              <a:gd name="connsiteX0" fmla="*/ 165655 w 165712"/>
              <a:gd name="connsiteY0" fmla="*/ 22699 h 516744"/>
              <a:gd name="connsiteX1" fmla="*/ 27049 w 165712"/>
              <a:gd name="connsiteY1" fmla="*/ 22699 h 516744"/>
              <a:gd name="connsiteX2" fmla="*/ -58 w 165712"/>
              <a:gd name="connsiteY2" fmla="*/ 516674 h 516744"/>
              <a:gd name="connsiteX3" fmla="*/ 114423 w 165712"/>
              <a:gd name="connsiteY3" fmla="*/ 516674 h 5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12" h="516744">
                <a:moveTo>
                  <a:pt x="165655" y="22699"/>
                </a:moveTo>
                <a:cubicBezTo>
                  <a:pt x="165655" y="22699"/>
                  <a:pt x="45120" y="-28533"/>
                  <a:pt x="27049" y="22699"/>
                </a:cubicBezTo>
                <a:cubicBezTo>
                  <a:pt x="8978" y="73931"/>
                  <a:pt x="-58" y="516674"/>
                  <a:pt x="-58" y="516674"/>
                </a:cubicBezTo>
                <a:lnTo>
                  <a:pt x="114423" y="516674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3771C16-6AA0-E42D-B08C-165C703E0919}"/>
              </a:ext>
            </a:extLst>
          </p:cNvPr>
          <p:cNvSpPr/>
          <p:nvPr/>
        </p:nvSpPr>
        <p:spPr>
          <a:xfrm>
            <a:off x="8440816" y="1038998"/>
            <a:ext cx="81320" cy="376512"/>
          </a:xfrm>
          <a:custGeom>
            <a:avLst/>
            <a:gdLst>
              <a:gd name="connsiteX0" fmla="*/ 18071 w 81320"/>
              <a:gd name="connsiteY0" fmla="*/ 9036 h 376512"/>
              <a:gd name="connsiteX1" fmla="*/ 0 w 81320"/>
              <a:gd name="connsiteY1" fmla="*/ 376512 h 376512"/>
              <a:gd name="connsiteX2" fmla="*/ 81320 w 81320"/>
              <a:gd name="connsiteY2" fmla="*/ 376512 h 376512"/>
              <a:gd name="connsiteX3" fmla="*/ 81320 w 81320"/>
              <a:gd name="connsiteY3" fmla="*/ 0 h 376512"/>
              <a:gd name="connsiteX4" fmla="*/ 18071 w 81320"/>
              <a:gd name="connsiteY4" fmla="*/ 9036 h 37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320" h="376512">
                <a:moveTo>
                  <a:pt x="18071" y="9036"/>
                </a:moveTo>
                <a:lnTo>
                  <a:pt x="0" y="376512"/>
                </a:lnTo>
                <a:lnTo>
                  <a:pt x="81320" y="376512"/>
                </a:lnTo>
                <a:lnTo>
                  <a:pt x="81320" y="0"/>
                </a:lnTo>
                <a:lnTo>
                  <a:pt x="18071" y="9036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4DE22E2-9D0E-1285-31B5-0CC2D15ADBD4}"/>
              </a:ext>
            </a:extLst>
          </p:cNvPr>
          <p:cNvSpPr/>
          <p:nvPr/>
        </p:nvSpPr>
        <p:spPr>
          <a:xfrm>
            <a:off x="8389675" y="1363426"/>
            <a:ext cx="1424639" cy="618344"/>
          </a:xfrm>
          <a:custGeom>
            <a:avLst/>
            <a:gdLst>
              <a:gd name="connsiteX0" fmla="*/ -58 w 1424639"/>
              <a:gd name="connsiteY0" fmla="*/ 618274 h 618344"/>
              <a:gd name="connsiteX1" fmla="*/ 24067 w 1424639"/>
              <a:gd name="connsiteY1" fmla="*/ 88157 h 618344"/>
              <a:gd name="connsiteX2" fmla="*/ 301098 w 1424639"/>
              <a:gd name="connsiteY2" fmla="*/ 6836 h 618344"/>
              <a:gd name="connsiteX3" fmla="*/ 1424581 w 1424639"/>
              <a:gd name="connsiteY3" fmla="*/ 115263 h 618344"/>
              <a:gd name="connsiteX4" fmla="*/ 1424581 w 1424639"/>
              <a:gd name="connsiteY4" fmla="*/ 618274 h 61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639" h="618344">
                <a:moveTo>
                  <a:pt x="-58" y="618274"/>
                </a:moveTo>
                <a:lnTo>
                  <a:pt x="24067" y="88157"/>
                </a:lnTo>
                <a:cubicBezTo>
                  <a:pt x="24067" y="88157"/>
                  <a:pt x="15032" y="-29306"/>
                  <a:pt x="301098" y="6836"/>
                </a:cubicBezTo>
                <a:cubicBezTo>
                  <a:pt x="587164" y="42979"/>
                  <a:pt x="1424581" y="115263"/>
                  <a:pt x="1424581" y="115263"/>
                </a:cubicBezTo>
                <a:lnTo>
                  <a:pt x="1424581" y="618274"/>
                </a:ln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F8742F52-A67B-1634-9EE0-0F60E3B1CBA2}"/>
              </a:ext>
            </a:extLst>
          </p:cNvPr>
          <p:cNvSpPr/>
          <p:nvPr/>
        </p:nvSpPr>
        <p:spPr>
          <a:xfrm>
            <a:off x="8022198" y="4749637"/>
            <a:ext cx="1512013" cy="1003066"/>
          </a:xfrm>
          <a:custGeom>
            <a:avLst/>
            <a:gdLst>
              <a:gd name="connsiteX0" fmla="*/ 1511955 w 1512013"/>
              <a:gd name="connsiteY0" fmla="*/ 24054 h 1003066"/>
              <a:gd name="connsiteX1" fmla="*/ 1466777 w 1512013"/>
              <a:gd name="connsiteY1" fmla="*/ 834184 h 1003066"/>
              <a:gd name="connsiteX2" fmla="*/ -58 w 1512013"/>
              <a:gd name="connsiteY2" fmla="*/ 852255 h 1003066"/>
              <a:gd name="connsiteX3" fmla="*/ 72227 w 1512013"/>
              <a:gd name="connsiteY3" fmla="*/ -71 h 1003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2013" h="1003066">
                <a:moveTo>
                  <a:pt x="1511955" y="24054"/>
                </a:moveTo>
                <a:lnTo>
                  <a:pt x="1466777" y="834184"/>
                </a:lnTo>
                <a:cubicBezTo>
                  <a:pt x="1466777" y="834184"/>
                  <a:pt x="804108" y="1201661"/>
                  <a:pt x="-58" y="852255"/>
                </a:cubicBezTo>
                <a:lnTo>
                  <a:pt x="72227" y="-71"/>
                </a:ln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D0DEF31-64F4-0E44-8020-776829FD457D}"/>
              </a:ext>
            </a:extLst>
          </p:cNvPr>
          <p:cNvSpPr/>
          <p:nvPr/>
        </p:nvSpPr>
        <p:spPr>
          <a:xfrm>
            <a:off x="8904703" y="1415511"/>
            <a:ext cx="948735" cy="692667"/>
          </a:xfrm>
          <a:custGeom>
            <a:avLst/>
            <a:gdLst>
              <a:gd name="connsiteX0" fmla="*/ 0 w 948735"/>
              <a:gd name="connsiteY0" fmla="*/ 168604 h 692667"/>
              <a:gd name="connsiteX1" fmla="*/ 14999 w 948735"/>
              <a:gd name="connsiteY1" fmla="*/ 692667 h 692667"/>
              <a:gd name="connsiteX2" fmla="*/ 948735 w 948735"/>
              <a:gd name="connsiteY2" fmla="*/ 692667 h 692667"/>
              <a:gd name="connsiteX3" fmla="*/ 894522 w 948735"/>
              <a:gd name="connsiteY3" fmla="*/ 0 h 692667"/>
              <a:gd name="connsiteX4" fmla="*/ 0 w 948735"/>
              <a:gd name="connsiteY4" fmla="*/ 168604 h 69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8735" h="692667">
                <a:moveTo>
                  <a:pt x="0" y="168604"/>
                </a:moveTo>
                <a:lnTo>
                  <a:pt x="14999" y="692667"/>
                </a:lnTo>
                <a:lnTo>
                  <a:pt x="948735" y="692667"/>
                </a:lnTo>
                <a:lnTo>
                  <a:pt x="894522" y="0"/>
                </a:lnTo>
                <a:lnTo>
                  <a:pt x="0" y="168604"/>
                </a:ln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8DD8167-947A-3D95-53CA-396245A8165A}"/>
              </a:ext>
            </a:extLst>
          </p:cNvPr>
          <p:cNvSpPr/>
          <p:nvPr/>
        </p:nvSpPr>
        <p:spPr>
          <a:xfrm>
            <a:off x="3113624" y="1946396"/>
            <a:ext cx="11415175" cy="2905602"/>
          </a:xfrm>
          <a:prstGeom prst="roundRect">
            <a:avLst>
              <a:gd name="adj" fmla="val 50000"/>
            </a:avLst>
          </a:pr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7FD8FAF1-14C9-36D8-4FBF-E55B6500B4FB}"/>
              </a:ext>
            </a:extLst>
          </p:cNvPr>
          <p:cNvSpPr/>
          <p:nvPr/>
        </p:nvSpPr>
        <p:spPr>
          <a:xfrm>
            <a:off x="8120054" y="4427338"/>
            <a:ext cx="879522" cy="1114357"/>
          </a:xfrm>
          <a:custGeom>
            <a:avLst/>
            <a:gdLst>
              <a:gd name="connsiteX0" fmla="*/ 0 w 879522"/>
              <a:gd name="connsiteY0" fmla="*/ 0 h 1114357"/>
              <a:gd name="connsiteX1" fmla="*/ 879523 w 879522"/>
              <a:gd name="connsiteY1" fmla="*/ 0 h 1114357"/>
              <a:gd name="connsiteX2" fmla="*/ 879523 w 879522"/>
              <a:gd name="connsiteY2" fmla="*/ 1114357 h 1114357"/>
              <a:gd name="connsiteX3" fmla="*/ 0 w 879522"/>
              <a:gd name="connsiteY3" fmla="*/ 1114357 h 111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522" h="1114357">
                <a:moveTo>
                  <a:pt x="0" y="0"/>
                </a:moveTo>
                <a:lnTo>
                  <a:pt x="879523" y="0"/>
                </a:lnTo>
                <a:lnTo>
                  <a:pt x="879523" y="1114357"/>
                </a:lnTo>
                <a:lnTo>
                  <a:pt x="0" y="1114357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324ABE15-AEA5-D10A-0CB1-FE4B628AB274}"/>
              </a:ext>
            </a:extLst>
          </p:cNvPr>
          <p:cNvSpPr/>
          <p:nvPr/>
        </p:nvSpPr>
        <p:spPr>
          <a:xfrm>
            <a:off x="8675495" y="4807213"/>
            <a:ext cx="150862" cy="151460"/>
          </a:xfrm>
          <a:custGeom>
            <a:avLst/>
            <a:gdLst>
              <a:gd name="connsiteX0" fmla="*/ 279 w 150862"/>
              <a:gd name="connsiteY0" fmla="*/ 74905 h 151460"/>
              <a:gd name="connsiteX1" fmla="*/ 147830 w 150862"/>
              <a:gd name="connsiteY1" fmla="*/ 5603 h 151460"/>
              <a:gd name="connsiteX2" fmla="*/ 33439 w 150862"/>
              <a:gd name="connsiteY2" fmla="*/ 150172 h 151460"/>
              <a:gd name="connsiteX3" fmla="*/ 279 w 150862"/>
              <a:gd name="connsiteY3" fmla="*/ 74905 h 1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862" h="151460">
                <a:moveTo>
                  <a:pt x="279" y="74905"/>
                </a:moveTo>
                <a:cubicBezTo>
                  <a:pt x="279" y="74905"/>
                  <a:pt x="126777" y="-24486"/>
                  <a:pt x="147830" y="5603"/>
                </a:cubicBezTo>
                <a:cubicBezTo>
                  <a:pt x="168883" y="35691"/>
                  <a:pt x="72654" y="165261"/>
                  <a:pt x="33439" y="150172"/>
                </a:cubicBezTo>
                <a:cubicBezTo>
                  <a:pt x="-5775" y="135083"/>
                  <a:pt x="279" y="74905"/>
                  <a:pt x="279" y="74905"/>
                </a:cubicBez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A6D9B78-F2A5-3910-D524-C6D9B461981B}"/>
              </a:ext>
            </a:extLst>
          </p:cNvPr>
          <p:cNvSpPr/>
          <p:nvPr/>
        </p:nvSpPr>
        <p:spPr>
          <a:xfrm>
            <a:off x="8372578" y="312895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BF45648E-AB9C-1CAA-BDAF-DD354149BF92}"/>
              </a:ext>
            </a:extLst>
          </p:cNvPr>
          <p:cNvSpPr/>
          <p:nvPr/>
        </p:nvSpPr>
        <p:spPr>
          <a:xfrm>
            <a:off x="8372578" y="312895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880D3B79-AEE6-79BB-5D6E-6F20B8B6DEA8}"/>
              </a:ext>
            </a:extLst>
          </p:cNvPr>
          <p:cNvSpPr/>
          <p:nvPr/>
        </p:nvSpPr>
        <p:spPr>
          <a:xfrm>
            <a:off x="8372578" y="367108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3D6541-BCD7-2745-791C-58165AF623A3}"/>
              </a:ext>
            </a:extLst>
          </p:cNvPr>
          <p:cNvSpPr/>
          <p:nvPr/>
        </p:nvSpPr>
        <p:spPr>
          <a:xfrm>
            <a:off x="9564661" y="888466"/>
            <a:ext cx="451330" cy="1063125"/>
          </a:xfrm>
          <a:custGeom>
            <a:avLst/>
            <a:gdLst>
              <a:gd name="connsiteX0" fmla="*/ 415217 w 451330"/>
              <a:gd name="connsiteY0" fmla="*/ -71 h 1063125"/>
              <a:gd name="connsiteX1" fmla="*/ 448378 w 451330"/>
              <a:gd name="connsiteY1" fmla="*/ 210729 h 1063125"/>
              <a:gd name="connsiteX2" fmla="*/ 436089 w 451330"/>
              <a:gd name="connsiteY2" fmla="*/ 325210 h 1063125"/>
              <a:gd name="connsiteX3" fmla="*/ 415217 w 451330"/>
              <a:gd name="connsiteY3" fmla="*/ 385387 h 1063125"/>
              <a:gd name="connsiteX4" fmla="*/ 389556 w 451330"/>
              <a:gd name="connsiteY4" fmla="*/ 412494 h 1063125"/>
              <a:gd name="connsiteX5" fmla="*/ 389556 w 451330"/>
              <a:gd name="connsiteY5" fmla="*/ 457671 h 1063125"/>
              <a:gd name="connsiteX6" fmla="*/ 389556 w 451330"/>
              <a:gd name="connsiteY6" fmla="*/ 526974 h 1063125"/>
              <a:gd name="connsiteX7" fmla="*/ 333897 w 451330"/>
              <a:gd name="connsiteY7" fmla="*/ 599259 h 1063125"/>
              <a:gd name="connsiteX8" fmla="*/ 333897 w 451330"/>
              <a:gd name="connsiteY8" fmla="*/ 731811 h 1063125"/>
              <a:gd name="connsiteX9" fmla="*/ 319168 w 451330"/>
              <a:gd name="connsiteY9" fmla="*/ 852255 h 1063125"/>
              <a:gd name="connsiteX10" fmla="*/ 278508 w 451330"/>
              <a:gd name="connsiteY10" fmla="*/ 1063055 h 1063125"/>
              <a:gd name="connsiteX11" fmla="*/ -58 w 451330"/>
              <a:gd name="connsiteY11" fmla="*/ 960682 h 1063125"/>
              <a:gd name="connsiteX12" fmla="*/ 45120 w 451330"/>
              <a:gd name="connsiteY12" fmla="*/ 801023 h 1063125"/>
              <a:gd name="connsiteX13" fmla="*/ 70329 w 451330"/>
              <a:gd name="connsiteY13" fmla="*/ 650491 h 1063125"/>
              <a:gd name="connsiteX14" fmla="*/ 249595 w 451330"/>
              <a:gd name="connsiteY14" fmla="*/ 111338 h 106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1330" h="1063125">
                <a:moveTo>
                  <a:pt x="415217" y="-71"/>
                </a:moveTo>
                <a:cubicBezTo>
                  <a:pt x="415217" y="-71"/>
                  <a:pt x="463376" y="180641"/>
                  <a:pt x="448378" y="210729"/>
                </a:cubicBezTo>
                <a:cubicBezTo>
                  <a:pt x="433378" y="240818"/>
                  <a:pt x="436089" y="325210"/>
                  <a:pt x="436089" y="325210"/>
                </a:cubicBezTo>
                <a:cubicBezTo>
                  <a:pt x="436089" y="325210"/>
                  <a:pt x="439342" y="379423"/>
                  <a:pt x="415217" y="385387"/>
                </a:cubicBezTo>
                <a:cubicBezTo>
                  <a:pt x="391092" y="391350"/>
                  <a:pt x="370039" y="394422"/>
                  <a:pt x="389556" y="412494"/>
                </a:cubicBezTo>
                <a:cubicBezTo>
                  <a:pt x="409073" y="430565"/>
                  <a:pt x="389556" y="457671"/>
                  <a:pt x="389556" y="457671"/>
                </a:cubicBezTo>
                <a:cubicBezTo>
                  <a:pt x="389556" y="457671"/>
                  <a:pt x="378984" y="499868"/>
                  <a:pt x="389556" y="526974"/>
                </a:cubicBezTo>
                <a:cubicBezTo>
                  <a:pt x="400127" y="554081"/>
                  <a:pt x="327752" y="565376"/>
                  <a:pt x="333897" y="599259"/>
                </a:cubicBezTo>
                <a:cubicBezTo>
                  <a:pt x="340041" y="633142"/>
                  <a:pt x="360281" y="728739"/>
                  <a:pt x="333897" y="731811"/>
                </a:cubicBezTo>
                <a:cubicBezTo>
                  <a:pt x="307513" y="734883"/>
                  <a:pt x="342932" y="852255"/>
                  <a:pt x="319168" y="852255"/>
                </a:cubicBezTo>
                <a:cubicBezTo>
                  <a:pt x="295405" y="852255"/>
                  <a:pt x="278508" y="1063055"/>
                  <a:pt x="278508" y="1063055"/>
                </a:cubicBezTo>
                <a:cubicBezTo>
                  <a:pt x="278508" y="1063055"/>
                  <a:pt x="111350" y="921558"/>
                  <a:pt x="-58" y="960682"/>
                </a:cubicBezTo>
                <a:cubicBezTo>
                  <a:pt x="-58" y="960682"/>
                  <a:pt x="8978" y="843219"/>
                  <a:pt x="45120" y="801023"/>
                </a:cubicBezTo>
                <a:cubicBezTo>
                  <a:pt x="81262" y="758827"/>
                  <a:pt x="70329" y="650491"/>
                  <a:pt x="70329" y="650491"/>
                </a:cubicBezTo>
                <a:lnTo>
                  <a:pt x="249595" y="111338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20CD8F9-F034-53D0-2DDE-C855A8704EEE}"/>
              </a:ext>
            </a:extLst>
          </p:cNvPr>
          <p:cNvSpPr/>
          <p:nvPr/>
        </p:nvSpPr>
        <p:spPr>
          <a:xfrm>
            <a:off x="8796442" y="2740939"/>
            <a:ext cx="310830" cy="644756"/>
          </a:xfrm>
          <a:custGeom>
            <a:avLst/>
            <a:gdLst>
              <a:gd name="connsiteX0" fmla="*/ 288914 w 310830"/>
              <a:gd name="connsiteY0" fmla="*/ 639286 h 644756"/>
              <a:gd name="connsiteX1" fmla="*/ 207594 w 310830"/>
              <a:gd name="connsiteY1" fmla="*/ 451437 h 644756"/>
              <a:gd name="connsiteX2" fmla="*/ 23901 w 310830"/>
              <a:gd name="connsiteY2" fmla="*/ 502668 h 644756"/>
              <a:gd name="connsiteX3" fmla="*/ 41972 w 310830"/>
              <a:gd name="connsiteY3" fmla="*/ 114139 h 644756"/>
              <a:gd name="connsiteX4" fmla="*/ 65645 w 310830"/>
              <a:gd name="connsiteY4" fmla="*/ 27036 h 644756"/>
              <a:gd name="connsiteX5" fmla="*/ 228285 w 310830"/>
              <a:gd name="connsiteY5" fmla="*/ -71 h 644756"/>
              <a:gd name="connsiteX6" fmla="*/ 232441 w 310830"/>
              <a:gd name="connsiteY6" fmla="*/ 78358 h 644756"/>
              <a:gd name="connsiteX7" fmla="*/ 270391 w 310830"/>
              <a:gd name="connsiteY7" fmla="*/ 225819 h 644756"/>
              <a:gd name="connsiteX8" fmla="*/ 288914 w 310830"/>
              <a:gd name="connsiteY8" fmla="*/ 639286 h 644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0830" h="644756">
                <a:moveTo>
                  <a:pt x="288914" y="639286"/>
                </a:moveTo>
                <a:cubicBezTo>
                  <a:pt x="249790" y="682567"/>
                  <a:pt x="207594" y="451437"/>
                  <a:pt x="207594" y="451437"/>
                </a:cubicBezTo>
                <a:cubicBezTo>
                  <a:pt x="207594" y="451437"/>
                  <a:pt x="96185" y="605042"/>
                  <a:pt x="23901" y="502668"/>
                </a:cubicBezTo>
                <a:cubicBezTo>
                  <a:pt x="-26157" y="431739"/>
                  <a:pt x="13329" y="230788"/>
                  <a:pt x="41972" y="114139"/>
                </a:cubicBezTo>
                <a:cubicBezTo>
                  <a:pt x="54802" y="62275"/>
                  <a:pt x="65645" y="27036"/>
                  <a:pt x="65645" y="27036"/>
                </a:cubicBezTo>
                <a:lnTo>
                  <a:pt x="228285" y="-71"/>
                </a:lnTo>
                <a:cubicBezTo>
                  <a:pt x="228285" y="-71"/>
                  <a:pt x="228828" y="35349"/>
                  <a:pt x="232441" y="78358"/>
                </a:cubicBezTo>
                <a:cubicBezTo>
                  <a:pt x="237321" y="136457"/>
                  <a:pt x="247893" y="208561"/>
                  <a:pt x="270391" y="225819"/>
                </a:cubicBezTo>
                <a:cubicBezTo>
                  <a:pt x="310057" y="255726"/>
                  <a:pt x="328128" y="595645"/>
                  <a:pt x="288914" y="639286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4B201C8D-B74D-3AAC-40BE-CE124DEAE913}"/>
              </a:ext>
            </a:extLst>
          </p:cNvPr>
          <p:cNvSpPr/>
          <p:nvPr/>
        </p:nvSpPr>
        <p:spPr>
          <a:xfrm>
            <a:off x="8547715" y="590286"/>
            <a:ext cx="1396293" cy="1126380"/>
          </a:xfrm>
          <a:custGeom>
            <a:avLst/>
            <a:gdLst>
              <a:gd name="connsiteX0" fmla="*/ 453340 w 1396293"/>
              <a:gd name="connsiteY0" fmla="*/ 84237 h 1126380"/>
              <a:gd name="connsiteX1" fmla="*/ 100953 w 1396293"/>
              <a:gd name="connsiteY1" fmla="*/ 231788 h 1126380"/>
              <a:gd name="connsiteX2" fmla="*/ 1561 w 1396293"/>
              <a:gd name="connsiteY2" fmla="*/ 457677 h 1126380"/>
              <a:gd name="connsiteX3" fmla="*/ 296663 w 1396293"/>
              <a:gd name="connsiteY3" fmla="*/ 608300 h 1126380"/>
              <a:gd name="connsiteX4" fmla="*/ 311752 w 1396293"/>
              <a:gd name="connsiteY4" fmla="*/ 1126310 h 1126380"/>
              <a:gd name="connsiteX5" fmla="*/ 477374 w 1396293"/>
              <a:gd name="connsiteY5" fmla="*/ 1091252 h 1126380"/>
              <a:gd name="connsiteX6" fmla="*/ 709317 w 1396293"/>
              <a:gd name="connsiteY6" fmla="*/ 1091252 h 1126380"/>
              <a:gd name="connsiteX7" fmla="*/ 787656 w 1396293"/>
              <a:gd name="connsiteY7" fmla="*/ 1091252 h 1126380"/>
              <a:gd name="connsiteX8" fmla="*/ 1140044 w 1396293"/>
              <a:gd name="connsiteY8" fmla="*/ 960688 h 1126380"/>
              <a:gd name="connsiteX9" fmla="*/ 1138507 w 1396293"/>
              <a:gd name="connsiteY9" fmla="*/ 685825 h 1126380"/>
              <a:gd name="connsiteX10" fmla="*/ 1329700 w 1396293"/>
              <a:gd name="connsiteY10" fmla="*/ 283020 h 1126380"/>
              <a:gd name="connsiteX11" fmla="*/ 1323736 w 1396293"/>
              <a:gd name="connsiteY11" fmla="*/ 84237 h 1126380"/>
              <a:gd name="connsiteX12" fmla="*/ 1121972 w 1396293"/>
              <a:gd name="connsiteY12" fmla="*/ -65 h 1126380"/>
              <a:gd name="connsiteX13" fmla="*/ 453340 w 1396293"/>
              <a:gd name="connsiteY13" fmla="*/ 84237 h 11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96293" h="1126380">
                <a:moveTo>
                  <a:pt x="453340" y="84237"/>
                </a:moveTo>
                <a:cubicBezTo>
                  <a:pt x="453340" y="84237"/>
                  <a:pt x="170165" y="81255"/>
                  <a:pt x="100953" y="231788"/>
                </a:cubicBezTo>
                <a:cubicBezTo>
                  <a:pt x="31740" y="382320"/>
                  <a:pt x="28668" y="433643"/>
                  <a:pt x="1561" y="457677"/>
                </a:cubicBezTo>
                <a:cubicBezTo>
                  <a:pt x="-25545" y="481712"/>
                  <a:pt x="296663" y="608300"/>
                  <a:pt x="296663" y="608300"/>
                </a:cubicBezTo>
                <a:lnTo>
                  <a:pt x="311752" y="1126310"/>
                </a:lnTo>
                <a:cubicBezTo>
                  <a:pt x="311752" y="1126310"/>
                  <a:pt x="375001" y="1062247"/>
                  <a:pt x="477374" y="1091252"/>
                </a:cubicBezTo>
                <a:cubicBezTo>
                  <a:pt x="579748" y="1120256"/>
                  <a:pt x="709317" y="1091252"/>
                  <a:pt x="709317" y="1091252"/>
                </a:cubicBezTo>
                <a:cubicBezTo>
                  <a:pt x="709317" y="1091252"/>
                  <a:pt x="703264" y="1080319"/>
                  <a:pt x="787656" y="1091252"/>
                </a:cubicBezTo>
                <a:cubicBezTo>
                  <a:pt x="872048" y="1102185"/>
                  <a:pt x="1140044" y="960688"/>
                  <a:pt x="1140044" y="960688"/>
                </a:cubicBezTo>
                <a:cubicBezTo>
                  <a:pt x="1140044" y="960688"/>
                  <a:pt x="1144471" y="734075"/>
                  <a:pt x="1138507" y="685825"/>
                </a:cubicBezTo>
                <a:cubicBezTo>
                  <a:pt x="1132544" y="637575"/>
                  <a:pt x="1329700" y="283020"/>
                  <a:pt x="1329700" y="283020"/>
                </a:cubicBezTo>
                <a:cubicBezTo>
                  <a:pt x="1329700" y="283020"/>
                  <a:pt x="1483305" y="135469"/>
                  <a:pt x="1323736" y="84237"/>
                </a:cubicBezTo>
                <a:cubicBezTo>
                  <a:pt x="1323736" y="84237"/>
                  <a:pt x="1267264" y="-878"/>
                  <a:pt x="1121972" y="-65"/>
                </a:cubicBezTo>
                <a:cubicBezTo>
                  <a:pt x="976680" y="748"/>
                  <a:pt x="453340" y="84237"/>
                  <a:pt x="453340" y="8423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AF2715E2-26E7-9B0B-C006-22362C1936AA}"/>
              </a:ext>
            </a:extLst>
          </p:cNvPr>
          <p:cNvSpPr/>
          <p:nvPr/>
        </p:nvSpPr>
        <p:spPr>
          <a:xfrm>
            <a:off x="8547715" y="581251"/>
            <a:ext cx="1453148" cy="1126380"/>
          </a:xfrm>
          <a:custGeom>
            <a:avLst/>
            <a:gdLst>
              <a:gd name="connsiteX0" fmla="*/ 453340 w 1453148"/>
              <a:gd name="connsiteY0" fmla="*/ 84237 h 1126380"/>
              <a:gd name="connsiteX1" fmla="*/ 100953 w 1453148"/>
              <a:gd name="connsiteY1" fmla="*/ 231788 h 1126380"/>
              <a:gd name="connsiteX2" fmla="*/ 1561 w 1453148"/>
              <a:gd name="connsiteY2" fmla="*/ 457677 h 1126380"/>
              <a:gd name="connsiteX3" fmla="*/ 296663 w 1453148"/>
              <a:gd name="connsiteY3" fmla="*/ 608300 h 1126380"/>
              <a:gd name="connsiteX4" fmla="*/ 311752 w 1453148"/>
              <a:gd name="connsiteY4" fmla="*/ 1126310 h 1126380"/>
              <a:gd name="connsiteX5" fmla="*/ 477374 w 1453148"/>
              <a:gd name="connsiteY5" fmla="*/ 1091252 h 1126380"/>
              <a:gd name="connsiteX6" fmla="*/ 709317 w 1453148"/>
              <a:gd name="connsiteY6" fmla="*/ 1091252 h 1126380"/>
              <a:gd name="connsiteX7" fmla="*/ 787656 w 1453148"/>
              <a:gd name="connsiteY7" fmla="*/ 1091252 h 1126380"/>
              <a:gd name="connsiteX8" fmla="*/ 1140044 w 1453148"/>
              <a:gd name="connsiteY8" fmla="*/ 960688 h 1126380"/>
              <a:gd name="connsiteX9" fmla="*/ 1239435 w 1453148"/>
              <a:gd name="connsiteY9" fmla="*/ 740852 h 1126380"/>
              <a:gd name="connsiteX10" fmla="*/ 1450234 w 1453148"/>
              <a:gd name="connsiteY10" fmla="*/ 328197 h 1126380"/>
              <a:gd name="connsiteX11" fmla="*/ 1323736 w 1453148"/>
              <a:gd name="connsiteY11" fmla="*/ 84237 h 1126380"/>
              <a:gd name="connsiteX12" fmla="*/ 1121972 w 1453148"/>
              <a:gd name="connsiteY12" fmla="*/ -65 h 1126380"/>
              <a:gd name="connsiteX13" fmla="*/ 453340 w 1453148"/>
              <a:gd name="connsiteY13" fmla="*/ 84237 h 11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53148" h="1126380">
                <a:moveTo>
                  <a:pt x="453340" y="84237"/>
                </a:moveTo>
                <a:cubicBezTo>
                  <a:pt x="453340" y="84237"/>
                  <a:pt x="170165" y="81255"/>
                  <a:pt x="100953" y="231788"/>
                </a:cubicBezTo>
                <a:cubicBezTo>
                  <a:pt x="31740" y="382320"/>
                  <a:pt x="28668" y="433643"/>
                  <a:pt x="1561" y="457677"/>
                </a:cubicBezTo>
                <a:cubicBezTo>
                  <a:pt x="-25545" y="481712"/>
                  <a:pt x="296663" y="608300"/>
                  <a:pt x="296663" y="608300"/>
                </a:cubicBezTo>
                <a:lnTo>
                  <a:pt x="311752" y="1126310"/>
                </a:lnTo>
                <a:cubicBezTo>
                  <a:pt x="311752" y="1126310"/>
                  <a:pt x="375001" y="1062247"/>
                  <a:pt x="477374" y="1091252"/>
                </a:cubicBezTo>
                <a:cubicBezTo>
                  <a:pt x="579748" y="1120256"/>
                  <a:pt x="709317" y="1091252"/>
                  <a:pt x="709317" y="1091252"/>
                </a:cubicBezTo>
                <a:cubicBezTo>
                  <a:pt x="709317" y="1091252"/>
                  <a:pt x="703264" y="1080319"/>
                  <a:pt x="787656" y="1091252"/>
                </a:cubicBezTo>
                <a:cubicBezTo>
                  <a:pt x="872048" y="1102185"/>
                  <a:pt x="1140044" y="960688"/>
                  <a:pt x="1140044" y="960688"/>
                </a:cubicBezTo>
                <a:cubicBezTo>
                  <a:pt x="1140044" y="960688"/>
                  <a:pt x="1245398" y="789012"/>
                  <a:pt x="1239435" y="740852"/>
                </a:cubicBezTo>
                <a:cubicBezTo>
                  <a:pt x="1233471" y="692692"/>
                  <a:pt x="1450234" y="328197"/>
                  <a:pt x="1450234" y="328197"/>
                </a:cubicBezTo>
                <a:cubicBezTo>
                  <a:pt x="1450234" y="328197"/>
                  <a:pt x="1483395" y="135469"/>
                  <a:pt x="1323736" y="84237"/>
                </a:cubicBezTo>
                <a:cubicBezTo>
                  <a:pt x="1323736" y="84237"/>
                  <a:pt x="1267264" y="-878"/>
                  <a:pt x="1121972" y="-65"/>
                </a:cubicBezTo>
                <a:cubicBezTo>
                  <a:pt x="976680" y="748"/>
                  <a:pt x="453340" y="84237"/>
                  <a:pt x="453340" y="84237"/>
                </a:cubicBez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32F089B-081B-47BD-09FC-72535727FD64}"/>
              </a:ext>
            </a:extLst>
          </p:cNvPr>
          <p:cNvSpPr/>
          <p:nvPr/>
        </p:nvSpPr>
        <p:spPr>
          <a:xfrm>
            <a:off x="8839195" y="2741029"/>
            <a:ext cx="190470" cy="114209"/>
          </a:xfrm>
          <a:custGeom>
            <a:avLst/>
            <a:gdLst>
              <a:gd name="connsiteX0" fmla="*/ 190412 w 190470"/>
              <a:gd name="connsiteY0" fmla="*/ 77997 h 114209"/>
              <a:gd name="connsiteX1" fmla="*/ -58 w 190470"/>
              <a:gd name="connsiteY1" fmla="*/ 114139 h 114209"/>
              <a:gd name="connsiteX2" fmla="*/ 23615 w 190470"/>
              <a:gd name="connsiteY2" fmla="*/ 27036 h 114209"/>
              <a:gd name="connsiteX3" fmla="*/ 186256 w 190470"/>
              <a:gd name="connsiteY3" fmla="*/ -71 h 114209"/>
              <a:gd name="connsiteX4" fmla="*/ 190412 w 190470"/>
              <a:gd name="connsiteY4" fmla="*/ 77997 h 114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470" h="114209">
                <a:moveTo>
                  <a:pt x="190412" y="77997"/>
                </a:moveTo>
                <a:cubicBezTo>
                  <a:pt x="128338" y="58661"/>
                  <a:pt x="30934" y="101308"/>
                  <a:pt x="-58" y="114139"/>
                </a:cubicBezTo>
                <a:cubicBezTo>
                  <a:pt x="12773" y="62275"/>
                  <a:pt x="23615" y="27036"/>
                  <a:pt x="23615" y="27036"/>
                </a:cubicBezTo>
                <a:lnTo>
                  <a:pt x="186256" y="-71"/>
                </a:lnTo>
                <a:cubicBezTo>
                  <a:pt x="186256" y="-71"/>
                  <a:pt x="186527" y="35349"/>
                  <a:pt x="190412" y="7799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84ACF35-649F-2D19-B951-0D8BD666B06C}"/>
              </a:ext>
            </a:extLst>
          </p:cNvPr>
          <p:cNvSpPr/>
          <p:nvPr/>
        </p:nvSpPr>
        <p:spPr>
          <a:xfrm>
            <a:off x="8541302" y="1038998"/>
            <a:ext cx="526040" cy="1810457"/>
          </a:xfrm>
          <a:custGeom>
            <a:avLst/>
            <a:gdLst>
              <a:gd name="connsiteX0" fmla="*/ 95257 w 526040"/>
              <a:gd name="connsiteY0" fmla="*/ -71 h 1810457"/>
              <a:gd name="connsiteX1" fmla="*/ 7974 w 526040"/>
              <a:gd name="connsiteY1" fmla="*/ -71 h 1810457"/>
              <a:gd name="connsiteX2" fmla="*/ 7974 w 526040"/>
              <a:gd name="connsiteY2" fmla="*/ 237926 h 1810457"/>
              <a:gd name="connsiteX3" fmla="*/ 29026 w 526040"/>
              <a:gd name="connsiteY3" fmla="*/ 324397 h 1810457"/>
              <a:gd name="connsiteX4" fmla="*/ 71223 w 526040"/>
              <a:gd name="connsiteY4" fmla="*/ 425957 h 1810457"/>
              <a:gd name="connsiteX5" fmla="*/ 107365 w 526040"/>
              <a:gd name="connsiteY5" fmla="*/ 633775 h 1810457"/>
              <a:gd name="connsiteX6" fmla="*/ 74204 w 526040"/>
              <a:gd name="connsiteY6" fmla="*/ 942972 h 1810457"/>
              <a:gd name="connsiteX7" fmla="*/ 149471 w 526040"/>
              <a:gd name="connsiteY7" fmla="*/ 1060434 h 1810457"/>
              <a:gd name="connsiteX8" fmla="*/ 212720 w 526040"/>
              <a:gd name="connsiteY8" fmla="*/ 1373607 h 1810457"/>
              <a:gd name="connsiteX9" fmla="*/ 254916 w 526040"/>
              <a:gd name="connsiteY9" fmla="*/ 1472999 h 1810457"/>
              <a:gd name="connsiteX10" fmla="*/ 288076 w 526040"/>
              <a:gd name="connsiteY10" fmla="*/ 1810387 h 1810457"/>
              <a:gd name="connsiteX11" fmla="*/ 525983 w 526040"/>
              <a:gd name="connsiteY11" fmla="*/ 1798279 h 1810457"/>
              <a:gd name="connsiteX12" fmla="*/ 483787 w 526040"/>
              <a:gd name="connsiteY12" fmla="*/ 1488088 h 1810457"/>
              <a:gd name="connsiteX13" fmla="*/ 486859 w 526040"/>
              <a:gd name="connsiteY13" fmla="*/ 888758 h 1810457"/>
              <a:gd name="connsiteX14" fmla="*/ 459752 w 526040"/>
              <a:gd name="connsiteY14" fmla="*/ 747171 h 1810457"/>
              <a:gd name="connsiteX15" fmla="*/ 435627 w 526040"/>
              <a:gd name="connsiteY15" fmla="*/ 524264 h 1810457"/>
              <a:gd name="connsiteX16" fmla="*/ 357289 w 526040"/>
              <a:gd name="connsiteY16" fmla="*/ 174948 h 1810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6040" h="1810457">
                <a:moveTo>
                  <a:pt x="95257" y="-71"/>
                </a:moveTo>
                <a:lnTo>
                  <a:pt x="7974" y="-71"/>
                </a:lnTo>
                <a:cubicBezTo>
                  <a:pt x="7974" y="-71"/>
                  <a:pt x="-10097" y="183713"/>
                  <a:pt x="7974" y="237926"/>
                </a:cubicBezTo>
                <a:cubicBezTo>
                  <a:pt x="26045" y="292140"/>
                  <a:pt x="35080" y="284279"/>
                  <a:pt x="29026" y="324397"/>
                </a:cubicBezTo>
                <a:cubicBezTo>
                  <a:pt x="22973" y="364515"/>
                  <a:pt x="71223" y="425957"/>
                  <a:pt x="71223" y="425957"/>
                </a:cubicBezTo>
                <a:cubicBezTo>
                  <a:pt x="71223" y="425957"/>
                  <a:pt x="77186" y="577393"/>
                  <a:pt x="107365" y="633775"/>
                </a:cubicBezTo>
                <a:cubicBezTo>
                  <a:pt x="137544" y="690157"/>
                  <a:pt x="74204" y="942972"/>
                  <a:pt x="74204" y="942972"/>
                </a:cubicBezTo>
                <a:cubicBezTo>
                  <a:pt x="91480" y="986615"/>
                  <a:pt x="117039" y="1026503"/>
                  <a:pt x="149471" y="1060434"/>
                </a:cubicBezTo>
                <a:cubicBezTo>
                  <a:pt x="200702" y="1111576"/>
                  <a:pt x="227809" y="1301323"/>
                  <a:pt x="212720" y="1373607"/>
                </a:cubicBezTo>
                <a:cubicBezTo>
                  <a:pt x="197630" y="1445892"/>
                  <a:pt x="254916" y="1472999"/>
                  <a:pt x="254916" y="1472999"/>
                </a:cubicBezTo>
                <a:cubicBezTo>
                  <a:pt x="254916" y="1472999"/>
                  <a:pt x="279041" y="1810387"/>
                  <a:pt x="288076" y="1810387"/>
                </a:cubicBezTo>
                <a:cubicBezTo>
                  <a:pt x="297112" y="1810387"/>
                  <a:pt x="471769" y="1720031"/>
                  <a:pt x="525983" y="1798279"/>
                </a:cubicBezTo>
                <a:lnTo>
                  <a:pt x="483787" y="1488088"/>
                </a:lnTo>
                <a:lnTo>
                  <a:pt x="486859" y="888758"/>
                </a:lnTo>
                <a:cubicBezTo>
                  <a:pt x="486859" y="888758"/>
                  <a:pt x="429573" y="813402"/>
                  <a:pt x="459752" y="747171"/>
                </a:cubicBezTo>
                <a:cubicBezTo>
                  <a:pt x="489931" y="680940"/>
                  <a:pt x="435627" y="524264"/>
                  <a:pt x="435627" y="524264"/>
                </a:cubicBezTo>
                <a:lnTo>
                  <a:pt x="357289" y="174948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3960E1FE-1F03-50C4-8AC7-299B1C0B894F}"/>
              </a:ext>
            </a:extLst>
          </p:cNvPr>
          <p:cNvSpPr/>
          <p:nvPr/>
        </p:nvSpPr>
        <p:spPr>
          <a:xfrm>
            <a:off x="7906098" y="5788698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545770EE-F345-BD07-E08E-47737AC87E72}"/>
              </a:ext>
            </a:extLst>
          </p:cNvPr>
          <p:cNvSpPr/>
          <p:nvPr/>
        </p:nvSpPr>
        <p:spPr>
          <a:xfrm>
            <a:off x="7906098" y="5788698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0C64816-D82B-03D5-1308-6E8918F14B7B}"/>
              </a:ext>
            </a:extLst>
          </p:cNvPr>
          <p:cNvSpPr/>
          <p:nvPr/>
        </p:nvSpPr>
        <p:spPr>
          <a:xfrm>
            <a:off x="7906098" y="5752556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34F1116A-F581-0005-81A1-1963C032C4E3}"/>
              </a:ext>
            </a:extLst>
          </p:cNvPr>
          <p:cNvSpPr/>
          <p:nvPr/>
        </p:nvSpPr>
        <p:spPr>
          <a:xfrm>
            <a:off x="8803772" y="1129173"/>
            <a:ext cx="456895" cy="640666"/>
          </a:xfrm>
          <a:custGeom>
            <a:avLst/>
            <a:gdLst>
              <a:gd name="connsiteX0" fmla="*/ 28317 w 456895"/>
              <a:gd name="connsiteY0" fmla="*/ 18000 h 640666"/>
              <a:gd name="connsiteX1" fmla="*/ 217 w 456895"/>
              <a:gd name="connsiteY1" fmla="*/ 149378 h 640666"/>
              <a:gd name="connsiteX2" fmla="*/ 56057 w 456895"/>
              <a:gd name="connsiteY2" fmla="*/ 262503 h 640666"/>
              <a:gd name="connsiteX3" fmla="*/ 89398 w 456895"/>
              <a:gd name="connsiteY3" fmla="*/ 276056 h 640666"/>
              <a:gd name="connsiteX4" fmla="*/ 115149 w 456895"/>
              <a:gd name="connsiteY4" fmla="*/ 326023 h 640666"/>
              <a:gd name="connsiteX5" fmla="*/ 118311 w 456895"/>
              <a:gd name="connsiteY5" fmla="*/ 400296 h 640666"/>
              <a:gd name="connsiteX6" fmla="*/ 123010 w 456895"/>
              <a:gd name="connsiteY6" fmla="*/ 473845 h 640666"/>
              <a:gd name="connsiteX7" fmla="*/ 243725 w 456895"/>
              <a:gd name="connsiteY7" fmla="*/ 495892 h 640666"/>
              <a:gd name="connsiteX8" fmla="*/ 228997 w 456895"/>
              <a:gd name="connsiteY8" fmla="*/ 610011 h 640666"/>
              <a:gd name="connsiteX9" fmla="*/ 233696 w 456895"/>
              <a:gd name="connsiteY9" fmla="*/ 635401 h 640666"/>
              <a:gd name="connsiteX10" fmla="*/ 255381 w 456895"/>
              <a:gd name="connsiteY10" fmla="*/ 640099 h 640666"/>
              <a:gd name="connsiteX11" fmla="*/ 362814 w 456895"/>
              <a:gd name="connsiteY11" fmla="*/ 612993 h 640666"/>
              <a:gd name="connsiteX12" fmla="*/ 412420 w 456895"/>
              <a:gd name="connsiteY12" fmla="*/ 520107 h 640666"/>
              <a:gd name="connsiteX13" fmla="*/ 367242 w 456895"/>
              <a:gd name="connsiteY13" fmla="*/ 400747 h 640666"/>
              <a:gd name="connsiteX14" fmla="*/ 425611 w 456895"/>
              <a:gd name="connsiteY14" fmla="*/ 321054 h 640666"/>
              <a:gd name="connsiteX15" fmla="*/ 436002 w 456895"/>
              <a:gd name="connsiteY15" fmla="*/ 150823 h 640666"/>
              <a:gd name="connsiteX16" fmla="*/ 287096 w 456895"/>
              <a:gd name="connsiteY16" fmla="*/ 59383 h 640666"/>
              <a:gd name="connsiteX17" fmla="*/ 187705 w 456895"/>
              <a:gd name="connsiteY17" fmla="*/ 48541 h 640666"/>
              <a:gd name="connsiteX18" fmla="*/ 141624 w 456895"/>
              <a:gd name="connsiteY18" fmla="*/ -71 h 64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6895" h="640666">
                <a:moveTo>
                  <a:pt x="28317" y="18000"/>
                </a:moveTo>
                <a:cubicBezTo>
                  <a:pt x="20547" y="62184"/>
                  <a:pt x="2927" y="104652"/>
                  <a:pt x="217" y="149378"/>
                </a:cubicBezTo>
                <a:cubicBezTo>
                  <a:pt x="-2494" y="194104"/>
                  <a:pt x="14764" y="244974"/>
                  <a:pt x="56057" y="262503"/>
                </a:cubicBezTo>
                <a:cubicBezTo>
                  <a:pt x="67578" y="265945"/>
                  <a:pt x="78743" y="270484"/>
                  <a:pt x="89398" y="276056"/>
                </a:cubicBezTo>
                <a:cubicBezTo>
                  <a:pt x="105300" y="286809"/>
                  <a:pt x="111806" y="307048"/>
                  <a:pt x="115149" y="326023"/>
                </a:cubicBezTo>
                <a:cubicBezTo>
                  <a:pt x="119586" y="350520"/>
                  <a:pt x="120651" y="375510"/>
                  <a:pt x="118311" y="400296"/>
                </a:cubicBezTo>
                <a:cubicBezTo>
                  <a:pt x="116052" y="425234"/>
                  <a:pt x="110722" y="452069"/>
                  <a:pt x="123010" y="473845"/>
                </a:cubicBezTo>
                <a:cubicBezTo>
                  <a:pt x="144605" y="512427"/>
                  <a:pt x="200897" y="506735"/>
                  <a:pt x="243725" y="495892"/>
                </a:cubicBezTo>
                <a:lnTo>
                  <a:pt x="228997" y="610011"/>
                </a:lnTo>
                <a:cubicBezTo>
                  <a:pt x="227822" y="619047"/>
                  <a:pt x="227100" y="629257"/>
                  <a:pt x="233696" y="635401"/>
                </a:cubicBezTo>
                <a:cubicBezTo>
                  <a:pt x="239991" y="639836"/>
                  <a:pt x="247815" y="641531"/>
                  <a:pt x="255381" y="640099"/>
                </a:cubicBezTo>
                <a:cubicBezTo>
                  <a:pt x="292608" y="637750"/>
                  <a:pt x="330919" y="632600"/>
                  <a:pt x="362814" y="612993"/>
                </a:cubicBezTo>
                <a:cubicBezTo>
                  <a:pt x="394710" y="593386"/>
                  <a:pt x="418473" y="556882"/>
                  <a:pt x="412420" y="520107"/>
                </a:cubicBezTo>
                <a:cubicBezTo>
                  <a:pt x="405372" y="477459"/>
                  <a:pt x="361278" y="443576"/>
                  <a:pt x="367242" y="400747"/>
                </a:cubicBezTo>
                <a:cubicBezTo>
                  <a:pt x="371849" y="367587"/>
                  <a:pt x="404287" y="346534"/>
                  <a:pt x="425611" y="321054"/>
                </a:cubicBezTo>
                <a:cubicBezTo>
                  <a:pt x="464193" y="274430"/>
                  <a:pt x="466271" y="203591"/>
                  <a:pt x="436002" y="150823"/>
                </a:cubicBezTo>
                <a:cubicBezTo>
                  <a:pt x="405733" y="98056"/>
                  <a:pt x="347273" y="65347"/>
                  <a:pt x="287096" y="59383"/>
                </a:cubicBezTo>
                <a:cubicBezTo>
                  <a:pt x="253755" y="56040"/>
                  <a:pt x="219058" y="60106"/>
                  <a:pt x="187705" y="48541"/>
                </a:cubicBezTo>
                <a:cubicBezTo>
                  <a:pt x="165591" y="40429"/>
                  <a:pt x="148543" y="22444"/>
                  <a:pt x="141624" y="-71"/>
                </a:cubicBezTo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1752D11C-F129-6DAB-2A70-CA683D33ED88}"/>
              </a:ext>
            </a:extLst>
          </p:cNvPr>
          <p:cNvSpPr/>
          <p:nvPr/>
        </p:nvSpPr>
        <p:spPr>
          <a:xfrm>
            <a:off x="7781310" y="4843246"/>
            <a:ext cx="978823" cy="377235"/>
          </a:xfrm>
          <a:custGeom>
            <a:avLst/>
            <a:gdLst>
              <a:gd name="connsiteX0" fmla="*/ -58 w 978823"/>
              <a:gd name="connsiteY0" fmla="*/ 321957 h 377235"/>
              <a:gd name="connsiteX1" fmla="*/ 31476 w 978823"/>
              <a:gd name="connsiteY1" fmla="*/ 253287 h 377235"/>
              <a:gd name="connsiteX2" fmla="*/ 240830 w 978823"/>
              <a:gd name="connsiteY2" fmla="*/ 83599 h 377235"/>
              <a:gd name="connsiteX3" fmla="*/ 463738 w 978823"/>
              <a:gd name="connsiteY3" fmla="*/ 24054 h 377235"/>
              <a:gd name="connsiteX4" fmla="*/ 927624 w 978823"/>
              <a:gd name="connsiteY4" fmla="*/ -71 h 377235"/>
              <a:gd name="connsiteX5" fmla="*/ 978765 w 978823"/>
              <a:gd name="connsiteY5" fmla="*/ 120464 h 377235"/>
              <a:gd name="connsiteX6" fmla="*/ 426873 w 978823"/>
              <a:gd name="connsiteY6" fmla="*/ 241631 h 377235"/>
              <a:gd name="connsiteX7" fmla="*/ 240830 w 978823"/>
              <a:gd name="connsiteY7" fmla="*/ 377164 h 377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8823" h="377235">
                <a:moveTo>
                  <a:pt x="-58" y="321957"/>
                </a:moveTo>
                <a:lnTo>
                  <a:pt x="31476" y="253287"/>
                </a:lnTo>
                <a:cubicBezTo>
                  <a:pt x="31476" y="253287"/>
                  <a:pt x="201706" y="94712"/>
                  <a:pt x="240830" y="83599"/>
                </a:cubicBezTo>
                <a:cubicBezTo>
                  <a:pt x="279954" y="72485"/>
                  <a:pt x="439613" y="24054"/>
                  <a:pt x="463738" y="24054"/>
                </a:cubicBezTo>
                <a:cubicBezTo>
                  <a:pt x="487863" y="24054"/>
                  <a:pt x="927624" y="-71"/>
                  <a:pt x="927624" y="-71"/>
                </a:cubicBezTo>
                <a:lnTo>
                  <a:pt x="978765" y="120464"/>
                </a:lnTo>
                <a:lnTo>
                  <a:pt x="426873" y="241631"/>
                </a:lnTo>
                <a:lnTo>
                  <a:pt x="240830" y="377164"/>
                </a:ln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1B94850D-87B5-EDD5-589A-6C71AF7A3FAC}"/>
              </a:ext>
            </a:extLst>
          </p:cNvPr>
          <p:cNvSpPr/>
          <p:nvPr/>
        </p:nvSpPr>
        <p:spPr>
          <a:xfrm>
            <a:off x="8776625" y="3074627"/>
            <a:ext cx="330655" cy="566616"/>
          </a:xfrm>
          <a:custGeom>
            <a:avLst/>
            <a:gdLst>
              <a:gd name="connsiteX0" fmla="*/ 330597 w 330655"/>
              <a:gd name="connsiteY0" fmla="*/ 241265 h 566616"/>
              <a:gd name="connsiteX1" fmla="*/ 301774 w 330655"/>
              <a:gd name="connsiteY1" fmla="*/ 463089 h 566616"/>
              <a:gd name="connsiteX2" fmla="*/ 290660 w 330655"/>
              <a:gd name="connsiteY2" fmla="*/ 548475 h 566616"/>
              <a:gd name="connsiteX3" fmla="*/ 161180 w 330655"/>
              <a:gd name="connsiteY3" fmla="*/ 566546 h 566616"/>
              <a:gd name="connsiteX4" fmla="*/ 127387 w 330655"/>
              <a:gd name="connsiteY4" fmla="*/ 490467 h 566616"/>
              <a:gd name="connsiteX5" fmla="*/ 19774 w 330655"/>
              <a:gd name="connsiteY5" fmla="*/ 12395 h 566616"/>
              <a:gd name="connsiteX6" fmla="*/ 128200 w 330655"/>
              <a:gd name="connsiteY6" fmla="*/ 165999 h 566616"/>
              <a:gd name="connsiteX7" fmla="*/ 227592 w 330655"/>
              <a:gd name="connsiteY7" fmla="*/ 117749 h 56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655" h="566616">
                <a:moveTo>
                  <a:pt x="330597" y="241265"/>
                </a:moveTo>
                <a:lnTo>
                  <a:pt x="301774" y="463089"/>
                </a:lnTo>
                <a:lnTo>
                  <a:pt x="290660" y="548475"/>
                </a:lnTo>
                <a:lnTo>
                  <a:pt x="161180" y="566546"/>
                </a:lnTo>
                <a:cubicBezTo>
                  <a:pt x="161180" y="566546"/>
                  <a:pt x="147175" y="536548"/>
                  <a:pt x="127387" y="490467"/>
                </a:cubicBezTo>
                <a:cubicBezTo>
                  <a:pt x="67301" y="350596"/>
                  <a:pt x="-45825" y="62181"/>
                  <a:pt x="19774" y="12395"/>
                </a:cubicBezTo>
                <a:cubicBezTo>
                  <a:pt x="106967" y="-53927"/>
                  <a:pt x="128200" y="165999"/>
                  <a:pt x="128200" y="165999"/>
                </a:cubicBezTo>
                <a:lnTo>
                  <a:pt x="227592" y="117749"/>
                </a:ln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ED0C37E-56FB-1BBF-9DE4-FA4F8357F814}"/>
              </a:ext>
            </a:extLst>
          </p:cNvPr>
          <p:cNvSpPr/>
          <p:nvPr/>
        </p:nvSpPr>
        <p:spPr>
          <a:xfrm>
            <a:off x="8431781" y="3728617"/>
            <a:ext cx="653904" cy="987859"/>
          </a:xfrm>
          <a:custGeom>
            <a:avLst/>
            <a:gdLst>
              <a:gd name="connsiteX0" fmla="*/ 0 w 653904"/>
              <a:gd name="connsiteY0" fmla="*/ 0 h 987859"/>
              <a:gd name="connsiteX1" fmla="*/ 653904 w 653904"/>
              <a:gd name="connsiteY1" fmla="*/ 0 h 987859"/>
              <a:gd name="connsiteX2" fmla="*/ 653904 w 653904"/>
              <a:gd name="connsiteY2" fmla="*/ 987859 h 987859"/>
              <a:gd name="connsiteX3" fmla="*/ 0 w 653904"/>
              <a:gd name="connsiteY3" fmla="*/ 98785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0" y="0"/>
                </a:moveTo>
                <a:lnTo>
                  <a:pt x="653904" y="0"/>
                </a:lnTo>
                <a:lnTo>
                  <a:pt x="653904" y="987859"/>
                </a:lnTo>
                <a:lnTo>
                  <a:pt x="0" y="987859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A3EB8340-E595-AFFB-A2C3-56D39E4F4F25}"/>
              </a:ext>
            </a:extLst>
          </p:cNvPr>
          <p:cNvSpPr/>
          <p:nvPr/>
        </p:nvSpPr>
        <p:spPr>
          <a:xfrm>
            <a:off x="8431781" y="3728617"/>
            <a:ext cx="653904" cy="987859"/>
          </a:xfrm>
          <a:custGeom>
            <a:avLst/>
            <a:gdLst>
              <a:gd name="connsiteX0" fmla="*/ 0 w 653904"/>
              <a:gd name="connsiteY0" fmla="*/ 0 h 987859"/>
              <a:gd name="connsiteX1" fmla="*/ 653904 w 653904"/>
              <a:gd name="connsiteY1" fmla="*/ 0 h 987859"/>
              <a:gd name="connsiteX2" fmla="*/ 653904 w 653904"/>
              <a:gd name="connsiteY2" fmla="*/ 987859 h 987859"/>
              <a:gd name="connsiteX3" fmla="*/ 0 w 653904"/>
              <a:gd name="connsiteY3" fmla="*/ 98785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0" y="0"/>
                </a:moveTo>
                <a:lnTo>
                  <a:pt x="653904" y="0"/>
                </a:lnTo>
                <a:lnTo>
                  <a:pt x="653904" y="987859"/>
                </a:lnTo>
                <a:lnTo>
                  <a:pt x="0" y="987859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A733B88-A48D-D143-7491-C7EE45F9FC82}"/>
              </a:ext>
            </a:extLst>
          </p:cNvPr>
          <p:cNvSpPr/>
          <p:nvPr/>
        </p:nvSpPr>
        <p:spPr>
          <a:xfrm rot="504600">
            <a:off x="8656954" y="3728975"/>
            <a:ext cx="653904" cy="987859"/>
          </a:xfrm>
          <a:custGeom>
            <a:avLst/>
            <a:gdLst>
              <a:gd name="connsiteX0" fmla="*/ -58 w 653904"/>
              <a:gd name="connsiteY0" fmla="*/ -71 h 987859"/>
              <a:gd name="connsiteX1" fmla="*/ 653846 w 653904"/>
              <a:gd name="connsiteY1" fmla="*/ -71 h 987859"/>
              <a:gd name="connsiteX2" fmla="*/ 653846 w 653904"/>
              <a:gd name="connsiteY2" fmla="*/ 987789 h 987859"/>
              <a:gd name="connsiteX3" fmla="*/ -58 w 653904"/>
              <a:gd name="connsiteY3" fmla="*/ 98778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-58" y="-71"/>
                </a:moveTo>
                <a:lnTo>
                  <a:pt x="653846" y="-71"/>
                </a:lnTo>
                <a:lnTo>
                  <a:pt x="653846" y="987789"/>
                </a:lnTo>
                <a:lnTo>
                  <a:pt x="-58" y="987789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A7F27F39-5F6E-93EE-C4BD-4F00AF30EB11}"/>
              </a:ext>
            </a:extLst>
          </p:cNvPr>
          <p:cNvSpPr/>
          <p:nvPr/>
        </p:nvSpPr>
        <p:spPr>
          <a:xfrm rot="504600">
            <a:off x="8754613" y="3801546"/>
            <a:ext cx="336575" cy="508431"/>
          </a:xfrm>
          <a:custGeom>
            <a:avLst/>
            <a:gdLst>
              <a:gd name="connsiteX0" fmla="*/ -58 w 336575"/>
              <a:gd name="connsiteY0" fmla="*/ -71 h 508431"/>
              <a:gd name="connsiteX1" fmla="*/ 336517 w 336575"/>
              <a:gd name="connsiteY1" fmla="*/ -71 h 508431"/>
              <a:gd name="connsiteX2" fmla="*/ 336517 w 336575"/>
              <a:gd name="connsiteY2" fmla="*/ 508361 h 508431"/>
              <a:gd name="connsiteX3" fmla="*/ -58 w 336575"/>
              <a:gd name="connsiteY3" fmla="*/ 508361 h 508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575" h="508431">
                <a:moveTo>
                  <a:pt x="-58" y="-71"/>
                </a:moveTo>
                <a:lnTo>
                  <a:pt x="336517" y="-71"/>
                </a:lnTo>
                <a:lnTo>
                  <a:pt x="336517" y="508361"/>
                </a:lnTo>
                <a:lnTo>
                  <a:pt x="-58" y="50836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4DBC4126-F736-D059-6D2C-1B4B5F6EC5CA}"/>
              </a:ext>
            </a:extLst>
          </p:cNvPr>
          <p:cNvSpPr/>
          <p:nvPr/>
        </p:nvSpPr>
        <p:spPr>
          <a:xfrm rot="504600">
            <a:off x="8673279" y="4454990"/>
            <a:ext cx="407775" cy="110414"/>
          </a:xfrm>
          <a:custGeom>
            <a:avLst/>
            <a:gdLst>
              <a:gd name="connsiteX0" fmla="*/ -58 w 407775"/>
              <a:gd name="connsiteY0" fmla="*/ -71 h 110414"/>
              <a:gd name="connsiteX1" fmla="*/ 407717 w 407775"/>
              <a:gd name="connsiteY1" fmla="*/ -71 h 110414"/>
              <a:gd name="connsiteX2" fmla="*/ 407717 w 407775"/>
              <a:gd name="connsiteY2" fmla="*/ 110344 h 110414"/>
              <a:gd name="connsiteX3" fmla="*/ -58 w 407775"/>
              <a:gd name="connsiteY3" fmla="*/ 110344 h 11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775" h="110414">
                <a:moveTo>
                  <a:pt x="-58" y="-71"/>
                </a:moveTo>
                <a:lnTo>
                  <a:pt x="407717" y="-71"/>
                </a:lnTo>
                <a:lnTo>
                  <a:pt x="407717" y="110344"/>
                </a:lnTo>
                <a:lnTo>
                  <a:pt x="-58" y="110344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B5011C11-2AE6-3D5D-371F-422D005D9161}"/>
              </a:ext>
            </a:extLst>
          </p:cNvPr>
          <p:cNvSpPr/>
          <p:nvPr/>
        </p:nvSpPr>
        <p:spPr>
          <a:xfrm>
            <a:off x="8879132" y="480329"/>
            <a:ext cx="755916" cy="755916"/>
          </a:xfrm>
          <a:custGeom>
            <a:avLst/>
            <a:gdLst>
              <a:gd name="connsiteX0" fmla="*/ 755916 w 755916"/>
              <a:gd name="connsiteY0" fmla="*/ 377958 h 755916"/>
              <a:gd name="connsiteX1" fmla="*/ 377958 w 755916"/>
              <a:gd name="connsiteY1" fmla="*/ 755916 h 755916"/>
              <a:gd name="connsiteX2" fmla="*/ 0 w 755916"/>
              <a:gd name="connsiteY2" fmla="*/ 377958 h 755916"/>
              <a:gd name="connsiteX3" fmla="*/ 377958 w 755916"/>
              <a:gd name="connsiteY3" fmla="*/ 0 h 755916"/>
              <a:gd name="connsiteX4" fmla="*/ 755916 w 755916"/>
              <a:gd name="connsiteY4" fmla="*/ 377958 h 7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16" h="755916">
                <a:moveTo>
                  <a:pt x="755916" y="377958"/>
                </a:moveTo>
                <a:cubicBezTo>
                  <a:pt x="755916" y="586699"/>
                  <a:pt x="586699" y="755916"/>
                  <a:pt x="377958" y="755916"/>
                </a:cubicBezTo>
                <a:cubicBezTo>
                  <a:pt x="169218" y="755916"/>
                  <a:pt x="0" y="586699"/>
                  <a:pt x="0" y="377958"/>
                </a:cubicBezTo>
                <a:cubicBezTo>
                  <a:pt x="0" y="169218"/>
                  <a:pt x="169217" y="0"/>
                  <a:pt x="377958" y="0"/>
                </a:cubicBezTo>
                <a:cubicBezTo>
                  <a:pt x="586698" y="0"/>
                  <a:pt x="755916" y="169218"/>
                  <a:pt x="755916" y="377958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2A684F4A-85DF-5936-DE9D-47A4C545CF4C}"/>
              </a:ext>
            </a:extLst>
          </p:cNvPr>
          <p:cNvSpPr/>
          <p:nvPr/>
        </p:nvSpPr>
        <p:spPr>
          <a:xfrm>
            <a:off x="8879132" y="471293"/>
            <a:ext cx="755916" cy="755916"/>
          </a:xfrm>
          <a:custGeom>
            <a:avLst/>
            <a:gdLst>
              <a:gd name="connsiteX0" fmla="*/ 755916 w 755916"/>
              <a:gd name="connsiteY0" fmla="*/ 377958 h 755916"/>
              <a:gd name="connsiteX1" fmla="*/ 377958 w 755916"/>
              <a:gd name="connsiteY1" fmla="*/ 755916 h 755916"/>
              <a:gd name="connsiteX2" fmla="*/ 0 w 755916"/>
              <a:gd name="connsiteY2" fmla="*/ 377958 h 755916"/>
              <a:gd name="connsiteX3" fmla="*/ 377958 w 755916"/>
              <a:gd name="connsiteY3" fmla="*/ 0 h 755916"/>
              <a:gd name="connsiteX4" fmla="*/ 755916 w 755916"/>
              <a:gd name="connsiteY4" fmla="*/ 377958 h 7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16" h="755916">
                <a:moveTo>
                  <a:pt x="755916" y="377958"/>
                </a:moveTo>
                <a:cubicBezTo>
                  <a:pt x="755916" y="586699"/>
                  <a:pt x="586699" y="755916"/>
                  <a:pt x="377958" y="755916"/>
                </a:cubicBezTo>
                <a:cubicBezTo>
                  <a:pt x="169218" y="755916"/>
                  <a:pt x="0" y="586699"/>
                  <a:pt x="0" y="377958"/>
                </a:cubicBezTo>
                <a:cubicBezTo>
                  <a:pt x="0" y="169218"/>
                  <a:pt x="169217" y="0"/>
                  <a:pt x="377958" y="0"/>
                </a:cubicBezTo>
                <a:cubicBezTo>
                  <a:pt x="586698" y="0"/>
                  <a:pt x="755916" y="169218"/>
                  <a:pt x="755916" y="377958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BAC659E6-8DEE-E682-3A4C-28DCFE1EAF90}"/>
              </a:ext>
            </a:extLst>
          </p:cNvPr>
          <p:cNvSpPr/>
          <p:nvPr/>
        </p:nvSpPr>
        <p:spPr>
          <a:xfrm>
            <a:off x="8730538" y="196899"/>
            <a:ext cx="1042643" cy="949622"/>
          </a:xfrm>
          <a:custGeom>
            <a:avLst/>
            <a:gdLst>
              <a:gd name="connsiteX0" fmla="*/ 214857 w 1042643"/>
              <a:gd name="connsiteY0" fmla="*/ 932384 h 949622"/>
              <a:gd name="connsiteX1" fmla="*/ 217477 w 1042643"/>
              <a:gd name="connsiteY1" fmla="*/ 903200 h 949622"/>
              <a:gd name="connsiteX2" fmla="*/ 305935 w 1042643"/>
              <a:gd name="connsiteY2" fmla="*/ 872207 h 949622"/>
              <a:gd name="connsiteX3" fmla="*/ 530469 w 1042643"/>
              <a:gd name="connsiteY3" fmla="*/ 827030 h 949622"/>
              <a:gd name="connsiteX4" fmla="*/ 620825 w 1042643"/>
              <a:gd name="connsiteY4" fmla="*/ 765588 h 949622"/>
              <a:gd name="connsiteX5" fmla="*/ 701242 w 1042643"/>
              <a:gd name="connsiteY5" fmla="*/ 828385 h 949622"/>
              <a:gd name="connsiteX6" fmla="*/ 776598 w 1042643"/>
              <a:gd name="connsiteY6" fmla="*/ 819349 h 949622"/>
              <a:gd name="connsiteX7" fmla="*/ 886471 w 1042643"/>
              <a:gd name="connsiteY7" fmla="*/ 818446 h 949622"/>
              <a:gd name="connsiteX8" fmla="*/ 988031 w 1042643"/>
              <a:gd name="connsiteY8" fmla="*/ 784924 h 949622"/>
              <a:gd name="connsiteX9" fmla="*/ 1013330 w 1042643"/>
              <a:gd name="connsiteY9" fmla="*/ 642794 h 949622"/>
              <a:gd name="connsiteX10" fmla="*/ 1026251 w 1042643"/>
              <a:gd name="connsiteY10" fmla="*/ 451782 h 949622"/>
              <a:gd name="connsiteX11" fmla="*/ 1022908 w 1042643"/>
              <a:gd name="connsiteY11" fmla="*/ 265740 h 949622"/>
              <a:gd name="connsiteX12" fmla="*/ 875357 w 1042643"/>
              <a:gd name="connsiteY12" fmla="*/ 161560 h 949622"/>
              <a:gd name="connsiteX13" fmla="*/ 762774 w 1042643"/>
              <a:gd name="connsiteY13" fmla="*/ 33977 h 949622"/>
              <a:gd name="connsiteX14" fmla="*/ 554956 w 1042643"/>
              <a:gd name="connsiteY14" fmla="*/ 5154 h 949622"/>
              <a:gd name="connsiteX15" fmla="*/ 400447 w 1042643"/>
              <a:gd name="connsiteY15" fmla="*/ 21599 h 949622"/>
              <a:gd name="connsiteX16" fmla="*/ 286328 w 1042643"/>
              <a:gd name="connsiteY16" fmla="*/ 54398 h 949622"/>
              <a:gd name="connsiteX17" fmla="*/ 162993 w 1042643"/>
              <a:gd name="connsiteY17" fmla="*/ 233121 h 949622"/>
              <a:gd name="connsiteX18" fmla="*/ 77697 w 1042643"/>
              <a:gd name="connsiteY18" fmla="*/ 279745 h 949622"/>
              <a:gd name="connsiteX19" fmla="*/ 18514 w 1042643"/>
              <a:gd name="connsiteY19" fmla="*/ 352029 h 949622"/>
              <a:gd name="connsiteX20" fmla="*/ 37579 w 1042643"/>
              <a:gd name="connsiteY20" fmla="*/ 430278 h 949622"/>
              <a:gd name="connsiteX21" fmla="*/ 11195 w 1042643"/>
              <a:gd name="connsiteY21" fmla="*/ 619573 h 949622"/>
              <a:gd name="connsiteX22" fmla="*/ 40109 w 1042643"/>
              <a:gd name="connsiteY22" fmla="*/ 800284 h 949622"/>
              <a:gd name="connsiteX23" fmla="*/ 71281 w 1042643"/>
              <a:gd name="connsiteY23" fmla="*/ 824138 h 949622"/>
              <a:gd name="connsiteX24" fmla="*/ 101279 w 1042643"/>
              <a:gd name="connsiteY24" fmla="*/ 949552 h 94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42643" h="949622">
                <a:moveTo>
                  <a:pt x="214857" y="932384"/>
                </a:moveTo>
                <a:cubicBezTo>
                  <a:pt x="212287" y="922649"/>
                  <a:pt x="213214" y="912321"/>
                  <a:pt x="217477" y="903200"/>
                </a:cubicBezTo>
                <a:cubicBezTo>
                  <a:pt x="231844" y="873292"/>
                  <a:pt x="272775" y="870671"/>
                  <a:pt x="305935" y="872207"/>
                </a:cubicBezTo>
                <a:cubicBezTo>
                  <a:pt x="383912" y="875822"/>
                  <a:pt x="469479" y="876273"/>
                  <a:pt x="530469" y="827030"/>
                </a:cubicBezTo>
                <a:cubicBezTo>
                  <a:pt x="555769" y="806790"/>
                  <a:pt x="584050" y="755920"/>
                  <a:pt x="620825" y="765588"/>
                </a:cubicBezTo>
                <a:cubicBezTo>
                  <a:pt x="653534" y="774171"/>
                  <a:pt x="667177" y="818536"/>
                  <a:pt x="701242" y="828385"/>
                </a:cubicBezTo>
                <a:cubicBezTo>
                  <a:pt x="725909" y="835523"/>
                  <a:pt x="751480" y="824138"/>
                  <a:pt x="776598" y="819349"/>
                </a:cubicBezTo>
                <a:cubicBezTo>
                  <a:pt x="812740" y="812211"/>
                  <a:pt x="849787" y="818175"/>
                  <a:pt x="886471" y="818446"/>
                </a:cubicBezTo>
                <a:cubicBezTo>
                  <a:pt x="923155" y="818717"/>
                  <a:pt x="963002" y="811759"/>
                  <a:pt x="988031" y="784924"/>
                </a:cubicBezTo>
                <a:cubicBezTo>
                  <a:pt x="1021824" y="748782"/>
                  <a:pt x="1016312" y="692309"/>
                  <a:pt x="1013330" y="642794"/>
                </a:cubicBezTo>
                <a:cubicBezTo>
                  <a:pt x="1009624" y="578834"/>
                  <a:pt x="1013965" y="514661"/>
                  <a:pt x="1026251" y="451782"/>
                </a:cubicBezTo>
                <a:cubicBezTo>
                  <a:pt x="1038540" y="389256"/>
                  <a:pt x="1057424" y="319321"/>
                  <a:pt x="1022908" y="265740"/>
                </a:cubicBezTo>
                <a:cubicBezTo>
                  <a:pt x="990018" y="214689"/>
                  <a:pt x="921890" y="200684"/>
                  <a:pt x="875357" y="161560"/>
                </a:cubicBezTo>
                <a:cubicBezTo>
                  <a:pt x="831806" y="125417"/>
                  <a:pt x="808765" y="67499"/>
                  <a:pt x="762774" y="33977"/>
                </a:cubicBezTo>
                <a:cubicBezTo>
                  <a:pt x="704856" y="-8219"/>
                  <a:pt x="626156" y="-2165"/>
                  <a:pt x="554956" y="5154"/>
                </a:cubicBezTo>
                <a:lnTo>
                  <a:pt x="400447" y="21599"/>
                </a:lnTo>
                <a:cubicBezTo>
                  <a:pt x="360601" y="25845"/>
                  <a:pt x="319127" y="30634"/>
                  <a:pt x="286328" y="54398"/>
                </a:cubicBezTo>
                <a:cubicBezTo>
                  <a:pt x="227145" y="97226"/>
                  <a:pt x="219013" y="186227"/>
                  <a:pt x="162993" y="233121"/>
                </a:cubicBezTo>
                <a:cubicBezTo>
                  <a:pt x="138054" y="253903"/>
                  <a:pt x="106159" y="264204"/>
                  <a:pt x="77697" y="279745"/>
                </a:cubicBezTo>
                <a:cubicBezTo>
                  <a:pt x="49234" y="295286"/>
                  <a:pt x="21767" y="319863"/>
                  <a:pt x="18514" y="352029"/>
                </a:cubicBezTo>
                <a:cubicBezTo>
                  <a:pt x="15803" y="379136"/>
                  <a:pt x="30441" y="404165"/>
                  <a:pt x="37579" y="430278"/>
                </a:cubicBezTo>
                <a:cubicBezTo>
                  <a:pt x="54475" y="492623"/>
                  <a:pt x="28092" y="556776"/>
                  <a:pt x="11195" y="619573"/>
                </a:cubicBezTo>
                <a:cubicBezTo>
                  <a:pt x="-5701" y="682370"/>
                  <a:pt x="-8955" y="758630"/>
                  <a:pt x="40109" y="800284"/>
                </a:cubicBezTo>
                <a:cubicBezTo>
                  <a:pt x="50048" y="808778"/>
                  <a:pt x="61613" y="815283"/>
                  <a:pt x="71281" y="824138"/>
                </a:cubicBezTo>
                <a:cubicBezTo>
                  <a:pt x="104442" y="854407"/>
                  <a:pt x="108960" y="905458"/>
                  <a:pt x="101279" y="949552"/>
                </a:cubicBezTo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06D4AD41-852A-DCE0-0E3F-FF2B9A2B4606}"/>
              </a:ext>
            </a:extLst>
          </p:cNvPr>
          <p:cNvSpPr/>
          <p:nvPr/>
        </p:nvSpPr>
        <p:spPr>
          <a:xfrm>
            <a:off x="9278866" y="1276182"/>
            <a:ext cx="18071" cy="45177"/>
          </a:xfrm>
          <a:custGeom>
            <a:avLst/>
            <a:gdLst>
              <a:gd name="connsiteX0" fmla="*/ 18071 w 18071"/>
              <a:gd name="connsiteY0" fmla="*/ 22589 h 45177"/>
              <a:gd name="connsiteX1" fmla="*/ 9035 w 18071"/>
              <a:gd name="connsiteY1" fmla="*/ 45178 h 45177"/>
              <a:gd name="connsiteX2" fmla="*/ 0 w 18071"/>
              <a:gd name="connsiteY2" fmla="*/ 22589 h 45177"/>
              <a:gd name="connsiteX3" fmla="*/ 9035 w 18071"/>
              <a:gd name="connsiteY3" fmla="*/ 0 h 45177"/>
              <a:gd name="connsiteX4" fmla="*/ 18071 w 18071"/>
              <a:gd name="connsiteY4" fmla="*/ 22589 h 4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" h="45177">
                <a:moveTo>
                  <a:pt x="18071" y="22589"/>
                </a:moveTo>
                <a:cubicBezTo>
                  <a:pt x="18071" y="35064"/>
                  <a:pt x="14026" y="45178"/>
                  <a:pt x="9035" y="45178"/>
                </a:cubicBezTo>
                <a:cubicBezTo>
                  <a:pt x="4045" y="45178"/>
                  <a:pt x="0" y="35064"/>
                  <a:pt x="0" y="22589"/>
                </a:cubicBezTo>
                <a:cubicBezTo>
                  <a:pt x="0" y="10113"/>
                  <a:pt x="4045" y="0"/>
                  <a:pt x="9035" y="0"/>
                </a:cubicBezTo>
                <a:cubicBezTo>
                  <a:pt x="14026" y="0"/>
                  <a:pt x="18071" y="10113"/>
                  <a:pt x="18071" y="22589"/>
                </a:cubicBez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680181F7-644F-30B7-DDD0-3C0E7DA0EB05}"/>
              </a:ext>
            </a:extLst>
          </p:cNvPr>
          <p:cNvSpPr/>
          <p:nvPr/>
        </p:nvSpPr>
        <p:spPr>
          <a:xfrm>
            <a:off x="9278866" y="1370333"/>
            <a:ext cx="18071" cy="45177"/>
          </a:xfrm>
          <a:custGeom>
            <a:avLst/>
            <a:gdLst>
              <a:gd name="connsiteX0" fmla="*/ 18071 w 18071"/>
              <a:gd name="connsiteY0" fmla="*/ 22589 h 45177"/>
              <a:gd name="connsiteX1" fmla="*/ 9035 w 18071"/>
              <a:gd name="connsiteY1" fmla="*/ 45178 h 45177"/>
              <a:gd name="connsiteX2" fmla="*/ 0 w 18071"/>
              <a:gd name="connsiteY2" fmla="*/ 22589 h 45177"/>
              <a:gd name="connsiteX3" fmla="*/ 9035 w 18071"/>
              <a:gd name="connsiteY3" fmla="*/ 0 h 45177"/>
              <a:gd name="connsiteX4" fmla="*/ 18071 w 18071"/>
              <a:gd name="connsiteY4" fmla="*/ 22589 h 4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" h="45177">
                <a:moveTo>
                  <a:pt x="18071" y="22589"/>
                </a:moveTo>
                <a:cubicBezTo>
                  <a:pt x="18071" y="35064"/>
                  <a:pt x="14026" y="45178"/>
                  <a:pt x="9035" y="45178"/>
                </a:cubicBezTo>
                <a:cubicBezTo>
                  <a:pt x="4045" y="45178"/>
                  <a:pt x="0" y="35064"/>
                  <a:pt x="0" y="22589"/>
                </a:cubicBezTo>
                <a:cubicBezTo>
                  <a:pt x="0" y="10113"/>
                  <a:pt x="4045" y="0"/>
                  <a:pt x="9035" y="0"/>
                </a:cubicBezTo>
                <a:cubicBezTo>
                  <a:pt x="14026" y="0"/>
                  <a:pt x="18071" y="10113"/>
                  <a:pt x="18071" y="22589"/>
                </a:cubicBez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C64A61B4-E9A7-8978-C120-9742CEF576CD}"/>
              </a:ext>
            </a:extLst>
          </p:cNvPr>
          <p:cNvSpPr/>
          <p:nvPr/>
        </p:nvSpPr>
        <p:spPr>
          <a:xfrm>
            <a:off x="8999576" y="3168050"/>
            <a:ext cx="107704" cy="217684"/>
          </a:xfrm>
          <a:custGeom>
            <a:avLst/>
            <a:gdLst>
              <a:gd name="connsiteX0" fmla="*/ 87859 w 107704"/>
              <a:gd name="connsiteY0" fmla="*/ 211543 h 217684"/>
              <a:gd name="connsiteX1" fmla="*/ 107647 w 107704"/>
              <a:gd name="connsiteY1" fmla="*/ 134198 h 217684"/>
              <a:gd name="connsiteX2" fmla="*/ -58 w 107704"/>
              <a:gd name="connsiteY2" fmla="*/ -71 h 217684"/>
              <a:gd name="connsiteX3" fmla="*/ 87859 w 107704"/>
              <a:gd name="connsiteY3" fmla="*/ 211543 h 217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704" h="217684">
                <a:moveTo>
                  <a:pt x="87859" y="211543"/>
                </a:moveTo>
                <a:cubicBezTo>
                  <a:pt x="97526" y="200429"/>
                  <a:pt x="103942" y="171876"/>
                  <a:pt x="107647" y="134198"/>
                </a:cubicBezTo>
                <a:lnTo>
                  <a:pt x="-58" y="-71"/>
                </a:lnTo>
                <a:cubicBezTo>
                  <a:pt x="-58" y="-71"/>
                  <a:pt x="45572" y="260244"/>
                  <a:pt x="87859" y="211543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AC50C597-1793-E3F7-966F-043E25D48E27}"/>
              </a:ext>
            </a:extLst>
          </p:cNvPr>
          <p:cNvSpPr/>
          <p:nvPr/>
        </p:nvSpPr>
        <p:spPr>
          <a:xfrm>
            <a:off x="7717648" y="4995055"/>
            <a:ext cx="1573026" cy="850081"/>
          </a:xfrm>
          <a:custGeom>
            <a:avLst/>
            <a:gdLst>
              <a:gd name="connsiteX0" fmla="*/ 1491225 w 1573026"/>
              <a:gd name="connsiteY0" fmla="*/ 603856 h 850081"/>
              <a:gd name="connsiteX1" fmla="*/ 762325 w 1573026"/>
              <a:gd name="connsiteY1" fmla="*/ 847816 h 850081"/>
              <a:gd name="connsiteX2" fmla="*/ 355 w 1573026"/>
              <a:gd name="connsiteY2" fmla="*/ 474376 h 850081"/>
              <a:gd name="connsiteX3" fmla="*/ 78603 w 1573026"/>
              <a:gd name="connsiteY3" fmla="*/ 100845 h 850081"/>
              <a:gd name="connsiteX4" fmla="*/ 288229 w 1573026"/>
              <a:gd name="connsiteY4" fmla="*/ 110694 h 850081"/>
              <a:gd name="connsiteX5" fmla="*/ 412649 w 1573026"/>
              <a:gd name="connsiteY5" fmla="*/ 88376 h 850081"/>
              <a:gd name="connsiteX6" fmla="*/ 731243 w 1573026"/>
              <a:gd name="connsiteY6" fmla="*/ 27115 h 850081"/>
              <a:gd name="connsiteX7" fmla="*/ 794492 w 1573026"/>
              <a:gd name="connsiteY7" fmla="*/ 25940 h 850081"/>
              <a:gd name="connsiteX8" fmla="*/ 1137844 w 1573026"/>
              <a:gd name="connsiteY8" fmla="*/ 48891 h 850081"/>
              <a:gd name="connsiteX9" fmla="*/ 1263619 w 1573026"/>
              <a:gd name="connsiteY9" fmla="*/ 53680 h 850081"/>
              <a:gd name="connsiteX10" fmla="*/ 1265245 w 1573026"/>
              <a:gd name="connsiteY10" fmla="*/ 52686 h 850081"/>
              <a:gd name="connsiteX11" fmla="*/ 1572455 w 1573026"/>
              <a:gd name="connsiteY11" fmla="*/ 332788 h 850081"/>
              <a:gd name="connsiteX12" fmla="*/ 1491225 w 1573026"/>
              <a:gd name="connsiteY12" fmla="*/ 603856 h 8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3026" h="850081">
                <a:moveTo>
                  <a:pt x="1491225" y="603856"/>
                </a:moveTo>
                <a:cubicBezTo>
                  <a:pt x="1491225" y="603856"/>
                  <a:pt x="1314489" y="877091"/>
                  <a:pt x="762325" y="847816"/>
                </a:cubicBezTo>
                <a:cubicBezTo>
                  <a:pt x="242147" y="820709"/>
                  <a:pt x="-11752" y="564731"/>
                  <a:pt x="355" y="474376"/>
                </a:cubicBezTo>
                <a:cubicBezTo>
                  <a:pt x="12463" y="384020"/>
                  <a:pt x="-32805" y="164094"/>
                  <a:pt x="78603" y="100845"/>
                </a:cubicBezTo>
                <a:cubicBezTo>
                  <a:pt x="143208" y="64251"/>
                  <a:pt x="228233" y="85936"/>
                  <a:pt x="288229" y="110694"/>
                </a:cubicBezTo>
                <a:cubicBezTo>
                  <a:pt x="330535" y="127876"/>
                  <a:pt x="378952" y="119191"/>
                  <a:pt x="412649" y="88376"/>
                </a:cubicBezTo>
                <a:cubicBezTo>
                  <a:pt x="467494" y="38951"/>
                  <a:pt x="569777" y="-16708"/>
                  <a:pt x="731243" y="27115"/>
                </a:cubicBezTo>
                <a:cubicBezTo>
                  <a:pt x="752020" y="32657"/>
                  <a:pt x="773935" y="32250"/>
                  <a:pt x="794492" y="25940"/>
                </a:cubicBezTo>
                <a:cubicBezTo>
                  <a:pt x="861716" y="5430"/>
                  <a:pt x="1021737" y="-30171"/>
                  <a:pt x="1137844" y="48891"/>
                </a:cubicBezTo>
                <a:cubicBezTo>
                  <a:pt x="1175303" y="74710"/>
                  <a:pt x="1224304" y="76576"/>
                  <a:pt x="1263619" y="53680"/>
                </a:cubicBezTo>
                <a:lnTo>
                  <a:pt x="1265245" y="52686"/>
                </a:lnTo>
                <a:cubicBezTo>
                  <a:pt x="1319459" y="19525"/>
                  <a:pt x="1572455" y="332788"/>
                  <a:pt x="1572455" y="332788"/>
                </a:cubicBezTo>
                <a:cubicBezTo>
                  <a:pt x="1572455" y="332788"/>
                  <a:pt x="1584562" y="573767"/>
                  <a:pt x="1491225" y="603856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55F5C00C-029A-A784-681A-2A428977C76D}"/>
              </a:ext>
            </a:extLst>
          </p:cNvPr>
          <p:cNvSpPr/>
          <p:nvPr/>
        </p:nvSpPr>
        <p:spPr>
          <a:xfrm>
            <a:off x="7717648" y="5004091"/>
            <a:ext cx="1573026" cy="850081"/>
          </a:xfrm>
          <a:custGeom>
            <a:avLst/>
            <a:gdLst>
              <a:gd name="connsiteX0" fmla="*/ 1491225 w 1573026"/>
              <a:gd name="connsiteY0" fmla="*/ 603856 h 850081"/>
              <a:gd name="connsiteX1" fmla="*/ 762325 w 1573026"/>
              <a:gd name="connsiteY1" fmla="*/ 847816 h 850081"/>
              <a:gd name="connsiteX2" fmla="*/ 355 w 1573026"/>
              <a:gd name="connsiteY2" fmla="*/ 474376 h 850081"/>
              <a:gd name="connsiteX3" fmla="*/ 78603 w 1573026"/>
              <a:gd name="connsiteY3" fmla="*/ 100845 h 850081"/>
              <a:gd name="connsiteX4" fmla="*/ 288229 w 1573026"/>
              <a:gd name="connsiteY4" fmla="*/ 110694 h 850081"/>
              <a:gd name="connsiteX5" fmla="*/ 412649 w 1573026"/>
              <a:gd name="connsiteY5" fmla="*/ 88376 h 850081"/>
              <a:gd name="connsiteX6" fmla="*/ 731243 w 1573026"/>
              <a:gd name="connsiteY6" fmla="*/ 27115 h 850081"/>
              <a:gd name="connsiteX7" fmla="*/ 794492 w 1573026"/>
              <a:gd name="connsiteY7" fmla="*/ 25940 h 850081"/>
              <a:gd name="connsiteX8" fmla="*/ 1137844 w 1573026"/>
              <a:gd name="connsiteY8" fmla="*/ 48891 h 850081"/>
              <a:gd name="connsiteX9" fmla="*/ 1263619 w 1573026"/>
              <a:gd name="connsiteY9" fmla="*/ 53680 h 850081"/>
              <a:gd name="connsiteX10" fmla="*/ 1265245 w 1573026"/>
              <a:gd name="connsiteY10" fmla="*/ 52686 h 850081"/>
              <a:gd name="connsiteX11" fmla="*/ 1572455 w 1573026"/>
              <a:gd name="connsiteY11" fmla="*/ 332788 h 850081"/>
              <a:gd name="connsiteX12" fmla="*/ 1491225 w 1573026"/>
              <a:gd name="connsiteY12" fmla="*/ 603856 h 8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3026" h="850081">
                <a:moveTo>
                  <a:pt x="1491225" y="603856"/>
                </a:moveTo>
                <a:cubicBezTo>
                  <a:pt x="1491225" y="603856"/>
                  <a:pt x="1314489" y="877091"/>
                  <a:pt x="762325" y="847816"/>
                </a:cubicBezTo>
                <a:cubicBezTo>
                  <a:pt x="242147" y="820709"/>
                  <a:pt x="-11752" y="564731"/>
                  <a:pt x="355" y="474376"/>
                </a:cubicBezTo>
                <a:cubicBezTo>
                  <a:pt x="12463" y="384020"/>
                  <a:pt x="-32805" y="164094"/>
                  <a:pt x="78603" y="100845"/>
                </a:cubicBezTo>
                <a:cubicBezTo>
                  <a:pt x="143208" y="64251"/>
                  <a:pt x="228233" y="85936"/>
                  <a:pt x="288229" y="110694"/>
                </a:cubicBezTo>
                <a:cubicBezTo>
                  <a:pt x="330535" y="127876"/>
                  <a:pt x="378952" y="119191"/>
                  <a:pt x="412649" y="88376"/>
                </a:cubicBezTo>
                <a:cubicBezTo>
                  <a:pt x="467494" y="38951"/>
                  <a:pt x="569777" y="-16708"/>
                  <a:pt x="731243" y="27115"/>
                </a:cubicBezTo>
                <a:cubicBezTo>
                  <a:pt x="752020" y="32657"/>
                  <a:pt x="773935" y="32250"/>
                  <a:pt x="794492" y="25940"/>
                </a:cubicBezTo>
                <a:cubicBezTo>
                  <a:pt x="861716" y="5430"/>
                  <a:pt x="1021737" y="-30171"/>
                  <a:pt x="1137844" y="48891"/>
                </a:cubicBezTo>
                <a:cubicBezTo>
                  <a:pt x="1175303" y="74710"/>
                  <a:pt x="1224304" y="76576"/>
                  <a:pt x="1263619" y="53680"/>
                </a:cubicBezTo>
                <a:lnTo>
                  <a:pt x="1265245" y="52686"/>
                </a:lnTo>
                <a:cubicBezTo>
                  <a:pt x="1319459" y="19525"/>
                  <a:pt x="1572455" y="332788"/>
                  <a:pt x="1572455" y="332788"/>
                </a:cubicBezTo>
                <a:cubicBezTo>
                  <a:pt x="1572455" y="332788"/>
                  <a:pt x="1584562" y="573767"/>
                  <a:pt x="1491225" y="603856"/>
                </a:cubicBez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321E22FB-CE58-2122-4E26-26C3566941AC}"/>
              </a:ext>
            </a:extLst>
          </p:cNvPr>
          <p:cNvSpPr/>
          <p:nvPr/>
        </p:nvSpPr>
        <p:spPr>
          <a:xfrm>
            <a:off x="8120054" y="4995043"/>
            <a:ext cx="719954" cy="719954"/>
          </a:xfrm>
          <a:custGeom>
            <a:avLst/>
            <a:gdLst>
              <a:gd name="connsiteX0" fmla="*/ 719955 w 719954"/>
              <a:gd name="connsiteY0" fmla="*/ 359977 h 719954"/>
              <a:gd name="connsiteX1" fmla="*/ 359977 w 719954"/>
              <a:gd name="connsiteY1" fmla="*/ 719955 h 719954"/>
              <a:gd name="connsiteX2" fmla="*/ 0 w 719954"/>
              <a:gd name="connsiteY2" fmla="*/ 359977 h 719954"/>
              <a:gd name="connsiteX3" fmla="*/ 359977 w 719954"/>
              <a:gd name="connsiteY3" fmla="*/ 0 h 719954"/>
              <a:gd name="connsiteX4" fmla="*/ 719955 w 719954"/>
              <a:gd name="connsiteY4" fmla="*/ 359977 h 71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954" h="719954">
                <a:moveTo>
                  <a:pt x="719955" y="359977"/>
                </a:moveTo>
                <a:cubicBezTo>
                  <a:pt x="719955" y="558787"/>
                  <a:pt x="558787" y="719955"/>
                  <a:pt x="359977" y="719955"/>
                </a:cubicBezTo>
                <a:cubicBezTo>
                  <a:pt x="161167" y="719955"/>
                  <a:pt x="0" y="558787"/>
                  <a:pt x="0" y="359977"/>
                </a:cubicBezTo>
                <a:cubicBezTo>
                  <a:pt x="0" y="161167"/>
                  <a:pt x="161167" y="0"/>
                  <a:pt x="359977" y="0"/>
                </a:cubicBezTo>
                <a:cubicBezTo>
                  <a:pt x="558787" y="0"/>
                  <a:pt x="719955" y="161167"/>
                  <a:pt x="719955" y="35997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8A5E3058-0E2C-3907-0FBF-227335390DE1}"/>
              </a:ext>
            </a:extLst>
          </p:cNvPr>
          <p:cNvSpPr/>
          <p:nvPr/>
        </p:nvSpPr>
        <p:spPr>
          <a:xfrm>
            <a:off x="8120054" y="5004079"/>
            <a:ext cx="719954" cy="719954"/>
          </a:xfrm>
          <a:custGeom>
            <a:avLst/>
            <a:gdLst>
              <a:gd name="connsiteX0" fmla="*/ 719955 w 719954"/>
              <a:gd name="connsiteY0" fmla="*/ 359977 h 719954"/>
              <a:gd name="connsiteX1" fmla="*/ 359977 w 719954"/>
              <a:gd name="connsiteY1" fmla="*/ 719955 h 719954"/>
              <a:gd name="connsiteX2" fmla="*/ 0 w 719954"/>
              <a:gd name="connsiteY2" fmla="*/ 359977 h 719954"/>
              <a:gd name="connsiteX3" fmla="*/ 359977 w 719954"/>
              <a:gd name="connsiteY3" fmla="*/ 0 h 719954"/>
              <a:gd name="connsiteX4" fmla="*/ 719955 w 719954"/>
              <a:gd name="connsiteY4" fmla="*/ 359977 h 71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954" h="719954">
                <a:moveTo>
                  <a:pt x="719955" y="359977"/>
                </a:moveTo>
                <a:cubicBezTo>
                  <a:pt x="719955" y="558787"/>
                  <a:pt x="558787" y="719955"/>
                  <a:pt x="359977" y="719955"/>
                </a:cubicBezTo>
                <a:cubicBezTo>
                  <a:pt x="161167" y="719955"/>
                  <a:pt x="0" y="558787"/>
                  <a:pt x="0" y="359977"/>
                </a:cubicBezTo>
                <a:cubicBezTo>
                  <a:pt x="0" y="161167"/>
                  <a:pt x="161167" y="0"/>
                  <a:pt x="359977" y="0"/>
                </a:cubicBezTo>
                <a:cubicBezTo>
                  <a:pt x="558787" y="0"/>
                  <a:pt x="719955" y="161167"/>
                  <a:pt x="719955" y="359977"/>
                </a:cubicBez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25494948-2333-9371-34D1-BC86048B45F2}"/>
              </a:ext>
            </a:extLst>
          </p:cNvPr>
          <p:cNvSpPr/>
          <p:nvPr/>
        </p:nvSpPr>
        <p:spPr>
          <a:xfrm>
            <a:off x="8079946" y="5044343"/>
            <a:ext cx="821726" cy="719805"/>
          </a:xfrm>
          <a:custGeom>
            <a:avLst/>
            <a:gdLst>
              <a:gd name="connsiteX0" fmla="*/ 296840 w 821726"/>
              <a:gd name="connsiteY0" fmla="*/ 8458 h 719805"/>
              <a:gd name="connsiteX1" fmla="*/ 203412 w 821726"/>
              <a:gd name="connsiteY1" fmla="*/ 70261 h 719805"/>
              <a:gd name="connsiteX2" fmla="*/ 172330 w 821726"/>
              <a:gd name="connsiteY2" fmla="*/ 128902 h 719805"/>
              <a:gd name="connsiteX3" fmla="*/ 80348 w 821726"/>
              <a:gd name="connsiteY3" fmla="*/ 165044 h 719805"/>
              <a:gd name="connsiteX4" fmla="*/ 59385 w 821726"/>
              <a:gd name="connsiteY4" fmla="*/ 237329 h 719805"/>
              <a:gd name="connsiteX5" fmla="*/ 744 w 821726"/>
              <a:gd name="connsiteY5" fmla="*/ 296783 h 719805"/>
              <a:gd name="connsiteX6" fmla="*/ 18364 w 821726"/>
              <a:gd name="connsiteY6" fmla="*/ 381808 h 719805"/>
              <a:gd name="connsiteX7" fmla="*/ 166096 w 821726"/>
              <a:gd name="connsiteY7" fmla="*/ 626762 h 719805"/>
              <a:gd name="connsiteX8" fmla="*/ 643445 w 821726"/>
              <a:gd name="connsiteY8" fmla="*/ 714226 h 719805"/>
              <a:gd name="connsiteX9" fmla="*/ 682569 w 821726"/>
              <a:gd name="connsiteY9" fmla="*/ 705191 h 719805"/>
              <a:gd name="connsiteX10" fmla="*/ 705881 w 821726"/>
              <a:gd name="connsiteY10" fmla="*/ 650345 h 719805"/>
              <a:gd name="connsiteX11" fmla="*/ 795242 w 821726"/>
              <a:gd name="connsiteY11" fmla="*/ 405120 h 719805"/>
              <a:gd name="connsiteX12" fmla="*/ 786930 w 821726"/>
              <a:gd name="connsiteY12" fmla="*/ 154925 h 719805"/>
              <a:gd name="connsiteX13" fmla="*/ 296840 w 821726"/>
              <a:gd name="connsiteY13" fmla="*/ 8458 h 719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21726" h="719805">
                <a:moveTo>
                  <a:pt x="296840" y="8458"/>
                </a:moveTo>
                <a:cubicBezTo>
                  <a:pt x="259072" y="18668"/>
                  <a:pt x="221845" y="38185"/>
                  <a:pt x="203412" y="70261"/>
                </a:cubicBezTo>
                <a:cubicBezTo>
                  <a:pt x="192299" y="89597"/>
                  <a:pt x="188413" y="112819"/>
                  <a:pt x="172330" y="128902"/>
                </a:cubicBezTo>
                <a:cubicBezTo>
                  <a:pt x="149560" y="151762"/>
                  <a:pt x="111159" y="152214"/>
                  <a:pt x="80348" y="165044"/>
                </a:cubicBezTo>
                <a:cubicBezTo>
                  <a:pt x="49537" y="177875"/>
                  <a:pt x="29207" y="223053"/>
                  <a:pt x="59385" y="237329"/>
                </a:cubicBezTo>
                <a:cubicBezTo>
                  <a:pt x="27941" y="238955"/>
                  <a:pt x="4630" y="267959"/>
                  <a:pt x="744" y="296783"/>
                </a:cubicBezTo>
                <a:cubicBezTo>
                  <a:pt x="-3141" y="325606"/>
                  <a:pt x="7792" y="354339"/>
                  <a:pt x="18364" y="381808"/>
                </a:cubicBezTo>
                <a:cubicBezTo>
                  <a:pt x="52880" y="470717"/>
                  <a:pt x="90016" y="563513"/>
                  <a:pt x="166096" y="626762"/>
                </a:cubicBezTo>
                <a:cubicBezTo>
                  <a:pt x="290064" y="729948"/>
                  <a:pt x="476919" y="725160"/>
                  <a:pt x="643445" y="714226"/>
                </a:cubicBezTo>
                <a:cubicBezTo>
                  <a:pt x="657051" y="714677"/>
                  <a:pt x="670538" y="711562"/>
                  <a:pt x="682569" y="705191"/>
                </a:cubicBezTo>
                <a:cubicBezTo>
                  <a:pt x="700640" y="693264"/>
                  <a:pt x="702899" y="670404"/>
                  <a:pt x="705881" y="650345"/>
                </a:cubicBezTo>
                <a:cubicBezTo>
                  <a:pt x="718440" y="564688"/>
                  <a:pt x="764883" y="486892"/>
                  <a:pt x="795242" y="405120"/>
                </a:cubicBezTo>
                <a:cubicBezTo>
                  <a:pt x="825602" y="323347"/>
                  <a:pt x="838071" y="227299"/>
                  <a:pt x="786930" y="154925"/>
                </a:cubicBezTo>
                <a:cubicBezTo>
                  <a:pt x="711663" y="47582"/>
                  <a:pt x="423519" y="-25877"/>
                  <a:pt x="296840" y="8458"/>
                </a:cubicBezTo>
                <a:close/>
              </a:path>
            </a:pathLst>
          </a:custGeom>
          <a:solidFill>
            <a:srgbClr val="B96B6B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A49B631C-D2DE-719C-6917-E01F4BE6A869}"/>
              </a:ext>
            </a:extLst>
          </p:cNvPr>
          <p:cNvSpPr/>
          <p:nvPr/>
        </p:nvSpPr>
        <p:spPr>
          <a:xfrm>
            <a:off x="8904070" y="3532817"/>
            <a:ext cx="174386" cy="108426"/>
          </a:xfrm>
          <a:custGeom>
            <a:avLst/>
            <a:gdLst>
              <a:gd name="connsiteX0" fmla="*/ 174329 w 174386"/>
              <a:gd name="connsiteY0" fmla="*/ 4899 h 108426"/>
              <a:gd name="connsiteX1" fmla="*/ 163215 w 174386"/>
              <a:gd name="connsiteY1" fmla="*/ 90285 h 108426"/>
              <a:gd name="connsiteX2" fmla="*/ 33736 w 174386"/>
              <a:gd name="connsiteY2" fmla="*/ 108356 h 108426"/>
              <a:gd name="connsiteX3" fmla="*/ -58 w 174386"/>
              <a:gd name="connsiteY3" fmla="*/ 32277 h 108426"/>
              <a:gd name="connsiteX4" fmla="*/ 172251 w 174386"/>
              <a:gd name="connsiteY4" fmla="*/ -71 h 10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386" h="108426">
                <a:moveTo>
                  <a:pt x="174329" y="4899"/>
                </a:moveTo>
                <a:lnTo>
                  <a:pt x="163215" y="90285"/>
                </a:lnTo>
                <a:lnTo>
                  <a:pt x="33736" y="108356"/>
                </a:lnTo>
                <a:cubicBezTo>
                  <a:pt x="33736" y="108356"/>
                  <a:pt x="19730" y="78358"/>
                  <a:pt x="-58" y="32277"/>
                </a:cubicBezTo>
                <a:lnTo>
                  <a:pt x="172251" y="-7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FE15C75B-1885-7F6C-E3AE-EC55B43575F3}"/>
              </a:ext>
            </a:extLst>
          </p:cNvPr>
          <p:cNvSpPr/>
          <p:nvPr/>
        </p:nvSpPr>
        <p:spPr>
          <a:xfrm>
            <a:off x="8881197" y="3541852"/>
            <a:ext cx="409209" cy="1882471"/>
          </a:xfrm>
          <a:custGeom>
            <a:avLst/>
            <a:gdLst>
              <a:gd name="connsiteX0" fmla="*/ 333639 w 409209"/>
              <a:gd name="connsiteY0" fmla="*/ 1882401 h 1882471"/>
              <a:gd name="connsiteX1" fmla="*/ 408995 w 409209"/>
              <a:gd name="connsiteY1" fmla="*/ 1795027 h 1882471"/>
              <a:gd name="connsiteX2" fmla="*/ 393906 w 409209"/>
              <a:gd name="connsiteY2" fmla="*/ 1313160 h 1882471"/>
              <a:gd name="connsiteX3" fmla="*/ 408995 w 409209"/>
              <a:gd name="connsiteY3" fmla="*/ 1207715 h 1882471"/>
              <a:gd name="connsiteX4" fmla="*/ 371317 w 409209"/>
              <a:gd name="connsiteY4" fmla="*/ 1042092 h 1882471"/>
              <a:gd name="connsiteX5" fmla="*/ 396888 w 409209"/>
              <a:gd name="connsiteY5" fmla="*/ 975771 h 1882471"/>
              <a:gd name="connsiteX6" fmla="*/ 371407 w 409209"/>
              <a:gd name="connsiteY6" fmla="*/ 858309 h 1882471"/>
              <a:gd name="connsiteX7" fmla="*/ 333639 w 409209"/>
              <a:gd name="connsiteY7" fmla="*/ 542064 h 1882471"/>
              <a:gd name="connsiteX8" fmla="*/ 327043 w 409209"/>
              <a:gd name="connsiteY8" fmla="*/ 376442 h 1882471"/>
              <a:gd name="connsiteX9" fmla="*/ 303550 w 409209"/>
              <a:gd name="connsiteY9" fmla="*/ 210820 h 1882471"/>
              <a:gd name="connsiteX10" fmla="*/ 243283 w 409209"/>
              <a:gd name="connsiteY10" fmla="*/ 117392 h 1882471"/>
              <a:gd name="connsiteX11" fmla="*/ 195123 w 409209"/>
              <a:gd name="connsiteY11" fmla="*/ -71 h 1882471"/>
              <a:gd name="connsiteX12" fmla="*/ 2395 w 409209"/>
              <a:gd name="connsiteY12" fmla="*/ 36072 h 1882471"/>
              <a:gd name="connsiteX13" fmla="*/ 2395 w 409209"/>
              <a:gd name="connsiteY13" fmla="*/ 442672 h 1882471"/>
              <a:gd name="connsiteX14" fmla="*/ 2395 w 409209"/>
              <a:gd name="connsiteY14" fmla="*/ 906559 h 1882471"/>
              <a:gd name="connsiteX15" fmla="*/ 26429 w 409209"/>
              <a:gd name="connsiteY15" fmla="*/ 1054110 h 1882471"/>
              <a:gd name="connsiteX16" fmla="*/ 23447 w 409209"/>
              <a:gd name="connsiteY16" fmla="*/ 1207715 h 1882471"/>
              <a:gd name="connsiteX17" fmla="*/ 77661 w 409209"/>
              <a:gd name="connsiteY17" fmla="*/ 1352284 h 1882471"/>
              <a:gd name="connsiteX18" fmla="*/ 83714 w 409209"/>
              <a:gd name="connsiteY18" fmla="*/ 1462156 h 1882471"/>
              <a:gd name="connsiteX19" fmla="*/ 83715 w 409209"/>
              <a:gd name="connsiteY19" fmla="*/ 1545013 h 188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09209" h="1882471">
                <a:moveTo>
                  <a:pt x="333639" y="1882401"/>
                </a:moveTo>
                <a:lnTo>
                  <a:pt x="408995" y="1795027"/>
                </a:lnTo>
                <a:lnTo>
                  <a:pt x="393906" y="1313160"/>
                </a:lnTo>
                <a:cubicBezTo>
                  <a:pt x="401327" y="1278395"/>
                  <a:pt x="406369" y="1243165"/>
                  <a:pt x="408995" y="1207715"/>
                </a:cubicBezTo>
                <a:cubicBezTo>
                  <a:pt x="411977" y="1156483"/>
                  <a:pt x="371317" y="1042092"/>
                  <a:pt x="371317" y="1042092"/>
                </a:cubicBezTo>
                <a:cubicBezTo>
                  <a:pt x="377624" y="1019193"/>
                  <a:pt x="386190" y="996977"/>
                  <a:pt x="396888" y="975771"/>
                </a:cubicBezTo>
                <a:cubicBezTo>
                  <a:pt x="414959" y="939629"/>
                  <a:pt x="371407" y="858309"/>
                  <a:pt x="371407" y="858309"/>
                </a:cubicBezTo>
                <a:cubicBezTo>
                  <a:pt x="371407" y="858309"/>
                  <a:pt x="306532" y="647509"/>
                  <a:pt x="333639" y="542064"/>
                </a:cubicBezTo>
                <a:cubicBezTo>
                  <a:pt x="360745" y="436619"/>
                  <a:pt x="327043" y="376442"/>
                  <a:pt x="327043" y="376442"/>
                </a:cubicBezTo>
                <a:cubicBezTo>
                  <a:pt x="327043" y="376442"/>
                  <a:pt x="300569" y="258979"/>
                  <a:pt x="303550" y="210820"/>
                </a:cubicBezTo>
                <a:cubicBezTo>
                  <a:pt x="306532" y="162660"/>
                  <a:pt x="243283" y="117392"/>
                  <a:pt x="243283" y="117392"/>
                </a:cubicBezTo>
                <a:lnTo>
                  <a:pt x="195123" y="-71"/>
                </a:lnTo>
                <a:lnTo>
                  <a:pt x="2395" y="36072"/>
                </a:lnTo>
                <a:lnTo>
                  <a:pt x="2395" y="442672"/>
                </a:lnTo>
                <a:cubicBezTo>
                  <a:pt x="2395" y="442672"/>
                  <a:pt x="14412" y="831202"/>
                  <a:pt x="2395" y="906559"/>
                </a:cubicBezTo>
                <a:cubicBezTo>
                  <a:pt x="-9623" y="981916"/>
                  <a:pt x="26429" y="1054110"/>
                  <a:pt x="26429" y="1054110"/>
                </a:cubicBezTo>
                <a:cubicBezTo>
                  <a:pt x="26429" y="1054110"/>
                  <a:pt x="5376" y="1165519"/>
                  <a:pt x="23447" y="1207715"/>
                </a:cubicBezTo>
                <a:cubicBezTo>
                  <a:pt x="41518" y="1249911"/>
                  <a:pt x="77661" y="1352284"/>
                  <a:pt x="77661" y="1352284"/>
                </a:cubicBezTo>
                <a:cubicBezTo>
                  <a:pt x="70952" y="1388870"/>
                  <a:pt x="73026" y="1426528"/>
                  <a:pt x="83714" y="1462156"/>
                </a:cubicBezTo>
                <a:cubicBezTo>
                  <a:pt x="101786" y="1514924"/>
                  <a:pt x="83715" y="1545013"/>
                  <a:pt x="83715" y="1545013"/>
                </a:cubicBez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" name="图形 17">
            <a:extLst>
              <a:ext uri="{FF2B5EF4-FFF2-40B4-BE49-F238E27FC236}">
                <a16:creationId xmlns:a16="http://schemas.microsoft.com/office/drawing/2014/main" id="{E2DC7821-2037-27F9-886B-418D67BD5842}"/>
              </a:ext>
            </a:extLst>
          </p:cNvPr>
          <p:cNvGrpSpPr/>
          <p:nvPr/>
        </p:nvGrpSpPr>
        <p:grpSpPr>
          <a:xfrm>
            <a:off x="8730890" y="522886"/>
            <a:ext cx="1042790" cy="621286"/>
            <a:chOff x="6267797" y="522978"/>
            <a:chExt cx="1042790" cy="621286"/>
          </a:xfrm>
          <a:solidFill>
            <a:srgbClr val="000000"/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5F09E99-7204-2526-EEE9-50FDE79AFDF2}"/>
                </a:ext>
              </a:extLst>
            </p:cNvPr>
            <p:cNvSpPr/>
            <p:nvPr/>
          </p:nvSpPr>
          <p:spPr>
            <a:xfrm>
              <a:off x="7280217" y="522978"/>
              <a:ext cx="30370" cy="256700"/>
            </a:xfrm>
            <a:custGeom>
              <a:avLst/>
              <a:gdLst>
                <a:gd name="connsiteX0" fmla="*/ 13751 w 30370"/>
                <a:gd name="connsiteY0" fmla="*/ 96068 h 256700"/>
                <a:gd name="connsiteX1" fmla="*/ 107 w 30370"/>
                <a:gd name="connsiteY1" fmla="*/ 256630 h 256700"/>
                <a:gd name="connsiteX2" fmla="*/ 14112 w 30370"/>
                <a:gd name="connsiteY2" fmla="*/ 123265 h 256700"/>
                <a:gd name="connsiteX3" fmla="*/ 30015 w 30370"/>
                <a:gd name="connsiteY3" fmla="*/ -71 h 256700"/>
                <a:gd name="connsiteX4" fmla="*/ 13751 w 30370"/>
                <a:gd name="connsiteY4" fmla="*/ 96068 h 25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70" h="256700">
                  <a:moveTo>
                    <a:pt x="13751" y="96068"/>
                  </a:moveTo>
                  <a:cubicBezTo>
                    <a:pt x="3562" y="148959"/>
                    <a:pt x="-1011" y="202778"/>
                    <a:pt x="107" y="256630"/>
                  </a:cubicBezTo>
                  <a:cubicBezTo>
                    <a:pt x="881" y="211852"/>
                    <a:pt x="5567" y="167227"/>
                    <a:pt x="14112" y="123265"/>
                  </a:cubicBezTo>
                  <a:cubicBezTo>
                    <a:pt x="22063" y="83147"/>
                    <a:pt x="32183" y="39957"/>
                    <a:pt x="30015" y="-71"/>
                  </a:cubicBezTo>
                  <a:cubicBezTo>
                    <a:pt x="26684" y="32294"/>
                    <a:pt x="21251" y="64408"/>
                    <a:pt x="13751" y="9606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7437882-EE87-747A-6E6E-E3D89683FB63}"/>
                </a:ext>
              </a:extLst>
            </p:cNvPr>
            <p:cNvSpPr/>
            <p:nvPr/>
          </p:nvSpPr>
          <p:spPr>
            <a:xfrm>
              <a:off x="6267797" y="877805"/>
              <a:ext cx="104449" cy="216853"/>
            </a:xfrm>
            <a:custGeom>
              <a:avLst/>
              <a:gdLst>
                <a:gd name="connsiteX0" fmla="*/ 71201 w 104449"/>
                <a:gd name="connsiteY0" fmla="*/ 114229 h 216853"/>
                <a:gd name="connsiteX1" fmla="*/ 40028 w 104449"/>
                <a:gd name="connsiteY1" fmla="*/ 90285 h 216853"/>
                <a:gd name="connsiteX2" fmla="*/ 362 w 104449"/>
                <a:gd name="connsiteY2" fmla="*/ -71 h 216853"/>
                <a:gd name="connsiteX3" fmla="*/ 40028 w 104449"/>
                <a:gd name="connsiteY3" fmla="*/ 117392 h 216853"/>
                <a:gd name="connsiteX4" fmla="*/ 71201 w 104449"/>
                <a:gd name="connsiteY4" fmla="*/ 141336 h 216853"/>
                <a:gd name="connsiteX5" fmla="*/ 103910 w 104449"/>
                <a:gd name="connsiteY5" fmla="*/ 216783 h 216853"/>
                <a:gd name="connsiteX6" fmla="*/ 71201 w 104449"/>
                <a:gd name="connsiteY6" fmla="*/ 114229 h 216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449" h="216853">
                  <a:moveTo>
                    <a:pt x="71201" y="114229"/>
                  </a:moveTo>
                  <a:cubicBezTo>
                    <a:pt x="61533" y="105194"/>
                    <a:pt x="49967" y="98869"/>
                    <a:pt x="40028" y="90285"/>
                  </a:cubicBezTo>
                  <a:cubicBezTo>
                    <a:pt x="13645" y="67786"/>
                    <a:pt x="2530" y="35168"/>
                    <a:pt x="362" y="-71"/>
                  </a:cubicBezTo>
                  <a:cubicBezTo>
                    <a:pt x="-2258" y="45107"/>
                    <a:pt x="6958" y="88839"/>
                    <a:pt x="40028" y="117392"/>
                  </a:cubicBezTo>
                  <a:cubicBezTo>
                    <a:pt x="49967" y="125976"/>
                    <a:pt x="61533" y="132481"/>
                    <a:pt x="71201" y="141336"/>
                  </a:cubicBezTo>
                  <a:cubicBezTo>
                    <a:pt x="91412" y="161335"/>
                    <a:pt x="103128" y="188361"/>
                    <a:pt x="103910" y="216783"/>
                  </a:cubicBezTo>
                  <a:cubicBezTo>
                    <a:pt x="106530" y="178834"/>
                    <a:pt x="98850" y="139348"/>
                    <a:pt x="71201" y="1142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88E1D82-CF8C-A2C6-1C2B-1E0F94B47E51}"/>
                </a:ext>
              </a:extLst>
            </p:cNvPr>
            <p:cNvSpPr/>
            <p:nvPr/>
          </p:nvSpPr>
          <p:spPr>
            <a:xfrm>
              <a:off x="6285978" y="540236"/>
              <a:ext cx="24835" cy="114480"/>
            </a:xfrm>
            <a:custGeom>
              <a:avLst/>
              <a:gdLst>
                <a:gd name="connsiteX0" fmla="*/ 24197 w 24835"/>
                <a:gd name="connsiteY0" fmla="*/ 114410 h 114480"/>
                <a:gd name="connsiteX1" fmla="*/ 19318 w 24835"/>
                <a:gd name="connsiteY1" fmla="*/ 57576 h 114480"/>
                <a:gd name="connsiteX2" fmla="*/ 1247 w 24835"/>
                <a:gd name="connsiteY2" fmla="*/ -71 h 114480"/>
                <a:gd name="connsiteX3" fmla="*/ 252 w 24835"/>
                <a:gd name="connsiteY3" fmla="*/ 6435 h 114480"/>
                <a:gd name="connsiteX4" fmla="*/ 19318 w 24835"/>
                <a:gd name="connsiteY4" fmla="*/ 84683 h 114480"/>
                <a:gd name="connsiteX5" fmla="*/ 24197 w 24835"/>
                <a:gd name="connsiteY5" fmla="*/ 114410 h 11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35" h="114480">
                  <a:moveTo>
                    <a:pt x="24197" y="114410"/>
                  </a:moveTo>
                  <a:cubicBezTo>
                    <a:pt x="25777" y="95326"/>
                    <a:pt x="24127" y="76112"/>
                    <a:pt x="19318" y="57576"/>
                  </a:cubicBezTo>
                  <a:cubicBezTo>
                    <a:pt x="14077" y="38240"/>
                    <a:pt x="4680" y="19356"/>
                    <a:pt x="1247" y="-71"/>
                  </a:cubicBezTo>
                  <a:cubicBezTo>
                    <a:pt x="1247" y="2007"/>
                    <a:pt x="524" y="4176"/>
                    <a:pt x="252" y="6435"/>
                  </a:cubicBezTo>
                  <a:cubicBezTo>
                    <a:pt x="-2368" y="33542"/>
                    <a:pt x="12270" y="58570"/>
                    <a:pt x="19318" y="84683"/>
                  </a:cubicBezTo>
                  <a:cubicBezTo>
                    <a:pt x="21914" y="94408"/>
                    <a:pt x="23549" y="104365"/>
                    <a:pt x="24197" y="114410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3AAB66B-D2D9-748F-02FD-E2B3F6C307E2}"/>
                </a:ext>
              </a:extLst>
            </p:cNvPr>
            <p:cNvSpPr/>
            <p:nvPr/>
          </p:nvSpPr>
          <p:spPr>
            <a:xfrm>
              <a:off x="6369415" y="872746"/>
              <a:ext cx="913799" cy="271518"/>
            </a:xfrm>
            <a:custGeom>
              <a:avLst/>
              <a:gdLst>
                <a:gd name="connsiteX0" fmla="*/ 886332 w 913799"/>
                <a:gd name="connsiteY0" fmla="*/ 79442 h 271518"/>
                <a:gd name="connsiteX1" fmla="*/ 784772 w 913799"/>
                <a:gd name="connsiteY1" fmla="*/ 112964 h 271518"/>
                <a:gd name="connsiteX2" fmla="*/ 674900 w 913799"/>
                <a:gd name="connsiteY2" fmla="*/ 113958 h 271518"/>
                <a:gd name="connsiteX3" fmla="*/ 599543 w 913799"/>
                <a:gd name="connsiteY3" fmla="*/ 122994 h 271518"/>
                <a:gd name="connsiteX4" fmla="*/ 519217 w 913799"/>
                <a:gd name="connsiteY4" fmla="*/ 60197 h 271518"/>
                <a:gd name="connsiteX5" fmla="*/ 428861 w 913799"/>
                <a:gd name="connsiteY5" fmla="*/ 121548 h 271518"/>
                <a:gd name="connsiteX6" fmla="*/ 204327 w 913799"/>
                <a:gd name="connsiteY6" fmla="*/ 166726 h 271518"/>
                <a:gd name="connsiteX7" fmla="*/ 115959 w 913799"/>
                <a:gd name="connsiteY7" fmla="*/ 197808 h 271518"/>
                <a:gd name="connsiteX8" fmla="*/ 113339 w 913799"/>
                <a:gd name="connsiteY8" fmla="*/ 226993 h 271518"/>
                <a:gd name="connsiteX9" fmla="*/ 2924 w 913799"/>
                <a:gd name="connsiteY9" fmla="*/ 244342 h 271518"/>
                <a:gd name="connsiteX10" fmla="*/ -58 w 913799"/>
                <a:gd name="connsiteY10" fmla="*/ 271448 h 271518"/>
                <a:gd name="connsiteX11" fmla="*/ 113338 w 913799"/>
                <a:gd name="connsiteY11" fmla="*/ 253377 h 271518"/>
                <a:gd name="connsiteX12" fmla="*/ 115959 w 913799"/>
                <a:gd name="connsiteY12" fmla="*/ 224192 h 271518"/>
                <a:gd name="connsiteX13" fmla="*/ 204327 w 913799"/>
                <a:gd name="connsiteY13" fmla="*/ 193110 h 271518"/>
                <a:gd name="connsiteX14" fmla="*/ 428861 w 913799"/>
                <a:gd name="connsiteY14" fmla="*/ 147932 h 271518"/>
                <a:gd name="connsiteX15" fmla="*/ 519217 w 913799"/>
                <a:gd name="connsiteY15" fmla="*/ 86580 h 271518"/>
                <a:gd name="connsiteX16" fmla="*/ 599543 w 913799"/>
                <a:gd name="connsiteY16" fmla="*/ 149378 h 271518"/>
                <a:gd name="connsiteX17" fmla="*/ 674900 w 913799"/>
                <a:gd name="connsiteY17" fmla="*/ 140342 h 271518"/>
                <a:gd name="connsiteX18" fmla="*/ 784772 w 913799"/>
                <a:gd name="connsiteY18" fmla="*/ 139348 h 271518"/>
                <a:gd name="connsiteX19" fmla="*/ 886332 w 913799"/>
                <a:gd name="connsiteY19" fmla="*/ 105826 h 271518"/>
                <a:gd name="connsiteX20" fmla="*/ 913439 w 913799"/>
                <a:gd name="connsiteY20" fmla="*/ -71 h 271518"/>
                <a:gd name="connsiteX21" fmla="*/ 886332 w 913799"/>
                <a:gd name="connsiteY21" fmla="*/ 79442 h 27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13799" h="271518">
                  <a:moveTo>
                    <a:pt x="886332" y="79442"/>
                  </a:moveTo>
                  <a:cubicBezTo>
                    <a:pt x="861303" y="106549"/>
                    <a:pt x="821456" y="113235"/>
                    <a:pt x="784772" y="112964"/>
                  </a:cubicBezTo>
                  <a:cubicBezTo>
                    <a:pt x="748087" y="112693"/>
                    <a:pt x="710951" y="106730"/>
                    <a:pt x="674900" y="113958"/>
                  </a:cubicBezTo>
                  <a:cubicBezTo>
                    <a:pt x="649780" y="119018"/>
                    <a:pt x="624210" y="130313"/>
                    <a:pt x="599543" y="122994"/>
                  </a:cubicBezTo>
                  <a:cubicBezTo>
                    <a:pt x="565479" y="113145"/>
                    <a:pt x="551835" y="68780"/>
                    <a:pt x="519217" y="60197"/>
                  </a:cubicBezTo>
                  <a:cubicBezTo>
                    <a:pt x="482080" y="50438"/>
                    <a:pt x="453799" y="101308"/>
                    <a:pt x="428861" y="121548"/>
                  </a:cubicBezTo>
                  <a:cubicBezTo>
                    <a:pt x="367871" y="170340"/>
                    <a:pt x="282304" y="169888"/>
                    <a:pt x="204327" y="166726"/>
                  </a:cubicBezTo>
                  <a:cubicBezTo>
                    <a:pt x="171166" y="165190"/>
                    <a:pt x="130235" y="167810"/>
                    <a:pt x="115959" y="197808"/>
                  </a:cubicBezTo>
                  <a:cubicBezTo>
                    <a:pt x="111604" y="206905"/>
                    <a:pt x="110674" y="217266"/>
                    <a:pt x="113339" y="226993"/>
                  </a:cubicBezTo>
                  <a:lnTo>
                    <a:pt x="2924" y="244342"/>
                  </a:lnTo>
                  <a:cubicBezTo>
                    <a:pt x="2506" y="253431"/>
                    <a:pt x="1511" y="262485"/>
                    <a:pt x="-58" y="271448"/>
                  </a:cubicBezTo>
                  <a:lnTo>
                    <a:pt x="113338" y="253377"/>
                  </a:lnTo>
                  <a:cubicBezTo>
                    <a:pt x="110673" y="243650"/>
                    <a:pt x="111603" y="233289"/>
                    <a:pt x="115959" y="224192"/>
                  </a:cubicBezTo>
                  <a:cubicBezTo>
                    <a:pt x="130235" y="194194"/>
                    <a:pt x="171166" y="191574"/>
                    <a:pt x="204327" y="193110"/>
                  </a:cubicBezTo>
                  <a:cubicBezTo>
                    <a:pt x="282304" y="196724"/>
                    <a:pt x="367871" y="197176"/>
                    <a:pt x="428861" y="147932"/>
                  </a:cubicBezTo>
                  <a:cubicBezTo>
                    <a:pt x="454161" y="127692"/>
                    <a:pt x="482442" y="76822"/>
                    <a:pt x="519217" y="86580"/>
                  </a:cubicBezTo>
                  <a:cubicBezTo>
                    <a:pt x="551835" y="95074"/>
                    <a:pt x="565479" y="139529"/>
                    <a:pt x="599543" y="149378"/>
                  </a:cubicBezTo>
                  <a:cubicBezTo>
                    <a:pt x="624210" y="156425"/>
                    <a:pt x="649780" y="145131"/>
                    <a:pt x="674900" y="140342"/>
                  </a:cubicBezTo>
                  <a:cubicBezTo>
                    <a:pt x="711042" y="133114"/>
                    <a:pt x="748087" y="139077"/>
                    <a:pt x="784772" y="139348"/>
                  </a:cubicBezTo>
                  <a:cubicBezTo>
                    <a:pt x="821456" y="139619"/>
                    <a:pt x="861303" y="132662"/>
                    <a:pt x="886332" y="105826"/>
                  </a:cubicBezTo>
                  <a:cubicBezTo>
                    <a:pt x="911360" y="78991"/>
                    <a:pt x="914975" y="38963"/>
                    <a:pt x="913439" y="-71"/>
                  </a:cubicBezTo>
                  <a:cubicBezTo>
                    <a:pt x="912354" y="30198"/>
                    <a:pt x="906120" y="58209"/>
                    <a:pt x="886332" y="7944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图形 17">
            <a:extLst>
              <a:ext uri="{FF2B5EF4-FFF2-40B4-BE49-F238E27FC236}">
                <a16:creationId xmlns:a16="http://schemas.microsoft.com/office/drawing/2014/main" id="{2E2F3028-DE75-B3E1-756F-098B4BA95805}"/>
              </a:ext>
            </a:extLst>
          </p:cNvPr>
          <p:cNvGrpSpPr/>
          <p:nvPr/>
        </p:nvGrpSpPr>
        <p:grpSpPr>
          <a:xfrm>
            <a:off x="8805492" y="1303650"/>
            <a:ext cx="453395" cy="474966"/>
            <a:chOff x="6342399" y="1303742"/>
            <a:chExt cx="453395" cy="474966"/>
          </a:xfrm>
          <a:solidFill>
            <a:srgbClr val="000000"/>
          </a:solidFill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AB47394-7637-13DC-BC63-7135CF7A30B5}"/>
                </a:ext>
              </a:extLst>
            </p:cNvPr>
            <p:cNvSpPr/>
            <p:nvPr/>
          </p:nvSpPr>
          <p:spPr>
            <a:xfrm>
              <a:off x="6342399" y="1328048"/>
              <a:ext cx="102011" cy="103999"/>
            </a:xfrm>
            <a:custGeom>
              <a:avLst/>
              <a:gdLst>
                <a:gd name="connsiteX0" fmla="*/ 76925 w 102011"/>
                <a:gd name="connsiteY0" fmla="*/ 58118 h 103999"/>
                <a:gd name="connsiteX1" fmla="*/ 43584 w 102011"/>
                <a:gd name="connsiteY1" fmla="*/ 44565 h 103999"/>
                <a:gd name="connsiteX2" fmla="*/ -58 w 102011"/>
                <a:gd name="connsiteY2" fmla="*/ -71 h 103999"/>
                <a:gd name="connsiteX3" fmla="*/ 52620 w 102011"/>
                <a:gd name="connsiteY3" fmla="*/ 71672 h 103999"/>
                <a:gd name="connsiteX4" fmla="*/ 85961 w 102011"/>
                <a:gd name="connsiteY4" fmla="*/ 85225 h 103999"/>
                <a:gd name="connsiteX5" fmla="*/ 101954 w 102011"/>
                <a:gd name="connsiteY5" fmla="*/ 103929 h 103999"/>
                <a:gd name="connsiteX6" fmla="*/ 76925 w 102011"/>
                <a:gd name="connsiteY6" fmla="*/ 58118 h 10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011" h="103999">
                  <a:moveTo>
                    <a:pt x="76925" y="58118"/>
                  </a:moveTo>
                  <a:cubicBezTo>
                    <a:pt x="66284" y="52515"/>
                    <a:pt x="55117" y="47975"/>
                    <a:pt x="43584" y="44565"/>
                  </a:cubicBezTo>
                  <a:cubicBezTo>
                    <a:pt x="23976" y="35654"/>
                    <a:pt x="8409" y="19733"/>
                    <a:pt x="-58" y="-71"/>
                  </a:cubicBezTo>
                  <a:cubicBezTo>
                    <a:pt x="6719" y="31102"/>
                    <a:pt x="23887" y="59474"/>
                    <a:pt x="52620" y="71672"/>
                  </a:cubicBezTo>
                  <a:cubicBezTo>
                    <a:pt x="64152" y="75082"/>
                    <a:pt x="75320" y="79622"/>
                    <a:pt x="85961" y="85225"/>
                  </a:cubicBezTo>
                  <a:cubicBezTo>
                    <a:pt x="92765" y="90032"/>
                    <a:pt x="98262" y="96461"/>
                    <a:pt x="101954" y="103929"/>
                  </a:cubicBezTo>
                  <a:cubicBezTo>
                    <a:pt x="98340" y="86219"/>
                    <a:pt x="91743" y="68148"/>
                    <a:pt x="76925" y="5811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EA60D0A-6416-3D71-436C-A752E56637C1}"/>
                </a:ext>
              </a:extLst>
            </p:cNvPr>
            <p:cNvSpPr/>
            <p:nvPr/>
          </p:nvSpPr>
          <p:spPr>
            <a:xfrm>
              <a:off x="6454802" y="1586827"/>
              <a:ext cx="118907" cy="54400"/>
            </a:xfrm>
            <a:custGeom>
              <a:avLst/>
              <a:gdLst>
                <a:gd name="connsiteX0" fmla="*/ 118850 w 118907"/>
                <a:gd name="connsiteY0" fmla="*/ 19175 h 54400"/>
                <a:gd name="connsiteX1" fmla="*/ -58 w 118907"/>
                <a:gd name="connsiteY1" fmla="*/ -71 h 54400"/>
                <a:gd name="connsiteX2" fmla="*/ 7170 w 118907"/>
                <a:gd name="connsiteY2" fmla="*/ 24235 h 54400"/>
                <a:gd name="connsiteX3" fmla="*/ 114965 w 118907"/>
                <a:gd name="connsiteY3" fmla="*/ 49263 h 5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07" h="54400">
                  <a:moveTo>
                    <a:pt x="118850" y="19175"/>
                  </a:moveTo>
                  <a:cubicBezTo>
                    <a:pt x="77196" y="29747"/>
                    <a:pt x="22802" y="35258"/>
                    <a:pt x="-58" y="-71"/>
                  </a:cubicBezTo>
                  <a:cubicBezTo>
                    <a:pt x="653" y="8442"/>
                    <a:pt x="3114" y="16717"/>
                    <a:pt x="7170" y="24235"/>
                  </a:cubicBezTo>
                  <a:cubicBezTo>
                    <a:pt x="26688" y="59022"/>
                    <a:pt x="74395" y="57847"/>
                    <a:pt x="114965" y="4926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75A989B-4F5A-4088-026B-E6CC16636A9D}"/>
                </a:ext>
              </a:extLst>
            </p:cNvPr>
            <p:cNvSpPr/>
            <p:nvPr/>
          </p:nvSpPr>
          <p:spPr>
            <a:xfrm>
              <a:off x="6565979" y="1630830"/>
              <a:ext cx="186429" cy="147878"/>
            </a:xfrm>
            <a:custGeom>
              <a:avLst/>
              <a:gdLst>
                <a:gd name="connsiteX0" fmla="*/ 176457 w 186429"/>
                <a:gd name="connsiteY0" fmla="*/ -71 h 147878"/>
                <a:gd name="connsiteX1" fmla="*/ 126761 w 186429"/>
                <a:gd name="connsiteY1" fmla="*/ 92454 h 147878"/>
                <a:gd name="connsiteX2" fmla="*/ 19329 w 186429"/>
                <a:gd name="connsiteY2" fmla="*/ 119560 h 147878"/>
                <a:gd name="connsiteX3" fmla="*/ 1800 w 186429"/>
                <a:gd name="connsiteY3" fmla="*/ 117572 h 147878"/>
                <a:gd name="connsiteX4" fmla="*/ 12721 w 186429"/>
                <a:gd name="connsiteY4" fmla="*/ 145956 h 147878"/>
                <a:gd name="connsiteX5" fmla="*/ 28364 w 186429"/>
                <a:gd name="connsiteY5" fmla="*/ 146667 h 147878"/>
                <a:gd name="connsiteX6" fmla="*/ 135797 w 186429"/>
                <a:gd name="connsiteY6" fmla="*/ 119560 h 147878"/>
                <a:gd name="connsiteX7" fmla="*/ 185403 w 186429"/>
                <a:gd name="connsiteY7" fmla="*/ 26675 h 147878"/>
                <a:gd name="connsiteX8" fmla="*/ 176457 w 186429"/>
                <a:gd name="connsiteY8" fmla="*/ -71 h 14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429" h="147878">
                  <a:moveTo>
                    <a:pt x="176457" y="-71"/>
                  </a:moveTo>
                  <a:cubicBezTo>
                    <a:pt x="182240" y="36614"/>
                    <a:pt x="158386" y="73208"/>
                    <a:pt x="126761" y="92454"/>
                  </a:cubicBezTo>
                  <a:cubicBezTo>
                    <a:pt x="95137" y="111699"/>
                    <a:pt x="56555" y="117030"/>
                    <a:pt x="19329" y="119560"/>
                  </a:cubicBezTo>
                  <a:cubicBezTo>
                    <a:pt x="13411" y="120326"/>
                    <a:pt x="7396" y="119644"/>
                    <a:pt x="1800" y="117572"/>
                  </a:cubicBezTo>
                  <a:cubicBezTo>
                    <a:pt x="-3023" y="128426"/>
                    <a:pt x="1868" y="141134"/>
                    <a:pt x="12721" y="145956"/>
                  </a:cubicBezTo>
                  <a:cubicBezTo>
                    <a:pt x="17661" y="148151"/>
                    <a:pt x="23246" y="148404"/>
                    <a:pt x="28364" y="146667"/>
                  </a:cubicBezTo>
                  <a:cubicBezTo>
                    <a:pt x="65591" y="144318"/>
                    <a:pt x="103902" y="139167"/>
                    <a:pt x="135797" y="119560"/>
                  </a:cubicBezTo>
                  <a:cubicBezTo>
                    <a:pt x="167693" y="99953"/>
                    <a:pt x="191547" y="63449"/>
                    <a:pt x="185403" y="26675"/>
                  </a:cubicBezTo>
                  <a:cubicBezTo>
                    <a:pt x="183668" y="17390"/>
                    <a:pt x="180658" y="8390"/>
                    <a:pt x="176457" y="-7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91DA7CC-45D2-DEF9-49B0-313AC366CC8D}"/>
                </a:ext>
              </a:extLst>
            </p:cNvPr>
            <p:cNvSpPr/>
            <p:nvPr/>
          </p:nvSpPr>
          <p:spPr>
            <a:xfrm>
              <a:off x="6696756" y="1303742"/>
              <a:ext cx="99038" cy="251550"/>
            </a:xfrm>
            <a:custGeom>
              <a:avLst/>
              <a:gdLst>
                <a:gd name="connsiteX0" fmla="*/ 85798 w 99038"/>
                <a:gd name="connsiteY0" fmla="*/ -71 h 251550"/>
                <a:gd name="connsiteX1" fmla="*/ 58691 w 99038"/>
                <a:gd name="connsiteY1" fmla="*/ 127783 h 251550"/>
                <a:gd name="connsiteX2" fmla="*/ 322 w 99038"/>
                <a:gd name="connsiteY2" fmla="*/ 207476 h 251550"/>
                <a:gd name="connsiteX3" fmla="*/ 9358 w 99038"/>
                <a:gd name="connsiteY3" fmla="*/ 251480 h 251550"/>
                <a:gd name="connsiteX4" fmla="*/ 9358 w 99038"/>
                <a:gd name="connsiteY4" fmla="*/ 234583 h 251550"/>
                <a:gd name="connsiteX5" fmla="*/ 67727 w 99038"/>
                <a:gd name="connsiteY5" fmla="*/ 154889 h 251550"/>
                <a:gd name="connsiteX6" fmla="*/ 85798 w 99038"/>
                <a:gd name="connsiteY6" fmla="*/ -71 h 25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038" h="251550">
                  <a:moveTo>
                    <a:pt x="85798" y="-71"/>
                  </a:moveTo>
                  <a:cubicBezTo>
                    <a:pt x="96976" y="44447"/>
                    <a:pt x="86972" y="91631"/>
                    <a:pt x="58691" y="127783"/>
                  </a:cubicBezTo>
                  <a:cubicBezTo>
                    <a:pt x="37368" y="153624"/>
                    <a:pt x="4930" y="174316"/>
                    <a:pt x="322" y="207476"/>
                  </a:cubicBezTo>
                  <a:cubicBezTo>
                    <a:pt x="-1216" y="222722"/>
                    <a:pt x="1937" y="238074"/>
                    <a:pt x="9358" y="251480"/>
                  </a:cubicBezTo>
                  <a:cubicBezTo>
                    <a:pt x="8543" y="245877"/>
                    <a:pt x="8543" y="240186"/>
                    <a:pt x="9358" y="234583"/>
                  </a:cubicBezTo>
                  <a:cubicBezTo>
                    <a:pt x="13966" y="201423"/>
                    <a:pt x="46403" y="180370"/>
                    <a:pt x="67727" y="154889"/>
                  </a:cubicBezTo>
                  <a:cubicBezTo>
                    <a:pt x="102785" y="112513"/>
                    <a:pt x="107665" y="50077"/>
                    <a:pt x="85798" y="-7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图形 17">
            <a:extLst>
              <a:ext uri="{FF2B5EF4-FFF2-40B4-BE49-F238E27FC236}">
                <a16:creationId xmlns:a16="http://schemas.microsoft.com/office/drawing/2014/main" id="{14965217-9964-F6EF-1FD9-111D5FC4FE3D}"/>
              </a:ext>
            </a:extLst>
          </p:cNvPr>
          <p:cNvGrpSpPr/>
          <p:nvPr/>
        </p:nvGrpSpPr>
        <p:grpSpPr>
          <a:xfrm>
            <a:off x="8079924" y="5040355"/>
            <a:ext cx="821946" cy="318369"/>
            <a:chOff x="5616831" y="5040447"/>
            <a:chExt cx="821946" cy="318369"/>
          </a:xfrm>
          <a:solidFill>
            <a:srgbClr val="000000"/>
          </a:solidFill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5F90CB0-FC07-5EC1-699B-B7A9803BAF2C}"/>
                </a:ext>
              </a:extLst>
            </p:cNvPr>
            <p:cNvSpPr/>
            <p:nvPr/>
          </p:nvSpPr>
          <p:spPr>
            <a:xfrm>
              <a:off x="5661701" y="5040447"/>
              <a:ext cx="777076" cy="281053"/>
            </a:xfrm>
            <a:custGeom>
              <a:avLst/>
              <a:gdLst>
                <a:gd name="connsiteX0" fmla="*/ 35590 w 777076"/>
                <a:gd name="connsiteY0" fmla="*/ 182946 h 281053"/>
                <a:gd name="connsiteX1" fmla="*/ 127572 w 777076"/>
                <a:gd name="connsiteY1" fmla="*/ 146804 h 281053"/>
                <a:gd name="connsiteX2" fmla="*/ 158655 w 777076"/>
                <a:gd name="connsiteY2" fmla="*/ 88254 h 281053"/>
                <a:gd name="connsiteX3" fmla="*/ 251992 w 777076"/>
                <a:gd name="connsiteY3" fmla="*/ 26450 h 281053"/>
                <a:gd name="connsiteX4" fmla="*/ 742082 w 777076"/>
                <a:gd name="connsiteY4" fmla="*/ 171833 h 281053"/>
                <a:gd name="connsiteX5" fmla="*/ 776598 w 777076"/>
                <a:gd name="connsiteY5" fmla="*/ 280983 h 281053"/>
                <a:gd name="connsiteX6" fmla="*/ 742172 w 777076"/>
                <a:gd name="connsiteY6" fmla="*/ 153852 h 281053"/>
                <a:gd name="connsiteX7" fmla="*/ 252083 w 777076"/>
                <a:gd name="connsiteY7" fmla="*/ 8469 h 281053"/>
                <a:gd name="connsiteX8" fmla="*/ 158745 w 777076"/>
                <a:gd name="connsiteY8" fmla="*/ 70273 h 281053"/>
                <a:gd name="connsiteX9" fmla="*/ 127663 w 777076"/>
                <a:gd name="connsiteY9" fmla="*/ 128823 h 281053"/>
                <a:gd name="connsiteX10" fmla="*/ 35681 w 777076"/>
                <a:gd name="connsiteY10" fmla="*/ 164966 h 281053"/>
                <a:gd name="connsiteX11" fmla="*/ 1255 w 777076"/>
                <a:gd name="connsiteY11" fmla="*/ 222341 h 281053"/>
                <a:gd name="connsiteX12" fmla="*/ 35590 w 777076"/>
                <a:gd name="connsiteY12" fmla="*/ 182946 h 281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7076" h="281053">
                  <a:moveTo>
                    <a:pt x="35590" y="182946"/>
                  </a:moveTo>
                  <a:cubicBezTo>
                    <a:pt x="66311" y="170206"/>
                    <a:pt x="104712" y="169754"/>
                    <a:pt x="127572" y="146804"/>
                  </a:cubicBezTo>
                  <a:cubicBezTo>
                    <a:pt x="143656" y="130721"/>
                    <a:pt x="147541" y="107500"/>
                    <a:pt x="158655" y="88254"/>
                  </a:cubicBezTo>
                  <a:cubicBezTo>
                    <a:pt x="176726" y="56087"/>
                    <a:pt x="214224" y="36660"/>
                    <a:pt x="251992" y="26450"/>
                  </a:cubicBezTo>
                  <a:cubicBezTo>
                    <a:pt x="378490" y="-7885"/>
                    <a:pt x="666906" y="65484"/>
                    <a:pt x="742082" y="171833"/>
                  </a:cubicBezTo>
                  <a:cubicBezTo>
                    <a:pt x="764114" y="204009"/>
                    <a:pt x="776124" y="241989"/>
                    <a:pt x="776598" y="280983"/>
                  </a:cubicBezTo>
                  <a:cubicBezTo>
                    <a:pt x="779492" y="235965"/>
                    <a:pt x="767386" y="191258"/>
                    <a:pt x="742172" y="153852"/>
                  </a:cubicBezTo>
                  <a:cubicBezTo>
                    <a:pt x="666996" y="47503"/>
                    <a:pt x="378851" y="-25866"/>
                    <a:pt x="252083" y="8469"/>
                  </a:cubicBezTo>
                  <a:cubicBezTo>
                    <a:pt x="214314" y="18680"/>
                    <a:pt x="177087" y="38106"/>
                    <a:pt x="158745" y="70273"/>
                  </a:cubicBezTo>
                  <a:cubicBezTo>
                    <a:pt x="147631" y="89518"/>
                    <a:pt x="143746" y="112740"/>
                    <a:pt x="127663" y="128823"/>
                  </a:cubicBezTo>
                  <a:cubicBezTo>
                    <a:pt x="104803" y="151683"/>
                    <a:pt x="66402" y="152135"/>
                    <a:pt x="35681" y="164966"/>
                  </a:cubicBezTo>
                  <a:cubicBezTo>
                    <a:pt x="12278" y="174634"/>
                    <a:pt x="-5070" y="203186"/>
                    <a:pt x="1255" y="222341"/>
                  </a:cubicBezTo>
                  <a:cubicBezTo>
                    <a:pt x="6357" y="204803"/>
                    <a:pt x="18914" y="190396"/>
                    <a:pt x="35590" y="18294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C321100-ACEB-0FA3-90AA-AEAC99BFBFB7}"/>
                </a:ext>
              </a:extLst>
            </p:cNvPr>
            <p:cNvSpPr/>
            <p:nvPr/>
          </p:nvSpPr>
          <p:spPr>
            <a:xfrm>
              <a:off x="5616831" y="5279846"/>
              <a:ext cx="59646" cy="78970"/>
            </a:xfrm>
            <a:custGeom>
              <a:avLst/>
              <a:gdLst>
                <a:gd name="connsiteX0" fmla="*/ 947 w 59646"/>
                <a:gd name="connsiteY0" fmla="*/ 74835 h 78970"/>
                <a:gd name="connsiteX1" fmla="*/ 59588 w 59646"/>
                <a:gd name="connsiteY1" fmla="*/ 15380 h 78970"/>
                <a:gd name="connsiteX2" fmla="*/ 45764 w 59646"/>
                <a:gd name="connsiteY2" fmla="*/ -71 h 78970"/>
                <a:gd name="connsiteX3" fmla="*/ 586 w 59646"/>
                <a:gd name="connsiteY3" fmla="*/ 56763 h 78970"/>
                <a:gd name="connsiteX4" fmla="*/ 586 w 59646"/>
                <a:gd name="connsiteY4" fmla="*/ 78900 h 78970"/>
                <a:gd name="connsiteX5" fmla="*/ 947 w 59646"/>
                <a:gd name="connsiteY5" fmla="*/ 74835 h 7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646" h="78970">
                  <a:moveTo>
                    <a:pt x="947" y="74835"/>
                  </a:moveTo>
                  <a:cubicBezTo>
                    <a:pt x="4742" y="45921"/>
                    <a:pt x="28054" y="17007"/>
                    <a:pt x="59588" y="15380"/>
                  </a:cubicBezTo>
                  <a:cubicBezTo>
                    <a:pt x="52882" y="12584"/>
                    <a:pt x="47800" y="6905"/>
                    <a:pt x="45764" y="-71"/>
                  </a:cubicBezTo>
                  <a:cubicBezTo>
                    <a:pt x="21317" y="9012"/>
                    <a:pt x="3920" y="30898"/>
                    <a:pt x="586" y="56763"/>
                  </a:cubicBezTo>
                  <a:cubicBezTo>
                    <a:pt x="-272" y="64117"/>
                    <a:pt x="-272" y="71546"/>
                    <a:pt x="586" y="78900"/>
                  </a:cubicBezTo>
                  <a:cubicBezTo>
                    <a:pt x="947" y="77545"/>
                    <a:pt x="947" y="76190"/>
                    <a:pt x="947" y="74835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7FF9E279-B9C5-6FC4-419A-97213ABD88D4}"/>
              </a:ext>
            </a:extLst>
          </p:cNvPr>
          <p:cNvSpPr/>
          <p:nvPr/>
        </p:nvSpPr>
        <p:spPr>
          <a:xfrm>
            <a:off x="9172698" y="2080258"/>
            <a:ext cx="822237" cy="1072251"/>
          </a:xfrm>
          <a:custGeom>
            <a:avLst/>
            <a:gdLst>
              <a:gd name="connsiteX0" fmla="*/ 0 w 822237"/>
              <a:gd name="connsiteY0" fmla="*/ 0 h 1072251"/>
              <a:gd name="connsiteX1" fmla="*/ 822237 w 822237"/>
              <a:gd name="connsiteY1" fmla="*/ 0 h 1072251"/>
              <a:gd name="connsiteX2" fmla="*/ 822237 w 822237"/>
              <a:gd name="connsiteY2" fmla="*/ 1072252 h 1072251"/>
              <a:gd name="connsiteX3" fmla="*/ 0 w 822237"/>
              <a:gd name="connsiteY3" fmla="*/ 1072252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0" y="0"/>
                </a:moveTo>
                <a:lnTo>
                  <a:pt x="822237" y="0"/>
                </a:lnTo>
                <a:lnTo>
                  <a:pt x="822237" y="1072252"/>
                </a:lnTo>
                <a:lnTo>
                  <a:pt x="0" y="1072252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ACB9A093-D484-AA3B-9966-1FD36D1F33D6}"/>
              </a:ext>
            </a:extLst>
          </p:cNvPr>
          <p:cNvSpPr/>
          <p:nvPr/>
        </p:nvSpPr>
        <p:spPr>
          <a:xfrm>
            <a:off x="9172698" y="2080258"/>
            <a:ext cx="822237" cy="1072251"/>
          </a:xfrm>
          <a:custGeom>
            <a:avLst/>
            <a:gdLst>
              <a:gd name="connsiteX0" fmla="*/ 0 w 822237"/>
              <a:gd name="connsiteY0" fmla="*/ 0 h 1072251"/>
              <a:gd name="connsiteX1" fmla="*/ 822237 w 822237"/>
              <a:gd name="connsiteY1" fmla="*/ 0 h 1072251"/>
              <a:gd name="connsiteX2" fmla="*/ 822237 w 822237"/>
              <a:gd name="connsiteY2" fmla="*/ 1072252 h 1072251"/>
              <a:gd name="connsiteX3" fmla="*/ 0 w 822237"/>
              <a:gd name="connsiteY3" fmla="*/ 1072252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0" y="0"/>
                </a:moveTo>
                <a:lnTo>
                  <a:pt x="822237" y="0"/>
                </a:lnTo>
                <a:lnTo>
                  <a:pt x="822237" y="1072252"/>
                </a:lnTo>
                <a:lnTo>
                  <a:pt x="0" y="1072252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0AB8821F-50C0-C033-438E-029FD82E1DD7}"/>
              </a:ext>
            </a:extLst>
          </p:cNvPr>
          <p:cNvSpPr/>
          <p:nvPr/>
        </p:nvSpPr>
        <p:spPr>
          <a:xfrm rot="21014400">
            <a:off x="9583686" y="2205098"/>
            <a:ext cx="822237" cy="1072251"/>
          </a:xfrm>
          <a:custGeom>
            <a:avLst/>
            <a:gdLst>
              <a:gd name="connsiteX0" fmla="*/ -58 w 822237"/>
              <a:gd name="connsiteY0" fmla="*/ -71 h 1072251"/>
              <a:gd name="connsiteX1" fmla="*/ 822179 w 822237"/>
              <a:gd name="connsiteY1" fmla="*/ -71 h 1072251"/>
              <a:gd name="connsiteX2" fmla="*/ 822179 w 822237"/>
              <a:gd name="connsiteY2" fmla="*/ 1072181 h 1072251"/>
              <a:gd name="connsiteX3" fmla="*/ -58 w 822237"/>
              <a:gd name="connsiteY3" fmla="*/ 1072181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-58" y="-71"/>
                </a:moveTo>
                <a:lnTo>
                  <a:pt x="822179" y="-71"/>
                </a:lnTo>
                <a:lnTo>
                  <a:pt x="822179" y="1072181"/>
                </a:lnTo>
                <a:lnTo>
                  <a:pt x="-58" y="1072181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A96420D7-28C9-E4CC-2410-F2D7D2A0B4DA}"/>
              </a:ext>
            </a:extLst>
          </p:cNvPr>
          <p:cNvSpPr/>
          <p:nvPr/>
        </p:nvSpPr>
        <p:spPr>
          <a:xfrm rot="21014400">
            <a:off x="9715102" y="2984728"/>
            <a:ext cx="193180" cy="251911"/>
          </a:xfrm>
          <a:custGeom>
            <a:avLst/>
            <a:gdLst>
              <a:gd name="connsiteX0" fmla="*/ -58 w 193180"/>
              <a:gd name="connsiteY0" fmla="*/ -71 h 251911"/>
              <a:gd name="connsiteX1" fmla="*/ 193123 w 193180"/>
              <a:gd name="connsiteY1" fmla="*/ -71 h 251911"/>
              <a:gd name="connsiteX2" fmla="*/ 193123 w 193180"/>
              <a:gd name="connsiteY2" fmla="*/ 251841 h 251911"/>
              <a:gd name="connsiteX3" fmla="*/ -58 w 193180"/>
              <a:gd name="connsiteY3" fmla="*/ 251841 h 25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80" h="251911">
                <a:moveTo>
                  <a:pt x="-58" y="-71"/>
                </a:moveTo>
                <a:lnTo>
                  <a:pt x="193123" y="-71"/>
                </a:lnTo>
                <a:lnTo>
                  <a:pt x="193123" y="251841"/>
                </a:lnTo>
                <a:lnTo>
                  <a:pt x="-58" y="25184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F3D94A72-E35B-4BB5-B0D0-C8E7A30BA68C}"/>
              </a:ext>
            </a:extLst>
          </p:cNvPr>
          <p:cNvSpPr/>
          <p:nvPr/>
        </p:nvSpPr>
        <p:spPr>
          <a:xfrm rot="21014400">
            <a:off x="9978552" y="2939364"/>
            <a:ext cx="193180" cy="251911"/>
          </a:xfrm>
          <a:custGeom>
            <a:avLst/>
            <a:gdLst>
              <a:gd name="connsiteX0" fmla="*/ -58 w 193180"/>
              <a:gd name="connsiteY0" fmla="*/ -71 h 251911"/>
              <a:gd name="connsiteX1" fmla="*/ 193122 w 193180"/>
              <a:gd name="connsiteY1" fmla="*/ -71 h 251911"/>
              <a:gd name="connsiteX2" fmla="*/ 193122 w 193180"/>
              <a:gd name="connsiteY2" fmla="*/ 251841 h 251911"/>
              <a:gd name="connsiteX3" fmla="*/ -58 w 193180"/>
              <a:gd name="connsiteY3" fmla="*/ 251841 h 25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80" h="251911">
                <a:moveTo>
                  <a:pt x="-58" y="-71"/>
                </a:moveTo>
                <a:lnTo>
                  <a:pt x="193122" y="-71"/>
                </a:lnTo>
                <a:lnTo>
                  <a:pt x="193122" y="251841"/>
                </a:lnTo>
                <a:lnTo>
                  <a:pt x="-58" y="25184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D5B1FF59-91E9-9688-97DD-ADD0620D585B}"/>
              </a:ext>
            </a:extLst>
          </p:cNvPr>
          <p:cNvSpPr/>
          <p:nvPr/>
        </p:nvSpPr>
        <p:spPr>
          <a:xfrm rot="21015382">
            <a:off x="9684009" y="2616581"/>
            <a:ext cx="677443" cy="253042"/>
          </a:xfrm>
          <a:custGeom>
            <a:avLst/>
            <a:gdLst>
              <a:gd name="connsiteX0" fmla="*/ -55 w 677443"/>
              <a:gd name="connsiteY0" fmla="*/ -69 h 253042"/>
              <a:gd name="connsiteX1" fmla="*/ 677389 w 677443"/>
              <a:gd name="connsiteY1" fmla="*/ -69 h 253042"/>
              <a:gd name="connsiteX2" fmla="*/ 677389 w 677443"/>
              <a:gd name="connsiteY2" fmla="*/ 252974 h 253042"/>
              <a:gd name="connsiteX3" fmla="*/ -55 w 677443"/>
              <a:gd name="connsiteY3" fmla="*/ 252974 h 25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253042">
                <a:moveTo>
                  <a:pt x="-55" y="-69"/>
                </a:moveTo>
                <a:lnTo>
                  <a:pt x="677389" y="-69"/>
                </a:lnTo>
                <a:lnTo>
                  <a:pt x="677389" y="252974"/>
                </a:lnTo>
                <a:lnTo>
                  <a:pt x="-55" y="25297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681E47A2-096F-5E64-C116-4DDCC79F617A}"/>
              </a:ext>
            </a:extLst>
          </p:cNvPr>
          <p:cNvSpPr/>
          <p:nvPr/>
        </p:nvSpPr>
        <p:spPr>
          <a:xfrm rot="21015382">
            <a:off x="9611720" y="2320348"/>
            <a:ext cx="677443" cy="56453"/>
          </a:xfrm>
          <a:custGeom>
            <a:avLst/>
            <a:gdLst>
              <a:gd name="connsiteX0" fmla="*/ -54 w 677443"/>
              <a:gd name="connsiteY0" fmla="*/ -70 h 56453"/>
              <a:gd name="connsiteX1" fmla="*/ 677389 w 677443"/>
              <a:gd name="connsiteY1" fmla="*/ -70 h 56453"/>
              <a:gd name="connsiteX2" fmla="*/ 677389 w 677443"/>
              <a:gd name="connsiteY2" fmla="*/ 56384 h 56453"/>
              <a:gd name="connsiteX3" fmla="*/ -54 w 677443"/>
              <a:gd name="connsiteY3" fmla="*/ 56384 h 56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56453">
                <a:moveTo>
                  <a:pt x="-54" y="-70"/>
                </a:moveTo>
                <a:lnTo>
                  <a:pt x="677389" y="-70"/>
                </a:lnTo>
                <a:lnTo>
                  <a:pt x="677389" y="56384"/>
                </a:lnTo>
                <a:lnTo>
                  <a:pt x="-54" y="5638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3A7FEB9C-1C36-A4FD-A107-F17004561EAA}"/>
              </a:ext>
            </a:extLst>
          </p:cNvPr>
          <p:cNvSpPr/>
          <p:nvPr/>
        </p:nvSpPr>
        <p:spPr>
          <a:xfrm rot="21015382">
            <a:off x="9633618" y="2422698"/>
            <a:ext cx="677443" cy="56453"/>
          </a:xfrm>
          <a:custGeom>
            <a:avLst/>
            <a:gdLst>
              <a:gd name="connsiteX0" fmla="*/ -54 w 677443"/>
              <a:gd name="connsiteY0" fmla="*/ -69 h 56453"/>
              <a:gd name="connsiteX1" fmla="*/ 677389 w 677443"/>
              <a:gd name="connsiteY1" fmla="*/ -69 h 56453"/>
              <a:gd name="connsiteX2" fmla="*/ 677389 w 677443"/>
              <a:gd name="connsiteY2" fmla="*/ 56384 h 56453"/>
              <a:gd name="connsiteX3" fmla="*/ -54 w 677443"/>
              <a:gd name="connsiteY3" fmla="*/ 56384 h 56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56453">
                <a:moveTo>
                  <a:pt x="-54" y="-69"/>
                </a:moveTo>
                <a:lnTo>
                  <a:pt x="677389" y="-69"/>
                </a:lnTo>
                <a:lnTo>
                  <a:pt x="677389" y="56384"/>
                </a:lnTo>
                <a:lnTo>
                  <a:pt x="-54" y="5638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D14346AC-8015-604E-A9A5-0AC5F665A100}"/>
              </a:ext>
            </a:extLst>
          </p:cNvPr>
          <p:cNvSpPr/>
          <p:nvPr/>
        </p:nvSpPr>
        <p:spPr>
          <a:xfrm>
            <a:off x="9393548" y="1788951"/>
            <a:ext cx="396550" cy="490365"/>
          </a:xfrm>
          <a:custGeom>
            <a:avLst/>
            <a:gdLst>
              <a:gd name="connsiteX0" fmla="*/ 241443 w 396550"/>
              <a:gd name="connsiteY0" fmla="*/ -71 h 490365"/>
              <a:gd name="connsiteX1" fmla="*/ 53231 w 396550"/>
              <a:gd name="connsiteY1" fmla="*/ 475833 h 490365"/>
              <a:gd name="connsiteX2" fmla="*/ 366495 w 396550"/>
              <a:gd name="connsiteY2" fmla="*/ 155070 h 490365"/>
              <a:gd name="connsiteX3" fmla="*/ 396493 w 396550"/>
              <a:gd name="connsiteY3" fmla="*/ 60197 h 49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50" h="490365">
                <a:moveTo>
                  <a:pt x="241443" y="-71"/>
                </a:moveTo>
                <a:cubicBezTo>
                  <a:pt x="241443" y="-71"/>
                  <a:pt x="-136516" y="379423"/>
                  <a:pt x="53231" y="475833"/>
                </a:cubicBezTo>
                <a:cubicBezTo>
                  <a:pt x="242978" y="572242"/>
                  <a:pt x="366495" y="155070"/>
                  <a:pt x="366495" y="155070"/>
                </a:cubicBezTo>
                <a:lnTo>
                  <a:pt x="396493" y="60197"/>
                </a:ln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54E42E23-E849-E9AF-D375-566AA3D738C4}"/>
              </a:ext>
            </a:extLst>
          </p:cNvPr>
          <p:cNvSpPr/>
          <p:nvPr/>
        </p:nvSpPr>
        <p:spPr>
          <a:xfrm>
            <a:off x="9555264" y="1700854"/>
            <a:ext cx="278566" cy="259772"/>
          </a:xfrm>
          <a:custGeom>
            <a:avLst/>
            <a:gdLst>
              <a:gd name="connsiteX0" fmla="*/ 46656 w 278566"/>
              <a:gd name="connsiteY0" fmla="*/ 54504 h 259772"/>
              <a:gd name="connsiteX1" fmla="*/ -58 w 278566"/>
              <a:gd name="connsiteY1" fmla="*/ 157691 h 259772"/>
              <a:gd name="connsiteX2" fmla="*/ 278509 w 278566"/>
              <a:gd name="connsiteY2" fmla="*/ 259702 h 259772"/>
              <a:gd name="connsiteX3" fmla="*/ 249957 w 278566"/>
              <a:gd name="connsiteY3" fmla="*/ 77635 h 259772"/>
              <a:gd name="connsiteX4" fmla="*/ 216073 w 278566"/>
              <a:gd name="connsiteY4" fmla="*/ -71 h 25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66" h="259772">
                <a:moveTo>
                  <a:pt x="46656" y="54504"/>
                </a:moveTo>
                <a:lnTo>
                  <a:pt x="-58" y="157691"/>
                </a:lnTo>
                <a:cubicBezTo>
                  <a:pt x="-58" y="157691"/>
                  <a:pt x="230349" y="190038"/>
                  <a:pt x="278509" y="259702"/>
                </a:cubicBezTo>
                <a:lnTo>
                  <a:pt x="249957" y="77635"/>
                </a:lnTo>
                <a:lnTo>
                  <a:pt x="216073" y="-7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FC2D060B-DC41-BB72-C67B-4C191E20ADE2}"/>
              </a:ext>
            </a:extLst>
          </p:cNvPr>
          <p:cNvSpPr/>
          <p:nvPr/>
        </p:nvSpPr>
        <p:spPr>
          <a:xfrm>
            <a:off x="9564299" y="1691818"/>
            <a:ext cx="278566" cy="259772"/>
          </a:xfrm>
          <a:custGeom>
            <a:avLst/>
            <a:gdLst>
              <a:gd name="connsiteX0" fmla="*/ 46656 w 278566"/>
              <a:gd name="connsiteY0" fmla="*/ 54504 h 259772"/>
              <a:gd name="connsiteX1" fmla="*/ -58 w 278566"/>
              <a:gd name="connsiteY1" fmla="*/ 157691 h 259772"/>
              <a:gd name="connsiteX2" fmla="*/ 278509 w 278566"/>
              <a:gd name="connsiteY2" fmla="*/ 259702 h 259772"/>
              <a:gd name="connsiteX3" fmla="*/ 249957 w 278566"/>
              <a:gd name="connsiteY3" fmla="*/ 77635 h 259772"/>
              <a:gd name="connsiteX4" fmla="*/ 216073 w 278566"/>
              <a:gd name="connsiteY4" fmla="*/ -71 h 25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66" h="259772">
                <a:moveTo>
                  <a:pt x="46656" y="54504"/>
                </a:moveTo>
                <a:lnTo>
                  <a:pt x="-58" y="157691"/>
                </a:lnTo>
                <a:cubicBezTo>
                  <a:pt x="-58" y="157691"/>
                  <a:pt x="230349" y="190038"/>
                  <a:pt x="278509" y="259702"/>
                </a:cubicBezTo>
                <a:lnTo>
                  <a:pt x="249957" y="77635"/>
                </a:lnTo>
                <a:lnTo>
                  <a:pt x="216073" y="-71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3B76B4BE-712B-EE81-91A1-F927AFD327AE}"/>
              </a:ext>
            </a:extLst>
          </p:cNvPr>
          <p:cNvSpPr/>
          <p:nvPr/>
        </p:nvSpPr>
        <p:spPr>
          <a:xfrm>
            <a:off x="11000775" y="3643593"/>
            <a:ext cx="15179" cy="6505"/>
          </a:xfrm>
          <a:custGeom>
            <a:avLst/>
            <a:gdLst>
              <a:gd name="connsiteX0" fmla="*/ 4970 w 15179"/>
              <a:gd name="connsiteY0" fmla="*/ 0 h 6505"/>
              <a:gd name="connsiteX1" fmla="*/ 0 w 15179"/>
              <a:gd name="connsiteY1" fmla="*/ 3434 h 6505"/>
              <a:gd name="connsiteX2" fmla="*/ 6867 w 15179"/>
              <a:gd name="connsiteY2" fmla="*/ 6506 h 6505"/>
              <a:gd name="connsiteX3" fmla="*/ 14276 w 15179"/>
              <a:gd name="connsiteY3" fmla="*/ 5873 h 6505"/>
              <a:gd name="connsiteX4" fmla="*/ 15180 w 15179"/>
              <a:gd name="connsiteY4" fmla="*/ 723 h 6505"/>
              <a:gd name="connsiteX5" fmla="*/ 4970 w 15179"/>
              <a:gd name="connsiteY5" fmla="*/ 0 h 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79" h="6505">
                <a:moveTo>
                  <a:pt x="4970" y="0"/>
                </a:moveTo>
                <a:lnTo>
                  <a:pt x="0" y="3434"/>
                </a:lnTo>
                <a:lnTo>
                  <a:pt x="6867" y="6506"/>
                </a:lnTo>
                <a:lnTo>
                  <a:pt x="14276" y="5873"/>
                </a:lnTo>
                <a:lnTo>
                  <a:pt x="15180" y="723"/>
                </a:lnTo>
                <a:lnTo>
                  <a:pt x="4970" y="0"/>
                </a:ln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7DEBBC19-633A-E477-61F5-A81F286A933B}"/>
              </a:ext>
            </a:extLst>
          </p:cNvPr>
          <p:cNvSpPr/>
          <p:nvPr/>
        </p:nvSpPr>
        <p:spPr>
          <a:xfrm>
            <a:off x="11000775" y="3643593"/>
            <a:ext cx="15179" cy="6505"/>
          </a:xfrm>
          <a:custGeom>
            <a:avLst/>
            <a:gdLst>
              <a:gd name="connsiteX0" fmla="*/ 4970 w 15179"/>
              <a:gd name="connsiteY0" fmla="*/ 0 h 6505"/>
              <a:gd name="connsiteX1" fmla="*/ 0 w 15179"/>
              <a:gd name="connsiteY1" fmla="*/ 3434 h 6505"/>
              <a:gd name="connsiteX2" fmla="*/ 6867 w 15179"/>
              <a:gd name="connsiteY2" fmla="*/ 6506 h 6505"/>
              <a:gd name="connsiteX3" fmla="*/ 14276 w 15179"/>
              <a:gd name="connsiteY3" fmla="*/ 5873 h 6505"/>
              <a:gd name="connsiteX4" fmla="*/ 15180 w 15179"/>
              <a:gd name="connsiteY4" fmla="*/ 723 h 6505"/>
              <a:gd name="connsiteX5" fmla="*/ 4970 w 15179"/>
              <a:gd name="connsiteY5" fmla="*/ 0 h 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79" h="6505">
                <a:moveTo>
                  <a:pt x="4970" y="0"/>
                </a:moveTo>
                <a:lnTo>
                  <a:pt x="0" y="3434"/>
                </a:lnTo>
                <a:lnTo>
                  <a:pt x="6867" y="6506"/>
                </a:lnTo>
                <a:lnTo>
                  <a:pt x="14276" y="5873"/>
                </a:lnTo>
                <a:lnTo>
                  <a:pt x="15180" y="723"/>
                </a:lnTo>
                <a:lnTo>
                  <a:pt x="4970" y="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3F7DB15C-477D-2A1A-5605-1FA6E0B03511}"/>
              </a:ext>
            </a:extLst>
          </p:cNvPr>
          <p:cNvSpPr/>
          <p:nvPr/>
        </p:nvSpPr>
        <p:spPr>
          <a:xfrm>
            <a:off x="10996709" y="3637268"/>
            <a:ext cx="9035" cy="9577"/>
          </a:xfrm>
          <a:custGeom>
            <a:avLst/>
            <a:gdLst>
              <a:gd name="connsiteX0" fmla="*/ 9036 w 9035"/>
              <a:gd name="connsiteY0" fmla="*/ 6325 h 9577"/>
              <a:gd name="connsiteX1" fmla="*/ 3975 w 9035"/>
              <a:gd name="connsiteY1" fmla="*/ 9578 h 9577"/>
              <a:gd name="connsiteX2" fmla="*/ 0 w 9035"/>
              <a:gd name="connsiteY2" fmla="*/ 4698 h 9577"/>
              <a:gd name="connsiteX3" fmla="*/ 2439 w 9035"/>
              <a:gd name="connsiteY3" fmla="*/ 723 h 9577"/>
              <a:gd name="connsiteX4" fmla="*/ 4698 w 9035"/>
              <a:gd name="connsiteY4" fmla="*/ 0 h 9577"/>
              <a:gd name="connsiteX5" fmla="*/ 9036 w 9035"/>
              <a:gd name="connsiteY5" fmla="*/ 6325 h 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5" h="9577">
                <a:moveTo>
                  <a:pt x="9036" y="6325"/>
                </a:moveTo>
                <a:lnTo>
                  <a:pt x="3975" y="9578"/>
                </a:lnTo>
                <a:lnTo>
                  <a:pt x="0" y="4698"/>
                </a:lnTo>
                <a:lnTo>
                  <a:pt x="2439" y="723"/>
                </a:lnTo>
                <a:lnTo>
                  <a:pt x="4698" y="0"/>
                </a:lnTo>
                <a:lnTo>
                  <a:pt x="9036" y="6325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0F75351F-937F-A544-E6A4-558B287D599F}"/>
              </a:ext>
            </a:extLst>
          </p:cNvPr>
          <p:cNvSpPr/>
          <p:nvPr/>
        </p:nvSpPr>
        <p:spPr>
          <a:xfrm>
            <a:off x="10996709" y="3637268"/>
            <a:ext cx="9035" cy="9577"/>
          </a:xfrm>
          <a:custGeom>
            <a:avLst/>
            <a:gdLst>
              <a:gd name="connsiteX0" fmla="*/ 9036 w 9035"/>
              <a:gd name="connsiteY0" fmla="*/ 6325 h 9577"/>
              <a:gd name="connsiteX1" fmla="*/ 3975 w 9035"/>
              <a:gd name="connsiteY1" fmla="*/ 9578 h 9577"/>
              <a:gd name="connsiteX2" fmla="*/ 0 w 9035"/>
              <a:gd name="connsiteY2" fmla="*/ 4698 h 9577"/>
              <a:gd name="connsiteX3" fmla="*/ 2439 w 9035"/>
              <a:gd name="connsiteY3" fmla="*/ 723 h 9577"/>
              <a:gd name="connsiteX4" fmla="*/ 4698 w 9035"/>
              <a:gd name="connsiteY4" fmla="*/ 0 h 9577"/>
              <a:gd name="connsiteX5" fmla="*/ 9036 w 9035"/>
              <a:gd name="connsiteY5" fmla="*/ 6325 h 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5" h="9577">
                <a:moveTo>
                  <a:pt x="9036" y="6325"/>
                </a:moveTo>
                <a:lnTo>
                  <a:pt x="3975" y="9578"/>
                </a:lnTo>
                <a:lnTo>
                  <a:pt x="0" y="4698"/>
                </a:lnTo>
                <a:lnTo>
                  <a:pt x="2439" y="723"/>
                </a:lnTo>
                <a:lnTo>
                  <a:pt x="4698" y="0"/>
                </a:lnTo>
                <a:lnTo>
                  <a:pt x="9036" y="6325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5D062038-14CB-3813-CEFF-634FEC0C1310}"/>
              </a:ext>
            </a:extLst>
          </p:cNvPr>
          <p:cNvSpPr/>
          <p:nvPr/>
        </p:nvSpPr>
        <p:spPr>
          <a:xfrm>
            <a:off x="10620171" y="2465784"/>
            <a:ext cx="1274944" cy="1176182"/>
          </a:xfrm>
          <a:custGeom>
            <a:avLst/>
            <a:gdLst>
              <a:gd name="connsiteX0" fmla="*/ 1274887 w 1274944"/>
              <a:gd name="connsiteY0" fmla="*/ 553289 h 1176182"/>
              <a:gd name="connsiteX1" fmla="*/ 904970 w 1274944"/>
              <a:gd name="connsiteY1" fmla="*/ 19016 h 1176182"/>
              <a:gd name="connsiteX2" fmla="*/ 843783 w 1274944"/>
              <a:gd name="connsiteY2" fmla="*/ 7670 h 1176182"/>
              <a:gd name="connsiteX3" fmla="*/ 843709 w 1274944"/>
              <a:gd name="connsiteY3" fmla="*/ 7721 h 1176182"/>
              <a:gd name="connsiteX4" fmla="*/ 19123 w 1274944"/>
              <a:gd name="connsiteY4" fmla="*/ 573710 h 1176182"/>
              <a:gd name="connsiteX5" fmla="*/ 7648 w 1274944"/>
              <a:gd name="connsiteY5" fmla="*/ 635061 h 1176182"/>
              <a:gd name="connsiteX6" fmla="*/ 376570 w 1274944"/>
              <a:gd name="connsiteY6" fmla="*/ 1176111 h 11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44" h="1176182">
                <a:moveTo>
                  <a:pt x="1274887" y="553289"/>
                </a:moveTo>
                <a:lnTo>
                  <a:pt x="904970" y="19016"/>
                </a:lnTo>
                <a:cubicBezTo>
                  <a:pt x="891207" y="-1013"/>
                  <a:pt x="863813" y="-6093"/>
                  <a:pt x="843783" y="7670"/>
                </a:cubicBezTo>
                <a:cubicBezTo>
                  <a:pt x="843759" y="7688"/>
                  <a:pt x="843734" y="7704"/>
                  <a:pt x="843709" y="7721"/>
                </a:cubicBezTo>
                <a:lnTo>
                  <a:pt x="19123" y="573710"/>
                </a:lnTo>
                <a:cubicBezTo>
                  <a:pt x="-963" y="587499"/>
                  <a:pt x="-6096" y="614945"/>
                  <a:pt x="7648" y="635061"/>
                </a:cubicBezTo>
                <a:lnTo>
                  <a:pt x="376570" y="1176111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06F2A6FF-1CAA-47A5-F1BD-F297DF6F3FF1}"/>
              </a:ext>
            </a:extLst>
          </p:cNvPr>
          <p:cNvSpPr/>
          <p:nvPr/>
        </p:nvSpPr>
        <p:spPr>
          <a:xfrm>
            <a:off x="10620171" y="2465784"/>
            <a:ext cx="1274944" cy="1176182"/>
          </a:xfrm>
          <a:custGeom>
            <a:avLst/>
            <a:gdLst>
              <a:gd name="connsiteX0" fmla="*/ 1274887 w 1274944"/>
              <a:gd name="connsiteY0" fmla="*/ 553289 h 1176182"/>
              <a:gd name="connsiteX1" fmla="*/ 904970 w 1274944"/>
              <a:gd name="connsiteY1" fmla="*/ 19016 h 1176182"/>
              <a:gd name="connsiteX2" fmla="*/ 843783 w 1274944"/>
              <a:gd name="connsiteY2" fmla="*/ 7670 h 1176182"/>
              <a:gd name="connsiteX3" fmla="*/ 843709 w 1274944"/>
              <a:gd name="connsiteY3" fmla="*/ 7721 h 1176182"/>
              <a:gd name="connsiteX4" fmla="*/ 19123 w 1274944"/>
              <a:gd name="connsiteY4" fmla="*/ 573710 h 1176182"/>
              <a:gd name="connsiteX5" fmla="*/ 7648 w 1274944"/>
              <a:gd name="connsiteY5" fmla="*/ 635061 h 1176182"/>
              <a:gd name="connsiteX6" fmla="*/ 376570 w 1274944"/>
              <a:gd name="connsiteY6" fmla="*/ 1176111 h 11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44" h="1176182">
                <a:moveTo>
                  <a:pt x="1274887" y="553289"/>
                </a:moveTo>
                <a:lnTo>
                  <a:pt x="904970" y="19016"/>
                </a:lnTo>
                <a:cubicBezTo>
                  <a:pt x="891207" y="-1013"/>
                  <a:pt x="863813" y="-6093"/>
                  <a:pt x="843783" y="7670"/>
                </a:cubicBezTo>
                <a:cubicBezTo>
                  <a:pt x="843759" y="7688"/>
                  <a:pt x="843734" y="7704"/>
                  <a:pt x="843709" y="7721"/>
                </a:cubicBezTo>
                <a:lnTo>
                  <a:pt x="19123" y="573710"/>
                </a:lnTo>
                <a:cubicBezTo>
                  <a:pt x="-963" y="587499"/>
                  <a:pt x="-6096" y="614945"/>
                  <a:pt x="7648" y="635061"/>
                </a:cubicBezTo>
                <a:lnTo>
                  <a:pt x="376570" y="117611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2C598001-1094-6CA1-C292-2210A2BBD5BA}"/>
              </a:ext>
            </a:extLst>
          </p:cNvPr>
          <p:cNvSpPr/>
          <p:nvPr/>
        </p:nvSpPr>
        <p:spPr>
          <a:xfrm>
            <a:off x="10629180" y="2467042"/>
            <a:ext cx="1274971" cy="1176821"/>
          </a:xfrm>
          <a:custGeom>
            <a:avLst/>
            <a:gdLst>
              <a:gd name="connsiteX0" fmla="*/ 1274914 w 1274971"/>
              <a:gd name="connsiteY0" fmla="*/ 553296 h 1176821"/>
              <a:gd name="connsiteX1" fmla="*/ 904997 w 1274971"/>
              <a:gd name="connsiteY1" fmla="*/ 19023 h 1176821"/>
              <a:gd name="connsiteX2" fmla="*/ 843675 w 1274971"/>
              <a:gd name="connsiteY2" fmla="*/ 7708 h 1176821"/>
              <a:gd name="connsiteX3" fmla="*/ 843646 w 1274971"/>
              <a:gd name="connsiteY3" fmla="*/ 7728 h 1176821"/>
              <a:gd name="connsiteX4" fmla="*/ 19150 w 1274971"/>
              <a:gd name="connsiteY4" fmla="*/ 574078 h 1176821"/>
              <a:gd name="connsiteX5" fmla="*/ 7584 w 1274971"/>
              <a:gd name="connsiteY5" fmla="*/ 635430 h 1176821"/>
              <a:gd name="connsiteX6" fmla="*/ 376507 w 1274971"/>
              <a:gd name="connsiteY6" fmla="*/ 1176751 h 117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71" h="1176821">
                <a:moveTo>
                  <a:pt x="1274914" y="553296"/>
                </a:moveTo>
                <a:lnTo>
                  <a:pt x="904997" y="19023"/>
                </a:lnTo>
                <a:cubicBezTo>
                  <a:pt x="891188" y="-1035"/>
                  <a:pt x="863733" y="-6101"/>
                  <a:pt x="843675" y="7708"/>
                </a:cubicBezTo>
                <a:cubicBezTo>
                  <a:pt x="843665" y="7715"/>
                  <a:pt x="843655" y="7722"/>
                  <a:pt x="843646" y="7728"/>
                </a:cubicBezTo>
                <a:lnTo>
                  <a:pt x="19150" y="574078"/>
                </a:lnTo>
                <a:cubicBezTo>
                  <a:pt x="-922" y="587868"/>
                  <a:pt x="-6089" y="615279"/>
                  <a:pt x="7584" y="635430"/>
                </a:cubicBezTo>
                <a:lnTo>
                  <a:pt x="376507" y="1176751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B23A541C-1E27-A4F8-03EF-8968CA2A719F}"/>
              </a:ext>
            </a:extLst>
          </p:cNvPr>
          <p:cNvSpPr/>
          <p:nvPr/>
        </p:nvSpPr>
        <p:spPr>
          <a:xfrm>
            <a:off x="11007642" y="3027367"/>
            <a:ext cx="1212853" cy="727236"/>
          </a:xfrm>
          <a:custGeom>
            <a:avLst/>
            <a:gdLst>
              <a:gd name="connsiteX0" fmla="*/ 1205649 w 1212853"/>
              <a:gd name="connsiteY0" fmla="*/ 98598 h 727236"/>
              <a:gd name="connsiteX1" fmla="*/ 898440 w 1212853"/>
              <a:gd name="connsiteY1" fmla="*/ -71 h 727236"/>
              <a:gd name="connsiteX2" fmla="*/ -58 w 1212853"/>
              <a:gd name="connsiteY2" fmla="*/ 622752 h 727236"/>
              <a:gd name="connsiteX3" fmla="*/ 312031 w 1212853"/>
              <a:gd name="connsiteY3" fmla="*/ 724853 h 727236"/>
              <a:gd name="connsiteX4" fmla="*/ 353866 w 1212853"/>
              <a:gd name="connsiteY4" fmla="*/ 718528 h 727236"/>
              <a:gd name="connsiteX5" fmla="*/ 1208179 w 1212853"/>
              <a:gd name="connsiteY5" fmla="*/ 115314 h 727236"/>
              <a:gd name="connsiteX6" fmla="*/ 1211639 w 1212853"/>
              <a:gd name="connsiteY6" fmla="*/ 103013 h 727236"/>
              <a:gd name="connsiteX7" fmla="*/ 1205649 w 1212853"/>
              <a:gd name="connsiteY7" fmla="*/ 98598 h 72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853" h="727236">
                <a:moveTo>
                  <a:pt x="1205649" y="98598"/>
                </a:moveTo>
                <a:lnTo>
                  <a:pt x="898440" y="-71"/>
                </a:lnTo>
                <a:lnTo>
                  <a:pt x="-58" y="622752"/>
                </a:lnTo>
                <a:lnTo>
                  <a:pt x="312031" y="724853"/>
                </a:lnTo>
                <a:cubicBezTo>
                  <a:pt x="326194" y="729454"/>
                  <a:pt x="341696" y="727110"/>
                  <a:pt x="353866" y="718528"/>
                </a:cubicBezTo>
                <a:lnTo>
                  <a:pt x="1208179" y="115314"/>
                </a:lnTo>
                <a:cubicBezTo>
                  <a:pt x="1212532" y="112872"/>
                  <a:pt x="1214080" y="107365"/>
                  <a:pt x="1211639" y="103013"/>
                </a:cubicBezTo>
                <a:cubicBezTo>
                  <a:pt x="1210369" y="100749"/>
                  <a:pt x="1208187" y="99141"/>
                  <a:pt x="1205649" y="9859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B340AE18-F766-0E99-99A1-DBBDC8DA8172}"/>
              </a:ext>
            </a:extLst>
          </p:cNvPr>
          <p:cNvSpPr/>
          <p:nvPr/>
        </p:nvSpPr>
        <p:spPr>
          <a:xfrm>
            <a:off x="11007642" y="3027367"/>
            <a:ext cx="1212853" cy="727236"/>
          </a:xfrm>
          <a:custGeom>
            <a:avLst/>
            <a:gdLst>
              <a:gd name="connsiteX0" fmla="*/ 1205649 w 1212853"/>
              <a:gd name="connsiteY0" fmla="*/ 98598 h 727236"/>
              <a:gd name="connsiteX1" fmla="*/ 898440 w 1212853"/>
              <a:gd name="connsiteY1" fmla="*/ -71 h 727236"/>
              <a:gd name="connsiteX2" fmla="*/ -58 w 1212853"/>
              <a:gd name="connsiteY2" fmla="*/ 622752 h 727236"/>
              <a:gd name="connsiteX3" fmla="*/ 312031 w 1212853"/>
              <a:gd name="connsiteY3" fmla="*/ 724853 h 727236"/>
              <a:gd name="connsiteX4" fmla="*/ 353866 w 1212853"/>
              <a:gd name="connsiteY4" fmla="*/ 718528 h 727236"/>
              <a:gd name="connsiteX5" fmla="*/ 1208179 w 1212853"/>
              <a:gd name="connsiteY5" fmla="*/ 115314 h 727236"/>
              <a:gd name="connsiteX6" fmla="*/ 1211639 w 1212853"/>
              <a:gd name="connsiteY6" fmla="*/ 103013 h 727236"/>
              <a:gd name="connsiteX7" fmla="*/ 1205649 w 1212853"/>
              <a:gd name="connsiteY7" fmla="*/ 98598 h 72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853" h="727236">
                <a:moveTo>
                  <a:pt x="1205649" y="98598"/>
                </a:moveTo>
                <a:lnTo>
                  <a:pt x="898440" y="-71"/>
                </a:lnTo>
                <a:lnTo>
                  <a:pt x="-58" y="622752"/>
                </a:lnTo>
                <a:lnTo>
                  <a:pt x="312031" y="724853"/>
                </a:lnTo>
                <a:cubicBezTo>
                  <a:pt x="326194" y="729454"/>
                  <a:pt x="341696" y="727110"/>
                  <a:pt x="353866" y="718528"/>
                </a:cubicBezTo>
                <a:lnTo>
                  <a:pt x="1208179" y="115314"/>
                </a:lnTo>
                <a:cubicBezTo>
                  <a:pt x="1212532" y="112872"/>
                  <a:pt x="1214080" y="107365"/>
                  <a:pt x="1211639" y="103013"/>
                </a:cubicBezTo>
                <a:cubicBezTo>
                  <a:pt x="1210369" y="100749"/>
                  <a:pt x="1208187" y="99141"/>
                  <a:pt x="1205649" y="98598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AC2B2C8F-EA83-992A-9424-527FF1B1CF18}"/>
              </a:ext>
            </a:extLst>
          </p:cNvPr>
          <p:cNvSpPr/>
          <p:nvPr/>
        </p:nvSpPr>
        <p:spPr>
          <a:xfrm>
            <a:off x="11005745" y="3021042"/>
            <a:ext cx="1212628" cy="727122"/>
          </a:xfrm>
          <a:custGeom>
            <a:avLst/>
            <a:gdLst>
              <a:gd name="connsiteX0" fmla="*/ 1205649 w 1212628"/>
              <a:gd name="connsiteY0" fmla="*/ 98688 h 727122"/>
              <a:gd name="connsiteX1" fmla="*/ 898440 w 1212628"/>
              <a:gd name="connsiteY1" fmla="*/ -71 h 727122"/>
              <a:gd name="connsiteX2" fmla="*/ -58 w 1212628"/>
              <a:gd name="connsiteY2" fmla="*/ 622751 h 727122"/>
              <a:gd name="connsiteX3" fmla="*/ 312031 w 1212628"/>
              <a:gd name="connsiteY3" fmla="*/ 724673 h 727122"/>
              <a:gd name="connsiteX4" fmla="*/ 353865 w 1212628"/>
              <a:gd name="connsiteY4" fmla="*/ 718438 h 727122"/>
              <a:gd name="connsiteX5" fmla="*/ 1208179 w 1212628"/>
              <a:gd name="connsiteY5" fmla="*/ 115223 h 727122"/>
              <a:gd name="connsiteX6" fmla="*/ 1211285 w 1212628"/>
              <a:gd name="connsiteY6" fmla="*/ 102828 h 727122"/>
              <a:gd name="connsiteX7" fmla="*/ 1205649 w 1212628"/>
              <a:gd name="connsiteY7" fmla="*/ 98688 h 72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628" h="727122">
                <a:moveTo>
                  <a:pt x="1205649" y="98688"/>
                </a:moveTo>
                <a:lnTo>
                  <a:pt x="898440" y="-71"/>
                </a:lnTo>
                <a:lnTo>
                  <a:pt x="-58" y="622751"/>
                </a:lnTo>
                <a:lnTo>
                  <a:pt x="312031" y="724673"/>
                </a:lnTo>
                <a:cubicBezTo>
                  <a:pt x="326174" y="729358"/>
                  <a:pt x="341703" y="727044"/>
                  <a:pt x="353865" y="718438"/>
                </a:cubicBezTo>
                <a:lnTo>
                  <a:pt x="1208179" y="115223"/>
                </a:lnTo>
                <a:cubicBezTo>
                  <a:pt x="1212459" y="112658"/>
                  <a:pt x="1213850" y="107108"/>
                  <a:pt x="1211285" y="102828"/>
                </a:cubicBezTo>
                <a:cubicBezTo>
                  <a:pt x="1210038" y="100748"/>
                  <a:pt x="1208007" y="99256"/>
                  <a:pt x="1205649" y="9868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1" name="图形 17">
            <a:extLst>
              <a:ext uri="{FF2B5EF4-FFF2-40B4-BE49-F238E27FC236}">
                <a16:creationId xmlns:a16="http://schemas.microsoft.com/office/drawing/2014/main" id="{5DB45369-E015-9CD7-AA85-BADEFAB5C52F}"/>
              </a:ext>
            </a:extLst>
          </p:cNvPr>
          <p:cNvGrpSpPr/>
          <p:nvPr/>
        </p:nvGrpSpPr>
        <p:grpSpPr>
          <a:xfrm>
            <a:off x="10868550" y="2772743"/>
            <a:ext cx="891892" cy="737846"/>
            <a:chOff x="8405457" y="2772835"/>
            <a:chExt cx="891892" cy="737846"/>
          </a:xfrm>
          <a:solidFill>
            <a:srgbClr val="000000"/>
          </a:solidFill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6B83CA55-ED61-F20E-D99B-6A4A6A1612C4}"/>
                </a:ext>
              </a:extLst>
            </p:cNvPr>
            <p:cNvSpPr/>
            <p:nvPr/>
          </p:nvSpPr>
          <p:spPr>
            <a:xfrm>
              <a:off x="9223447" y="2960374"/>
              <a:ext cx="73902" cy="72215"/>
            </a:xfrm>
            <a:custGeom>
              <a:avLst/>
              <a:gdLst>
                <a:gd name="connsiteX0" fmla="*/ 72442 w 73902"/>
                <a:gd name="connsiteY0" fmla="*/ 36203 h 72215"/>
                <a:gd name="connsiteX1" fmla="*/ 49763 w 73902"/>
                <a:gd name="connsiteY1" fmla="*/ 3675 h 72215"/>
                <a:gd name="connsiteX2" fmla="*/ 37475 w 73902"/>
                <a:gd name="connsiteY2" fmla="*/ 1416 h 72215"/>
                <a:gd name="connsiteX3" fmla="*/ 3772 w 73902"/>
                <a:gd name="connsiteY3" fmla="*/ 23914 h 72215"/>
                <a:gd name="connsiteX4" fmla="*/ 1332 w 73902"/>
                <a:gd name="connsiteY4" fmla="*/ 36112 h 72215"/>
                <a:gd name="connsiteX5" fmla="*/ 22205 w 73902"/>
                <a:gd name="connsiteY5" fmla="*/ 68189 h 72215"/>
                <a:gd name="connsiteX6" fmla="*/ 34402 w 73902"/>
                <a:gd name="connsiteY6" fmla="*/ 70809 h 72215"/>
                <a:gd name="connsiteX7" fmla="*/ 69912 w 73902"/>
                <a:gd name="connsiteY7" fmla="*/ 48491 h 72215"/>
                <a:gd name="connsiteX8" fmla="*/ 72442 w 73902"/>
                <a:gd name="connsiteY8" fmla="*/ 36203 h 72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02" h="72215">
                  <a:moveTo>
                    <a:pt x="72442" y="36203"/>
                  </a:moveTo>
                  <a:lnTo>
                    <a:pt x="49763" y="3675"/>
                  </a:lnTo>
                  <a:cubicBezTo>
                    <a:pt x="46931" y="-245"/>
                    <a:pt x="41515" y="-1241"/>
                    <a:pt x="37475" y="1416"/>
                  </a:cubicBezTo>
                  <a:lnTo>
                    <a:pt x="3772" y="23914"/>
                  </a:lnTo>
                  <a:cubicBezTo>
                    <a:pt x="-157" y="26684"/>
                    <a:pt x="-1229" y="32045"/>
                    <a:pt x="1332" y="36112"/>
                  </a:cubicBezTo>
                  <a:lnTo>
                    <a:pt x="22205" y="68189"/>
                  </a:lnTo>
                  <a:cubicBezTo>
                    <a:pt x="24918" y="72179"/>
                    <a:pt x="30289" y="73333"/>
                    <a:pt x="34402" y="70809"/>
                  </a:cubicBezTo>
                  <a:lnTo>
                    <a:pt x="69912" y="48491"/>
                  </a:lnTo>
                  <a:cubicBezTo>
                    <a:pt x="73925" y="45744"/>
                    <a:pt x="75044" y="40312"/>
                    <a:pt x="72442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0981523-27BD-EAC2-6CA3-59321763C52E}"/>
                </a:ext>
              </a:extLst>
            </p:cNvPr>
            <p:cNvSpPr/>
            <p:nvPr/>
          </p:nvSpPr>
          <p:spPr>
            <a:xfrm>
              <a:off x="9162846" y="3002389"/>
              <a:ext cx="74130" cy="72460"/>
            </a:xfrm>
            <a:custGeom>
              <a:avLst/>
              <a:gdLst>
                <a:gd name="connsiteX0" fmla="*/ 72505 w 74130"/>
                <a:gd name="connsiteY0" fmla="*/ 36112 h 72460"/>
                <a:gd name="connsiteX1" fmla="*/ 49735 w 74130"/>
                <a:gd name="connsiteY1" fmla="*/ 3675 h 72460"/>
                <a:gd name="connsiteX2" fmla="*/ 37447 w 74130"/>
                <a:gd name="connsiteY2" fmla="*/ 1416 h 72460"/>
                <a:gd name="connsiteX3" fmla="*/ 3835 w 74130"/>
                <a:gd name="connsiteY3" fmla="*/ 24095 h 72460"/>
                <a:gd name="connsiteX4" fmla="*/ 1304 w 74130"/>
                <a:gd name="connsiteY4" fmla="*/ 36293 h 72460"/>
                <a:gd name="connsiteX5" fmla="*/ 22177 w 74130"/>
                <a:gd name="connsiteY5" fmla="*/ 68369 h 72460"/>
                <a:gd name="connsiteX6" fmla="*/ 34374 w 74130"/>
                <a:gd name="connsiteY6" fmla="*/ 71080 h 72460"/>
                <a:gd name="connsiteX7" fmla="*/ 69975 w 74130"/>
                <a:gd name="connsiteY7" fmla="*/ 48762 h 72460"/>
                <a:gd name="connsiteX8" fmla="*/ 72601 w 74130"/>
                <a:gd name="connsiteY8" fmla="*/ 36257 h 72460"/>
                <a:gd name="connsiteX9" fmla="*/ 72505 w 74130"/>
                <a:gd name="connsiteY9" fmla="*/ 36112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60">
                  <a:moveTo>
                    <a:pt x="72505" y="36112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8" y="73587"/>
                    <a:pt x="34374" y="71080"/>
                  </a:cubicBezTo>
                  <a:lnTo>
                    <a:pt x="69975" y="48762"/>
                  </a:lnTo>
                  <a:cubicBezTo>
                    <a:pt x="74154" y="46034"/>
                    <a:pt x="75330" y="40435"/>
                    <a:pt x="72601" y="36257"/>
                  </a:cubicBezTo>
                  <a:cubicBezTo>
                    <a:pt x="72570" y="36208"/>
                    <a:pt x="72538" y="36160"/>
                    <a:pt x="72505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2364845-2751-AB1B-9BCC-376C42F31942}"/>
                </a:ext>
              </a:extLst>
            </p:cNvPr>
            <p:cNvSpPr/>
            <p:nvPr/>
          </p:nvSpPr>
          <p:spPr>
            <a:xfrm>
              <a:off x="9099168" y="3046393"/>
              <a:ext cx="74169" cy="72486"/>
            </a:xfrm>
            <a:custGeom>
              <a:avLst/>
              <a:gdLst>
                <a:gd name="connsiteX0" fmla="*/ 72572 w 74169"/>
                <a:gd name="connsiteY0" fmla="*/ 36112 h 72486"/>
                <a:gd name="connsiteX1" fmla="*/ 49803 w 74169"/>
                <a:gd name="connsiteY1" fmla="*/ 3675 h 72486"/>
                <a:gd name="connsiteX2" fmla="*/ 37514 w 74169"/>
                <a:gd name="connsiteY2" fmla="*/ 1416 h 72486"/>
                <a:gd name="connsiteX3" fmla="*/ 3811 w 74169"/>
                <a:gd name="connsiteY3" fmla="*/ 24095 h 72486"/>
                <a:gd name="connsiteX4" fmla="*/ 1372 w 74169"/>
                <a:gd name="connsiteY4" fmla="*/ 36383 h 72486"/>
                <a:gd name="connsiteX5" fmla="*/ 22244 w 74169"/>
                <a:gd name="connsiteY5" fmla="*/ 68460 h 72486"/>
                <a:gd name="connsiteX6" fmla="*/ 34442 w 74169"/>
                <a:gd name="connsiteY6" fmla="*/ 71080 h 72486"/>
                <a:gd name="connsiteX7" fmla="*/ 69952 w 74169"/>
                <a:gd name="connsiteY7" fmla="*/ 48762 h 72486"/>
                <a:gd name="connsiteX8" fmla="*/ 72682 w 74169"/>
                <a:gd name="connsiteY8" fmla="*/ 36279 h 72486"/>
                <a:gd name="connsiteX9" fmla="*/ 72572 w 74169"/>
                <a:gd name="connsiteY9" fmla="*/ 36112 h 7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69" h="72486">
                  <a:moveTo>
                    <a:pt x="72572" y="36112"/>
                  </a:moveTo>
                  <a:lnTo>
                    <a:pt x="49803" y="3675"/>
                  </a:lnTo>
                  <a:cubicBezTo>
                    <a:pt x="46971" y="-245"/>
                    <a:pt x="41555" y="-1241"/>
                    <a:pt x="37514" y="1416"/>
                  </a:cubicBezTo>
                  <a:lnTo>
                    <a:pt x="3811" y="24095"/>
                  </a:lnTo>
                  <a:cubicBezTo>
                    <a:pt x="-170" y="26871"/>
                    <a:pt x="-1248" y="32297"/>
                    <a:pt x="1372" y="36383"/>
                  </a:cubicBezTo>
                  <a:lnTo>
                    <a:pt x="22244" y="68460"/>
                  </a:lnTo>
                  <a:cubicBezTo>
                    <a:pt x="24958" y="72451"/>
                    <a:pt x="30329" y="73605"/>
                    <a:pt x="34442" y="71080"/>
                  </a:cubicBezTo>
                  <a:lnTo>
                    <a:pt x="69952" y="48762"/>
                  </a:lnTo>
                  <a:cubicBezTo>
                    <a:pt x="74152" y="46069"/>
                    <a:pt x="75375" y="40480"/>
                    <a:pt x="72682" y="36279"/>
                  </a:cubicBezTo>
                  <a:cubicBezTo>
                    <a:pt x="72646" y="36223"/>
                    <a:pt x="72609" y="36167"/>
                    <a:pt x="72572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4F742C2-1BF5-3F85-2E69-C1EEF02E9F29}"/>
                </a:ext>
              </a:extLst>
            </p:cNvPr>
            <p:cNvSpPr/>
            <p:nvPr/>
          </p:nvSpPr>
          <p:spPr>
            <a:xfrm>
              <a:off x="9034875" y="3090978"/>
              <a:ext cx="74024" cy="72471"/>
            </a:xfrm>
            <a:custGeom>
              <a:avLst/>
              <a:gdLst>
                <a:gd name="connsiteX0" fmla="*/ 72442 w 74024"/>
                <a:gd name="connsiteY0" fmla="*/ 36163 h 72471"/>
                <a:gd name="connsiteX1" fmla="*/ 49672 w 74024"/>
                <a:gd name="connsiteY1" fmla="*/ 3635 h 72471"/>
                <a:gd name="connsiteX2" fmla="*/ 37475 w 74024"/>
                <a:gd name="connsiteY2" fmla="*/ 1376 h 72471"/>
                <a:gd name="connsiteX3" fmla="*/ 3772 w 74024"/>
                <a:gd name="connsiteY3" fmla="*/ 24146 h 72471"/>
                <a:gd name="connsiteX4" fmla="*/ 1332 w 74024"/>
                <a:gd name="connsiteY4" fmla="*/ 36344 h 72471"/>
                <a:gd name="connsiteX5" fmla="*/ 22205 w 74024"/>
                <a:gd name="connsiteY5" fmla="*/ 68420 h 72471"/>
                <a:gd name="connsiteX6" fmla="*/ 34312 w 74024"/>
                <a:gd name="connsiteY6" fmla="*/ 71130 h 72471"/>
                <a:gd name="connsiteX7" fmla="*/ 69912 w 74024"/>
                <a:gd name="connsiteY7" fmla="*/ 48722 h 72471"/>
                <a:gd name="connsiteX8" fmla="*/ 72468 w 74024"/>
                <a:gd name="connsiteY8" fmla="*/ 36202 h 72471"/>
                <a:gd name="connsiteX9" fmla="*/ 72442 w 74024"/>
                <a:gd name="connsiteY9" fmla="*/ 36163 h 7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24" h="72471">
                  <a:moveTo>
                    <a:pt x="72442" y="36163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146"/>
                  </a:lnTo>
                  <a:cubicBezTo>
                    <a:pt x="-157" y="26915"/>
                    <a:pt x="-1229" y="32276"/>
                    <a:pt x="1332" y="36344"/>
                  </a:cubicBezTo>
                  <a:lnTo>
                    <a:pt x="22205" y="68420"/>
                  </a:lnTo>
                  <a:cubicBezTo>
                    <a:pt x="24884" y="72389"/>
                    <a:pt x="30196" y="73579"/>
                    <a:pt x="34312" y="71130"/>
                  </a:cubicBezTo>
                  <a:lnTo>
                    <a:pt x="69912" y="48722"/>
                  </a:lnTo>
                  <a:cubicBezTo>
                    <a:pt x="74075" y="45971"/>
                    <a:pt x="75220" y="40366"/>
                    <a:pt x="72468" y="36202"/>
                  </a:cubicBezTo>
                  <a:cubicBezTo>
                    <a:pt x="72459" y="36189"/>
                    <a:pt x="72451" y="36176"/>
                    <a:pt x="72442" y="3616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22DF8F5-3844-1380-9BFA-10302107602B}"/>
                </a:ext>
              </a:extLst>
            </p:cNvPr>
            <p:cNvSpPr/>
            <p:nvPr/>
          </p:nvSpPr>
          <p:spPr>
            <a:xfrm>
              <a:off x="8970478" y="3135574"/>
              <a:ext cx="74087" cy="72460"/>
            </a:xfrm>
            <a:custGeom>
              <a:avLst/>
              <a:gdLst>
                <a:gd name="connsiteX0" fmla="*/ 72505 w 74087"/>
                <a:gd name="connsiteY0" fmla="*/ 36112 h 72460"/>
                <a:gd name="connsiteX1" fmla="*/ 49736 w 74087"/>
                <a:gd name="connsiteY1" fmla="*/ 3675 h 72460"/>
                <a:gd name="connsiteX2" fmla="*/ 37447 w 74087"/>
                <a:gd name="connsiteY2" fmla="*/ 1416 h 72460"/>
                <a:gd name="connsiteX3" fmla="*/ 3835 w 74087"/>
                <a:gd name="connsiteY3" fmla="*/ 24095 h 72460"/>
                <a:gd name="connsiteX4" fmla="*/ 1304 w 74087"/>
                <a:gd name="connsiteY4" fmla="*/ 36293 h 72460"/>
                <a:gd name="connsiteX5" fmla="*/ 22177 w 74087"/>
                <a:gd name="connsiteY5" fmla="*/ 68369 h 72460"/>
                <a:gd name="connsiteX6" fmla="*/ 34375 w 74087"/>
                <a:gd name="connsiteY6" fmla="*/ 71080 h 72460"/>
                <a:gd name="connsiteX7" fmla="*/ 69975 w 74087"/>
                <a:gd name="connsiteY7" fmla="*/ 48672 h 72460"/>
                <a:gd name="connsiteX8" fmla="*/ 72531 w 74087"/>
                <a:gd name="connsiteY8" fmla="*/ 36152 h 72460"/>
                <a:gd name="connsiteX9" fmla="*/ 72505 w 74087"/>
                <a:gd name="connsiteY9" fmla="*/ 36113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460">
                  <a:moveTo>
                    <a:pt x="72505" y="36112"/>
                  </a:moveTo>
                  <a:lnTo>
                    <a:pt x="49736" y="3675"/>
                  </a:lnTo>
                  <a:cubicBezTo>
                    <a:pt x="46904" y="-245"/>
                    <a:pt x="41488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9" y="73587"/>
                    <a:pt x="34375" y="71080"/>
                  </a:cubicBezTo>
                  <a:lnTo>
                    <a:pt x="69975" y="48672"/>
                  </a:lnTo>
                  <a:cubicBezTo>
                    <a:pt x="74138" y="45921"/>
                    <a:pt x="75283" y="40315"/>
                    <a:pt x="72531" y="36152"/>
                  </a:cubicBezTo>
                  <a:cubicBezTo>
                    <a:pt x="72522" y="36139"/>
                    <a:pt x="72514" y="36126"/>
                    <a:pt x="72505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DB10D18-98EB-5301-2756-6072FC504C2A}"/>
                </a:ext>
              </a:extLst>
            </p:cNvPr>
            <p:cNvSpPr/>
            <p:nvPr/>
          </p:nvSpPr>
          <p:spPr>
            <a:xfrm>
              <a:off x="8904284" y="3178263"/>
              <a:ext cx="78156" cy="76079"/>
            </a:xfrm>
            <a:custGeom>
              <a:avLst/>
              <a:gdLst>
                <a:gd name="connsiteX0" fmla="*/ 77168 w 78156"/>
                <a:gd name="connsiteY0" fmla="*/ 42034 h 76079"/>
                <a:gd name="connsiteX1" fmla="*/ 48886 w 78156"/>
                <a:gd name="connsiteY1" fmla="*/ 1736 h 76079"/>
                <a:gd name="connsiteX2" fmla="*/ 43246 w 78156"/>
                <a:gd name="connsiteY2" fmla="*/ 616 h 76079"/>
                <a:gd name="connsiteX3" fmla="*/ 43194 w 78156"/>
                <a:gd name="connsiteY3" fmla="*/ 651 h 76079"/>
                <a:gd name="connsiteX4" fmla="*/ 1811 w 78156"/>
                <a:gd name="connsiteY4" fmla="*/ 28571 h 76079"/>
                <a:gd name="connsiteX5" fmla="*/ 588 w 78156"/>
                <a:gd name="connsiteY5" fmla="*/ 34190 h 76079"/>
                <a:gd name="connsiteX6" fmla="*/ 636 w 78156"/>
                <a:gd name="connsiteY6" fmla="*/ 34264 h 76079"/>
                <a:gd name="connsiteX7" fmla="*/ 26568 w 78156"/>
                <a:gd name="connsiteY7" fmla="*/ 74111 h 76079"/>
                <a:gd name="connsiteX8" fmla="*/ 32261 w 78156"/>
                <a:gd name="connsiteY8" fmla="*/ 75376 h 76079"/>
                <a:gd name="connsiteX9" fmla="*/ 75993 w 78156"/>
                <a:gd name="connsiteY9" fmla="*/ 48269 h 76079"/>
                <a:gd name="connsiteX10" fmla="*/ 77556 w 78156"/>
                <a:gd name="connsiteY10" fmla="*/ 42602 h 76079"/>
                <a:gd name="connsiteX11" fmla="*/ 77168 w 78156"/>
                <a:gd name="connsiteY11" fmla="*/ 42034 h 7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9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8" y="74111"/>
                  </a:lnTo>
                  <a:cubicBezTo>
                    <a:pt x="27802" y="76016"/>
                    <a:pt x="30336" y="76579"/>
                    <a:pt x="32261" y="75376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0E80621-E307-E951-CFBF-E713C9ED1AA9}"/>
                </a:ext>
              </a:extLst>
            </p:cNvPr>
            <p:cNvSpPr/>
            <p:nvPr/>
          </p:nvSpPr>
          <p:spPr>
            <a:xfrm>
              <a:off x="8839777" y="3222802"/>
              <a:ext cx="78299" cy="76158"/>
            </a:xfrm>
            <a:custGeom>
              <a:avLst/>
              <a:gdLst>
                <a:gd name="connsiteX0" fmla="*/ 77341 w 78299"/>
                <a:gd name="connsiteY0" fmla="*/ 42041 h 76158"/>
                <a:gd name="connsiteX1" fmla="*/ 48879 w 78299"/>
                <a:gd name="connsiteY1" fmla="*/ 1742 h 76158"/>
                <a:gd name="connsiteX2" fmla="*/ 43103 w 78299"/>
                <a:gd name="connsiteY2" fmla="*/ 654 h 76158"/>
                <a:gd name="connsiteX3" fmla="*/ 43096 w 78299"/>
                <a:gd name="connsiteY3" fmla="*/ 658 h 76158"/>
                <a:gd name="connsiteX4" fmla="*/ 1714 w 78299"/>
                <a:gd name="connsiteY4" fmla="*/ 28578 h 76158"/>
                <a:gd name="connsiteX5" fmla="*/ 629 w 78299"/>
                <a:gd name="connsiteY5" fmla="*/ 34270 h 76158"/>
                <a:gd name="connsiteX6" fmla="*/ 26561 w 78299"/>
                <a:gd name="connsiteY6" fmla="*/ 74117 h 76158"/>
                <a:gd name="connsiteX7" fmla="*/ 32000 w 78299"/>
                <a:gd name="connsiteY7" fmla="*/ 75544 h 76158"/>
                <a:gd name="connsiteX8" fmla="*/ 32254 w 78299"/>
                <a:gd name="connsiteY8" fmla="*/ 75382 h 76158"/>
                <a:gd name="connsiteX9" fmla="*/ 75895 w 78299"/>
                <a:gd name="connsiteY9" fmla="*/ 48275 h 76158"/>
                <a:gd name="connsiteX10" fmla="*/ 77859 w 78299"/>
                <a:gd name="connsiteY10" fmla="*/ 42871 h 76158"/>
                <a:gd name="connsiteX11" fmla="*/ 77341 w 78299"/>
                <a:gd name="connsiteY11" fmla="*/ 42041 h 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299" h="76158">
                  <a:moveTo>
                    <a:pt x="77341" y="42041"/>
                  </a:moveTo>
                  <a:lnTo>
                    <a:pt x="48879" y="1742"/>
                  </a:lnTo>
                  <a:cubicBezTo>
                    <a:pt x="47585" y="-153"/>
                    <a:pt x="44998" y="-641"/>
                    <a:pt x="43103" y="654"/>
                  </a:cubicBezTo>
                  <a:cubicBezTo>
                    <a:pt x="43101" y="655"/>
                    <a:pt x="43098" y="657"/>
                    <a:pt x="43096" y="658"/>
                  </a:cubicBezTo>
                  <a:lnTo>
                    <a:pt x="1714" y="28578"/>
                  </a:lnTo>
                  <a:cubicBezTo>
                    <a:pt x="-129" y="29869"/>
                    <a:pt x="-610" y="32392"/>
                    <a:pt x="629" y="34270"/>
                  </a:cubicBezTo>
                  <a:lnTo>
                    <a:pt x="26561" y="74117"/>
                  </a:lnTo>
                  <a:cubicBezTo>
                    <a:pt x="27669" y="76013"/>
                    <a:pt x="30104" y="76652"/>
                    <a:pt x="32000" y="75544"/>
                  </a:cubicBezTo>
                  <a:cubicBezTo>
                    <a:pt x="32086" y="75493"/>
                    <a:pt x="32171" y="75440"/>
                    <a:pt x="32254" y="75382"/>
                  </a:cubicBezTo>
                  <a:lnTo>
                    <a:pt x="75895" y="48275"/>
                  </a:lnTo>
                  <a:cubicBezTo>
                    <a:pt x="77930" y="47325"/>
                    <a:pt x="78809" y="44905"/>
                    <a:pt x="77859" y="42871"/>
                  </a:cubicBezTo>
                  <a:cubicBezTo>
                    <a:pt x="77720" y="42574"/>
                    <a:pt x="77546" y="42296"/>
                    <a:pt x="77341" y="4204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9A00A4A-441B-90FD-F508-8653633379FE}"/>
                </a:ext>
              </a:extLst>
            </p:cNvPr>
            <p:cNvSpPr/>
            <p:nvPr/>
          </p:nvSpPr>
          <p:spPr>
            <a:xfrm>
              <a:off x="8782964" y="3262751"/>
              <a:ext cx="78405" cy="76041"/>
            </a:xfrm>
            <a:custGeom>
              <a:avLst/>
              <a:gdLst>
                <a:gd name="connsiteX0" fmla="*/ 77140 w 78405"/>
                <a:gd name="connsiteY0" fmla="*/ 41577 h 76041"/>
                <a:gd name="connsiteX1" fmla="*/ 48859 w 78405"/>
                <a:gd name="connsiteY1" fmla="*/ 1640 h 76041"/>
                <a:gd name="connsiteX2" fmla="*/ 43166 w 78405"/>
                <a:gd name="connsiteY2" fmla="*/ 646 h 76041"/>
                <a:gd name="connsiteX3" fmla="*/ 1783 w 78405"/>
                <a:gd name="connsiteY3" fmla="*/ 28475 h 76041"/>
                <a:gd name="connsiteX4" fmla="*/ 609 w 78405"/>
                <a:gd name="connsiteY4" fmla="*/ 34258 h 76041"/>
                <a:gd name="connsiteX5" fmla="*/ 26541 w 78405"/>
                <a:gd name="connsiteY5" fmla="*/ 74105 h 76041"/>
                <a:gd name="connsiteX6" fmla="*/ 32233 w 78405"/>
                <a:gd name="connsiteY6" fmla="*/ 75370 h 76041"/>
                <a:gd name="connsiteX7" fmla="*/ 75966 w 78405"/>
                <a:gd name="connsiteY7" fmla="*/ 48263 h 76041"/>
                <a:gd name="connsiteX8" fmla="*/ 77949 w 78405"/>
                <a:gd name="connsiteY8" fmla="*/ 42730 h 76041"/>
                <a:gd name="connsiteX9" fmla="*/ 77140 w 78405"/>
                <a:gd name="connsiteY9" fmla="*/ 41577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05" h="76041">
                  <a:moveTo>
                    <a:pt x="77140" y="41577"/>
                  </a:moveTo>
                  <a:lnTo>
                    <a:pt x="48859" y="1640"/>
                  </a:lnTo>
                  <a:cubicBezTo>
                    <a:pt x="47540" y="-172"/>
                    <a:pt x="45022" y="-612"/>
                    <a:pt x="4316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3" y="75968"/>
                    <a:pt x="30300" y="76523"/>
                    <a:pt x="32233" y="75370"/>
                  </a:cubicBezTo>
                  <a:lnTo>
                    <a:pt x="75966" y="48263"/>
                  </a:lnTo>
                  <a:cubicBezTo>
                    <a:pt x="78041" y="47283"/>
                    <a:pt x="78929" y="44805"/>
                    <a:pt x="77949" y="42730"/>
                  </a:cubicBezTo>
                  <a:cubicBezTo>
                    <a:pt x="77747" y="42302"/>
                    <a:pt x="77473" y="41912"/>
                    <a:pt x="77140" y="41577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B20DE25-81CB-F813-8F8E-28CE7677FEA5}"/>
                </a:ext>
              </a:extLst>
            </p:cNvPr>
            <p:cNvSpPr/>
            <p:nvPr/>
          </p:nvSpPr>
          <p:spPr>
            <a:xfrm>
              <a:off x="8719139" y="3306484"/>
              <a:ext cx="78165" cy="76041"/>
            </a:xfrm>
            <a:custGeom>
              <a:avLst/>
              <a:gdLst>
                <a:gd name="connsiteX0" fmla="*/ 77174 w 78165"/>
                <a:gd name="connsiteY0" fmla="*/ 41938 h 76041"/>
                <a:gd name="connsiteX1" fmla="*/ 48893 w 78165"/>
                <a:gd name="connsiteY1" fmla="*/ 1640 h 76041"/>
                <a:gd name="connsiteX2" fmla="*/ 43200 w 78165"/>
                <a:gd name="connsiteY2" fmla="*/ 646 h 76041"/>
                <a:gd name="connsiteX3" fmla="*/ 1817 w 78165"/>
                <a:gd name="connsiteY3" fmla="*/ 28475 h 76041"/>
                <a:gd name="connsiteX4" fmla="*/ 625 w 78165"/>
                <a:gd name="connsiteY4" fmla="*/ 34231 h 76041"/>
                <a:gd name="connsiteX5" fmla="*/ 642 w 78165"/>
                <a:gd name="connsiteY5" fmla="*/ 34258 h 76041"/>
                <a:gd name="connsiteX6" fmla="*/ 26575 w 78165"/>
                <a:gd name="connsiteY6" fmla="*/ 74105 h 76041"/>
                <a:gd name="connsiteX7" fmla="*/ 32267 w 78165"/>
                <a:gd name="connsiteY7" fmla="*/ 75370 h 76041"/>
                <a:gd name="connsiteX8" fmla="*/ 75999 w 78165"/>
                <a:gd name="connsiteY8" fmla="*/ 48263 h 76041"/>
                <a:gd name="connsiteX9" fmla="*/ 77529 w 78165"/>
                <a:gd name="connsiteY9" fmla="*/ 42455 h 76041"/>
                <a:gd name="connsiteX10" fmla="*/ 77174 w 78165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65" h="76041">
                  <a:moveTo>
                    <a:pt x="77174" y="41938"/>
                  </a:moveTo>
                  <a:lnTo>
                    <a:pt x="48893" y="1640"/>
                  </a:lnTo>
                  <a:cubicBezTo>
                    <a:pt x="47574" y="-172"/>
                    <a:pt x="45055" y="-612"/>
                    <a:pt x="43200" y="646"/>
                  </a:cubicBezTo>
                  <a:lnTo>
                    <a:pt x="1817" y="28475"/>
                  </a:lnTo>
                  <a:cubicBezTo>
                    <a:pt x="-101" y="29735"/>
                    <a:pt x="-635" y="32312"/>
                    <a:pt x="625" y="34231"/>
                  </a:cubicBezTo>
                  <a:cubicBezTo>
                    <a:pt x="631" y="34240"/>
                    <a:pt x="637" y="34249"/>
                    <a:pt x="642" y="34258"/>
                  </a:cubicBezTo>
                  <a:lnTo>
                    <a:pt x="26575" y="74105"/>
                  </a:lnTo>
                  <a:cubicBezTo>
                    <a:pt x="27837" y="75968"/>
                    <a:pt x="30334" y="76523"/>
                    <a:pt x="32267" y="75370"/>
                  </a:cubicBezTo>
                  <a:lnTo>
                    <a:pt x="75999" y="48263"/>
                  </a:lnTo>
                  <a:cubicBezTo>
                    <a:pt x="78026" y="47082"/>
                    <a:pt x="78711" y="44482"/>
                    <a:pt x="77529" y="42455"/>
                  </a:cubicBezTo>
                  <a:cubicBezTo>
                    <a:pt x="77424" y="42274"/>
                    <a:pt x="77305" y="42102"/>
                    <a:pt x="77174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72CE0B7-90FD-9C7F-9BD0-F53588C09E82}"/>
                </a:ext>
              </a:extLst>
            </p:cNvPr>
            <p:cNvSpPr/>
            <p:nvPr/>
          </p:nvSpPr>
          <p:spPr>
            <a:xfrm>
              <a:off x="8657341" y="3348855"/>
              <a:ext cx="78156" cy="76078"/>
            </a:xfrm>
            <a:custGeom>
              <a:avLst/>
              <a:gdLst>
                <a:gd name="connsiteX0" fmla="*/ 77168 w 78156"/>
                <a:gd name="connsiteY0" fmla="*/ 42034 h 76078"/>
                <a:gd name="connsiteX1" fmla="*/ 48886 w 78156"/>
                <a:gd name="connsiteY1" fmla="*/ 1736 h 76078"/>
                <a:gd name="connsiteX2" fmla="*/ 43246 w 78156"/>
                <a:gd name="connsiteY2" fmla="*/ 616 h 76078"/>
                <a:gd name="connsiteX3" fmla="*/ 43194 w 78156"/>
                <a:gd name="connsiteY3" fmla="*/ 651 h 76078"/>
                <a:gd name="connsiteX4" fmla="*/ 1811 w 78156"/>
                <a:gd name="connsiteY4" fmla="*/ 28571 h 76078"/>
                <a:gd name="connsiteX5" fmla="*/ 588 w 78156"/>
                <a:gd name="connsiteY5" fmla="*/ 34190 h 76078"/>
                <a:gd name="connsiteX6" fmla="*/ 636 w 78156"/>
                <a:gd name="connsiteY6" fmla="*/ 34264 h 76078"/>
                <a:gd name="connsiteX7" fmla="*/ 26569 w 78156"/>
                <a:gd name="connsiteY7" fmla="*/ 74110 h 76078"/>
                <a:gd name="connsiteX8" fmla="*/ 32261 w 78156"/>
                <a:gd name="connsiteY8" fmla="*/ 75375 h 76078"/>
                <a:gd name="connsiteX9" fmla="*/ 75993 w 78156"/>
                <a:gd name="connsiteY9" fmla="*/ 48269 h 76078"/>
                <a:gd name="connsiteX10" fmla="*/ 77556 w 78156"/>
                <a:gd name="connsiteY10" fmla="*/ 42602 h 76078"/>
                <a:gd name="connsiteX11" fmla="*/ 77168 w 78156"/>
                <a:gd name="connsiteY11" fmla="*/ 42034 h 7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9" y="74110"/>
                  </a:lnTo>
                  <a:cubicBezTo>
                    <a:pt x="27803" y="76016"/>
                    <a:pt x="30337" y="76579"/>
                    <a:pt x="32261" y="75375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F847A56-B5A0-B6A4-E11F-E4CCAF6EAF98}"/>
                </a:ext>
              </a:extLst>
            </p:cNvPr>
            <p:cNvSpPr/>
            <p:nvPr/>
          </p:nvSpPr>
          <p:spPr>
            <a:xfrm>
              <a:off x="8595803" y="3392051"/>
              <a:ext cx="77982" cy="76041"/>
            </a:xfrm>
            <a:custGeom>
              <a:avLst/>
              <a:gdLst>
                <a:gd name="connsiteX0" fmla="*/ 76903 w 77982"/>
                <a:gd name="connsiteY0" fmla="*/ 42029 h 76041"/>
                <a:gd name="connsiteX1" fmla="*/ 48893 w 77982"/>
                <a:gd name="connsiteY1" fmla="*/ 1640 h 76041"/>
                <a:gd name="connsiteX2" fmla="*/ 43200 w 77982"/>
                <a:gd name="connsiteY2" fmla="*/ 646 h 76041"/>
                <a:gd name="connsiteX3" fmla="*/ 1817 w 77982"/>
                <a:gd name="connsiteY3" fmla="*/ 28475 h 76041"/>
                <a:gd name="connsiteX4" fmla="*/ 625 w 77982"/>
                <a:gd name="connsiteY4" fmla="*/ 34231 h 76041"/>
                <a:gd name="connsiteX5" fmla="*/ 642 w 77982"/>
                <a:gd name="connsiteY5" fmla="*/ 34258 h 76041"/>
                <a:gd name="connsiteX6" fmla="*/ 26575 w 77982"/>
                <a:gd name="connsiteY6" fmla="*/ 74105 h 76041"/>
                <a:gd name="connsiteX7" fmla="*/ 32268 w 77982"/>
                <a:gd name="connsiteY7" fmla="*/ 75370 h 76041"/>
                <a:gd name="connsiteX8" fmla="*/ 75999 w 77982"/>
                <a:gd name="connsiteY8" fmla="*/ 48263 h 76041"/>
                <a:gd name="connsiteX9" fmla="*/ 77274 w 77982"/>
                <a:gd name="connsiteY9" fmla="*/ 42525 h 76041"/>
                <a:gd name="connsiteX10" fmla="*/ 76903 w 77982"/>
                <a:gd name="connsiteY10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982" h="76041">
                  <a:moveTo>
                    <a:pt x="76903" y="42029"/>
                  </a:moveTo>
                  <a:lnTo>
                    <a:pt x="48893" y="1640"/>
                  </a:lnTo>
                  <a:cubicBezTo>
                    <a:pt x="47574" y="-172"/>
                    <a:pt x="45055" y="-612"/>
                    <a:pt x="43200" y="646"/>
                  </a:cubicBezTo>
                  <a:lnTo>
                    <a:pt x="1817" y="28475"/>
                  </a:lnTo>
                  <a:cubicBezTo>
                    <a:pt x="-101" y="29735"/>
                    <a:pt x="-635" y="32312"/>
                    <a:pt x="625" y="34231"/>
                  </a:cubicBezTo>
                  <a:cubicBezTo>
                    <a:pt x="631" y="34240"/>
                    <a:pt x="637" y="34249"/>
                    <a:pt x="642" y="34258"/>
                  </a:cubicBezTo>
                  <a:lnTo>
                    <a:pt x="26575" y="74105"/>
                  </a:lnTo>
                  <a:cubicBezTo>
                    <a:pt x="27837" y="75968"/>
                    <a:pt x="30335" y="76523"/>
                    <a:pt x="32268" y="75370"/>
                  </a:cubicBezTo>
                  <a:lnTo>
                    <a:pt x="75999" y="48263"/>
                  </a:lnTo>
                  <a:cubicBezTo>
                    <a:pt x="77936" y="47031"/>
                    <a:pt x="78506" y="44461"/>
                    <a:pt x="77274" y="42525"/>
                  </a:cubicBezTo>
                  <a:cubicBezTo>
                    <a:pt x="77163" y="42350"/>
                    <a:pt x="77039" y="42185"/>
                    <a:pt x="76903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FEE68BC-9062-E906-1592-A5548E65AF8F}"/>
                </a:ext>
              </a:extLst>
            </p:cNvPr>
            <p:cNvSpPr/>
            <p:nvPr/>
          </p:nvSpPr>
          <p:spPr>
            <a:xfrm>
              <a:off x="8533735" y="3434783"/>
              <a:ext cx="78059" cy="75898"/>
            </a:xfrm>
            <a:custGeom>
              <a:avLst/>
              <a:gdLst>
                <a:gd name="connsiteX0" fmla="*/ 77168 w 78059"/>
                <a:gd name="connsiteY0" fmla="*/ 42034 h 75898"/>
                <a:gd name="connsiteX1" fmla="*/ 48886 w 78059"/>
                <a:gd name="connsiteY1" fmla="*/ 1736 h 75898"/>
                <a:gd name="connsiteX2" fmla="*/ 43246 w 78059"/>
                <a:gd name="connsiteY2" fmla="*/ 616 h 75898"/>
                <a:gd name="connsiteX3" fmla="*/ 43194 w 78059"/>
                <a:gd name="connsiteY3" fmla="*/ 651 h 75898"/>
                <a:gd name="connsiteX4" fmla="*/ 1811 w 78059"/>
                <a:gd name="connsiteY4" fmla="*/ 28391 h 75898"/>
                <a:gd name="connsiteX5" fmla="*/ 588 w 78059"/>
                <a:gd name="connsiteY5" fmla="*/ 34009 h 75898"/>
                <a:gd name="connsiteX6" fmla="*/ 636 w 78059"/>
                <a:gd name="connsiteY6" fmla="*/ 34083 h 75898"/>
                <a:gd name="connsiteX7" fmla="*/ 26568 w 78059"/>
                <a:gd name="connsiteY7" fmla="*/ 73930 h 75898"/>
                <a:gd name="connsiteX8" fmla="*/ 32261 w 78059"/>
                <a:gd name="connsiteY8" fmla="*/ 75195 h 75898"/>
                <a:gd name="connsiteX9" fmla="*/ 75993 w 78059"/>
                <a:gd name="connsiteY9" fmla="*/ 48088 h 75898"/>
                <a:gd name="connsiteX10" fmla="*/ 77402 w 78059"/>
                <a:gd name="connsiteY10" fmla="*/ 42382 h 75898"/>
                <a:gd name="connsiteX11" fmla="*/ 77168 w 78059"/>
                <a:gd name="connsiteY11" fmla="*/ 42034 h 7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059" h="7589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391"/>
                  </a:lnTo>
                  <a:cubicBezTo>
                    <a:pt x="-78" y="29604"/>
                    <a:pt x="-626" y="32120"/>
                    <a:pt x="588" y="34009"/>
                  </a:cubicBezTo>
                  <a:cubicBezTo>
                    <a:pt x="604" y="34034"/>
                    <a:pt x="620" y="34059"/>
                    <a:pt x="636" y="34083"/>
                  </a:cubicBezTo>
                  <a:lnTo>
                    <a:pt x="26568" y="73930"/>
                  </a:lnTo>
                  <a:cubicBezTo>
                    <a:pt x="27802" y="75835"/>
                    <a:pt x="30336" y="76398"/>
                    <a:pt x="32261" y="75195"/>
                  </a:cubicBezTo>
                  <a:lnTo>
                    <a:pt x="75993" y="48088"/>
                  </a:lnTo>
                  <a:cubicBezTo>
                    <a:pt x="77958" y="46901"/>
                    <a:pt x="78589" y="44347"/>
                    <a:pt x="77402" y="42382"/>
                  </a:cubicBezTo>
                  <a:cubicBezTo>
                    <a:pt x="77330" y="42262"/>
                    <a:pt x="77252" y="42146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28F1410-E0EA-81B3-D273-56D8B8F66B2F}"/>
                </a:ext>
              </a:extLst>
            </p:cNvPr>
            <p:cNvSpPr/>
            <p:nvPr/>
          </p:nvSpPr>
          <p:spPr>
            <a:xfrm>
              <a:off x="9182995" y="2901552"/>
              <a:ext cx="73902" cy="72486"/>
            </a:xfrm>
            <a:custGeom>
              <a:avLst/>
              <a:gdLst>
                <a:gd name="connsiteX0" fmla="*/ 72234 w 73902"/>
                <a:gd name="connsiteY0" fmla="*/ 36203 h 72486"/>
                <a:gd name="connsiteX1" fmla="*/ 49464 w 73902"/>
                <a:gd name="connsiteY1" fmla="*/ 3675 h 72486"/>
                <a:gd name="connsiteX2" fmla="*/ 37176 w 73902"/>
                <a:gd name="connsiteY2" fmla="*/ 1416 h 72486"/>
                <a:gd name="connsiteX3" fmla="*/ 3835 w 73902"/>
                <a:gd name="connsiteY3" fmla="*/ 24185 h 72486"/>
                <a:gd name="connsiteX4" fmla="*/ 1304 w 73902"/>
                <a:gd name="connsiteY4" fmla="*/ 36383 h 72486"/>
                <a:gd name="connsiteX5" fmla="*/ 22177 w 73902"/>
                <a:gd name="connsiteY5" fmla="*/ 68460 h 72486"/>
                <a:gd name="connsiteX6" fmla="*/ 34375 w 73902"/>
                <a:gd name="connsiteY6" fmla="*/ 71080 h 72486"/>
                <a:gd name="connsiteX7" fmla="*/ 69975 w 73902"/>
                <a:gd name="connsiteY7" fmla="*/ 48762 h 72486"/>
                <a:gd name="connsiteX8" fmla="*/ 72234 w 73902"/>
                <a:gd name="connsiteY8" fmla="*/ 36203 h 7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02" h="72486">
                  <a:moveTo>
                    <a:pt x="72234" y="36203"/>
                  </a:moveTo>
                  <a:lnTo>
                    <a:pt x="49464" y="3675"/>
                  </a:lnTo>
                  <a:cubicBezTo>
                    <a:pt x="46632" y="-245"/>
                    <a:pt x="41217" y="-1241"/>
                    <a:pt x="37176" y="1416"/>
                  </a:cubicBezTo>
                  <a:lnTo>
                    <a:pt x="3835" y="24185"/>
                  </a:lnTo>
                  <a:cubicBezTo>
                    <a:pt x="-125" y="26927"/>
                    <a:pt x="-1238" y="32293"/>
                    <a:pt x="1304" y="36383"/>
                  </a:cubicBezTo>
                  <a:lnTo>
                    <a:pt x="22177" y="68460"/>
                  </a:lnTo>
                  <a:cubicBezTo>
                    <a:pt x="24891" y="72451"/>
                    <a:pt x="30262" y="73605"/>
                    <a:pt x="34375" y="71080"/>
                  </a:cubicBezTo>
                  <a:lnTo>
                    <a:pt x="69975" y="48762"/>
                  </a:lnTo>
                  <a:cubicBezTo>
                    <a:pt x="74061" y="45914"/>
                    <a:pt x="75071" y="40296"/>
                    <a:pt x="72234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53BA310-6F6E-AAA0-333E-751EB87D3F46}"/>
                </a:ext>
              </a:extLst>
            </p:cNvPr>
            <p:cNvSpPr/>
            <p:nvPr/>
          </p:nvSpPr>
          <p:spPr>
            <a:xfrm>
              <a:off x="9093724" y="2772835"/>
              <a:ext cx="74005" cy="72419"/>
            </a:xfrm>
            <a:custGeom>
              <a:avLst/>
              <a:gdLst>
                <a:gd name="connsiteX0" fmla="*/ 72505 w 74005"/>
                <a:gd name="connsiteY0" fmla="*/ 36343 h 72419"/>
                <a:gd name="connsiteX1" fmla="*/ 49736 w 74005"/>
                <a:gd name="connsiteY1" fmla="*/ 3635 h 72419"/>
                <a:gd name="connsiteX2" fmla="*/ 37538 w 74005"/>
                <a:gd name="connsiteY2" fmla="*/ 1376 h 72419"/>
                <a:gd name="connsiteX3" fmla="*/ 3835 w 74005"/>
                <a:gd name="connsiteY3" fmla="*/ 24055 h 72419"/>
                <a:gd name="connsiteX4" fmla="*/ 1304 w 74005"/>
                <a:gd name="connsiteY4" fmla="*/ 36253 h 72419"/>
                <a:gd name="connsiteX5" fmla="*/ 22177 w 74005"/>
                <a:gd name="connsiteY5" fmla="*/ 68329 h 72419"/>
                <a:gd name="connsiteX6" fmla="*/ 34375 w 74005"/>
                <a:gd name="connsiteY6" fmla="*/ 71040 h 72419"/>
                <a:gd name="connsiteX7" fmla="*/ 69975 w 74005"/>
                <a:gd name="connsiteY7" fmla="*/ 48722 h 72419"/>
                <a:gd name="connsiteX8" fmla="*/ 72505 w 74005"/>
                <a:gd name="connsiteY8" fmla="*/ 36343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05" h="72419">
                  <a:moveTo>
                    <a:pt x="72505" y="36343"/>
                  </a:moveTo>
                  <a:lnTo>
                    <a:pt x="49736" y="3635"/>
                  </a:lnTo>
                  <a:cubicBezTo>
                    <a:pt x="46910" y="-232"/>
                    <a:pt x="41560" y="-1222"/>
                    <a:pt x="37538" y="1376"/>
                  </a:cubicBezTo>
                  <a:lnTo>
                    <a:pt x="3835" y="24055"/>
                  </a:lnTo>
                  <a:cubicBezTo>
                    <a:pt x="-125" y="26797"/>
                    <a:pt x="-1238" y="32163"/>
                    <a:pt x="1304" y="36253"/>
                  </a:cubicBezTo>
                  <a:lnTo>
                    <a:pt x="22177" y="68329"/>
                  </a:lnTo>
                  <a:cubicBezTo>
                    <a:pt x="24862" y="72352"/>
                    <a:pt x="30239" y="73547"/>
                    <a:pt x="34375" y="71040"/>
                  </a:cubicBezTo>
                  <a:lnTo>
                    <a:pt x="69975" y="48722"/>
                  </a:lnTo>
                  <a:cubicBezTo>
                    <a:pt x="74043" y="45969"/>
                    <a:pt x="75166" y="40471"/>
                    <a:pt x="72505" y="3634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CA54FF6-43F6-B7F7-D82C-22E4188CE2BC}"/>
                </a:ext>
              </a:extLst>
            </p:cNvPr>
            <p:cNvSpPr/>
            <p:nvPr/>
          </p:nvSpPr>
          <p:spPr>
            <a:xfrm>
              <a:off x="9122159" y="2943608"/>
              <a:ext cx="74067" cy="72419"/>
            </a:xfrm>
            <a:custGeom>
              <a:avLst/>
              <a:gdLst>
                <a:gd name="connsiteX0" fmla="*/ 72442 w 74067"/>
                <a:gd name="connsiteY0" fmla="*/ 36072 h 72419"/>
                <a:gd name="connsiteX1" fmla="*/ 49672 w 74067"/>
                <a:gd name="connsiteY1" fmla="*/ 3635 h 72419"/>
                <a:gd name="connsiteX2" fmla="*/ 37475 w 74067"/>
                <a:gd name="connsiteY2" fmla="*/ 1376 h 72419"/>
                <a:gd name="connsiteX3" fmla="*/ 3772 w 74067"/>
                <a:gd name="connsiteY3" fmla="*/ 24055 h 72419"/>
                <a:gd name="connsiteX4" fmla="*/ 1332 w 74067"/>
                <a:gd name="connsiteY4" fmla="*/ 36253 h 72419"/>
                <a:gd name="connsiteX5" fmla="*/ 22114 w 74067"/>
                <a:gd name="connsiteY5" fmla="*/ 68329 h 72419"/>
                <a:gd name="connsiteX6" fmla="*/ 34311 w 74067"/>
                <a:gd name="connsiteY6" fmla="*/ 71040 h 72419"/>
                <a:gd name="connsiteX7" fmla="*/ 69912 w 74067"/>
                <a:gd name="connsiteY7" fmla="*/ 48722 h 72419"/>
                <a:gd name="connsiteX8" fmla="*/ 72538 w 74067"/>
                <a:gd name="connsiteY8" fmla="*/ 36217 h 72419"/>
                <a:gd name="connsiteX9" fmla="*/ 72442 w 74067"/>
                <a:gd name="connsiteY9" fmla="*/ 36072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67" h="72419">
                  <a:moveTo>
                    <a:pt x="72442" y="36072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055"/>
                  </a:lnTo>
                  <a:cubicBezTo>
                    <a:pt x="-157" y="26825"/>
                    <a:pt x="-1229" y="32185"/>
                    <a:pt x="1332" y="36253"/>
                  </a:cubicBezTo>
                  <a:lnTo>
                    <a:pt x="22114" y="68329"/>
                  </a:lnTo>
                  <a:cubicBezTo>
                    <a:pt x="24799" y="72352"/>
                    <a:pt x="30175" y="73547"/>
                    <a:pt x="34311" y="71040"/>
                  </a:cubicBezTo>
                  <a:lnTo>
                    <a:pt x="69912" y="48722"/>
                  </a:lnTo>
                  <a:cubicBezTo>
                    <a:pt x="74091" y="45994"/>
                    <a:pt x="75266" y="40395"/>
                    <a:pt x="72538" y="36217"/>
                  </a:cubicBezTo>
                  <a:cubicBezTo>
                    <a:pt x="72507" y="36168"/>
                    <a:pt x="72475" y="36120"/>
                    <a:pt x="72442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BFF0FB8-FA9B-D856-97D7-E6EC808F1C42}"/>
                </a:ext>
              </a:extLst>
            </p:cNvPr>
            <p:cNvSpPr/>
            <p:nvPr/>
          </p:nvSpPr>
          <p:spPr>
            <a:xfrm>
              <a:off x="9058445" y="2987571"/>
              <a:ext cx="74044" cy="72215"/>
            </a:xfrm>
            <a:custGeom>
              <a:avLst/>
              <a:gdLst>
                <a:gd name="connsiteX0" fmla="*/ 72545 w 74044"/>
                <a:gd name="connsiteY0" fmla="*/ 36112 h 72215"/>
                <a:gd name="connsiteX1" fmla="*/ 49775 w 74044"/>
                <a:gd name="connsiteY1" fmla="*/ 3675 h 72215"/>
                <a:gd name="connsiteX2" fmla="*/ 37487 w 74044"/>
                <a:gd name="connsiteY2" fmla="*/ 1416 h 72215"/>
                <a:gd name="connsiteX3" fmla="*/ 3874 w 74044"/>
                <a:gd name="connsiteY3" fmla="*/ 23824 h 72215"/>
                <a:gd name="connsiteX4" fmla="*/ 1344 w 74044"/>
                <a:gd name="connsiteY4" fmla="*/ 36112 h 72215"/>
                <a:gd name="connsiteX5" fmla="*/ 22217 w 74044"/>
                <a:gd name="connsiteY5" fmla="*/ 68189 h 72215"/>
                <a:gd name="connsiteX6" fmla="*/ 34415 w 74044"/>
                <a:gd name="connsiteY6" fmla="*/ 70809 h 72215"/>
                <a:gd name="connsiteX7" fmla="*/ 70015 w 74044"/>
                <a:gd name="connsiteY7" fmla="*/ 48491 h 72215"/>
                <a:gd name="connsiteX8" fmla="*/ 72545 w 74044"/>
                <a:gd name="connsiteY8" fmla="*/ 36113 h 72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44" h="72215">
                  <a:moveTo>
                    <a:pt x="72545" y="36112"/>
                  </a:moveTo>
                  <a:lnTo>
                    <a:pt x="49775" y="3675"/>
                  </a:lnTo>
                  <a:cubicBezTo>
                    <a:pt x="46943" y="-245"/>
                    <a:pt x="41528" y="-1241"/>
                    <a:pt x="37487" y="1416"/>
                  </a:cubicBezTo>
                  <a:lnTo>
                    <a:pt x="3874" y="23824"/>
                  </a:lnTo>
                  <a:cubicBezTo>
                    <a:pt x="-139" y="26572"/>
                    <a:pt x="-1257" y="32003"/>
                    <a:pt x="1344" y="36112"/>
                  </a:cubicBezTo>
                  <a:lnTo>
                    <a:pt x="22217" y="68189"/>
                  </a:lnTo>
                  <a:cubicBezTo>
                    <a:pt x="24931" y="72180"/>
                    <a:pt x="30302" y="73334"/>
                    <a:pt x="34415" y="70809"/>
                  </a:cubicBezTo>
                  <a:lnTo>
                    <a:pt x="70015" y="48491"/>
                  </a:lnTo>
                  <a:cubicBezTo>
                    <a:pt x="74082" y="45739"/>
                    <a:pt x="75206" y="40241"/>
                    <a:pt x="72545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062196A5-5970-AA3E-37AF-17F73A9FD8CD}"/>
                </a:ext>
              </a:extLst>
            </p:cNvPr>
            <p:cNvSpPr/>
            <p:nvPr/>
          </p:nvSpPr>
          <p:spPr>
            <a:xfrm>
              <a:off x="8994125" y="3032116"/>
              <a:ext cx="74153" cy="72757"/>
            </a:xfrm>
            <a:custGeom>
              <a:avLst/>
              <a:gdLst>
                <a:gd name="connsiteX0" fmla="*/ 72442 w 74153"/>
                <a:gd name="connsiteY0" fmla="*/ 36203 h 72757"/>
                <a:gd name="connsiteX1" fmla="*/ 49762 w 74153"/>
                <a:gd name="connsiteY1" fmla="*/ 3675 h 72757"/>
                <a:gd name="connsiteX2" fmla="*/ 37474 w 74153"/>
                <a:gd name="connsiteY2" fmla="*/ 1416 h 72757"/>
                <a:gd name="connsiteX3" fmla="*/ 3772 w 74153"/>
                <a:gd name="connsiteY3" fmla="*/ 24456 h 72757"/>
                <a:gd name="connsiteX4" fmla="*/ 1332 w 74153"/>
                <a:gd name="connsiteY4" fmla="*/ 36654 h 72757"/>
                <a:gd name="connsiteX5" fmla="*/ 22204 w 74153"/>
                <a:gd name="connsiteY5" fmla="*/ 68731 h 72757"/>
                <a:gd name="connsiteX6" fmla="*/ 34402 w 74153"/>
                <a:gd name="connsiteY6" fmla="*/ 71351 h 72757"/>
                <a:gd name="connsiteX7" fmla="*/ 69911 w 74153"/>
                <a:gd name="connsiteY7" fmla="*/ 49033 h 72757"/>
                <a:gd name="connsiteX8" fmla="*/ 72680 w 74153"/>
                <a:gd name="connsiteY8" fmla="*/ 36558 h 72757"/>
                <a:gd name="connsiteX9" fmla="*/ 72441 w 74153"/>
                <a:gd name="connsiteY9" fmla="*/ 36203 h 7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53" h="72757">
                  <a:moveTo>
                    <a:pt x="72442" y="36203"/>
                  </a:moveTo>
                  <a:lnTo>
                    <a:pt x="49762" y="3675"/>
                  </a:lnTo>
                  <a:cubicBezTo>
                    <a:pt x="46930" y="-245"/>
                    <a:pt x="41515" y="-1241"/>
                    <a:pt x="37474" y="1416"/>
                  </a:cubicBezTo>
                  <a:lnTo>
                    <a:pt x="3772" y="24456"/>
                  </a:lnTo>
                  <a:cubicBezTo>
                    <a:pt x="-157" y="27226"/>
                    <a:pt x="-1229" y="32587"/>
                    <a:pt x="1332" y="36654"/>
                  </a:cubicBezTo>
                  <a:lnTo>
                    <a:pt x="22204" y="68731"/>
                  </a:lnTo>
                  <a:cubicBezTo>
                    <a:pt x="24918" y="72721"/>
                    <a:pt x="30289" y="73875"/>
                    <a:pt x="34402" y="71351"/>
                  </a:cubicBezTo>
                  <a:lnTo>
                    <a:pt x="69911" y="49033"/>
                  </a:lnTo>
                  <a:cubicBezTo>
                    <a:pt x="74121" y="46353"/>
                    <a:pt x="75360" y="40768"/>
                    <a:pt x="72680" y="36558"/>
                  </a:cubicBezTo>
                  <a:cubicBezTo>
                    <a:pt x="72603" y="36438"/>
                    <a:pt x="72524" y="36319"/>
                    <a:pt x="72441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C58E5F8-9CE3-18E5-3C7E-1455E10E333E}"/>
                </a:ext>
              </a:extLst>
            </p:cNvPr>
            <p:cNvSpPr/>
            <p:nvPr/>
          </p:nvSpPr>
          <p:spPr>
            <a:xfrm>
              <a:off x="9034541" y="2817110"/>
              <a:ext cx="74130" cy="72419"/>
            </a:xfrm>
            <a:custGeom>
              <a:avLst/>
              <a:gdLst>
                <a:gd name="connsiteX0" fmla="*/ 72505 w 74130"/>
                <a:gd name="connsiteY0" fmla="*/ 36072 h 72419"/>
                <a:gd name="connsiteX1" fmla="*/ 49736 w 74130"/>
                <a:gd name="connsiteY1" fmla="*/ 3635 h 72419"/>
                <a:gd name="connsiteX2" fmla="*/ 37538 w 74130"/>
                <a:gd name="connsiteY2" fmla="*/ 1376 h 72419"/>
                <a:gd name="connsiteX3" fmla="*/ 3835 w 74130"/>
                <a:gd name="connsiteY3" fmla="*/ 24055 h 72419"/>
                <a:gd name="connsiteX4" fmla="*/ 1304 w 74130"/>
                <a:gd name="connsiteY4" fmla="*/ 36253 h 72419"/>
                <a:gd name="connsiteX5" fmla="*/ 22177 w 74130"/>
                <a:gd name="connsiteY5" fmla="*/ 68329 h 72419"/>
                <a:gd name="connsiteX6" fmla="*/ 34374 w 74130"/>
                <a:gd name="connsiteY6" fmla="*/ 71040 h 72419"/>
                <a:gd name="connsiteX7" fmla="*/ 69975 w 74130"/>
                <a:gd name="connsiteY7" fmla="*/ 48722 h 72419"/>
                <a:gd name="connsiteX8" fmla="*/ 72601 w 74130"/>
                <a:gd name="connsiteY8" fmla="*/ 36217 h 72419"/>
                <a:gd name="connsiteX9" fmla="*/ 72505 w 74130"/>
                <a:gd name="connsiteY9" fmla="*/ 36072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19">
                  <a:moveTo>
                    <a:pt x="72505" y="36072"/>
                  </a:moveTo>
                  <a:lnTo>
                    <a:pt x="49736" y="3635"/>
                  </a:lnTo>
                  <a:cubicBezTo>
                    <a:pt x="46910" y="-232"/>
                    <a:pt x="41560" y="-1222"/>
                    <a:pt x="37538" y="1376"/>
                  </a:cubicBezTo>
                  <a:lnTo>
                    <a:pt x="3835" y="24055"/>
                  </a:lnTo>
                  <a:cubicBezTo>
                    <a:pt x="-125" y="26797"/>
                    <a:pt x="-1238" y="32163"/>
                    <a:pt x="1304" y="36253"/>
                  </a:cubicBezTo>
                  <a:lnTo>
                    <a:pt x="22177" y="68329"/>
                  </a:lnTo>
                  <a:cubicBezTo>
                    <a:pt x="24862" y="72352"/>
                    <a:pt x="30238" y="73547"/>
                    <a:pt x="34374" y="71040"/>
                  </a:cubicBezTo>
                  <a:lnTo>
                    <a:pt x="69975" y="48722"/>
                  </a:lnTo>
                  <a:cubicBezTo>
                    <a:pt x="74154" y="45994"/>
                    <a:pt x="75330" y="40395"/>
                    <a:pt x="72601" y="36217"/>
                  </a:cubicBezTo>
                  <a:cubicBezTo>
                    <a:pt x="72570" y="36168"/>
                    <a:pt x="72538" y="36120"/>
                    <a:pt x="72505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5BFBD6B5-C4DE-A6F8-FD1D-7C11E3D65655}"/>
                </a:ext>
              </a:extLst>
            </p:cNvPr>
            <p:cNvSpPr/>
            <p:nvPr/>
          </p:nvSpPr>
          <p:spPr>
            <a:xfrm>
              <a:off x="8970931" y="2861073"/>
              <a:ext cx="73925" cy="72124"/>
            </a:xfrm>
            <a:custGeom>
              <a:avLst/>
              <a:gdLst>
                <a:gd name="connsiteX0" fmla="*/ 72505 w 73925"/>
                <a:gd name="connsiteY0" fmla="*/ 36203 h 72124"/>
                <a:gd name="connsiteX1" fmla="*/ 49735 w 73925"/>
                <a:gd name="connsiteY1" fmla="*/ 3675 h 72124"/>
                <a:gd name="connsiteX2" fmla="*/ 37447 w 73925"/>
                <a:gd name="connsiteY2" fmla="*/ 1416 h 72124"/>
                <a:gd name="connsiteX3" fmla="*/ 3835 w 73925"/>
                <a:gd name="connsiteY3" fmla="*/ 23824 h 72124"/>
                <a:gd name="connsiteX4" fmla="*/ 1304 w 73925"/>
                <a:gd name="connsiteY4" fmla="*/ 36022 h 72124"/>
                <a:gd name="connsiteX5" fmla="*/ 22177 w 73925"/>
                <a:gd name="connsiteY5" fmla="*/ 68098 h 72124"/>
                <a:gd name="connsiteX6" fmla="*/ 34374 w 73925"/>
                <a:gd name="connsiteY6" fmla="*/ 70719 h 72124"/>
                <a:gd name="connsiteX7" fmla="*/ 69975 w 73925"/>
                <a:gd name="connsiteY7" fmla="*/ 48401 h 72124"/>
                <a:gd name="connsiteX8" fmla="*/ 72505 w 73925"/>
                <a:gd name="connsiteY8" fmla="*/ 36203 h 7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25" h="72124">
                  <a:moveTo>
                    <a:pt x="72505" y="36203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3824"/>
                  </a:lnTo>
                  <a:cubicBezTo>
                    <a:pt x="-125" y="26566"/>
                    <a:pt x="-1238" y="31932"/>
                    <a:pt x="1304" y="36022"/>
                  </a:cubicBezTo>
                  <a:lnTo>
                    <a:pt x="22177" y="68098"/>
                  </a:lnTo>
                  <a:cubicBezTo>
                    <a:pt x="24890" y="72089"/>
                    <a:pt x="30261" y="73243"/>
                    <a:pt x="34374" y="70719"/>
                  </a:cubicBezTo>
                  <a:lnTo>
                    <a:pt x="69975" y="48401"/>
                  </a:lnTo>
                  <a:cubicBezTo>
                    <a:pt x="73934" y="45659"/>
                    <a:pt x="75047" y="40293"/>
                    <a:pt x="72505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F6BE36F-0065-BE4F-A2D7-0825C1C2C8EA}"/>
                </a:ext>
              </a:extLst>
            </p:cNvPr>
            <p:cNvSpPr/>
            <p:nvPr/>
          </p:nvSpPr>
          <p:spPr>
            <a:xfrm>
              <a:off x="8906570" y="2905687"/>
              <a:ext cx="74153" cy="72752"/>
            </a:xfrm>
            <a:custGeom>
              <a:avLst/>
              <a:gdLst>
                <a:gd name="connsiteX0" fmla="*/ 72442 w 74153"/>
                <a:gd name="connsiteY0" fmla="*/ 36134 h 72752"/>
                <a:gd name="connsiteX1" fmla="*/ 49672 w 74153"/>
                <a:gd name="connsiteY1" fmla="*/ 3696 h 72752"/>
                <a:gd name="connsiteX2" fmla="*/ 37474 w 74153"/>
                <a:gd name="connsiteY2" fmla="*/ 1347 h 72752"/>
                <a:gd name="connsiteX3" fmla="*/ 3772 w 74153"/>
                <a:gd name="connsiteY3" fmla="*/ 24388 h 72752"/>
                <a:gd name="connsiteX4" fmla="*/ 1332 w 74153"/>
                <a:gd name="connsiteY4" fmla="*/ 36586 h 72752"/>
                <a:gd name="connsiteX5" fmla="*/ 22204 w 74153"/>
                <a:gd name="connsiteY5" fmla="*/ 68662 h 72752"/>
                <a:gd name="connsiteX6" fmla="*/ 34402 w 74153"/>
                <a:gd name="connsiteY6" fmla="*/ 71373 h 72752"/>
                <a:gd name="connsiteX7" fmla="*/ 69911 w 74153"/>
                <a:gd name="connsiteY7" fmla="*/ 48965 h 72752"/>
                <a:gd name="connsiteX8" fmla="*/ 72680 w 74153"/>
                <a:gd name="connsiteY8" fmla="*/ 36490 h 72752"/>
                <a:gd name="connsiteX9" fmla="*/ 72441 w 74153"/>
                <a:gd name="connsiteY9" fmla="*/ 36134 h 7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53" h="72752">
                  <a:moveTo>
                    <a:pt x="72442" y="36134"/>
                  </a:moveTo>
                  <a:lnTo>
                    <a:pt x="49672" y="3696"/>
                  </a:lnTo>
                  <a:cubicBezTo>
                    <a:pt x="46874" y="-201"/>
                    <a:pt x="41519" y="-1232"/>
                    <a:pt x="37474" y="1347"/>
                  </a:cubicBezTo>
                  <a:lnTo>
                    <a:pt x="3772" y="24388"/>
                  </a:lnTo>
                  <a:cubicBezTo>
                    <a:pt x="-157" y="27158"/>
                    <a:pt x="-1229" y="32518"/>
                    <a:pt x="1332" y="36586"/>
                  </a:cubicBezTo>
                  <a:lnTo>
                    <a:pt x="22204" y="68662"/>
                  </a:lnTo>
                  <a:cubicBezTo>
                    <a:pt x="24889" y="72685"/>
                    <a:pt x="30266" y="73880"/>
                    <a:pt x="34402" y="71373"/>
                  </a:cubicBezTo>
                  <a:lnTo>
                    <a:pt x="69911" y="48965"/>
                  </a:lnTo>
                  <a:cubicBezTo>
                    <a:pt x="74121" y="46285"/>
                    <a:pt x="75360" y="40699"/>
                    <a:pt x="72680" y="36490"/>
                  </a:cubicBezTo>
                  <a:cubicBezTo>
                    <a:pt x="72603" y="36370"/>
                    <a:pt x="72524" y="36251"/>
                    <a:pt x="72441" y="361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3C8D10D-1B88-2EA6-CD4B-133F210B1DED}"/>
                </a:ext>
              </a:extLst>
            </p:cNvPr>
            <p:cNvSpPr/>
            <p:nvPr/>
          </p:nvSpPr>
          <p:spPr>
            <a:xfrm>
              <a:off x="8930062" y="3076730"/>
              <a:ext cx="73726" cy="72442"/>
            </a:xfrm>
            <a:custGeom>
              <a:avLst/>
              <a:gdLst>
                <a:gd name="connsiteX0" fmla="*/ 72171 w 73726"/>
                <a:gd name="connsiteY0" fmla="*/ 36134 h 72442"/>
                <a:gd name="connsiteX1" fmla="*/ 49401 w 73726"/>
                <a:gd name="connsiteY1" fmla="*/ 3696 h 72442"/>
                <a:gd name="connsiteX2" fmla="*/ 37203 w 73726"/>
                <a:gd name="connsiteY2" fmla="*/ 1347 h 72442"/>
                <a:gd name="connsiteX3" fmla="*/ 3772 w 73726"/>
                <a:gd name="connsiteY3" fmla="*/ 24117 h 72442"/>
                <a:gd name="connsiteX4" fmla="*/ 1332 w 73726"/>
                <a:gd name="connsiteY4" fmla="*/ 36315 h 72442"/>
                <a:gd name="connsiteX5" fmla="*/ 21843 w 73726"/>
                <a:gd name="connsiteY5" fmla="*/ 68391 h 72442"/>
                <a:gd name="connsiteX6" fmla="*/ 33951 w 73726"/>
                <a:gd name="connsiteY6" fmla="*/ 71101 h 72442"/>
                <a:gd name="connsiteX7" fmla="*/ 69551 w 73726"/>
                <a:gd name="connsiteY7" fmla="*/ 48693 h 72442"/>
                <a:gd name="connsiteX8" fmla="*/ 72211 w 73726"/>
                <a:gd name="connsiteY8" fmla="*/ 36195 h 72442"/>
                <a:gd name="connsiteX9" fmla="*/ 72171 w 73726"/>
                <a:gd name="connsiteY9" fmla="*/ 36134 h 72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6" h="72442">
                  <a:moveTo>
                    <a:pt x="72171" y="36134"/>
                  </a:moveTo>
                  <a:lnTo>
                    <a:pt x="49401" y="3696"/>
                  </a:lnTo>
                  <a:cubicBezTo>
                    <a:pt x="46603" y="-201"/>
                    <a:pt x="41248" y="-1232"/>
                    <a:pt x="37203" y="1347"/>
                  </a:cubicBezTo>
                  <a:lnTo>
                    <a:pt x="3772" y="24117"/>
                  </a:lnTo>
                  <a:cubicBezTo>
                    <a:pt x="-157" y="26887"/>
                    <a:pt x="-1229" y="32247"/>
                    <a:pt x="1332" y="36315"/>
                  </a:cubicBezTo>
                  <a:lnTo>
                    <a:pt x="21843" y="68391"/>
                  </a:lnTo>
                  <a:cubicBezTo>
                    <a:pt x="24522" y="72361"/>
                    <a:pt x="29834" y="73550"/>
                    <a:pt x="33951" y="71101"/>
                  </a:cubicBezTo>
                  <a:lnTo>
                    <a:pt x="69551" y="48693"/>
                  </a:lnTo>
                  <a:cubicBezTo>
                    <a:pt x="73737" y="45977"/>
                    <a:pt x="74928" y="40381"/>
                    <a:pt x="72211" y="36195"/>
                  </a:cubicBezTo>
                  <a:cubicBezTo>
                    <a:pt x="72198" y="36175"/>
                    <a:pt x="72185" y="36155"/>
                    <a:pt x="72171" y="361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676950ED-E394-5DD5-A444-9747B5E5F50F}"/>
                </a:ext>
              </a:extLst>
            </p:cNvPr>
            <p:cNvSpPr/>
            <p:nvPr/>
          </p:nvSpPr>
          <p:spPr>
            <a:xfrm>
              <a:off x="8865395" y="3121298"/>
              <a:ext cx="74130" cy="72460"/>
            </a:xfrm>
            <a:custGeom>
              <a:avLst/>
              <a:gdLst>
                <a:gd name="connsiteX0" fmla="*/ 72505 w 74130"/>
                <a:gd name="connsiteY0" fmla="*/ 36112 h 72460"/>
                <a:gd name="connsiteX1" fmla="*/ 49736 w 74130"/>
                <a:gd name="connsiteY1" fmla="*/ 3675 h 72460"/>
                <a:gd name="connsiteX2" fmla="*/ 37447 w 74130"/>
                <a:gd name="connsiteY2" fmla="*/ 1416 h 72460"/>
                <a:gd name="connsiteX3" fmla="*/ 3835 w 74130"/>
                <a:gd name="connsiteY3" fmla="*/ 24095 h 72460"/>
                <a:gd name="connsiteX4" fmla="*/ 1304 w 74130"/>
                <a:gd name="connsiteY4" fmla="*/ 36293 h 72460"/>
                <a:gd name="connsiteX5" fmla="*/ 22177 w 74130"/>
                <a:gd name="connsiteY5" fmla="*/ 68369 h 72460"/>
                <a:gd name="connsiteX6" fmla="*/ 34375 w 74130"/>
                <a:gd name="connsiteY6" fmla="*/ 71080 h 72460"/>
                <a:gd name="connsiteX7" fmla="*/ 69975 w 74130"/>
                <a:gd name="connsiteY7" fmla="*/ 48762 h 72460"/>
                <a:gd name="connsiteX8" fmla="*/ 72601 w 74130"/>
                <a:gd name="connsiteY8" fmla="*/ 36257 h 72460"/>
                <a:gd name="connsiteX9" fmla="*/ 72505 w 74130"/>
                <a:gd name="connsiteY9" fmla="*/ 36112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60">
                  <a:moveTo>
                    <a:pt x="72505" y="36112"/>
                  </a:moveTo>
                  <a:lnTo>
                    <a:pt x="49736" y="3675"/>
                  </a:lnTo>
                  <a:cubicBezTo>
                    <a:pt x="46904" y="-245"/>
                    <a:pt x="41488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9" y="73587"/>
                    <a:pt x="34375" y="71080"/>
                  </a:cubicBezTo>
                  <a:lnTo>
                    <a:pt x="69975" y="48762"/>
                  </a:lnTo>
                  <a:cubicBezTo>
                    <a:pt x="74154" y="46034"/>
                    <a:pt x="75330" y="40435"/>
                    <a:pt x="72601" y="36257"/>
                  </a:cubicBezTo>
                  <a:cubicBezTo>
                    <a:pt x="72570" y="36208"/>
                    <a:pt x="72538" y="36160"/>
                    <a:pt x="72505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FA345EB-DDB6-75BF-2897-462CD8151A10}"/>
                </a:ext>
              </a:extLst>
            </p:cNvPr>
            <p:cNvSpPr/>
            <p:nvPr/>
          </p:nvSpPr>
          <p:spPr>
            <a:xfrm>
              <a:off x="8799200" y="3163987"/>
              <a:ext cx="78156" cy="76113"/>
            </a:xfrm>
            <a:custGeom>
              <a:avLst/>
              <a:gdLst>
                <a:gd name="connsiteX0" fmla="*/ 77168 w 78156"/>
                <a:gd name="connsiteY0" fmla="*/ 42034 h 76113"/>
                <a:gd name="connsiteX1" fmla="*/ 48886 w 78156"/>
                <a:gd name="connsiteY1" fmla="*/ 1736 h 76113"/>
                <a:gd name="connsiteX2" fmla="*/ 43246 w 78156"/>
                <a:gd name="connsiteY2" fmla="*/ 616 h 76113"/>
                <a:gd name="connsiteX3" fmla="*/ 43194 w 78156"/>
                <a:gd name="connsiteY3" fmla="*/ 651 h 76113"/>
                <a:gd name="connsiteX4" fmla="*/ 1811 w 78156"/>
                <a:gd name="connsiteY4" fmla="*/ 28571 h 76113"/>
                <a:gd name="connsiteX5" fmla="*/ 588 w 78156"/>
                <a:gd name="connsiteY5" fmla="*/ 34190 h 76113"/>
                <a:gd name="connsiteX6" fmla="*/ 636 w 78156"/>
                <a:gd name="connsiteY6" fmla="*/ 34264 h 76113"/>
                <a:gd name="connsiteX7" fmla="*/ 26568 w 78156"/>
                <a:gd name="connsiteY7" fmla="*/ 74111 h 76113"/>
                <a:gd name="connsiteX8" fmla="*/ 32163 w 78156"/>
                <a:gd name="connsiteY8" fmla="*/ 75438 h 76113"/>
                <a:gd name="connsiteX9" fmla="*/ 32261 w 78156"/>
                <a:gd name="connsiteY9" fmla="*/ 75375 h 76113"/>
                <a:gd name="connsiteX10" fmla="*/ 75993 w 78156"/>
                <a:gd name="connsiteY10" fmla="*/ 48269 h 76113"/>
                <a:gd name="connsiteX11" fmla="*/ 77556 w 78156"/>
                <a:gd name="connsiteY11" fmla="*/ 42602 h 76113"/>
                <a:gd name="connsiteX12" fmla="*/ 77168 w 78156"/>
                <a:gd name="connsiteY12" fmla="*/ 42034 h 7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156" h="76113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8" y="74111"/>
                  </a:lnTo>
                  <a:cubicBezTo>
                    <a:pt x="27747" y="76022"/>
                    <a:pt x="30252" y="76616"/>
                    <a:pt x="32163" y="75438"/>
                  </a:cubicBezTo>
                  <a:cubicBezTo>
                    <a:pt x="32196" y="75417"/>
                    <a:pt x="32228" y="75397"/>
                    <a:pt x="32261" y="75375"/>
                  </a:cubicBezTo>
                  <a:lnTo>
                    <a:pt x="75993" y="48269"/>
                  </a:lnTo>
                  <a:cubicBezTo>
                    <a:pt x="77990" y="47136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47DDE5D-ED0F-AED8-FE03-429A412EDBBA}"/>
                </a:ext>
              </a:extLst>
            </p:cNvPr>
            <p:cNvSpPr/>
            <p:nvPr/>
          </p:nvSpPr>
          <p:spPr>
            <a:xfrm>
              <a:off x="8742303" y="3203478"/>
              <a:ext cx="78170" cy="76041"/>
            </a:xfrm>
            <a:custGeom>
              <a:avLst/>
              <a:gdLst>
                <a:gd name="connsiteX0" fmla="*/ 77050 w 78170"/>
                <a:gd name="connsiteY0" fmla="*/ 42029 h 76041"/>
                <a:gd name="connsiteX1" fmla="*/ 48768 w 78170"/>
                <a:gd name="connsiteY1" fmla="*/ 1640 h 76041"/>
                <a:gd name="connsiteX2" fmla="*/ 43076 w 78170"/>
                <a:gd name="connsiteY2" fmla="*/ 646 h 76041"/>
                <a:gd name="connsiteX3" fmla="*/ 1783 w 78170"/>
                <a:gd name="connsiteY3" fmla="*/ 28475 h 76041"/>
                <a:gd name="connsiteX4" fmla="*/ 609 w 78170"/>
                <a:gd name="connsiteY4" fmla="*/ 34258 h 76041"/>
                <a:gd name="connsiteX5" fmla="*/ 26541 w 78170"/>
                <a:gd name="connsiteY5" fmla="*/ 74105 h 76041"/>
                <a:gd name="connsiteX6" fmla="*/ 32233 w 78170"/>
                <a:gd name="connsiteY6" fmla="*/ 75370 h 76041"/>
                <a:gd name="connsiteX7" fmla="*/ 75966 w 78170"/>
                <a:gd name="connsiteY7" fmla="*/ 48263 h 76041"/>
                <a:gd name="connsiteX8" fmla="*/ 77666 w 78170"/>
                <a:gd name="connsiteY8" fmla="*/ 42904 h 76041"/>
                <a:gd name="connsiteX9" fmla="*/ 77050 w 78170"/>
                <a:gd name="connsiteY9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170" h="76041">
                  <a:moveTo>
                    <a:pt x="77050" y="42029"/>
                  </a:moveTo>
                  <a:lnTo>
                    <a:pt x="48768" y="1640"/>
                  </a:lnTo>
                  <a:cubicBezTo>
                    <a:pt x="47449" y="-172"/>
                    <a:pt x="44931" y="-612"/>
                    <a:pt x="4307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3" y="75968"/>
                    <a:pt x="30300" y="76523"/>
                    <a:pt x="32233" y="75370"/>
                  </a:cubicBezTo>
                  <a:lnTo>
                    <a:pt x="75966" y="48263"/>
                  </a:lnTo>
                  <a:cubicBezTo>
                    <a:pt x="77915" y="47253"/>
                    <a:pt x="78676" y="44853"/>
                    <a:pt x="77666" y="42904"/>
                  </a:cubicBezTo>
                  <a:cubicBezTo>
                    <a:pt x="77501" y="42586"/>
                    <a:pt x="77294" y="42291"/>
                    <a:pt x="77050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BBFFDC9-9C14-0B37-2C0C-7103B1CFBEBB}"/>
                </a:ext>
              </a:extLst>
            </p:cNvPr>
            <p:cNvSpPr/>
            <p:nvPr/>
          </p:nvSpPr>
          <p:spPr>
            <a:xfrm>
              <a:off x="8678394" y="3247662"/>
              <a:ext cx="78159" cy="76041"/>
            </a:xfrm>
            <a:custGeom>
              <a:avLst/>
              <a:gdLst>
                <a:gd name="connsiteX0" fmla="*/ 77168 w 78159"/>
                <a:gd name="connsiteY0" fmla="*/ 41938 h 76041"/>
                <a:gd name="connsiteX1" fmla="*/ 48886 w 78159"/>
                <a:gd name="connsiteY1" fmla="*/ 1640 h 76041"/>
                <a:gd name="connsiteX2" fmla="*/ 43194 w 78159"/>
                <a:gd name="connsiteY2" fmla="*/ 646 h 76041"/>
                <a:gd name="connsiteX3" fmla="*/ 1811 w 78159"/>
                <a:gd name="connsiteY3" fmla="*/ 28475 h 76041"/>
                <a:gd name="connsiteX4" fmla="*/ 588 w 78159"/>
                <a:gd name="connsiteY4" fmla="*/ 34094 h 76041"/>
                <a:gd name="connsiteX5" fmla="*/ 636 w 78159"/>
                <a:gd name="connsiteY5" fmla="*/ 34168 h 76041"/>
                <a:gd name="connsiteX6" fmla="*/ 26568 w 78159"/>
                <a:gd name="connsiteY6" fmla="*/ 74105 h 76041"/>
                <a:gd name="connsiteX7" fmla="*/ 32261 w 78159"/>
                <a:gd name="connsiteY7" fmla="*/ 75370 h 76041"/>
                <a:gd name="connsiteX8" fmla="*/ 75993 w 78159"/>
                <a:gd name="connsiteY8" fmla="*/ 48263 h 76041"/>
                <a:gd name="connsiteX9" fmla="*/ 77523 w 78159"/>
                <a:gd name="connsiteY9" fmla="*/ 42455 h 76041"/>
                <a:gd name="connsiteX10" fmla="*/ 77168 w 78159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59" h="76041">
                  <a:moveTo>
                    <a:pt x="77168" y="41938"/>
                  </a:moveTo>
                  <a:lnTo>
                    <a:pt x="48886" y="1640"/>
                  </a:lnTo>
                  <a:cubicBezTo>
                    <a:pt x="47567" y="-172"/>
                    <a:pt x="45049" y="-612"/>
                    <a:pt x="43194" y="646"/>
                  </a:cubicBezTo>
                  <a:lnTo>
                    <a:pt x="1811" y="28475"/>
                  </a:lnTo>
                  <a:cubicBezTo>
                    <a:pt x="-78" y="29689"/>
                    <a:pt x="-626" y="32204"/>
                    <a:pt x="588" y="34094"/>
                  </a:cubicBezTo>
                  <a:cubicBezTo>
                    <a:pt x="604" y="34119"/>
                    <a:pt x="620" y="34143"/>
                    <a:pt x="636" y="34168"/>
                  </a:cubicBezTo>
                  <a:lnTo>
                    <a:pt x="26568" y="74105"/>
                  </a:lnTo>
                  <a:cubicBezTo>
                    <a:pt x="27831" y="75969"/>
                    <a:pt x="30328" y="76524"/>
                    <a:pt x="32261" y="75370"/>
                  </a:cubicBezTo>
                  <a:lnTo>
                    <a:pt x="75993" y="48263"/>
                  </a:lnTo>
                  <a:cubicBezTo>
                    <a:pt x="78019" y="47082"/>
                    <a:pt x="78704" y="44482"/>
                    <a:pt x="77523" y="42455"/>
                  </a:cubicBezTo>
                  <a:cubicBezTo>
                    <a:pt x="77418" y="42274"/>
                    <a:pt x="77299" y="42102"/>
                    <a:pt x="77168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FE29553-28D8-95DE-E31C-427F1AC4F3D6}"/>
                </a:ext>
              </a:extLst>
            </p:cNvPr>
            <p:cNvSpPr/>
            <p:nvPr/>
          </p:nvSpPr>
          <p:spPr>
            <a:xfrm>
              <a:off x="8616591" y="3290395"/>
              <a:ext cx="77968" cy="75717"/>
            </a:xfrm>
            <a:custGeom>
              <a:avLst/>
              <a:gdLst>
                <a:gd name="connsiteX0" fmla="*/ 77167 w 77968"/>
                <a:gd name="connsiteY0" fmla="*/ 42034 h 75717"/>
                <a:gd name="connsiteX1" fmla="*/ 48886 w 77968"/>
                <a:gd name="connsiteY1" fmla="*/ 1736 h 75717"/>
                <a:gd name="connsiteX2" fmla="*/ 43246 w 77968"/>
                <a:gd name="connsiteY2" fmla="*/ 616 h 75717"/>
                <a:gd name="connsiteX3" fmla="*/ 43193 w 77968"/>
                <a:gd name="connsiteY3" fmla="*/ 651 h 75717"/>
                <a:gd name="connsiteX4" fmla="*/ 1811 w 77968"/>
                <a:gd name="connsiteY4" fmla="*/ 28210 h 75717"/>
                <a:gd name="connsiteX5" fmla="*/ 588 w 77968"/>
                <a:gd name="connsiteY5" fmla="*/ 33828 h 75717"/>
                <a:gd name="connsiteX6" fmla="*/ 636 w 77968"/>
                <a:gd name="connsiteY6" fmla="*/ 33902 h 75717"/>
                <a:gd name="connsiteX7" fmla="*/ 26568 w 77968"/>
                <a:gd name="connsiteY7" fmla="*/ 73749 h 75717"/>
                <a:gd name="connsiteX8" fmla="*/ 32261 w 77968"/>
                <a:gd name="connsiteY8" fmla="*/ 75014 h 75717"/>
                <a:gd name="connsiteX9" fmla="*/ 75993 w 77968"/>
                <a:gd name="connsiteY9" fmla="*/ 47907 h 75717"/>
                <a:gd name="connsiteX10" fmla="*/ 77256 w 77968"/>
                <a:gd name="connsiteY10" fmla="*/ 42167 h 75717"/>
                <a:gd name="connsiteX11" fmla="*/ 77167 w 77968"/>
                <a:gd name="connsiteY11" fmla="*/ 42034 h 7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968" h="75717">
                  <a:moveTo>
                    <a:pt x="77167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8" y="628"/>
                    <a:pt x="43211" y="639"/>
                    <a:pt x="43193" y="651"/>
                  </a:cubicBezTo>
                  <a:lnTo>
                    <a:pt x="1811" y="28210"/>
                  </a:lnTo>
                  <a:cubicBezTo>
                    <a:pt x="-78" y="29424"/>
                    <a:pt x="-626" y="31939"/>
                    <a:pt x="588" y="33828"/>
                  </a:cubicBezTo>
                  <a:cubicBezTo>
                    <a:pt x="604" y="33853"/>
                    <a:pt x="620" y="33878"/>
                    <a:pt x="636" y="33902"/>
                  </a:cubicBezTo>
                  <a:lnTo>
                    <a:pt x="26568" y="73749"/>
                  </a:lnTo>
                  <a:cubicBezTo>
                    <a:pt x="27802" y="75655"/>
                    <a:pt x="30336" y="76218"/>
                    <a:pt x="32261" y="75014"/>
                  </a:cubicBezTo>
                  <a:lnTo>
                    <a:pt x="75993" y="47907"/>
                  </a:lnTo>
                  <a:cubicBezTo>
                    <a:pt x="77927" y="46671"/>
                    <a:pt x="78492" y="44101"/>
                    <a:pt x="77256" y="42167"/>
                  </a:cubicBezTo>
                  <a:cubicBezTo>
                    <a:pt x="77227" y="42122"/>
                    <a:pt x="77198" y="42078"/>
                    <a:pt x="77167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9715C53-38ED-ABF2-5EEE-1AEC99901778}"/>
                </a:ext>
              </a:extLst>
            </p:cNvPr>
            <p:cNvSpPr/>
            <p:nvPr/>
          </p:nvSpPr>
          <p:spPr>
            <a:xfrm>
              <a:off x="9016171" y="2926440"/>
              <a:ext cx="74066" cy="72407"/>
            </a:xfrm>
            <a:custGeom>
              <a:avLst/>
              <a:gdLst>
                <a:gd name="connsiteX0" fmla="*/ 72442 w 74066"/>
                <a:gd name="connsiteY0" fmla="*/ 36072 h 72407"/>
                <a:gd name="connsiteX1" fmla="*/ 49672 w 74066"/>
                <a:gd name="connsiteY1" fmla="*/ 3635 h 72407"/>
                <a:gd name="connsiteX2" fmla="*/ 37474 w 74066"/>
                <a:gd name="connsiteY2" fmla="*/ 1376 h 72407"/>
                <a:gd name="connsiteX3" fmla="*/ 3772 w 74066"/>
                <a:gd name="connsiteY3" fmla="*/ 24145 h 72407"/>
                <a:gd name="connsiteX4" fmla="*/ 1332 w 74066"/>
                <a:gd name="connsiteY4" fmla="*/ 36343 h 72407"/>
                <a:gd name="connsiteX5" fmla="*/ 22204 w 74066"/>
                <a:gd name="connsiteY5" fmla="*/ 68420 h 72407"/>
                <a:gd name="connsiteX6" fmla="*/ 34312 w 74066"/>
                <a:gd name="connsiteY6" fmla="*/ 71040 h 72407"/>
                <a:gd name="connsiteX7" fmla="*/ 69911 w 74066"/>
                <a:gd name="connsiteY7" fmla="*/ 48722 h 72407"/>
                <a:gd name="connsiteX8" fmla="*/ 72538 w 74066"/>
                <a:gd name="connsiteY8" fmla="*/ 36216 h 72407"/>
                <a:gd name="connsiteX9" fmla="*/ 72441 w 74066"/>
                <a:gd name="connsiteY9" fmla="*/ 36072 h 7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66" h="72407">
                  <a:moveTo>
                    <a:pt x="72442" y="36072"/>
                  </a:moveTo>
                  <a:lnTo>
                    <a:pt x="49672" y="3635"/>
                  </a:lnTo>
                  <a:cubicBezTo>
                    <a:pt x="46847" y="-232"/>
                    <a:pt x="41496" y="-1222"/>
                    <a:pt x="37474" y="1376"/>
                  </a:cubicBezTo>
                  <a:lnTo>
                    <a:pt x="3772" y="24145"/>
                  </a:lnTo>
                  <a:cubicBezTo>
                    <a:pt x="-157" y="26915"/>
                    <a:pt x="-1229" y="32276"/>
                    <a:pt x="1332" y="36343"/>
                  </a:cubicBezTo>
                  <a:lnTo>
                    <a:pt x="22204" y="68420"/>
                  </a:lnTo>
                  <a:cubicBezTo>
                    <a:pt x="24912" y="72358"/>
                    <a:pt x="30218" y="73506"/>
                    <a:pt x="34312" y="71040"/>
                  </a:cubicBezTo>
                  <a:lnTo>
                    <a:pt x="69911" y="48722"/>
                  </a:lnTo>
                  <a:cubicBezTo>
                    <a:pt x="74090" y="45994"/>
                    <a:pt x="75266" y="40395"/>
                    <a:pt x="72538" y="36216"/>
                  </a:cubicBezTo>
                  <a:cubicBezTo>
                    <a:pt x="72506" y="36168"/>
                    <a:pt x="72474" y="36120"/>
                    <a:pt x="72441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4972254A-A059-7B35-B8D5-BA5A27A7042B}"/>
                </a:ext>
              </a:extLst>
            </p:cNvPr>
            <p:cNvSpPr/>
            <p:nvPr/>
          </p:nvSpPr>
          <p:spPr>
            <a:xfrm>
              <a:off x="8951685" y="2970945"/>
              <a:ext cx="74087" cy="72550"/>
            </a:xfrm>
            <a:custGeom>
              <a:avLst/>
              <a:gdLst>
                <a:gd name="connsiteX0" fmla="*/ 72505 w 74087"/>
                <a:gd name="connsiteY0" fmla="*/ 36203 h 72550"/>
                <a:gd name="connsiteX1" fmla="*/ 49735 w 74087"/>
                <a:gd name="connsiteY1" fmla="*/ 3675 h 72550"/>
                <a:gd name="connsiteX2" fmla="*/ 37447 w 74087"/>
                <a:gd name="connsiteY2" fmla="*/ 1416 h 72550"/>
                <a:gd name="connsiteX3" fmla="*/ 3835 w 74087"/>
                <a:gd name="connsiteY3" fmla="*/ 24186 h 72550"/>
                <a:gd name="connsiteX4" fmla="*/ 1304 w 74087"/>
                <a:gd name="connsiteY4" fmla="*/ 36384 h 72550"/>
                <a:gd name="connsiteX5" fmla="*/ 22177 w 74087"/>
                <a:gd name="connsiteY5" fmla="*/ 68460 h 72550"/>
                <a:gd name="connsiteX6" fmla="*/ 34374 w 74087"/>
                <a:gd name="connsiteY6" fmla="*/ 71170 h 72550"/>
                <a:gd name="connsiteX7" fmla="*/ 69975 w 74087"/>
                <a:gd name="connsiteY7" fmla="*/ 48762 h 72550"/>
                <a:gd name="connsiteX8" fmla="*/ 72531 w 74087"/>
                <a:gd name="connsiteY8" fmla="*/ 36242 h 72550"/>
                <a:gd name="connsiteX9" fmla="*/ 72504 w 74087"/>
                <a:gd name="connsiteY9" fmla="*/ 36203 h 7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550">
                  <a:moveTo>
                    <a:pt x="72505" y="36203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4186"/>
                  </a:lnTo>
                  <a:cubicBezTo>
                    <a:pt x="-125" y="26928"/>
                    <a:pt x="-1238" y="32293"/>
                    <a:pt x="1304" y="36384"/>
                  </a:cubicBezTo>
                  <a:lnTo>
                    <a:pt x="22177" y="68460"/>
                  </a:lnTo>
                  <a:cubicBezTo>
                    <a:pt x="24862" y="72482"/>
                    <a:pt x="30238" y="73677"/>
                    <a:pt x="34374" y="71170"/>
                  </a:cubicBezTo>
                  <a:lnTo>
                    <a:pt x="69975" y="48762"/>
                  </a:lnTo>
                  <a:cubicBezTo>
                    <a:pt x="74138" y="46011"/>
                    <a:pt x="75282" y="40406"/>
                    <a:pt x="72531" y="36242"/>
                  </a:cubicBezTo>
                  <a:cubicBezTo>
                    <a:pt x="72522" y="36229"/>
                    <a:pt x="72513" y="36216"/>
                    <a:pt x="72504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BBAB30C-CCE4-D860-2CEC-3A5616808F1A}"/>
                </a:ext>
              </a:extLst>
            </p:cNvPr>
            <p:cNvSpPr/>
            <p:nvPr/>
          </p:nvSpPr>
          <p:spPr>
            <a:xfrm>
              <a:off x="8887415" y="3015581"/>
              <a:ext cx="74087" cy="72460"/>
            </a:xfrm>
            <a:custGeom>
              <a:avLst/>
              <a:gdLst>
                <a:gd name="connsiteX0" fmla="*/ 72532 w 74087"/>
                <a:gd name="connsiteY0" fmla="*/ 36112 h 72460"/>
                <a:gd name="connsiteX1" fmla="*/ 49762 w 74087"/>
                <a:gd name="connsiteY1" fmla="*/ 3675 h 72460"/>
                <a:gd name="connsiteX2" fmla="*/ 37474 w 74087"/>
                <a:gd name="connsiteY2" fmla="*/ 1416 h 72460"/>
                <a:gd name="connsiteX3" fmla="*/ 3772 w 74087"/>
                <a:gd name="connsiteY3" fmla="*/ 24095 h 72460"/>
                <a:gd name="connsiteX4" fmla="*/ 1332 w 74087"/>
                <a:gd name="connsiteY4" fmla="*/ 36293 h 72460"/>
                <a:gd name="connsiteX5" fmla="*/ 22204 w 74087"/>
                <a:gd name="connsiteY5" fmla="*/ 68369 h 72460"/>
                <a:gd name="connsiteX6" fmla="*/ 34402 w 74087"/>
                <a:gd name="connsiteY6" fmla="*/ 71080 h 72460"/>
                <a:gd name="connsiteX7" fmla="*/ 69911 w 74087"/>
                <a:gd name="connsiteY7" fmla="*/ 48672 h 72460"/>
                <a:gd name="connsiteX8" fmla="*/ 72572 w 74087"/>
                <a:gd name="connsiteY8" fmla="*/ 36174 h 72460"/>
                <a:gd name="connsiteX9" fmla="*/ 72532 w 74087"/>
                <a:gd name="connsiteY9" fmla="*/ 36113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460">
                  <a:moveTo>
                    <a:pt x="72532" y="36112"/>
                  </a:moveTo>
                  <a:lnTo>
                    <a:pt x="49762" y="3675"/>
                  </a:lnTo>
                  <a:cubicBezTo>
                    <a:pt x="46930" y="-245"/>
                    <a:pt x="41515" y="-1241"/>
                    <a:pt x="37474" y="1416"/>
                  </a:cubicBezTo>
                  <a:lnTo>
                    <a:pt x="3772" y="24095"/>
                  </a:lnTo>
                  <a:cubicBezTo>
                    <a:pt x="-157" y="26865"/>
                    <a:pt x="-1229" y="32225"/>
                    <a:pt x="1332" y="36293"/>
                  </a:cubicBezTo>
                  <a:lnTo>
                    <a:pt x="22204" y="68369"/>
                  </a:lnTo>
                  <a:cubicBezTo>
                    <a:pt x="24889" y="72392"/>
                    <a:pt x="30266" y="73587"/>
                    <a:pt x="34402" y="71080"/>
                  </a:cubicBezTo>
                  <a:lnTo>
                    <a:pt x="69911" y="48672"/>
                  </a:lnTo>
                  <a:cubicBezTo>
                    <a:pt x="74097" y="45955"/>
                    <a:pt x="75289" y="40360"/>
                    <a:pt x="72572" y="36174"/>
                  </a:cubicBezTo>
                  <a:cubicBezTo>
                    <a:pt x="72559" y="36153"/>
                    <a:pt x="72545" y="36133"/>
                    <a:pt x="72532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F68E4B52-EBCF-F92E-4FC2-44FC8289ED7E}"/>
                </a:ext>
              </a:extLst>
            </p:cNvPr>
            <p:cNvSpPr/>
            <p:nvPr/>
          </p:nvSpPr>
          <p:spPr>
            <a:xfrm>
              <a:off x="8823081" y="3060167"/>
              <a:ext cx="74243" cy="72742"/>
            </a:xfrm>
            <a:custGeom>
              <a:avLst/>
              <a:gdLst>
                <a:gd name="connsiteX0" fmla="*/ 72442 w 74243"/>
                <a:gd name="connsiteY0" fmla="*/ 36073 h 72742"/>
                <a:gd name="connsiteX1" fmla="*/ 49672 w 74243"/>
                <a:gd name="connsiteY1" fmla="*/ 3635 h 72742"/>
                <a:gd name="connsiteX2" fmla="*/ 37475 w 74243"/>
                <a:gd name="connsiteY2" fmla="*/ 1376 h 72742"/>
                <a:gd name="connsiteX3" fmla="*/ 3772 w 74243"/>
                <a:gd name="connsiteY3" fmla="*/ 24055 h 72742"/>
                <a:gd name="connsiteX4" fmla="*/ 1332 w 74243"/>
                <a:gd name="connsiteY4" fmla="*/ 36253 h 72742"/>
                <a:gd name="connsiteX5" fmla="*/ 22205 w 74243"/>
                <a:gd name="connsiteY5" fmla="*/ 68691 h 72742"/>
                <a:gd name="connsiteX6" fmla="*/ 34312 w 74243"/>
                <a:gd name="connsiteY6" fmla="*/ 71401 h 72742"/>
                <a:gd name="connsiteX7" fmla="*/ 69912 w 74243"/>
                <a:gd name="connsiteY7" fmla="*/ 49084 h 72742"/>
                <a:gd name="connsiteX8" fmla="*/ 72826 w 74243"/>
                <a:gd name="connsiteY8" fmla="*/ 36642 h 72742"/>
                <a:gd name="connsiteX9" fmla="*/ 72442 w 74243"/>
                <a:gd name="connsiteY9" fmla="*/ 36072 h 72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243" h="72742">
                  <a:moveTo>
                    <a:pt x="72442" y="36073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055"/>
                  </a:lnTo>
                  <a:cubicBezTo>
                    <a:pt x="-157" y="26825"/>
                    <a:pt x="-1229" y="32185"/>
                    <a:pt x="1332" y="36253"/>
                  </a:cubicBezTo>
                  <a:lnTo>
                    <a:pt x="22205" y="68691"/>
                  </a:lnTo>
                  <a:cubicBezTo>
                    <a:pt x="24884" y="72660"/>
                    <a:pt x="30196" y="73850"/>
                    <a:pt x="34312" y="71401"/>
                  </a:cubicBezTo>
                  <a:lnTo>
                    <a:pt x="69912" y="49084"/>
                  </a:lnTo>
                  <a:cubicBezTo>
                    <a:pt x="74152" y="46453"/>
                    <a:pt x="75457" y="40882"/>
                    <a:pt x="72826" y="36642"/>
                  </a:cubicBezTo>
                  <a:cubicBezTo>
                    <a:pt x="72705" y="36447"/>
                    <a:pt x="72577" y="36257"/>
                    <a:pt x="72442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F0066D4-4E30-873D-B212-37A277129248}"/>
                </a:ext>
              </a:extLst>
            </p:cNvPr>
            <p:cNvSpPr/>
            <p:nvPr/>
          </p:nvSpPr>
          <p:spPr>
            <a:xfrm>
              <a:off x="8757309" y="3102816"/>
              <a:ext cx="78121" cy="76140"/>
            </a:xfrm>
            <a:custGeom>
              <a:avLst/>
              <a:gdLst>
                <a:gd name="connsiteX0" fmla="*/ 77133 w 78121"/>
                <a:gd name="connsiteY0" fmla="*/ 42034 h 76140"/>
                <a:gd name="connsiteX1" fmla="*/ 48852 w 78121"/>
                <a:gd name="connsiteY1" fmla="*/ 1736 h 76140"/>
                <a:gd name="connsiteX2" fmla="*/ 43212 w 78121"/>
                <a:gd name="connsiteY2" fmla="*/ 616 h 76140"/>
                <a:gd name="connsiteX3" fmla="*/ 43159 w 78121"/>
                <a:gd name="connsiteY3" fmla="*/ 651 h 76140"/>
                <a:gd name="connsiteX4" fmla="*/ 1776 w 78121"/>
                <a:gd name="connsiteY4" fmla="*/ 28571 h 76140"/>
                <a:gd name="connsiteX5" fmla="*/ 602 w 78121"/>
                <a:gd name="connsiteY5" fmla="*/ 34264 h 76140"/>
                <a:gd name="connsiteX6" fmla="*/ 26534 w 78121"/>
                <a:gd name="connsiteY6" fmla="*/ 74201 h 76140"/>
                <a:gd name="connsiteX7" fmla="*/ 32153 w 78121"/>
                <a:gd name="connsiteY7" fmla="*/ 75424 h 76140"/>
                <a:gd name="connsiteX8" fmla="*/ 32227 w 78121"/>
                <a:gd name="connsiteY8" fmla="*/ 75375 h 76140"/>
                <a:gd name="connsiteX9" fmla="*/ 75958 w 78121"/>
                <a:gd name="connsiteY9" fmla="*/ 48269 h 76140"/>
                <a:gd name="connsiteX10" fmla="*/ 77521 w 78121"/>
                <a:gd name="connsiteY10" fmla="*/ 42602 h 76140"/>
                <a:gd name="connsiteX11" fmla="*/ 77133 w 78121"/>
                <a:gd name="connsiteY11" fmla="*/ 42034 h 7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21" h="76140">
                  <a:moveTo>
                    <a:pt x="77133" y="42034"/>
                  </a:moveTo>
                  <a:lnTo>
                    <a:pt x="48852" y="1736"/>
                  </a:lnTo>
                  <a:cubicBezTo>
                    <a:pt x="47604" y="-131"/>
                    <a:pt x="45078" y="-632"/>
                    <a:pt x="43212" y="616"/>
                  </a:cubicBezTo>
                  <a:cubicBezTo>
                    <a:pt x="43194" y="628"/>
                    <a:pt x="43177" y="639"/>
                    <a:pt x="43159" y="651"/>
                  </a:cubicBezTo>
                  <a:lnTo>
                    <a:pt x="1776" y="28571"/>
                  </a:lnTo>
                  <a:cubicBezTo>
                    <a:pt x="-98" y="29834"/>
                    <a:pt x="-619" y="32362"/>
                    <a:pt x="602" y="34264"/>
                  </a:cubicBezTo>
                  <a:lnTo>
                    <a:pt x="26534" y="74201"/>
                  </a:lnTo>
                  <a:cubicBezTo>
                    <a:pt x="27748" y="76090"/>
                    <a:pt x="30263" y="76638"/>
                    <a:pt x="32153" y="75424"/>
                  </a:cubicBezTo>
                  <a:cubicBezTo>
                    <a:pt x="32178" y="75408"/>
                    <a:pt x="32202" y="75392"/>
                    <a:pt x="32227" y="75375"/>
                  </a:cubicBezTo>
                  <a:lnTo>
                    <a:pt x="75958" y="48269"/>
                  </a:lnTo>
                  <a:cubicBezTo>
                    <a:pt x="77955" y="47135"/>
                    <a:pt x="78654" y="44599"/>
                    <a:pt x="77521" y="42602"/>
                  </a:cubicBezTo>
                  <a:cubicBezTo>
                    <a:pt x="77407" y="42403"/>
                    <a:pt x="77278" y="42213"/>
                    <a:pt x="77133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043931A-64A8-A050-A803-8F9A51259910}"/>
                </a:ext>
              </a:extLst>
            </p:cNvPr>
            <p:cNvSpPr/>
            <p:nvPr/>
          </p:nvSpPr>
          <p:spPr>
            <a:xfrm>
              <a:off x="8699927" y="3142300"/>
              <a:ext cx="78128" cy="76080"/>
            </a:xfrm>
            <a:custGeom>
              <a:avLst/>
              <a:gdLst>
                <a:gd name="connsiteX0" fmla="*/ 77140 w 78128"/>
                <a:gd name="connsiteY0" fmla="*/ 42036 h 76080"/>
                <a:gd name="connsiteX1" fmla="*/ 48859 w 78128"/>
                <a:gd name="connsiteY1" fmla="*/ 1647 h 76080"/>
                <a:gd name="connsiteX2" fmla="*/ 43076 w 78128"/>
                <a:gd name="connsiteY2" fmla="*/ 653 h 76080"/>
                <a:gd name="connsiteX3" fmla="*/ 1783 w 78128"/>
                <a:gd name="connsiteY3" fmla="*/ 28483 h 76080"/>
                <a:gd name="connsiteX4" fmla="*/ 609 w 78128"/>
                <a:gd name="connsiteY4" fmla="*/ 34266 h 76080"/>
                <a:gd name="connsiteX5" fmla="*/ 26541 w 78128"/>
                <a:gd name="connsiteY5" fmla="*/ 74112 h 76080"/>
                <a:gd name="connsiteX6" fmla="*/ 32233 w 78128"/>
                <a:gd name="connsiteY6" fmla="*/ 75378 h 76080"/>
                <a:gd name="connsiteX7" fmla="*/ 75966 w 78128"/>
                <a:gd name="connsiteY7" fmla="*/ 48271 h 76080"/>
                <a:gd name="connsiteX8" fmla="*/ 77528 w 78128"/>
                <a:gd name="connsiteY8" fmla="*/ 42604 h 76080"/>
                <a:gd name="connsiteX9" fmla="*/ 77140 w 78128"/>
                <a:gd name="connsiteY9" fmla="*/ 42036 h 7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128" h="76080">
                  <a:moveTo>
                    <a:pt x="77140" y="42036"/>
                  </a:moveTo>
                  <a:lnTo>
                    <a:pt x="48859" y="1647"/>
                  </a:lnTo>
                  <a:cubicBezTo>
                    <a:pt x="47507" y="-177"/>
                    <a:pt x="44959" y="-614"/>
                    <a:pt x="43076" y="653"/>
                  </a:cubicBezTo>
                  <a:lnTo>
                    <a:pt x="1783" y="28483"/>
                  </a:lnTo>
                  <a:cubicBezTo>
                    <a:pt x="-102" y="29779"/>
                    <a:pt x="-622" y="32336"/>
                    <a:pt x="609" y="34266"/>
                  </a:cubicBezTo>
                  <a:lnTo>
                    <a:pt x="26541" y="74112"/>
                  </a:lnTo>
                  <a:cubicBezTo>
                    <a:pt x="27774" y="76018"/>
                    <a:pt x="30308" y="76581"/>
                    <a:pt x="32233" y="75378"/>
                  </a:cubicBezTo>
                  <a:lnTo>
                    <a:pt x="75966" y="48271"/>
                  </a:lnTo>
                  <a:cubicBezTo>
                    <a:pt x="77962" y="47137"/>
                    <a:pt x="78661" y="44600"/>
                    <a:pt x="77528" y="42604"/>
                  </a:cubicBezTo>
                  <a:cubicBezTo>
                    <a:pt x="77414" y="42404"/>
                    <a:pt x="77285" y="42214"/>
                    <a:pt x="77140" y="4203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7A4DAC3-4545-501B-22AB-3811CE4F63AE}"/>
                </a:ext>
              </a:extLst>
            </p:cNvPr>
            <p:cNvSpPr/>
            <p:nvPr/>
          </p:nvSpPr>
          <p:spPr>
            <a:xfrm>
              <a:off x="8636077" y="3186212"/>
              <a:ext cx="78209" cy="76080"/>
            </a:xfrm>
            <a:custGeom>
              <a:avLst/>
              <a:gdLst>
                <a:gd name="connsiteX0" fmla="*/ 77199 w 78209"/>
                <a:gd name="connsiteY0" fmla="*/ 42036 h 76080"/>
                <a:gd name="connsiteX1" fmla="*/ 48918 w 78209"/>
                <a:gd name="connsiteY1" fmla="*/ 1647 h 76080"/>
                <a:gd name="connsiteX2" fmla="*/ 43135 w 78209"/>
                <a:gd name="connsiteY2" fmla="*/ 653 h 76080"/>
                <a:gd name="connsiteX3" fmla="*/ 1752 w 78209"/>
                <a:gd name="connsiteY3" fmla="*/ 28483 h 76080"/>
                <a:gd name="connsiteX4" fmla="*/ 577 w 78209"/>
                <a:gd name="connsiteY4" fmla="*/ 34266 h 76080"/>
                <a:gd name="connsiteX5" fmla="*/ 26600 w 78209"/>
                <a:gd name="connsiteY5" fmla="*/ 74112 h 76080"/>
                <a:gd name="connsiteX6" fmla="*/ 32292 w 78209"/>
                <a:gd name="connsiteY6" fmla="*/ 75378 h 76080"/>
                <a:gd name="connsiteX7" fmla="*/ 75934 w 78209"/>
                <a:gd name="connsiteY7" fmla="*/ 48271 h 76080"/>
                <a:gd name="connsiteX8" fmla="*/ 77705 w 78209"/>
                <a:gd name="connsiteY8" fmla="*/ 42800 h 76080"/>
                <a:gd name="connsiteX9" fmla="*/ 77199 w 78209"/>
                <a:gd name="connsiteY9" fmla="*/ 42036 h 7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209" h="76080">
                  <a:moveTo>
                    <a:pt x="77199" y="42036"/>
                  </a:moveTo>
                  <a:lnTo>
                    <a:pt x="48918" y="1647"/>
                  </a:lnTo>
                  <a:cubicBezTo>
                    <a:pt x="47565" y="-177"/>
                    <a:pt x="45018" y="-614"/>
                    <a:pt x="43135" y="653"/>
                  </a:cubicBezTo>
                  <a:lnTo>
                    <a:pt x="1752" y="28483"/>
                  </a:lnTo>
                  <a:cubicBezTo>
                    <a:pt x="-93" y="29806"/>
                    <a:pt x="-605" y="32328"/>
                    <a:pt x="577" y="34266"/>
                  </a:cubicBezTo>
                  <a:lnTo>
                    <a:pt x="26600" y="74112"/>
                  </a:lnTo>
                  <a:cubicBezTo>
                    <a:pt x="27833" y="76018"/>
                    <a:pt x="30367" y="76581"/>
                    <a:pt x="32292" y="75378"/>
                  </a:cubicBezTo>
                  <a:lnTo>
                    <a:pt x="75934" y="48271"/>
                  </a:lnTo>
                  <a:cubicBezTo>
                    <a:pt x="77934" y="47249"/>
                    <a:pt x="78727" y="44800"/>
                    <a:pt x="77705" y="42800"/>
                  </a:cubicBezTo>
                  <a:cubicBezTo>
                    <a:pt x="77566" y="42527"/>
                    <a:pt x="77396" y="42271"/>
                    <a:pt x="77199" y="4203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BD920A9-0A8C-906B-B901-A45D60B3B3E6}"/>
                </a:ext>
              </a:extLst>
            </p:cNvPr>
            <p:cNvSpPr/>
            <p:nvPr/>
          </p:nvSpPr>
          <p:spPr>
            <a:xfrm>
              <a:off x="8574312" y="3229217"/>
              <a:ext cx="78170" cy="76158"/>
            </a:xfrm>
            <a:custGeom>
              <a:avLst/>
              <a:gdLst>
                <a:gd name="connsiteX0" fmla="*/ 77160 w 78170"/>
                <a:gd name="connsiteY0" fmla="*/ 42041 h 76158"/>
                <a:gd name="connsiteX1" fmla="*/ 48879 w 78170"/>
                <a:gd name="connsiteY1" fmla="*/ 1742 h 76158"/>
                <a:gd name="connsiteX2" fmla="*/ 43103 w 78170"/>
                <a:gd name="connsiteY2" fmla="*/ 654 h 76158"/>
                <a:gd name="connsiteX3" fmla="*/ 43096 w 78170"/>
                <a:gd name="connsiteY3" fmla="*/ 658 h 76158"/>
                <a:gd name="connsiteX4" fmla="*/ 1714 w 78170"/>
                <a:gd name="connsiteY4" fmla="*/ 28578 h 76158"/>
                <a:gd name="connsiteX5" fmla="*/ 629 w 78170"/>
                <a:gd name="connsiteY5" fmla="*/ 34270 h 76158"/>
                <a:gd name="connsiteX6" fmla="*/ 26561 w 78170"/>
                <a:gd name="connsiteY6" fmla="*/ 74117 h 76158"/>
                <a:gd name="connsiteX7" fmla="*/ 32000 w 78170"/>
                <a:gd name="connsiteY7" fmla="*/ 75544 h 76158"/>
                <a:gd name="connsiteX8" fmla="*/ 32254 w 78170"/>
                <a:gd name="connsiteY8" fmla="*/ 75382 h 76158"/>
                <a:gd name="connsiteX9" fmla="*/ 75895 w 78170"/>
                <a:gd name="connsiteY9" fmla="*/ 48276 h 76158"/>
                <a:gd name="connsiteX10" fmla="*/ 77667 w 78170"/>
                <a:gd name="connsiteY10" fmla="*/ 42805 h 76158"/>
                <a:gd name="connsiteX11" fmla="*/ 77160 w 78170"/>
                <a:gd name="connsiteY11" fmla="*/ 42041 h 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70" h="76158">
                  <a:moveTo>
                    <a:pt x="77160" y="42041"/>
                  </a:moveTo>
                  <a:lnTo>
                    <a:pt x="48879" y="1742"/>
                  </a:lnTo>
                  <a:cubicBezTo>
                    <a:pt x="47585" y="-153"/>
                    <a:pt x="44998" y="-641"/>
                    <a:pt x="43103" y="654"/>
                  </a:cubicBezTo>
                  <a:cubicBezTo>
                    <a:pt x="43101" y="655"/>
                    <a:pt x="43098" y="657"/>
                    <a:pt x="43096" y="658"/>
                  </a:cubicBezTo>
                  <a:lnTo>
                    <a:pt x="1714" y="28578"/>
                  </a:lnTo>
                  <a:cubicBezTo>
                    <a:pt x="-129" y="29869"/>
                    <a:pt x="-610" y="32392"/>
                    <a:pt x="629" y="34270"/>
                  </a:cubicBezTo>
                  <a:lnTo>
                    <a:pt x="26561" y="74117"/>
                  </a:lnTo>
                  <a:cubicBezTo>
                    <a:pt x="27669" y="76013"/>
                    <a:pt x="30104" y="76652"/>
                    <a:pt x="32000" y="75544"/>
                  </a:cubicBezTo>
                  <a:cubicBezTo>
                    <a:pt x="32086" y="75493"/>
                    <a:pt x="32171" y="75440"/>
                    <a:pt x="32254" y="75382"/>
                  </a:cubicBezTo>
                  <a:lnTo>
                    <a:pt x="75895" y="48276"/>
                  </a:lnTo>
                  <a:cubicBezTo>
                    <a:pt x="77895" y="47254"/>
                    <a:pt x="78688" y="44805"/>
                    <a:pt x="77667" y="42805"/>
                  </a:cubicBezTo>
                  <a:cubicBezTo>
                    <a:pt x="77527" y="42532"/>
                    <a:pt x="77357" y="42276"/>
                    <a:pt x="77160" y="4204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E21940FE-F7BF-CB33-41CA-631E28894D63}"/>
                </a:ext>
              </a:extLst>
            </p:cNvPr>
            <p:cNvSpPr/>
            <p:nvPr/>
          </p:nvSpPr>
          <p:spPr>
            <a:xfrm>
              <a:off x="8554788" y="3333229"/>
              <a:ext cx="78159" cy="76041"/>
            </a:xfrm>
            <a:custGeom>
              <a:avLst/>
              <a:gdLst>
                <a:gd name="connsiteX0" fmla="*/ 77168 w 78159"/>
                <a:gd name="connsiteY0" fmla="*/ 41938 h 76041"/>
                <a:gd name="connsiteX1" fmla="*/ 48886 w 78159"/>
                <a:gd name="connsiteY1" fmla="*/ 1640 h 76041"/>
                <a:gd name="connsiteX2" fmla="*/ 43194 w 78159"/>
                <a:gd name="connsiteY2" fmla="*/ 646 h 76041"/>
                <a:gd name="connsiteX3" fmla="*/ 1811 w 78159"/>
                <a:gd name="connsiteY3" fmla="*/ 28475 h 76041"/>
                <a:gd name="connsiteX4" fmla="*/ 588 w 78159"/>
                <a:gd name="connsiteY4" fmla="*/ 34094 h 76041"/>
                <a:gd name="connsiteX5" fmla="*/ 636 w 78159"/>
                <a:gd name="connsiteY5" fmla="*/ 34168 h 76041"/>
                <a:gd name="connsiteX6" fmla="*/ 26568 w 78159"/>
                <a:gd name="connsiteY6" fmla="*/ 74105 h 76041"/>
                <a:gd name="connsiteX7" fmla="*/ 32261 w 78159"/>
                <a:gd name="connsiteY7" fmla="*/ 75370 h 76041"/>
                <a:gd name="connsiteX8" fmla="*/ 75993 w 78159"/>
                <a:gd name="connsiteY8" fmla="*/ 48263 h 76041"/>
                <a:gd name="connsiteX9" fmla="*/ 77523 w 78159"/>
                <a:gd name="connsiteY9" fmla="*/ 42455 h 76041"/>
                <a:gd name="connsiteX10" fmla="*/ 77168 w 78159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59" h="76041">
                  <a:moveTo>
                    <a:pt x="77168" y="41938"/>
                  </a:moveTo>
                  <a:lnTo>
                    <a:pt x="48886" y="1640"/>
                  </a:lnTo>
                  <a:cubicBezTo>
                    <a:pt x="47567" y="-172"/>
                    <a:pt x="45049" y="-612"/>
                    <a:pt x="43194" y="646"/>
                  </a:cubicBezTo>
                  <a:lnTo>
                    <a:pt x="1811" y="28475"/>
                  </a:lnTo>
                  <a:cubicBezTo>
                    <a:pt x="-78" y="29689"/>
                    <a:pt x="-626" y="32204"/>
                    <a:pt x="588" y="34094"/>
                  </a:cubicBezTo>
                  <a:cubicBezTo>
                    <a:pt x="604" y="34119"/>
                    <a:pt x="620" y="34143"/>
                    <a:pt x="636" y="34168"/>
                  </a:cubicBezTo>
                  <a:lnTo>
                    <a:pt x="26568" y="74105"/>
                  </a:lnTo>
                  <a:cubicBezTo>
                    <a:pt x="27831" y="75969"/>
                    <a:pt x="30328" y="76524"/>
                    <a:pt x="32261" y="75370"/>
                  </a:cubicBezTo>
                  <a:lnTo>
                    <a:pt x="75993" y="48263"/>
                  </a:lnTo>
                  <a:cubicBezTo>
                    <a:pt x="78019" y="47082"/>
                    <a:pt x="78704" y="44482"/>
                    <a:pt x="77523" y="42455"/>
                  </a:cubicBezTo>
                  <a:cubicBezTo>
                    <a:pt x="77418" y="42274"/>
                    <a:pt x="77299" y="42102"/>
                    <a:pt x="77168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6B9720B-178D-7F3B-F772-38E0CBA7E509}"/>
                </a:ext>
              </a:extLst>
            </p:cNvPr>
            <p:cNvSpPr/>
            <p:nvPr/>
          </p:nvSpPr>
          <p:spPr>
            <a:xfrm>
              <a:off x="8492984" y="3375962"/>
              <a:ext cx="78156" cy="76078"/>
            </a:xfrm>
            <a:custGeom>
              <a:avLst/>
              <a:gdLst>
                <a:gd name="connsiteX0" fmla="*/ 77168 w 78156"/>
                <a:gd name="connsiteY0" fmla="*/ 42034 h 76078"/>
                <a:gd name="connsiteX1" fmla="*/ 48886 w 78156"/>
                <a:gd name="connsiteY1" fmla="*/ 1736 h 76078"/>
                <a:gd name="connsiteX2" fmla="*/ 43246 w 78156"/>
                <a:gd name="connsiteY2" fmla="*/ 616 h 76078"/>
                <a:gd name="connsiteX3" fmla="*/ 43194 w 78156"/>
                <a:gd name="connsiteY3" fmla="*/ 651 h 76078"/>
                <a:gd name="connsiteX4" fmla="*/ 1811 w 78156"/>
                <a:gd name="connsiteY4" fmla="*/ 28571 h 76078"/>
                <a:gd name="connsiteX5" fmla="*/ 588 w 78156"/>
                <a:gd name="connsiteY5" fmla="*/ 34190 h 76078"/>
                <a:gd name="connsiteX6" fmla="*/ 636 w 78156"/>
                <a:gd name="connsiteY6" fmla="*/ 34264 h 76078"/>
                <a:gd name="connsiteX7" fmla="*/ 26569 w 78156"/>
                <a:gd name="connsiteY7" fmla="*/ 74110 h 76078"/>
                <a:gd name="connsiteX8" fmla="*/ 32261 w 78156"/>
                <a:gd name="connsiteY8" fmla="*/ 75375 h 76078"/>
                <a:gd name="connsiteX9" fmla="*/ 75993 w 78156"/>
                <a:gd name="connsiteY9" fmla="*/ 48269 h 76078"/>
                <a:gd name="connsiteX10" fmla="*/ 77556 w 78156"/>
                <a:gd name="connsiteY10" fmla="*/ 42602 h 76078"/>
                <a:gd name="connsiteX11" fmla="*/ 77168 w 78156"/>
                <a:gd name="connsiteY11" fmla="*/ 42034 h 7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9" y="74110"/>
                  </a:lnTo>
                  <a:cubicBezTo>
                    <a:pt x="27803" y="76016"/>
                    <a:pt x="30337" y="76579"/>
                    <a:pt x="32261" y="75375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C753AA8-D733-3910-6776-925BD4FCBDB6}"/>
                </a:ext>
              </a:extLst>
            </p:cNvPr>
            <p:cNvSpPr/>
            <p:nvPr/>
          </p:nvSpPr>
          <p:spPr>
            <a:xfrm>
              <a:off x="8590954" y="3121730"/>
              <a:ext cx="77178" cy="75033"/>
            </a:xfrm>
            <a:custGeom>
              <a:avLst/>
              <a:gdLst>
                <a:gd name="connsiteX0" fmla="*/ 76240 w 77178"/>
                <a:gd name="connsiteY0" fmla="*/ 40198 h 75033"/>
                <a:gd name="connsiteX1" fmla="*/ 49133 w 77178"/>
                <a:gd name="connsiteY1" fmla="*/ 2249 h 75033"/>
                <a:gd name="connsiteX2" fmla="*/ 41453 w 77178"/>
                <a:gd name="connsiteY2" fmla="*/ 893 h 75033"/>
                <a:gd name="connsiteX3" fmla="*/ 2419 w 77178"/>
                <a:gd name="connsiteY3" fmla="*/ 27187 h 75033"/>
                <a:gd name="connsiteX4" fmla="*/ 853 w 77178"/>
                <a:gd name="connsiteY4" fmla="*/ 34823 h 75033"/>
                <a:gd name="connsiteX5" fmla="*/ 883 w 77178"/>
                <a:gd name="connsiteY5" fmla="*/ 34867 h 75033"/>
                <a:gd name="connsiteX6" fmla="*/ 25279 w 77178"/>
                <a:gd name="connsiteY6" fmla="*/ 72365 h 75033"/>
                <a:gd name="connsiteX7" fmla="*/ 32731 w 77178"/>
                <a:gd name="connsiteY7" fmla="*/ 74169 h 75033"/>
                <a:gd name="connsiteX8" fmla="*/ 32869 w 77178"/>
                <a:gd name="connsiteY8" fmla="*/ 74081 h 75033"/>
                <a:gd name="connsiteX9" fmla="*/ 74162 w 77178"/>
                <a:gd name="connsiteY9" fmla="*/ 48149 h 75033"/>
                <a:gd name="connsiteX10" fmla="*/ 76455 w 77178"/>
                <a:gd name="connsiteY10" fmla="*/ 40566 h 75033"/>
                <a:gd name="connsiteX11" fmla="*/ 76240 w 77178"/>
                <a:gd name="connsiteY11" fmla="*/ 40198 h 7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178" h="75033">
                  <a:moveTo>
                    <a:pt x="76240" y="40198"/>
                  </a:moveTo>
                  <a:lnTo>
                    <a:pt x="49133" y="2249"/>
                  </a:lnTo>
                  <a:cubicBezTo>
                    <a:pt x="47359" y="-204"/>
                    <a:pt x="43958" y="-804"/>
                    <a:pt x="41453" y="893"/>
                  </a:cubicBezTo>
                  <a:lnTo>
                    <a:pt x="2419" y="27187"/>
                  </a:lnTo>
                  <a:cubicBezTo>
                    <a:pt x="-122" y="28863"/>
                    <a:pt x="-823" y="32282"/>
                    <a:pt x="853" y="34823"/>
                  </a:cubicBezTo>
                  <a:cubicBezTo>
                    <a:pt x="863" y="34838"/>
                    <a:pt x="873" y="34852"/>
                    <a:pt x="883" y="34867"/>
                  </a:cubicBezTo>
                  <a:lnTo>
                    <a:pt x="25279" y="72365"/>
                  </a:lnTo>
                  <a:cubicBezTo>
                    <a:pt x="26838" y="74921"/>
                    <a:pt x="30174" y="75728"/>
                    <a:pt x="32731" y="74169"/>
                  </a:cubicBezTo>
                  <a:cubicBezTo>
                    <a:pt x="32777" y="74140"/>
                    <a:pt x="32823" y="74111"/>
                    <a:pt x="32869" y="74081"/>
                  </a:cubicBezTo>
                  <a:lnTo>
                    <a:pt x="74162" y="48149"/>
                  </a:lnTo>
                  <a:cubicBezTo>
                    <a:pt x="76889" y="46689"/>
                    <a:pt x="77916" y="43294"/>
                    <a:pt x="76455" y="40566"/>
                  </a:cubicBezTo>
                  <a:cubicBezTo>
                    <a:pt x="76388" y="40441"/>
                    <a:pt x="76316" y="40318"/>
                    <a:pt x="76240" y="4019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80E06EE-B611-B2B0-DD2E-B068B481EAB4}"/>
                </a:ext>
              </a:extLst>
            </p:cNvPr>
            <p:cNvSpPr/>
            <p:nvPr/>
          </p:nvSpPr>
          <p:spPr>
            <a:xfrm>
              <a:off x="8529609" y="3164463"/>
              <a:ext cx="77029" cy="75422"/>
            </a:xfrm>
            <a:custGeom>
              <a:avLst/>
              <a:gdLst>
                <a:gd name="connsiteX0" fmla="*/ 75782 w 77029"/>
                <a:gd name="connsiteY0" fmla="*/ 40294 h 75422"/>
                <a:gd name="connsiteX1" fmla="*/ 49127 w 77029"/>
                <a:gd name="connsiteY1" fmla="*/ 2344 h 75422"/>
                <a:gd name="connsiteX2" fmla="*/ 41470 w 77029"/>
                <a:gd name="connsiteY2" fmla="*/ 882 h 75422"/>
                <a:gd name="connsiteX3" fmla="*/ 41447 w 77029"/>
                <a:gd name="connsiteY3" fmla="*/ 899 h 75422"/>
                <a:gd name="connsiteX4" fmla="*/ 2413 w 77029"/>
                <a:gd name="connsiteY4" fmla="*/ 27644 h 75422"/>
                <a:gd name="connsiteX5" fmla="*/ 816 w 77029"/>
                <a:gd name="connsiteY5" fmla="*/ 35143 h 75422"/>
                <a:gd name="connsiteX6" fmla="*/ 876 w 77029"/>
                <a:gd name="connsiteY6" fmla="*/ 35234 h 75422"/>
                <a:gd name="connsiteX7" fmla="*/ 25272 w 77029"/>
                <a:gd name="connsiteY7" fmla="*/ 72822 h 75422"/>
                <a:gd name="connsiteX8" fmla="*/ 32863 w 77029"/>
                <a:gd name="connsiteY8" fmla="*/ 74538 h 75422"/>
                <a:gd name="connsiteX9" fmla="*/ 74155 w 77029"/>
                <a:gd name="connsiteY9" fmla="*/ 48606 h 75422"/>
                <a:gd name="connsiteX10" fmla="*/ 76229 w 77029"/>
                <a:gd name="connsiteY10" fmla="*/ 40961 h 75422"/>
                <a:gd name="connsiteX11" fmla="*/ 75781 w 77029"/>
                <a:gd name="connsiteY11" fmla="*/ 40294 h 7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029" h="75422">
                  <a:moveTo>
                    <a:pt x="75782" y="40294"/>
                  </a:moveTo>
                  <a:lnTo>
                    <a:pt x="49127" y="2344"/>
                  </a:lnTo>
                  <a:cubicBezTo>
                    <a:pt x="47416" y="-174"/>
                    <a:pt x="43988" y="-828"/>
                    <a:pt x="41470" y="882"/>
                  </a:cubicBezTo>
                  <a:cubicBezTo>
                    <a:pt x="41463" y="888"/>
                    <a:pt x="41454" y="893"/>
                    <a:pt x="41447" y="899"/>
                  </a:cubicBezTo>
                  <a:lnTo>
                    <a:pt x="2413" y="27644"/>
                  </a:lnTo>
                  <a:cubicBezTo>
                    <a:pt x="-99" y="29274"/>
                    <a:pt x="-813" y="32631"/>
                    <a:pt x="816" y="35143"/>
                  </a:cubicBezTo>
                  <a:cubicBezTo>
                    <a:pt x="836" y="35173"/>
                    <a:pt x="856" y="35204"/>
                    <a:pt x="876" y="35234"/>
                  </a:cubicBezTo>
                  <a:lnTo>
                    <a:pt x="25272" y="72822"/>
                  </a:lnTo>
                  <a:cubicBezTo>
                    <a:pt x="26927" y="75344"/>
                    <a:pt x="30283" y="76103"/>
                    <a:pt x="32863" y="74538"/>
                  </a:cubicBezTo>
                  <a:lnTo>
                    <a:pt x="74155" y="48606"/>
                  </a:lnTo>
                  <a:cubicBezTo>
                    <a:pt x="76839" y="47068"/>
                    <a:pt x="77768" y="43645"/>
                    <a:pt x="76229" y="40961"/>
                  </a:cubicBezTo>
                  <a:cubicBezTo>
                    <a:pt x="76096" y="40728"/>
                    <a:pt x="75946" y="40505"/>
                    <a:pt x="75781" y="4029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BA260CB6-E16F-F730-1A75-C9B20918369E}"/>
                </a:ext>
              </a:extLst>
            </p:cNvPr>
            <p:cNvSpPr/>
            <p:nvPr/>
          </p:nvSpPr>
          <p:spPr>
            <a:xfrm>
              <a:off x="8467799" y="3207296"/>
              <a:ext cx="76846" cy="75033"/>
            </a:xfrm>
            <a:custGeom>
              <a:avLst/>
              <a:gdLst>
                <a:gd name="connsiteX0" fmla="*/ 75788 w 76846"/>
                <a:gd name="connsiteY0" fmla="*/ 40288 h 75033"/>
                <a:gd name="connsiteX1" fmla="*/ 49133 w 76846"/>
                <a:gd name="connsiteY1" fmla="*/ 2249 h 75033"/>
                <a:gd name="connsiteX2" fmla="*/ 41453 w 76846"/>
                <a:gd name="connsiteY2" fmla="*/ 893 h 75033"/>
                <a:gd name="connsiteX3" fmla="*/ 2419 w 76846"/>
                <a:gd name="connsiteY3" fmla="*/ 27187 h 75033"/>
                <a:gd name="connsiteX4" fmla="*/ 853 w 76846"/>
                <a:gd name="connsiteY4" fmla="*/ 34823 h 75033"/>
                <a:gd name="connsiteX5" fmla="*/ 883 w 76846"/>
                <a:gd name="connsiteY5" fmla="*/ 34867 h 75033"/>
                <a:gd name="connsiteX6" fmla="*/ 25279 w 76846"/>
                <a:gd name="connsiteY6" fmla="*/ 72365 h 75033"/>
                <a:gd name="connsiteX7" fmla="*/ 32731 w 76846"/>
                <a:gd name="connsiteY7" fmla="*/ 74169 h 75033"/>
                <a:gd name="connsiteX8" fmla="*/ 32869 w 76846"/>
                <a:gd name="connsiteY8" fmla="*/ 74081 h 75033"/>
                <a:gd name="connsiteX9" fmla="*/ 74162 w 76846"/>
                <a:gd name="connsiteY9" fmla="*/ 48149 h 75033"/>
                <a:gd name="connsiteX10" fmla="*/ 75972 w 76846"/>
                <a:gd name="connsiteY10" fmla="*/ 40568 h 75033"/>
                <a:gd name="connsiteX11" fmla="*/ 75788 w 76846"/>
                <a:gd name="connsiteY11" fmla="*/ 40288 h 7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846" h="75033">
                  <a:moveTo>
                    <a:pt x="75788" y="40288"/>
                  </a:moveTo>
                  <a:lnTo>
                    <a:pt x="49133" y="2249"/>
                  </a:lnTo>
                  <a:cubicBezTo>
                    <a:pt x="47359" y="-204"/>
                    <a:pt x="43958" y="-804"/>
                    <a:pt x="41453" y="893"/>
                  </a:cubicBezTo>
                  <a:lnTo>
                    <a:pt x="2419" y="27187"/>
                  </a:lnTo>
                  <a:cubicBezTo>
                    <a:pt x="-122" y="28863"/>
                    <a:pt x="-823" y="32282"/>
                    <a:pt x="853" y="34823"/>
                  </a:cubicBezTo>
                  <a:cubicBezTo>
                    <a:pt x="863" y="34838"/>
                    <a:pt x="873" y="34852"/>
                    <a:pt x="883" y="34867"/>
                  </a:cubicBezTo>
                  <a:lnTo>
                    <a:pt x="25279" y="72365"/>
                  </a:lnTo>
                  <a:cubicBezTo>
                    <a:pt x="26838" y="74921"/>
                    <a:pt x="30174" y="75728"/>
                    <a:pt x="32731" y="74169"/>
                  </a:cubicBezTo>
                  <a:cubicBezTo>
                    <a:pt x="32777" y="74140"/>
                    <a:pt x="32823" y="74111"/>
                    <a:pt x="32869" y="74081"/>
                  </a:cubicBezTo>
                  <a:lnTo>
                    <a:pt x="74162" y="48149"/>
                  </a:lnTo>
                  <a:cubicBezTo>
                    <a:pt x="76755" y="46556"/>
                    <a:pt x="77565" y="43161"/>
                    <a:pt x="75972" y="40568"/>
                  </a:cubicBezTo>
                  <a:cubicBezTo>
                    <a:pt x="75913" y="40473"/>
                    <a:pt x="75852" y="40380"/>
                    <a:pt x="75788" y="4028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0CB42972-CD31-80BF-0E07-A09CFD7DA689}"/>
                </a:ext>
              </a:extLst>
            </p:cNvPr>
            <p:cNvSpPr/>
            <p:nvPr/>
          </p:nvSpPr>
          <p:spPr>
            <a:xfrm>
              <a:off x="8405457" y="3249469"/>
              <a:ext cx="78232" cy="76041"/>
            </a:xfrm>
            <a:custGeom>
              <a:avLst/>
              <a:gdLst>
                <a:gd name="connsiteX0" fmla="*/ 77140 w 78232"/>
                <a:gd name="connsiteY0" fmla="*/ 42029 h 76041"/>
                <a:gd name="connsiteX1" fmla="*/ 48859 w 78232"/>
                <a:gd name="connsiteY1" fmla="*/ 1640 h 76041"/>
                <a:gd name="connsiteX2" fmla="*/ 43166 w 78232"/>
                <a:gd name="connsiteY2" fmla="*/ 646 h 76041"/>
                <a:gd name="connsiteX3" fmla="*/ 1783 w 78232"/>
                <a:gd name="connsiteY3" fmla="*/ 28475 h 76041"/>
                <a:gd name="connsiteX4" fmla="*/ 609 w 78232"/>
                <a:gd name="connsiteY4" fmla="*/ 34258 h 76041"/>
                <a:gd name="connsiteX5" fmla="*/ 26541 w 78232"/>
                <a:gd name="connsiteY5" fmla="*/ 74105 h 76041"/>
                <a:gd name="connsiteX6" fmla="*/ 32234 w 78232"/>
                <a:gd name="connsiteY6" fmla="*/ 75370 h 76041"/>
                <a:gd name="connsiteX7" fmla="*/ 75966 w 78232"/>
                <a:gd name="connsiteY7" fmla="*/ 48263 h 76041"/>
                <a:gd name="connsiteX8" fmla="*/ 77759 w 78232"/>
                <a:gd name="connsiteY8" fmla="*/ 42934 h 76041"/>
                <a:gd name="connsiteX9" fmla="*/ 77140 w 78232"/>
                <a:gd name="connsiteY9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232" h="76041">
                  <a:moveTo>
                    <a:pt x="77140" y="42029"/>
                  </a:moveTo>
                  <a:lnTo>
                    <a:pt x="48859" y="1640"/>
                  </a:lnTo>
                  <a:cubicBezTo>
                    <a:pt x="47540" y="-172"/>
                    <a:pt x="45022" y="-612"/>
                    <a:pt x="4316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4" y="75968"/>
                    <a:pt x="30301" y="76523"/>
                    <a:pt x="32234" y="75370"/>
                  </a:cubicBezTo>
                  <a:lnTo>
                    <a:pt x="75966" y="48263"/>
                  </a:lnTo>
                  <a:cubicBezTo>
                    <a:pt x="77932" y="47287"/>
                    <a:pt x="78735" y="44901"/>
                    <a:pt x="77759" y="42934"/>
                  </a:cubicBezTo>
                  <a:cubicBezTo>
                    <a:pt x="77596" y="42605"/>
                    <a:pt x="77387" y="42300"/>
                    <a:pt x="77140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95C38EF-9A22-1700-1374-B58B4E4C30C8}"/>
                </a:ext>
              </a:extLst>
            </p:cNvPr>
            <p:cNvSpPr/>
            <p:nvPr/>
          </p:nvSpPr>
          <p:spPr>
            <a:xfrm>
              <a:off x="9077895" y="2836105"/>
              <a:ext cx="137645" cy="120169"/>
            </a:xfrm>
            <a:custGeom>
              <a:avLst/>
              <a:gdLst>
                <a:gd name="connsiteX0" fmla="*/ 136041 w 137645"/>
                <a:gd name="connsiteY0" fmla="*/ 38401 h 120169"/>
                <a:gd name="connsiteX1" fmla="*/ 111555 w 137645"/>
                <a:gd name="connsiteY1" fmla="*/ 3614 h 120169"/>
                <a:gd name="connsiteX2" fmla="*/ 99266 w 137645"/>
                <a:gd name="connsiteY2" fmla="*/ 1445 h 120169"/>
                <a:gd name="connsiteX3" fmla="*/ 3670 w 137645"/>
                <a:gd name="connsiteY3" fmla="*/ 68399 h 120169"/>
                <a:gd name="connsiteX4" fmla="*/ 1321 w 137645"/>
                <a:gd name="connsiteY4" fmla="*/ 80506 h 120169"/>
                <a:gd name="connsiteX5" fmla="*/ 24362 w 137645"/>
                <a:gd name="connsiteY5" fmla="*/ 116107 h 120169"/>
                <a:gd name="connsiteX6" fmla="*/ 36903 w 137645"/>
                <a:gd name="connsiteY6" fmla="*/ 118559 h 120169"/>
                <a:gd name="connsiteX7" fmla="*/ 36921 w 137645"/>
                <a:gd name="connsiteY7" fmla="*/ 118546 h 120169"/>
                <a:gd name="connsiteX8" fmla="*/ 133963 w 137645"/>
                <a:gd name="connsiteY8" fmla="*/ 50689 h 120169"/>
                <a:gd name="connsiteX9" fmla="*/ 136041 w 137645"/>
                <a:gd name="connsiteY9" fmla="*/ 38401 h 12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645" h="120169">
                  <a:moveTo>
                    <a:pt x="136041" y="38401"/>
                  </a:moveTo>
                  <a:lnTo>
                    <a:pt x="111555" y="3614"/>
                  </a:lnTo>
                  <a:cubicBezTo>
                    <a:pt x="108695" y="-276"/>
                    <a:pt x="103284" y="-1231"/>
                    <a:pt x="99266" y="1445"/>
                  </a:cubicBezTo>
                  <a:lnTo>
                    <a:pt x="3670" y="68399"/>
                  </a:lnTo>
                  <a:cubicBezTo>
                    <a:pt x="-174" y="71190"/>
                    <a:pt x="-1201" y="76481"/>
                    <a:pt x="1321" y="80506"/>
                  </a:cubicBezTo>
                  <a:lnTo>
                    <a:pt x="24362" y="116107"/>
                  </a:lnTo>
                  <a:cubicBezTo>
                    <a:pt x="27148" y="120247"/>
                    <a:pt x="32762" y="121345"/>
                    <a:pt x="36903" y="118559"/>
                  </a:cubicBezTo>
                  <a:cubicBezTo>
                    <a:pt x="36909" y="118555"/>
                    <a:pt x="36915" y="118550"/>
                    <a:pt x="36921" y="118546"/>
                  </a:cubicBezTo>
                  <a:lnTo>
                    <a:pt x="133963" y="50689"/>
                  </a:lnTo>
                  <a:cubicBezTo>
                    <a:pt x="137822" y="47802"/>
                    <a:pt x="138736" y="42395"/>
                    <a:pt x="136041" y="3840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BA6BED2-8D52-4425-2328-D72BA1B61BF2}"/>
                </a:ext>
              </a:extLst>
            </p:cNvPr>
            <p:cNvSpPr/>
            <p:nvPr/>
          </p:nvSpPr>
          <p:spPr>
            <a:xfrm>
              <a:off x="8448815" y="3268636"/>
              <a:ext cx="141467" cy="124241"/>
            </a:xfrm>
            <a:custGeom>
              <a:avLst/>
              <a:gdLst>
                <a:gd name="connsiteX0" fmla="*/ 140674 w 141467"/>
                <a:gd name="connsiteY0" fmla="*/ 44095 h 124241"/>
                <a:gd name="connsiteX1" fmla="*/ 110675 w 141467"/>
                <a:gd name="connsiteY1" fmla="*/ 1718 h 124241"/>
                <a:gd name="connsiteX2" fmla="*/ 105030 w 141467"/>
                <a:gd name="connsiteY2" fmla="*/ 628 h 124241"/>
                <a:gd name="connsiteX3" fmla="*/ 104893 w 141467"/>
                <a:gd name="connsiteY3" fmla="*/ 724 h 124241"/>
                <a:gd name="connsiteX4" fmla="*/ 1706 w 141467"/>
                <a:gd name="connsiteY4" fmla="*/ 73009 h 124241"/>
                <a:gd name="connsiteX5" fmla="*/ 622 w 141467"/>
                <a:gd name="connsiteY5" fmla="*/ 78611 h 124241"/>
                <a:gd name="connsiteX6" fmla="*/ 28813 w 141467"/>
                <a:gd name="connsiteY6" fmla="*/ 122253 h 124241"/>
                <a:gd name="connsiteX7" fmla="*/ 34554 w 141467"/>
                <a:gd name="connsiteY7" fmla="*/ 123515 h 124241"/>
                <a:gd name="connsiteX8" fmla="*/ 34687 w 141467"/>
                <a:gd name="connsiteY8" fmla="*/ 123427 h 124241"/>
                <a:gd name="connsiteX9" fmla="*/ 139589 w 141467"/>
                <a:gd name="connsiteY9" fmla="*/ 49968 h 124241"/>
                <a:gd name="connsiteX10" fmla="*/ 140674 w 141467"/>
                <a:gd name="connsiteY10" fmla="*/ 44095 h 12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467" h="124241">
                  <a:moveTo>
                    <a:pt x="140674" y="44095"/>
                  </a:moveTo>
                  <a:lnTo>
                    <a:pt x="110675" y="1718"/>
                  </a:lnTo>
                  <a:cubicBezTo>
                    <a:pt x="109418" y="-142"/>
                    <a:pt x="106890" y="-630"/>
                    <a:pt x="105030" y="628"/>
                  </a:cubicBezTo>
                  <a:cubicBezTo>
                    <a:pt x="104984" y="659"/>
                    <a:pt x="104938" y="691"/>
                    <a:pt x="104893" y="724"/>
                  </a:cubicBezTo>
                  <a:lnTo>
                    <a:pt x="1706" y="73009"/>
                  </a:lnTo>
                  <a:cubicBezTo>
                    <a:pt x="-124" y="74266"/>
                    <a:pt x="-608" y="76761"/>
                    <a:pt x="622" y="78611"/>
                  </a:cubicBezTo>
                  <a:lnTo>
                    <a:pt x="28813" y="122253"/>
                  </a:lnTo>
                  <a:cubicBezTo>
                    <a:pt x="30050" y="124187"/>
                    <a:pt x="32620" y="124752"/>
                    <a:pt x="34554" y="123515"/>
                  </a:cubicBezTo>
                  <a:cubicBezTo>
                    <a:pt x="34599" y="123487"/>
                    <a:pt x="34643" y="123458"/>
                    <a:pt x="34687" y="123427"/>
                  </a:cubicBezTo>
                  <a:lnTo>
                    <a:pt x="139589" y="49968"/>
                  </a:lnTo>
                  <a:cubicBezTo>
                    <a:pt x="141499" y="48638"/>
                    <a:pt x="141982" y="46019"/>
                    <a:pt x="140674" y="44095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FE46E09-5CC7-48E8-D840-EB3622649FFB}"/>
                </a:ext>
              </a:extLst>
            </p:cNvPr>
            <p:cNvSpPr/>
            <p:nvPr/>
          </p:nvSpPr>
          <p:spPr>
            <a:xfrm>
              <a:off x="8653491" y="2946445"/>
              <a:ext cx="265046" cy="206357"/>
            </a:xfrm>
            <a:custGeom>
              <a:avLst/>
              <a:gdLst>
                <a:gd name="connsiteX0" fmla="*/ 264260 w 265046"/>
                <a:gd name="connsiteY0" fmla="*/ 42180 h 206357"/>
                <a:gd name="connsiteX1" fmla="*/ 236611 w 265046"/>
                <a:gd name="connsiteY1" fmla="*/ 1701 h 206357"/>
                <a:gd name="connsiteX2" fmla="*/ 230918 w 265046"/>
                <a:gd name="connsiteY2" fmla="*/ 617 h 206357"/>
                <a:gd name="connsiteX3" fmla="*/ 1776 w 265046"/>
                <a:gd name="connsiteY3" fmla="*/ 155305 h 206357"/>
                <a:gd name="connsiteX4" fmla="*/ 602 w 265046"/>
                <a:gd name="connsiteY4" fmla="*/ 160998 h 206357"/>
                <a:gd name="connsiteX5" fmla="*/ 28883 w 265046"/>
                <a:gd name="connsiteY5" fmla="*/ 204369 h 206357"/>
                <a:gd name="connsiteX6" fmla="*/ 34624 w 265046"/>
                <a:gd name="connsiteY6" fmla="*/ 205631 h 206357"/>
                <a:gd name="connsiteX7" fmla="*/ 34756 w 265046"/>
                <a:gd name="connsiteY7" fmla="*/ 205543 h 206357"/>
                <a:gd name="connsiteX8" fmla="*/ 263175 w 265046"/>
                <a:gd name="connsiteY8" fmla="*/ 47963 h 206357"/>
                <a:gd name="connsiteX9" fmla="*/ 264264 w 265046"/>
                <a:gd name="connsiteY9" fmla="*/ 42187 h 206357"/>
                <a:gd name="connsiteX10" fmla="*/ 264260 w 265046"/>
                <a:gd name="connsiteY10" fmla="*/ 42180 h 20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5046" h="206357">
                  <a:moveTo>
                    <a:pt x="264260" y="42180"/>
                  </a:moveTo>
                  <a:lnTo>
                    <a:pt x="236611" y="1701"/>
                  </a:lnTo>
                  <a:cubicBezTo>
                    <a:pt x="235320" y="-142"/>
                    <a:pt x="232797" y="-622"/>
                    <a:pt x="230918" y="617"/>
                  </a:cubicBezTo>
                  <a:lnTo>
                    <a:pt x="1776" y="155305"/>
                  </a:lnTo>
                  <a:cubicBezTo>
                    <a:pt x="-98" y="156568"/>
                    <a:pt x="-619" y="159097"/>
                    <a:pt x="602" y="160998"/>
                  </a:cubicBezTo>
                  <a:lnTo>
                    <a:pt x="28883" y="204369"/>
                  </a:lnTo>
                  <a:cubicBezTo>
                    <a:pt x="30119" y="206303"/>
                    <a:pt x="32690" y="206868"/>
                    <a:pt x="34624" y="205631"/>
                  </a:cubicBezTo>
                  <a:cubicBezTo>
                    <a:pt x="34669" y="205603"/>
                    <a:pt x="34713" y="205574"/>
                    <a:pt x="34756" y="205543"/>
                  </a:cubicBezTo>
                  <a:lnTo>
                    <a:pt x="263175" y="47963"/>
                  </a:lnTo>
                  <a:cubicBezTo>
                    <a:pt x="265071" y="46668"/>
                    <a:pt x="265558" y="44082"/>
                    <a:pt x="264264" y="42187"/>
                  </a:cubicBezTo>
                  <a:cubicBezTo>
                    <a:pt x="264262" y="42184"/>
                    <a:pt x="264261" y="42182"/>
                    <a:pt x="264260" y="42180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FC827430-8AAC-4AA2-066E-F2C60F58E363}"/>
              </a:ext>
            </a:extLst>
          </p:cNvPr>
          <p:cNvSpPr/>
          <p:nvPr/>
        </p:nvSpPr>
        <p:spPr>
          <a:xfrm>
            <a:off x="11692531" y="2961366"/>
            <a:ext cx="74087" cy="72550"/>
          </a:xfrm>
          <a:custGeom>
            <a:avLst/>
            <a:gdLst>
              <a:gd name="connsiteX0" fmla="*/ 72505 w 74087"/>
              <a:gd name="connsiteY0" fmla="*/ 36203 h 72550"/>
              <a:gd name="connsiteX1" fmla="*/ 49735 w 74087"/>
              <a:gd name="connsiteY1" fmla="*/ 3675 h 72550"/>
              <a:gd name="connsiteX2" fmla="*/ 37447 w 74087"/>
              <a:gd name="connsiteY2" fmla="*/ 1416 h 72550"/>
              <a:gd name="connsiteX3" fmla="*/ 3835 w 74087"/>
              <a:gd name="connsiteY3" fmla="*/ 24185 h 72550"/>
              <a:gd name="connsiteX4" fmla="*/ 1304 w 74087"/>
              <a:gd name="connsiteY4" fmla="*/ 36383 h 72550"/>
              <a:gd name="connsiteX5" fmla="*/ 22177 w 74087"/>
              <a:gd name="connsiteY5" fmla="*/ 68460 h 72550"/>
              <a:gd name="connsiteX6" fmla="*/ 34374 w 74087"/>
              <a:gd name="connsiteY6" fmla="*/ 71170 h 72550"/>
              <a:gd name="connsiteX7" fmla="*/ 69975 w 74087"/>
              <a:gd name="connsiteY7" fmla="*/ 48762 h 72550"/>
              <a:gd name="connsiteX8" fmla="*/ 72531 w 74087"/>
              <a:gd name="connsiteY8" fmla="*/ 36242 h 72550"/>
              <a:gd name="connsiteX9" fmla="*/ 72505 w 74087"/>
              <a:gd name="connsiteY9" fmla="*/ 3620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50">
                <a:moveTo>
                  <a:pt x="72505" y="36203"/>
                </a:moveTo>
                <a:lnTo>
                  <a:pt x="49735" y="3675"/>
                </a:lnTo>
                <a:cubicBezTo>
                  <a:pt x="46903" y="-245"/>
                  <a:pt x="41487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975" y="48762"/>
                </a:lnTo>
                <a:cubicBezTo>
                  <a:pt x="74138" y="46011"/>
                  <a:pt x="75283" y="40405"/>
                  <a:pt x="72531" y="36242"/>
                </a:cubicBezTo>
                <a:cubicBezTo>
                  <a:pt x="72522" y="36229"/>
                  <a:pt x="72514" y="36216"/>
                  <a:pt x="72505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id="{08117840-8C31-BBA7-BB2D-07D35C956AFF}"/>
              </a:ext>
            </a:extLst>
          </p:cNvPr>
          <p:cNvSpPr/>
          <p:nvPr/>
        </p:nvSpPr>
        <p:spPr>
          <a:xfrm>
            <a:off x="11631631" y="3003422"/>
            <a:ext cx="74129" cy="72419"/>
          </a:xfrm>
          <a:custGeom>
            <a:avLst/>
            <a:gdLst>
              <a:gd name="connsiteX0" fmla="*/ 72505 w 74129"/>
              <a:gd name="connsiteY0" fmla="*/ 36072 h 72419"/>
              <a:gd name="connsiteX1" fmla="*/ 49735 w 74129"/>
              <a:gd name="connsiteY1" fmla="*/ 3635 h 72419"/>
              <a:gd name="connsiteX2" fmla="*/ 37537 w 74129"/>
              <a:gd name="connsiteY2" fmla="*/ 1376 h 72419"/>
              <a:gd name="connsiteX3" fmla="*/ 3835 w 74129"/>
              <a:gd name="connsiteY3" fmla="*/ 24055 h 72419"/>
              <a:gd name="connsiteX4" fmla="*/ 1304 w 74129"/>
              <a:gd name="connsiteY4" fmla="*/ 36253 h 72419"/>
              <a:gd name="connsiteX5" fmla="*/ 22177 w 74129"/>
              <a:gd name="connsiteY5" fmla="*/ 68329 h 72419"/>
              <a:gd name="connsiteX6" fmla="*/ 34374 w 74129"/>
              <a:gd name="connsiteY6" fmla="*/ 71040 h 72419"/>
              <a:gd name="connsiteX7" fmla="*/ 69975 w 74129"/>
              <a:gd name="connsiteY7" fmla="*/ 48722 h 72419"/>
              <a:gd name="connsiteX8" fmla="*/ 72601 w 74129"/>
              <a:gd name="connsiteY8" fmla="*/ 36216 h 72419"/>
              <a:gd name="connsiteX9" fmla="*/ 72504 w 74129"/>
              <a:gd name="connsiteY9" fmla="*/ 36072 h 7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29" h="72419">
                <a:moveTo>
                  <a:pt x="72505" y="36072"/>
                </a:moveTo>
                <a:lnTo>
                  <a:pt x="49735" y="3635"/>
                </a:lnTo>
                <a:cubicBezTo>
                  <a:pt x="46910" y="-232"/>
                  <a:pt x="41559" y="-1222"/>
                  <a:pt x="37537" y="1376"/>
                </a:cubicBezTo>
                <a:lnTo>
                  <a:pt x="3835" y="24055"/>
                </a:lnTo>
                <a:cubicBezTo>
                  <a:pt x="-125" y="26797"/>
                  <a:pt x="-1238" y="32163"/>
                  <a:pt x="1304" y="36253"/>
                </a:cubicBezTo>
                <a:lnTo>
                  <a:pt x="22177" y="68329"/>
                </a:lnTo>
                <a:cubicBezTo>
                  <a:pt x="24862" y="72352"/>
                  <a:pt x="30238" y="73547"/>
                  <a:pt x="34374" y="71040"/>
                </a:cubicBezTo>
                <a:lnTo>
                  <a:pt x="69975" y="48722"/>
                </a:lnTo>
                <a:cubicBezTo>
                  <a:pt x="74153" y="45994"/>
                  <a:pt x="75329" y="40395"/>
                  <a:pt x="72601" y="36216"/>
                </a:cubicBezTo>
                <a:cubicBezTo>
                  <a:pt x="72569" y="36168"/>
                  <a:pt x="72537" y="36120"/>
                  <a:pt x="72504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7999F728-FF63-93C0-A9AC-A342303C54E4}"/>
              </a:ext>
            </a:extLst>
          </p:cNvPr>
          <p:cNvSpPr/>
          <p:nvPr/>
        </p:nvSpPr>
        <p:spPr>
          <a:xfrm>
            <a:off x="11568382" y="3047475"/>
            <a:ext cx="74129" cy="72486"/>
          </a:xfrm>
          <a:custGeom>
            <a:avLst/>
            <a:gdLst>
              <a:gd name="connsiteX0" fmla="*/ 72505 w 74129"/>
              <a:gd name="connsiteY0" fmla="*/ 36112 h 72486"/>
              <a:gd name="connsiteX1" fmla="*/ 49735 w 74129"/>
              <a:gd name="connsiteY1" fmla="*/ 3675 h 72486"/>
              <a:gd name="connsiteX2" fmla="*/ 37447 w 74129"/>
              <a:gd name="connsiteY2" fmla="*/ 1416 h 72486"/>
              <a:gd name="connsiteX3" fmla="*/ 3835 w 74129"/>
              <a:gd name="connsiteY3" fmla="*/ 24185 h 72486"/>
              <a:gd name="connsiteX4" fmla="*/ 1304 w 74129"/>
              <a:gd name="connsiteY4" fmla="*/ 36383 h 72486"/>
              <a:gd name="connsiteX5" fmla="*/ 22177 w 74129"/>
              <a:gd name="connsiteY5" fmla="*/ 68460 h 72486"/>
              <a:gd name="connsiteX6" fmla="*/ 34374 w 74129"/>
              <a:gd name="connsiteY6" fmla="*/ 71080 h 72486"/>
              <a:gd name="connsiteX7" fmla="*/ 69975 w 74129"/>
              <a:gd name="connsiteY7" fmla="*/ 48762 h 72486"/>
              <a:gd name="connsiteX8" fmla="*/ 72601 w 74129"/>
              <a:gd name="connsiteY8" fmla="*/ 36257 h 72486"/>
              <a:gd name="connsiteX9" fmla="*/ 72504 w 74129"/>
              <a:gd name="connsiteY9" fmla="*/ 36112 h 7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29" h="72486">
                <a:moveTo>
                  <a:pt x="72505" y="36112"/>
                </a:moveTo>
                <a:lnTo>
                  <a:pt x="49735" y="3675"/>
                </a:lnTo>
                <a:cubicBezTo>
                  <a:pt x="46903" y="-245"/>
                  <a:pt x="41487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90" y="72450"/>
                  <a:pt x="30261" y="73604"/>
                  <a:pt x="34374" y="71080"/>
                </a:cubicBezTo>
                <a:lnTo>
                  <a:pt x="69975" y="48762"/>
                </a:lnTo>
                <a:cubicBezTo>
                  <a:pt x="74153" y="46034"/>
                  <a:pt x="75329" y="40435"/>
                  <a:pt x="72601" y="36257"/>
                </a:cubicBezTo>
                <a:cubicBezTo>
                  <a:pt x="72569" y="36208"/>
                  <a:pt x="72537" y="36160"/>
                  <a:pt x="72504" y="3611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id="{CDC45F85-787F-9149-A55E-03275D826DEF}"/>
              </a:ext>
            </a:extLst>
          </p:cNvPr>
          <p:cNvSpPr/>
          <p:nvPr/>
        </p:nvSpPr>
        <p:spPr>
          <a:xfrm>
            <a:off x="11503788" y="3091970"/>
            <a:ext cx="74414" cy="72962"/>
          </a:xfrm>
          <a:custGeom>
            <a:avLst/>
            <a:gdLst>
              <a:gd name="connsiteX0" fmla="*/ 72585 w 74414"/>
              <a:gd name="connsiteY0" fmla="*/ 36163 h 72962"/>
              <a:gd name="connsiteX1" fmla="*/ 49816 w 74414"/>
              <a:gd name="connsiteY1" fmla="*/ 3635 h 72962"/>
              <a:gd name="connsiteX2" fmla="*/ 37618 w 74414"/>
              <a:gd name="connsiteY2" fmla="*/ 1376 h 72962"/>
              <a:gd name="connsiteX3" fmla="*/ 3915 w 74414"/>
              <a:gd name="connsiteY3" fmla="*/ 24146 h 72962"/>
              <a:gd name="connsiteX4" fmla="*/ 1495 w 74414"/>
              <a:gd name="connsiteY4" fmla="*/ 36692 h 72962"/>
              <a:gd name="connsiteX5" fmla="*/ 1566 w 74414"/>
              <a:gd name="connsiteY5" fmla="*/ 36795 h 72962"/>
              <a:gd name="connsiteX6" fmla="*/ 22438 w 74414"/>
              <a:gd name="connsiteY6" fmla="*/ 68871 h 72962"/>
              <a:gd name="connsiteX7" fmla="*/ 34636 w 74414"/>
              <a:gd name="connsiteY7" fmla="*/ 71582 h 72962"/>
              <a:gd name="connsiteX8" fmla="*/ 70146 w 74414"/>
              <a:gd name="connsiteY8" fmla="*/ 49174 h 72962"/>
              <a:gd name="connsiteX9" fmla="*/ 72960 w 74414"/>
              <a:gd name="connsiteY9" fmla="*/ 36709 h 72962"/>
              <a:gd name="connsiteX10" fmla="*/ 72586 w 74414"/>
              <a:gd name="connsiteY10" fmla="*/ 36163 h 7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414" h="72962">
                <a:moveTo>
                  <a:pt x="72585" y="36163"/>
                </a:moveTo>
                <a:lnTo>
                  <a:pt x="49816" y="3635"/>
                </a:lnTo>
                <a:cubicBezTo>
                  <a:pt x="46991" y="-232"/>
                  <a:pt x="41640" y="-1222"/>
                  <a:pt x="37618" y="1376"/>
                </a:cubicBezTo>
                <a:lnTo>
                  <a:pt x="3915" y="24146"/>
                </a:lnTo>
                <a:cubicBezTo>
                  <a:pt x="-218" y="26942"/>
                  <a:pt x="-1302" y="32560"/>
                  <a:pt x="1495" y="36692"/>
                </a:cubicBezTo>
                <a:cubicBezTo>
                  <a:pt x="1518" y="36727"/>
                  <a:pt x="1542" y="36761"/>
                  <a:pt x="1566" y="36795"/>
                </a:cubicBezTo>
                <a:lnTo>
                  <a:pt x="22438" y="68871"/>
                </a:lnTo>
                <a:cubicBezTo>
                  <a:pt x="25123" y="72894"/>
                  <a:pt x="30499" y="74089"/>
                  <a:pt x="34636" y="71582"/>
                </a:cubicBezTo>
                <a:lnTo>
                  <a:pt x="70146" y="49174"/>
                </a:lnTo>
                <a:cubicBezTo>
                  <a:pt x="74365" y="46509"/>
                  <a:pt x="75624" y="40928"/>
                  <a:pt x="72960" y="36709"/>
                </a:cubicBezTo>
                <a:cubicBezTo>
                  <a:pt x="72842" y="36523"/>
                  <a:pt x="72717" y="36340"/>
                  <a:pt x="72586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A3CD8BEC-BEB4-5711-768B-0BF06631B554}"/>
              </a:ext>
            </a:extLst>
          </p:cNvPr>
          <p:cNvSpPr/>
          <p:nvPr/>
        </p:nvSpPr>
        <p:spPr>
          <a:xfrm>
            <a:off x="11439598" y="3136606"/>
            <a:ext cx="74024" cy="72419"/>
          </a:xfrm>
          <a:custGeom>
            <a:avLst/>
            <a:gdLst>
              <a:gd name="connsiteX0" fmla="*/ 72442 w 74024"/>
              <a:gd name="connsiteY0" fmla="*/ 36072 h 72419"/>
              <a:gd name="connsiteX1" fmla="*/ 49672 w 74024"/>
              <a:gd name="connsiteY1" fmla="*/ 3635 h 72419"/>
              <a:gd name="connsiteX2" fmla="*/ 37474 w 74024"/>
              <a:gd name="connsiteY2" fmla="*/ 1376 h 72419"/>
              <a:gd name="connsiteX3" fmla="*/ 3772 w 74024"/>
              <a:gd name="connsiteY3" fmla="*/ 24055 h 72419"/>
              <a:gd name="connsiteX4" fmla="*/ 1332 w 74024"/>
              <a:gd name="connsiteY4" fmla="*/ 36253 h 72419"/>
              <a:gd name="connsiteX5" fmla="*/ 22114 w 74024"/>
              <a:gd name="connsiteY5" fmla="*/ 68329 h 72419"/>
              <a:gd name="connsiteX6" fmla="*/ 34311 w 74024"/>
              <a:gd name="connsiteY6" fmla="*/ 71040 h 72419"/>
              <a:gd name="connsiteX7" fmla="*/ 69912 w 74024"/>
              <a:gd name="connsiteY7" fmla="*/ 48632 h 72419"/>
              <a:gd name="connsiteX8" fmla="*/ 72468 w 74024"/>
              <a:gd name="connsiteY8" fmla="*/ 36112 h 72419"/>
              <a:gd name="connsiteX9" fmla="*/ 72442 w 74024"/>
              <a:gd name="connsiteY9" fmla="*/ 36073 h 7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19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6" y="-1222"/>
                  <a:pt x="37474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114" y="68329"/>
                </a:lnTo>
                <a:cubicBezTo>
                  <a:pt x="24799" y="72352"/>
                  <a:pt x="30175" y="73547"/>
                  <a:pt x="34311" y="71040"/>
                </a:cubicBezTo>
                <a:lnTo>
                  <a:pt x="69912" y="48632"/>
                </a:lnTo>
                <a:cubicBezTo>
                  <a:pt x="74075" y="45880"/>
                  <a:pt x="75220" y="40275"/>
                  <a:pt x="72468" y="36112"/>
                </a:cubicBezTo>
                <a:cubicBezTo>
                  <a:pt x="72459" y="36099"/>
                  <a:pt x="72451" y="36086"/>
                  <a:pt x="72442" y="3607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C2F7FE39-D221-05D6-290C-FF84A2196273}"/>
              </a:ext>
            </a:extLst>
          </p:cNvPr>
          <p:cNvSpPr/>
          <p:nvPr/>
        </p:nvSpPr>
        <p:spPr>
          <a:xfrm>
            <a:off x="11373340" y="3179255"/>
            <a:ext cx="78155" cy="76079"/>
          </a:xfrm>
          <a:custGeom>
            <a:avLst/>
            <a:gdLst>
              <a:gd name="connsiteX0" fmla="*/ 77167 w 78155"/>
              <a:gd name="connsiteY0" fmla="*/ 42034 h 76079"/>
              <a:gd name="connsiteX1" fmla="*/ 48886 w 78155"/>
              <a:gd name="connsiteY1" fmla="*/ 1736 h 76079"/>
              <a:gd name="connsiteX2" fmla="*/ 43246 w 78155"/>
              <a:gd name="connsiteY2" fmla="*/ 616 h 76079"/>
              <a:gd name="connsiteX3" fmla="*/ 43193 w 78155"/>
              <a:gd name="connsiteY3" fmla="*/ 651 h 76079"/>
              <a:gd name="connsiteX4" fmla="*/ 1811 w 78155"/>
              <a:gd name="connsiteY4" fmla="*/ 28571 h 76079"/>
              <a:gd name="connsiteX5" fmla="*/ 588 w 78155"/>
              <a:gd name="connsiteY5" fmla="*/ 34190 h 76079"/>
              <a:gd name="connsiteX6" fmla="*/ 636 w 78155"/>
              <a:gd name="connsiteY6" fmla="*/ 34264 h 76079"/>
              <a:gd name="connsiteX7" fmla="*/ 26568 w 78155"/>
              <a:gd name="connsiteY7" fmla="*/ 74111 h 76079"/>
              <a:gd name="connsiteX8" fmla="*/ 32261 w 78155"/>
              <a:gd name="connsiteY8" fmla="*/ 75376 h 76079"/>
              <a:gd name="connsiteX9" fmla="*/ 75993 w 78155"/>
              <a:gd name="connsiteY9" fmla="*/ 48269 h 76079"/>
              <a:gd name="connsiteX10" fmla="*/ 77555 w 78155"/>
              <a:gd name="connsiteY10" fmla="*/ 42602 h 76079"/>
              <a:gd name="connsiteX11" fmla="*/ 77167 w 78155"/>
              <a:gd name="connsiteY11" fmla="*/ 42034 h 7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55" h="76079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1"/>
                </a:lnTo>
                <a:cubicBezTo>
                  <a:pt x="27802" y="76016"/>
                  <a:pt x="30336" y="76579"/>
                  <a:pt x="32261" y="75376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23719298-05B9-889A-664B-3914DF9F0791}"/>
              </a:ext>
            </a:extLst>
          </p:cNvPr>
          <p:cNvSpPr/>
          <p:nvPr/>
        </p:nvSpPr>
        <p:spPr>
          <a:xfrm>
            <a:off x="11309007" y="3223794"/>
            <a:ext cx="78111" cy="76147"/>
          </a:xfrm>
          <a:custGeom>
            <a:avLst/>
            <a:gdLst>
              <a:gd name="connsiteX0" fmla="*/ 77168 w 78111"/>
              <a:gd name="connsiteY0" fmla="*/ 42041 h 76147"/>
              <a:gd name="connsiteX1" fmla="*/ 48886 w 78111"/>
              <a:gd name="connsiteY1" fmla="*/ 1742 h 76147"/>
              <a:gd name="connsiteX2" fmla="*/ 43110 w 78111"/>
              <a:gd name="connsiteY2" fmla="*/ 654 h 76147"/>
              <a:gd name="connsiteX3" fmla="*/ 43104 w 78111"/>
              <a:gd name="connsiteY3" fmla="*/ 658 h 76147"/>
              <a:gd name="connsiteX4" fmla="*/ 1811 w 78111"/>
              <a:gd name="connsiteY4" fmla="*/ 28578 h 76147"/>
              <a:gd name="connsiteX5" fmla="*/ 588 w 78111"/>
              <a:gd name="connsiteY5" fmla="*/ 34197 h 76147"/>
              <a:gd name="connsiteX6" fmla="*/ 636 w 78111"/>
              <a:gd name="connsiteY6" fmla="*/ 34270 h 76147"/>
              <a:gd name="connsiteX7" fmla="*/ 26569 w 78111"/>
              <a:gd name="connsiteY7" fmla="*/ 74208 h 76147"/>
              <a:gd name="connsiteX8" fmla="*/ 32187 w 78111"/>
              <a:gd name="connsiteY8" fmla="*/ 75431 h 76147"/>
              <a:gd name="connsiteX9" fmla="*/ 32261 w 78111"/>
              <a:gd name="connsiteY9" fmla="*/ 75382 h 76147"/>
              <a:gd name="connsiteX10" fmla="*/ 75993 w 78111"/>
              <a:gd name="connsiteY10" fmla="*/ 48275 h 76147"/>
              <a:gd name="connsiteX11" fmla="*/ 77446 w 78111"/>
              <a:gd name="connsiteY11" fmla="*/ 42448 h 76147"/>
              <a:gd name="connsiteX12" fmla="*/ 77168 w 78111"/>
              <a:gd name="connsiteY12" fmla="*/ 42041 h 7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11" h="76147">
                <a:moveTo>
                  <a:pt x="77168" y="42041"/>
                </a:moveTo>
                <a:lnTo>
                  <a:pt x="48886" y="1742"/>
                </a:lnTo>
                <a:cubicBezTo>
                  <a:pt x="47592" y="-153"/>
                  <a:pt x="45006" y="-641"/>
                  <a:pt x="43110" y="654"/>
                </a:cubicBezTo>
                <a:cubicBezTo>
                  <a:pt x="43108" y="655"/>
                  <a:pt x="43106" y="657"/>
                  <a:pt x="43104" y="658"/>
                </a:cubicBezTo>
                <a:lnTo>
                  <a:pt x="1811" y="28578"/>
                </a:lnTo>
                <a:cubicBezTo>
                  <a:pt x="-78" y="29792"/>
                  <a:pt x="-626" y="32307"/>
                  <a:pt x="588" y="34197"/>
                </a:cubicBezTo>
                <a:cubicBezTo>
                  <a:pt x="604" y="34221"/>
                  <a:pt x="620" y="34246"/>
                  <a:pt x="636" y="34270"/>
                </a:cubicBezTo>
                <a:lnTo>
                  <a:pt x="26569" y="74208"/>
                </a:lnTo>
                <a:cubicBezTo>
                  <a:pt x="27783" y="76097"/>
                  <a:pt x="30298" y="76645"/>
                  <a:pt x="32187" y="75431"/>
                </a:cubicBezTo>
                <a:cubicBezTo>
                  <a:pt x="32212" y="75415"/>
                  <a:pt x="32237" y="75399"/>
                  <a:pt x="32261" y="75382"/>
                </a:cubicBezTo>
                <a:lnTo>
                  <a:pt x="75993" y="48275"/>
                </a:lnTo>
                <a:cubicBezTo>
                  <a:pt x="78003" y="47067"/>
                  <a:pt x="78654" y="44458"/>
                  <a:pt x="77446" y="42448"/>
                </a:cubicBezTo>
                <a:cubicBezTo>
                  <a:pt x="77361" y="42307"/>
                  <a:pt x="77268" y="42171"/>
                  <a:pt x="77168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DC64428-DABD-37DA-5FB0-1EB0C1A07255}"/>
              </a:ext>
            </a:extLst>
          </p:cNvPr>
          <p:cNvSpPr/>
          <p:nvPr/>
        </p:nvSpPr>
        <p:spPr>
          <a:xfrm>
            <a:off x="11252020" y="3263292"/>
            <a:ext cx="77941" cy="75679"/>
          </a:xfrm>
          <a:custGeom>
            <a:avLst/>
            <a:gdLst>
              <a:gd name="connsiteX0" fmla="*/ 77140 w 77941"/>
              <a:gd name="connsiteY0" fmla="*/ 42029 h 75679"/>
              <a:gd name="connsiteX1" fmla="*/ 48859 w 77941"/>
              <a:gd name="connsiteY1" fmla="*/ 1640 h 75679"/>
              <a:gd name="connsiteX2" fmla="*/ 43166 w 77941"/>
              <a:gd name="connsiteY2" fmla="*/ 646 h 75679"/>
              <a:gd name="connsiteX3" fmla="*/ 1783 w 77941"/>
              <a:gd name="connsiteY3" fmla="*/ 28114 h 75679"/>
              <a:gd name="connsiteX4" fmla="*/ 609 w 77941"/>
              <a:gd name="connsiteY4" fmla="*/ 33897 h 75679"/>
              <a:gd name="connsiteX5" fmla="*/ 26541 w 77941"/>
              <a:gd name="connsiteY5" fmla="*/ 73743 h 75679"/>
              <a:gd name="connsiteX6" fmla="*/ 32234 w 77941"/>
              <a:gd name="connsiteY6" fmla="*/ 75008 h 75679"/>
              <a:gd name="connsiteX7" fmla="*/ 75966 w 77941"/>
              <a:gd name="connsiteY7" fmla="*/ 47902 h 75679"/>
              <a:gd name="connsiteX8" fmla="*/ 77228 w 77941"/>
              <a:gd name="connsiteY8" fmla="*/ 42161 h 75679"/>
              <a:gd name="connsiteX9" fmla="*/ 77140 w 77941"/>
              <a:gd name="connsiteY9" fmla="*/ 42029 h 7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941" h="75679">
                <a:moveTo>
                  <a:pt x="77140" y="42029"/>
                </a:moveTo>
                <a:lnTo>
                  <a:pt x="48859" y="1640"/>
                </a:lnTo>
                <a:cubicBezTo>
                  <a:pt x="47540" y="-172"/>
                  <a:pt x="45022" y="-612"/>
                  <a:pt x="43166" y="646"/>
                </a:cubicBezTo>
                <a:lnTo>
                  <a:pt x="1783" y="28114"/>
                </a:lnTo>
                <a:cubicBezTo>
                  <a:pt x="-102" y="29410"/>
                  <a:pt x="-622" y="31967"/>
                  <a:pt x="609" y="33897"/>
                </a:cubicBezTo>
                <a:lnTo>
                  <a:pt x="26541" y="73743"/>
                </a:lnTo>
                <a:cubicBezTo>
                  <a:pt x="27804" y="75607"/>
                  <a:pt x="30301" y="76162"/>
                  <a:pt x="32234" y="75008"/>
                </a:cubicBezTo>
                <a:lnTo>
                  <a:pt x="75966" y="47902"/>
                </a:lnTo>
                <a:cubicBezTo>
                  <a:pt x="77900" y="46665"/>
                  <a:pt x="78465" y="44095"/>
                  <a:pt x="77228" y="42161"/>
                </a:cubicBezTo>
                <a:cubicBezTo>
                  <a:pt x="77200" y="42116"/>
                  <a:pt x="77171" y="42072"/>
                  <a:pt x="77140" y="4202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9B8BBBB6-8080-DF6B-A966-2E1871ADE819}"/>
              </a:ext>
            </a:extLst>
          </p:cNvPr>
          <p:cNvSpPr/>
          <p:nvPr/>
        </p:nvSpPr>
        <p:spPr>
          <a:xfrm>
            <a:off x="11188195" y="3307837"/>
            <a:ext cx="78379" cy="76041"/>
          </a:xfrm>
          <a:custGeom>
            <a:avLst/>
            <a:gdLst>
              <a:gd name="connsiteX0" fmla="*/ 77174 w 78379"/>
              <a:gd name="connsiteY0" fmla="*/ 41667 h 76041"/>
              <a:gd name="connsiteX1" fmla="*/ 48893 w 78379"/>
              <a:gd name="connsiteY1" fmla="*/ 1640 h 76041"/>
              <a:gd name="connsiteX2" fmla="*/ 43200 w 78379"/>
              <a:gd name="connsiteY2" fmla="*/ 646 h 76041"/>
              <a:gd name="connsiteX3" fmla="*/ 1817 w 78379"/>
              <a:gd name="connsiteY3" fmla="*/ 28475 h 76041"/>
              <a:gd name="connsiteX4" fmla="*/ 625 w 78379"/>
              <a:gd name="connsiteY4" fmla="*/ 34231 h 76041"/>
              <a:gd name="connsiteX5" fmla="*/ 642 w 78379"/>
              <a:gd name="connsiteY5" fmla="*/ 34258 h 76041"/>
              <a:gd name="connsiteX6" fmla="*/ 26575 w 78379"/>
              <a:gd name="connsiteY6" fmla="*/ 74105 h 76041"/>
              <a:gd name="connsiteX7" fmla="*/ 32268 w 78379"/>
              <a:gd name="connsiteY7" fmla="*/ 75370 h 76041"/>
              <a:gd name="connsiteX8" fmla="*/ 75999 w 78379"/>
              <a:gd name="connsiteY8" fmla="*/ 48263 h 76041"/>
              <a:gd name="connsiteX9" fmla="*/ 77894 w 78379"/>
              <a:gd name="connsiteY9" fmla="*/ 42699 h 76041"/>
              <a:gd name="connsiteX10" fmla="*/ 77174 w 78379"/>
              <a:gd name="connsiteY10" fmla="*/ 41667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379" h="76041">
                <a:moveTo>
                  <a:pt x="77174" y="41667"/>
                </a:moveTo>
                <a:lnTo>
                  <a:pt x="48893" y="1640"/>
                </a:lnTo>
                <a:cubicBezTo>
                  <a:pt x="47574" y="-172"/>
                  <a:pt x="45055" y="-612"/>
                  <a:pt x="43200" y="646"/>
                </a:cubicBezTo>
                <a:lnTo>
                  <a:pt x="1817" y="28475"/>
                </a:lnTo>
                <a:cubicBezTo>
                  <a:pt x="-101" y="29735"/>
                  <a:pt x="-635" y="32312"/>
                  <a:pt x="625" y="34231"/>
                </a:cubicBezTo>
                <a:cubicBezTo>
                  <a:pt x="631" y="34240"/>
                  <a:pt x="637" y="34249"/>
                  <a:pt x="642" y="34258"/>
                </a:cubicBezTo>
                <a:lnTo>
                  <a:pt x="26575" y="74105"/>
                </a:lnTo>
                <a:cubicBezTo>
                  <a:pt x="27837" y="75968"/>
                  <a:pt x="30335" y="76523"/>
                  <a:pt x="32268" y="75370"/>
                </a:cubicBezTo>
                <a:lnTo>
                  <a:pt x="75999" y="48263"/>
                </a:lnTo>
                <a:cubicBezTo>
                  <a:pt x="78059" y="47250"/>
                  <a:pt x="78907" y="44758"/>
                  <a:pt x="77894" y="42699"/>
                </a:cubicBezTo>
                <a:cubicBezTo>
                  <a:pt x="77707" y="42321"/>
                  <a:pt x="77465" y="41973"/>
                  <a:pt x="77174" y="41667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ABF07E9C-34EC-B444-F6A7-3C0454C8D955}"/>
              </a:ext>
            </a:extLst>
          </p:cNvPr>
          <p:cNvSpPr/>
          <p:nvPr/>
        </p:nvSpPr>
        <p:spPr>
          <a:xfrm>
            <a:off x="11126398" y="3350209"/>
            <a:ext cx="78155" cy="76113"/>
          </a:xfrm>
          <a:custGeom>
            <a:avLst/>
            <a:gdLst>
              <a:gd name="connsiteX0" fmla="*/ 77167 w 78155"/>
              <a:gd name="connsiteY0" fmla="*/ 42034 h 76113"/>
              <a:gd name="connsiteX1" fmla="*/ 48886 w 78155"/>
              <a:gd name="connsiteY1" fmla="*/ 1736 h 76113"/>
              <a:gd name="connsiteX2" fmla="*/ 43246 w 78155"/>
              <a:gd name="connsiteY2" fmla="*/ 616 h 76113"/>
              <a:gd name="connsiteX3" fmla="*/ 43193 w 78155"/>
              <a:gd name="connsiteY3" fmla="*/ 651 h 76113"/>
              <a:gd name="connsiteX4" fmla="*/ 1811 w 78155"/>
              <a:gd name="connsiteY4" fmla="*/ 28571 h 76113"/>
              <a:gd name="connsiteX5" fmla="*/ 588 w 78155"/>
              <a:gd name="connsiteY5" fmla="*/ 34190 h 76113"/>
              <a:gd name="connsiteX6" fmla="*/ 636 w 78155"/>
              <a:gd name="connsiteY6" fmla="*/ 34264 h 76113"/>
              <a:gd name="connsiteX7" fmla="*/ 26568 w 78155"/>
              <a:gd name="connsiteY7" fmla="*/ 74110 h 76113"/>
              <a:gd name="connsiteX8" fmla="*/ 32163 w 78155"/>
              <a:gd name="connsiteY8" fmla="*/ 75437 h 76113"/>
              <a:gd name="connsiteX9" fmla="*/ 32261 w 78155"/>
              <a:gd name="connsiteY9" fmla="*/ 75375 h 76113"/>
              <a:gd name="connsiteX10" fmla="*/ 75993 w 78155"/>
              <a:gd name="connsiteY10" fmla="*/ 48269 h 76113"/>
              <a:gd name="connsiteX11" fmla="*/ 77555 w 78155"/>
              <a:gd name="connsiteY11" fmla="*/ 42602 h 76113"/>
              <a:gd name="connsiteX12" fmla="*/ 77167 w 78155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55" h="76113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2EE10C4D-53A2-B62D-48AC-6D1C2CBB6BC7}"/>
              </a:ext>
            </a:extLst>
          </p:cNvPr>
          <p:cNvSpPr/>
          <p:nvPr/>
        </p:nvSpPr>
        <p:spPr>
          <a:xfrm>
            <a:off x="11064622" y="3393043"/>
            <a:ext cx="78128" cy="76041"/>
          </a:xfrm>
          <a:custGeom>
            <a:avLst/>
            <a:gdLst>
              <a:gd name="connsiteX0" fmla="*/ 77140 w 78128"/>
              <a:gd name="connsiteY0" fmla="*/ 42029 h 76041"/>
              <a:gd name="connsiteX1" fmla="*/ 48859 w 78128"/>
              <a:gd name="connsiteY1" fmla="*/ 1640 h 76041"/>
              <a:gd name="connsiteX2" fmla="*/ 43166 w 78128"/>
              <a:gd name="connsiteY2" fmla="*/ 646 h 76041"/>
              <a:gd name="connsiteX3" fmla="*/ 1783 w 78128"/>
              <a:gd name="connsiteY3" fmla="*/ 28475 h 76041"/>
              <a:gd name="connsiteX4" fmla="*/ 609 w 78128"/>
              <a:gd name="connsiteY4" fmla="*/ 34258 h 76041"/>
              <a:gd name="connsiteX5" fmla="*/ 26541 w 78128"/>
              <a:gd name="connsiteY5" fmla="*/ 74105 h 76041"/>
              <a:gd name="connsiteX6" fmla="*/ 32233 w 78128"/>
              <a:gd name="connsiteY6" fmla="*/ 75370 h 76041"/>
              <a:gd name="connsiteX7" fmla="*/ 75966 w 78128"/>
              <a:gd name="connsiteY7" fmla="*/ 48263 h 76041"/>
              <a:gd name="connsiteX8" fmla="*/ 77528 w 78128"/>
              <a:gd name="connsiteY8" fmla="*/ 42597 h 76041"/>
              <a:gd name="connsiteX9" fmla="*/ 77140 w 78128"/>
              <a:gd name="connsiteY9" fmla="*/ 42029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28" h="76041">
                <a:moveTo>
                  <a:pt x="77140" y="42029"/>
                </a:moveTo>
                <a:lnTo>
                  <a:pt x="48859" y="1640"/>
                </a:lnTo>
                <a:cubicBezTo>
                  <a:pt x="47540" y="-172"/>
                  <a:pt x="45022" y="-612"/>
                  <a:pt x="43166" y="646"/>
                </a:cubicBezTo>
                <a:lnTo>
                  <a:pt x="1783" y="28475"/>
                </a:lnTo>
                <a:cubicBezTo>
                  <a:pt x="-102" y="29771"/>
                  <a:pt x="-622" y="32329"/>
                  <a:pt x="609" y="34258"/>
                </a:cubicBezTo>
                <a:lnTo>
                  <a:pt x="26541" y="74105"/>
                </a:lnTo>
                <a:cubicBezTo>
                  <a:pt x="27803" y="75969"/>
                  <a:pt x="30300" y="76524"/>
                  <a:pt x="32233" y="75370"/>
                </a:cubicBezTo>
                <a:lnTo>
                  <a:pt x="75966" y="48263"/>
                </a:lnTo>
                <a:cubicBezTo>
                  <a:pt x="77962" y="47130"/>
                  <a:pt x="78661" y="44593"/>
                  <a:pt x="77528" y="42597"/>
                </a:cubicBezTo>
                <a:cubicBezTo>
                  <a:pt x="77414" y="42397"/>
                  <a:pt x="77285" y="42207"/>
                  <a:pt x="77140" y="4202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F8A61438-9DFC-E8E9-60F0-EFAD80B5492A}"/>
              </a:ext>
            </a:extLst>
          </p:cNvPr>
          <p:cNvSpPr/>
          <p:nvPr/>
        </p:nvSpPr>
        <p:spPr>
          <a:xfrm>
            <a:off x="11002791" y="3435775"/>
            <a:ext cx="78155" cy="76113"/>
          </a:xfrm>
          <a:custGeom>
            <a:avLst/>
            <a:gdLst>
              <a:gd name="connsiteX0" fmla="*/ 77167 w 78155"/>
              <a:gd name="connsiteY0" fmla="*/ 42034 h 76113"/>
              <a:gd name="connsiteX1" fmla="*/ 48886 w 78155"/>
              <a:gd name="connsiteY1" fmla="*/ 1736 h 76113"/>
              <a:gd name="connsiteX2" fmla="*/ 43246 w 78155"/>
              <a:gd name="connsiteY2" fmla="*/ 616 h 76113"/>
              <a:gd name="connsiteX3" fmla="*/ 43193 w 78155"/>
              <a:gd name="connsiteY3" fmla="*/ 651 h 76113"/>
              <a:gd name="connsiteX4" fmla="*/ 1811 w 78155"/>
              <a:gd name="connsiteY4" fmla="*/ 28571 h 76113"/>
              <a:gd name="connsiteX5" fmla="*/ 588 w 78155"/>
              <a:gd name="connsiteY5" fmla="*/ 34190 h 76113"/>
              <a:gd name="connsiteX6" fmla="*/ 636 w 78155"/>
              <a:gd name="connsiteY6" fmla="*/ 34264 h 76113"/>
              <a:gd name="connsiteX7" fmla="*/ 26568 w 78155"/>
              <a:gd name="connsiteY7" fmla="*/ 74110 h 76113"/>
              <a:gd name="connsiteX8" fmla="*/ 32163 w 78155"/>
              <a:gd name="connsiteY8" fmla="*/ 75437 h 76113"/>
              <a:gd name="connsiteX9" fmla="*/ 32261 w 78155"/>
              <a:gd name="connsiteY9" fmla="*/ 75375 h 76113"/>
              <a:gd name="connsiteX10" fmla="*/ 75993 w 78155"/>
              <a:gd name="connsiteY10" fmla="*/ 48269 h 76113"/>
              <a:gd name="connsiteX11" fmla="*/ 77555 w 78155"/>
              <a:gd name="connsiteY11" fmla="*/ 42602 h 76113"/>
              <a:gd name="connsiteX12" fmla="*/ 77167 w 78155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55" h="76113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id="{EE1DC655-FE05-A6D3-554A-2086FAC3CD2A}"/>
              </a:ext>
            </a:extLst>
          </p:cNvPr>
          <p:cNvSpPr/>
          <p:nvPr/>
        </p:nvSpPr>
        <p:spPr>
          <a:xfrm>
            <a:off x="11651844" y="2902856"/>
            <a:ext cx="74024" cy="72510"/>
          </a:xfrm>
          <a:custGeom>
            <a:avLst/>
            <a:gdLst>
              <a:gd name="connsiteX0" fmla="*/ 72442 w 74024"/>
              <a:gd name="connsiteY0" fmla="*/ 36163 h 72510"/>
              <a:gd name="connsiteX1" fmla="*/ 49672 w 74024"/>
              <a:gd name="connsiteY1" fmla="*/ 3635 h 72510"/>
              <a:gd name="connsiteX2" fmla="*/ 37475 w 74024"/>
              <a:gd name="connsiteY2" fmla="*/ 1376 h 72510"/>
              <a:gd name="connsiteX3" fmla="*/ 3772 w 74024"/>
              <a:gd name="connsiteY3" fmla="*/ 24146 h 72510"/>
              <a:gd name="connsiteX4" fmla="*/ 1332 w 74024"/>
              <a:gd name="connsiteY4" fmla="*/ 36344 h 72510"/>
              <a:gd name="connsiteX5" fmla="*/ 22114 w 74024"/>
              <a:gd name="connsiteY5" fmla="*/ 68420 h 72510"/>
              <a:gd name="connsiteX6" fmla="*/ 34311 w 74024"/>
              <a:gd name="connsiteY6" fmla="*/ 71130 h 72510"/>
              <a:gd name="connsiteX7" fmla="*/ 69912 w 74024"/>
              <a:gd name="connsiteY7" fmla="*/ 48722 h 72510"/>
              <a:gd name="connsiteX8" fmla="*/ 72468 w 74024"/>
              <a:gd name="connsiteY8" fmla="*/ 36202 h 72510"/>
              <a:gd name="connsiteX9" fmla="*/ 72442 w 74024"/>
              <a:gd name="connsiteY9" fmla="*/ 36163 h 7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510">
                <a:moveTo>
                  <a:pt x="72442" y="3616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146"/>
                </a:lnTo>
                <a:cubicBezTo>
                  <a:pt x="-157" y="26915"/>
                  <a:pt x="-1229" y="32276"/>
                  <a:pt x="1332" y="36344"/>
                </a:cubicBezTo>
                <a:lnTo>
                  <a:pt x="22114" y="68420"/>
                </a:lnTo>
                <a:cubicBezTo>
                  <a:pt x="24799" y="72442"/>
                  <a:pt x="30175" y="73637"/>
                  <a:pt x="34311" y="71130"/>
                </a:cubicBezTo>
                <a:lnTo>
                  <a:pt x="69912" y="48722"/>
                </a:lnTo>
                <a:cubicBezTo>
                  <a:pt x="74075" y="45971"/>
                  <a:pt x="75220" y="40366"/>
                  <a:pt x="72468" y="36202"/>
                </a:cubicBezTo>
                <a:cubicBezTo>
                  <a:pt x="72459" y="36189"/>
                  <a:pt x="72451" y="36176"/>
                  <a:pt x="72442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id="{3919C4F9-6E6F-CD95-653B-408C27A16894}"/>
              </a:ext>
            </a:extLst>
          </p:cNvPr>
          <p:cNvSpPr/>
          <p:nvPr/>
        </p:nvSpPr>
        <p:spPr>
          <a:xfrm>
            <a:off x="11562844" y="2774099"/>
            <a:ext cx="74066" cy="72381"/>
          </a:xfrm>
          <a:custGeom>
            <a:avLst/>
            <a:gdLst>
              <a:gd name="connsiteX0" fmla="*/ 72442 w 74066"/>
              <a:gd name="connsiteY0" fmla="*/ 36072 h 72381"/>
              <a:gd name="connsiteX1" fmla="*/ 49672 w 74066"/>
              <a:gd name="connsiteY1" fmla="*/ 3635 h 72381"/>
              <a:gd name="connsiteX2" fmla="*/ 37474 w 74066"/>
              <a:gd name="connsiteY2" fmla="*/ 1376 h 72381"/>
              <a:gd name="connsiteX3" fmla="*/ 3772 w 74066"/>
              <a:gd name="connsiteY3" fmla="*/ 24055 h 72381"/>
              <a:gd name="connsiteX4" fmla="*/ 1332 w 74066"/>
              <a:gd name="connsiteY4" fmla="*/ 36253 h 72381"/>
              <a:gd name="connsiteX5" fmla="*/ 22204 w 74066"/>
              <a:gd name="connsiteY5" fmla="*/ 68329 h 72381"/>
              <a:gd name="connsiteX6" fmla="*/ 34312 w 74066"/>
              <a:gd name="connsiteY6" fmla="*/ 71040 h 72381"/>
              <a:gd name="connsiteX7" fmla="*/ 69911 w 74066"/>
              <a:gd name="connsiteY7" fmla="*/ 48722 h 72381"/>
              <a:gd name="connsiteX8" fmla="*/ 72538 w 74066"/>
              <a:gd name="connsiteY8" fmla="*/ 36217 h 72381"/>
              <a:gd name="connsiteX9" fmla="*/ 72441 w 74066"/>
              <a:gd name="connsiteY9" fmla="*/ 36072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66" h="72381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6" y="-1222"/>
                  <a:pt x="37474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4" y="68329"/>
                </a:lnTo>
                <a:cubicBezTo>
                  <a:pt x="24884" y="72299"/>
                  <a:pt x="30195" y="73488"/>
                  <a:pt x="34312" y="71040"/>
                </a:cubicBezTo>
                <a:lnTo>
                  <a:pt x="69911" y="48722"/>
                </a:lnTo>
                <a:cubicBezTo>
                  <a:pt x="74090" y="45994"/>
                  <a:pt x="75266" y="40395"/>
                  <a:pt x="72538" y="36217"/>
                </a:cubicBezTo>
                <a:cubicBezTo>
                  <a:pt x="72506" y="36168"/>
                  <a:pt x="72474" y="36120"/>
                  <a:pt x="72441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9" name="任意多边形: 形状 158">
            <a:extLst>
              <a:ext uri="{FF2B5EF4-FFF2-40B4-BE49-F238E27FC236}">
                <a16:creationId xmlns:a16="http://schemas.microsoft.com/office/drawing/2014/main" id="{BD01CFF9-81E1-A6B6-4C2E-D79DC2859F24}"/>
              </a:ext>
            </a:extLst>
          </p:cNvPr>
          <p:cNvSpPr/>
          <p:nvPr/>
        </p:nvSpPr>
        <p:spPr>
          <a:xfrm>
            <a:off x="11591215" y="2944419"/>
            <a:ext cx="73983" cy="72381"/>
          </a:xfrm>
          <a:custGeom>
            <a:avLst/>
            <a:gdLst>
              <a:gd name="connsiteX0" fmla="*/ 72442 w 73983"/>
              <a:gd name="connsiteY0" fmla="*/ 36253 h 72381"/>
              <a:gd name="connsiteX1" fmla="*/ 49672 w 73983"/>
              <a:gd name="connsiteY1" fmla="*/ 3635 h 72381"/>
              <a:gd name="connsiteX2" fmla="*/ 37475 w 73983"/>
              <a:gd name="connsiteY2" fmla="*/ 1376 h 72381"/>
              <a:gd name="connsiteX3" fmla="*/ 3772 w 73983"/>
              <a:gd name="connsiteY3" fmla="*/ 24055 h 72381"/>
              <a:gd name="connsiteX4" fmla="*/ 1332 w 73983"/>
              <a:gd name="connsiteY4" fmla="*/ 36253 h 72381"/>
              <a:gd name="connsiteX5" fmla="*/ 22205 w 73983"/>
              <a:gd name="connsiteY5" fmla="*/ 68329 h 72381"/>
              <a:gd name="connsiteX6" fmla="*/ 34312 w 73983"/>
              <a:gd name="connsiteY6" fmla="*/ 71040 h 72381"/>
              <a:gd name="connsiteX7" fmla="*/ 69912 w 73983"/>
              <a:gd name="connsiteY7" fmla="*/ 48722 h 72381"/>
              <a:gd name="connsiteX8" fmla="*/ 72442 w 73983"/>
              <a:gd name="connsiteY8" fmla="*/ 36253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83" h="72381">
                <a:moveTo>
                  <a:pt x="72442" y="3625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5" y="68329"/>
                </a:lnTo>
                <a:cubicBezTo>
                  <a:pt x="24884" y="72299"/>
                  <a:pt x="30196" y="73488"/>
                  <a:pt x="34312" y="71040"/>
                </a:cubicBezTo>
                <a:lnTo>
                  <a:pt x="69912" y="48722"/>
                </a:lnTo>
                <a:cubicBezTo>
                  <a:pt x="74035" y="45965"/>
                  <a:pt x="75164" y="40399"/>
                  <a:pt x="72442" y="3625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ACA46A84-1AE0-0A94-0BFE-45EBF2EC3823}"/>
              </a:ext>
            </a:extLst>
          </p:cNvPr>
          <p:cNvSpPr/>
          <p:nvPr/>
        </p:nvSpPr>
        <p:spPr>
          <a:xfrm>
            <a:off x="11527926" y="2988603"/>
            <a:ext cx="73860" cy="72446"/>
          </a:xfrm>
          <a:custGeom>
            <a:avLst/>
            <a:gdLst>
              <a:gd name="connsiteX0" fmla="*/ 72120 w 73860"/>
              <a:gd name="connsiteY0" fmla="*/ 36072 h 72446"/>
              <a:gd name="connsiteX1" fmla="*/ 49712 w 73860"/>
              <a:gd name="connsiteY1" fmla="*/ 3635 h 72446"/>
              <a:gd name="connsiteX2" fmla="*/ 37514 w 73860"/>
              <a:gd name="connsiteY2" fmla="*/ 1376 h 72446"/>
              <a:gd name="connsiteX3" fmla="*/ 3811 w 73860"/>
              <a:gd name="connsiteY3" fmla="*/ 24055 h 72446"/>
              <a:gd name="connsiteX4" fmla="*/ 1372 w 73860"/>
              <a:gd name="connsiteY4" fmla="*/ 36343 h 72446"/>
              <a:gd name="connsiteX5" fmla="*/ 22154 w 73860"/>
              <a:gd name="connsiteY5" fmla="*/ 68420 h 72446"/>
              <a:gd name="connsiteX6" fmla="*/ 34352 w 73860"/>
              <a:gd name="connsiteY6" fmla="*/ 71040 h 72446"/>
              <a:gd name="connsiteX7" fmla="*/ 69952 w 73860"/>
              <a:gd name="connsiteY7" fmla="*/ 48722 h 72446"/>
              <a:gd name="connsiteX8" fmla="*/ 72166 w 73860"/>
              <a:gd name="connsiteY8" fmla="*/ 36137 h 72446"/>
              <a:gd name="connsiteX9" fmla="*/ 72120 w 73860"/>
              <a:gd name="connsiteY9" fmla="*/ 36072 h 7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860" h="72446">
                <a:moveTo>
                  <a:pt x="72120" y="36072"/>
                </a:moveTo>
                <a:lnTo>
                  <a:pt x="49712" y="3635"/>
                </a:lnTo>
                <a:cubicBezTo>
                  <a:pt x="46887" y="-232"/>
                  <a:pt x="41536" y="-1222"/>
                  <a:pt x="37514" y="1376"/>
                </a:cubicBezTo>
                <a:lnTo>
                  <a:pt x="3811" y="24055"/>
                </a:lnTo>
                <a:cubicBezTo>
                  <a:pt x="-170" y="26831"/>
                  <a:pt x="-1248" y="32257"/>
                  <a:pt x="1372" y="36343"/>
                </a:cubicBezTo>
                <a:lnTo>
                  <a:pt x="22154" y="68420"/>
                </a:lnTo>
                <a:cubicBezTo>
                  <a:pt x="24868" y="72410"/>
                  <a:pt x="30239" y="73564"/>
                  <a:pt x="34352" y="71040"/>
                </a:cubicBezTo>
                <a:lnTo>
                  <a:pt x="69952" y="48722"/>
                </a:lnTo>
                <a:cubicBezTo>
                  <a:pt x="74038" y="45858"/>
                  <a:pt x="75030" y="40224"/>
                  <a:pt x="72166" y="36137"/>
                </a:cubicBezTo>
                <a:cubicBezTo>
                  <a:pt x="72151" y="36115"/>
                  <a:pt x="72136" y="36094"/>
                  <a:pt x="72120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1" name="任意多边形: 形状 160">
            <a:extLst>
              <a:ext uri="{FF2B5EF4-FFF2-40B4-BE49-F238E27FC236}">
                <a16:creationId xmlns:a16="http://schemas.microsoft.com/office/drawing/2014/main" id="{D6E33EB5-739F-C19F-2A51-6682FBA58957}"/>
              </a:ext>
            </a:extLst>
          </p:cNvPr>
          <p:cNvSpPr/>
          <p:nvPr/>
        </p:nvSpPr>
        <p:spPr>
          <a:xfrm>
            <a:off x="11463208" y="3033109"/>
            <a:ext cx="74087" cy="72550"/>
          </a:xfrm>
          <a:custGeom>
            <a:avLst/>
            <a:gdLst>
              <a:gd name="connsiteX0" fmla="*/ 72505 w 74087"/>
              <a:gd name="connsiteY0" fmla="*/ 36203 h 72550"/>
              <a:gd name="connsiteX1" fmla="*/ 49736 w 74087"/>
              <a:gd name="connsiteY1" fmla="*/ 3675 h 72550"/>
              <a:gd name="connsiteX2" fmla="*/ 37447 w 74087"/>
              <a:gd name="connsiteY2" fmla="*/ 1416 h 72550"/>
              <a:gd name="connsiteX3" fmla="*/ 3835 w 74087"/>
              <a:gd name="connsiteY3" fmla="*/ 24185 h 72550"/>
              <a:gd name="connsiteX4" fmla="*/ 1304 w 74087"/>
              <a:gd name="connsiteY4" fmla="*/ 36383 h 72550"/>
              <a:gd name="connsiteX5" fmla="*/ 22177 w 74087"/>
              <a:gd name="connsiteY5" fmla="*/ 68460 h 72550"/>
              <a:gd name="connsiteX6" fmla="*/ 34374 w 74087"/>
              <a:gd name="connsiteY6" fmla="*/ 71170 h 72550"/>
              <a:gd name="connsiteX7" fmla="*/ 69975 w 74087"/>
              <a:gd name="connsiteY7" fmla="*/ 48762 h 72550"/>
              <a:gd name="connsiteX8" fmla="*/ 72531 w 74087"/>
              <a:gd name="connsiteY8" fmla="*/ 36242 h 72550"/>
              <a:gd name="connsiteX9" fmla="*/ 72505 w 74087"/>
              <a:gd name="connsiteY9" fmla="*/ 3620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50">
                <a:moveTo>
                  <a:pt x="72505" y="36203"/>
                </a:moveTo>
                <a:lnTo>
                  <a:pt x="49736" y="3675"/>
                </a:lnTo>
                <a:cubicBezTo>
                  <a:pt x="46904" y="-245"/>
                  <a:pt x="41488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975" y="48762"/>
                </a:lnTo>
                <a:cubicBezTo>
                  <a:pt x="74138" y="46011"/>
                  <a:pt x="75283" y="40405"/>
                  <a:pt x="72531" y="36242"/>
                </a:cubicBezTo>
                <a:cubicBezTo>
                  <a:pt x="72522" y="36229"/>
                  <a:pt x="72514" y="36216"/>
                  <a:pt x="72505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2" name="任意多边形: 形状 161">
            <a:extLst>
              <a:ext uri="{FF2B5EF4-FFF2-40B4-BE49-F238E27FC236}">
                <a16:creationId xmlns:a16="http://schemas.microsoft.com/office/drawing/2014/main" id="{A099522E-3143-3BE2-83F8-1A1C2175DE5B}"/>
              </a:ext>
            </a:extLst>
          </p:cNvPr>
          <p:cNvSpPr/>
          <p:nvPr/>
        </p:nvSpPr>
        <p:spPr>
          <a:xfrm>
            <a:off x="11503660" y="2817921"/>
            <a:ext cx="73983" cy="72381"/>
          </a:xfrm>
          <a:custGeom>
            <a:avLst/>
            <a:gdLst>
              <a:gd name="connsiteX0" fmla="*/ 72442 w 73983"/>
              <a:gd name="connsiteY0" fmla="*/ 36253 h 72381"/>
              <a:gd name="connsiteX1" fmla="*/ 49672 w 73983"/>
              <a:gd name="connsiteY1" fmla="*/ 3635 h 72381"/>
              <a:gd name="connsiteX2" fmla="*/ 37475 w 73983"/>
              <a:gd name="connsiteY2" fmla="*/ 1376 h 72381"/>
              <a:gd name="connsiteX3" fmla="*/ 3772 w 73983"/>
              <a:gd name="connsiteY3" fmla="*/ 24055 h 72381"/>
              <a:gd name="connsiteX4" fmla="*/ 1332 w 73983"/>
              <a:gd name="connsiteY4" fmla="*/ 36253 h 72381"/>
              <a:gd name="connsiteX5" fmla="*/ 22205 w 73983"/>
              <a:gd name="connsiteY5" fmla="*/ 68329 h 72381"/>
              <a:gd name="connsiteX6" fmla="*/ 34312 w 73983"/>
              <a:gd name="connsiteY6" fmla="*/ 71040 h 72381"/>
              <a:gd name="connsiteX7" fmla="*/ 69912 w 73983"/>
              <a:gd name="connsiteY7" fmla="*/ 48722 h 72381"/>
              <a:gd name="connsiteX8" fmla="*/ 72442 w 73983"/>
              <a:gd name="connsiteY8" fmla="*/ 36253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83" h="72381">
                <a:moveTo>
                  <a:pt x="72442" y="3625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5" y="68329"/>
                </a:lnTo>
                <a:cubicBezTo>
                  <a:pt x="24884" y="72299"/>
                  <a:pt x="30196" y="73488"/>
                  <a:pt x="34312" y="71040"/>
                </a:cubicBezTo>
                <a:lnTo>
                  <a:pt x="69912" y="48722"/>
                </a:lnTo>
                <a:cubicBezTo>
                  <a:pt x="74035" y="45965"/>
                  <a:pt x="75164" y="40399"/>
                  <a:pt x="72442" y="3625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id="{2D0E8951-FEEA-20BF-C26A-D220C45DF302}"/>
              </a:ext>
            </a:extLst>
          </p:cNvPr>
          <p:cNvSpPr/>
          <p:nvPr/>
        </p:nvSpPr>
        <p:spPr>
          <a:xfrm>
            <a:off x="11439987" y="2862105"/>
            <a:ext cx="74087" cy="72510"/>
          </a:xfrm>
          <a:custGeom>
            <a:avLst/>
            <a:gdLst>
              <a:gd name="connsiteX0" fmla="*/ 72505 w 74087"/>
              <a:gd name="connsiteY0" fmla="*/ 36162 h 72510"/>
              <a:gd name="connsiteX1" fmla="*/ 49736 w 74087"/>
              <a:gd name="connsiteY1" fmla="*/ 3635 h 72510"/>
              <a:gd name="connsiteX2" fmla="*/ 37538 w 74087"/>
              <a:gd name="connsiteY2" fmla="*/ 1376 h 72510"/>
              <a:gd name="connsiteX3" fmla="*/ 3835 w 74087"/>
              <a:gd name="connsiteY3" fmla="*/ 24145 h 72510"/>
              <a:gd name="connsiteX4" fmla="*/ 1304 w 74087"/>
              <a:gd name="connsiteY4" fmla="*/ 36343 h 72510"/>
              <a:gd name="connsiteX5" fmla="*/ 22177 w 74087"/>
              <a:gd name="connsiteY5" fmla="*/ 68420 h 72510"/>
              <a:gd name="connsiteX6" fmla="*/ 34374 w 74087"/>
              <a:gd name="connsiteY6" fmla="*/ 71130 h 72510"/>
              <a:gd name="connsiteX7" fmla="*/ 69975 w 74087"/>
              <a:gd name="connsiteY7" fmla="*/ 48722 h 72510"/>
              <a:gd name="connsiteX8" fmla="*/ 72531 w 74087"/>
              <a:gd name="connsiteY8" fmla="*/ 36202 h 72510"/>
              <a:gd name="connsiteX9" fmla="*/ 72505 w 74087"/>
              <a:gd name="connsiteY9" fmla="*/ 36163 h 7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10">
                <a:moveTo>
                  <a:pt x="72505" y="36162"/>
                </a:moveTo>
                <a:lnTo>
                  <a:pt x="49736" y="3635"/>
                </a:lnTo>
                <a:cubicBezTo>
                  <a:pt x="46910" y="-232"/>
                  <a:pt x="41560" y="-1222"/>
                  <a:pt x="37538" y="1376"/>
                </a:cubicBezTo>
                <a:lnTo>
                  <a:pt x="3835" y="24145"/>
                </a:lnTo>
                <a:cubicBezTo>
                  <a:pt x="-125" y="26887"/>
                  <a:pt x="-1238" y="32253"/>
                  <a:pt x="1304" y="36343"/>
                </a:cubicBezTo>
                <a:lnTo>
                  <a:pt x="22177" y="68420"/>
                </a:lnTo>
                <a:cubicBezTo>
                  <a:pt x="24862" y="72442"/>
                  <a:pt x="30238" y="73637"/>
                  <a:pt x="34374" y="71130"/>
                </a:cubicBezTo>
                <a:lnTo>
                  <a:pt x="69975" y="48722"/>
                </a:lnTo>
                <a:cubicBezTo>
                  <a:pt x="74138" y="45971"/>
                  <a:pt x="75283" y="40365"/>
                  <a:pt x="72531" y="36202"/>
                </a:cubicBezTo>
                <a:cubicBezTo>
                  <a:pt x="72522" y="36189"/>
                  <a:pt x="72514" y="36176"/>
                  <a:pt x="72505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id="{958EC1E0-CE87-5294-AF16-9D0A8DF7BD75}"/>
              </a:ext>
            </a:extLst>
          </p:cNvPr>
          <p:cNvSpPr/>
          <p:nvPr/>
        </p:nvSpPr>
        <p:spPr>
          <a:xfrm>
            <a:off x="11375654" y="2906701"/>
            <a:ext cx="74102" cy="72550"/>
          </a:xfrm>
          <a:custGeom>
            <a:avLst/>
            <a:gdLst>
              <a:gd name="connsiteX0" fmla="*/ 72505 w 74102"/>
              <a:gd name="connsiteY0" fmla="*/ 36113 h 72550"/>
              <a:gd name="connsiteX1" fmla="*/ 49736 w 74102"/>
              <a:gd name="connsiteY1" fmla="*/ 3675 h 72550"/>
              <a:gd name="connsiteX2" fmla="*/ 37447 w 74102"/>
              <a:gd name="connsiteY2" fmla="*/ 1416 h 72550"/>
              <a:gd name="connsiteX3" fmla="*/ 3835 w 74102"/>
              <a:gd name="connsiteY3" fmla="*/ 24095 h 72550"/>
              <a:gd name="connsiteX4" fmla="*/ 1304 w 74102"/>
              <a:gd name="connsiteY4" fmla="*/ 36293 h 72550"/>
              <a:gd name="connsiteX5" fmla="*/ 22177 w 74102"/>
              <a:gd name="connsiteY5" fmla="*/ 68460 h 72550"/>
              <a:gd name="connsiteX6" fmla="*/ 34374 w 74102"/>
              <a:gd name="connsiteY6" fmla="*/ 71170 h 72550"/>
              <a:gd name="connsiteX7" fmla="*/ 69885 w 74102"/>
              <a:gd name="connsiteY7" fmla="*/ 48762 h 72550"/>
              <a:gd name="connsiteX8" fmla="*/ 72615 w 74102"/>
              <a:gd name="connsiteY8" fmla="*/ 36279 h 72550"/>
              <a:gd name="connsiteX9" fmla="*/ 72505 w 74102"/>
              <a:gd name="connsiteY9" fmla="*/ 3611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02" h="72550">
                <a:moveTo>
                  <a:pt x="72505" y="36113"/>
                </a:moveTo>
                <a:lnTo>
                  <a:pt x="49736" y="3675"/>
                </a:lnTo>
                <a:cubicBezTo>
                  <a:pt x="46904" y="-245"/>
                  <a:pt x="41488" y="-1241"/>
                  <a:pt x="37447" y="1416"/>
                </a:cubicBezTo>
                <a:lnTo>
                  <a:pt x="3835" y="24095"/>
                </a:lnTo>
                <a:cubicBezTo>
                  <a:pt x="-125" y="26837"/>
                  <a:pt x="-1238" y="32203"/>
                  <a:pt x="1304" y="3629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885" y="48762"/>
                </a:lnTo>
                <a:cubicBezTo>
                  <a:pt x="74085" y="46069"/>
                  <a:pt x="75308" y="40480"/>
                  <a:pt x="72615" y="36279"/>
                </a:cubicBezTo>
                <a:cubicBezTo>
                  <a:pt x="72579" y="36223"/>
                  <a:pt x="72542" y="36168"/>
                  <a:pt x="72505" y="3611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5" name="任意多边形: 形状 164">
            <a:extLst>
              <a:ext uri="{FF2B5EF4-FFF2-40B4-BE49-F238E27FC236}">
                <a16:creationId xmlns:a16="http://schemas.microsoft.com/office/drawing/2014/main" id="{D92FBCA2-5242-9EFD-3E45-CD28EB8306F6}"/>
              </a:ext>
            </a:extLst>
          </p:cNvPr>
          <p:cNvSpPr/>
          <p:nvPr/>
        </p:nvSpPr>
        <p:spPr>
          <a:xfrm>
            <a:off x="11398848" y="3077784"/>
            <a:ext cx="73942" cy="72200"/>
          </a:xfrm>
          <a:custGeom>
            <a:avLst/>
            <a:gdLst>
              <a:gd name="connsiteX0" fmla="*/ 72442 w 73942"/>
              <a:gd name="connsiteY0" fmla="*/ 36072 h 72200"/>
              <a:gd name="connsiteX1" fmla="*/ 49672 w 73942"/>
              <a:gd name="connsiteY1" fmla="*/ 3635 h 72200"/>
              <a:gd name="connsiteX2" fmla="*/ 37475 w 73942"/>
              <a:gd name="connsiteY2" fmla="*/ 1376 h 72200"/>
              <a:gd name="connsiteX3" fmla="*/ 3772 w 73942"/>
              <a:gd name="connsiteY3" fmla="*/ 23874 h 72200"/>
              <a:gd name="connsiteX4" fmla="*/ 1332 w 73942"/>
              <a:gd name="connsiteY4" fmla="*/ 36072 h 72200"/>
              <a:gd name="connsiteX5" fmla="*/ 22204 w 73942"/>
              <a:gd name="connsiteY5" fmla="*/ 68148 h 72200"/>
              <a:gd name="connsiteX6" fmla="*/ 34312 w 73942"/>
              <a:gd name="connsiteY6" fmla="*/ 70859 h 72200"/>
              <a:gd name="connsiteX7" fmla="*/ 69912 w 73942"/>
              <a:gd name="connsiteY7" fmla="*/ 48451 h 72200"/>
              <a:gd name="connsiteX8" fmla="*/ 72442 w 73942"/>
              <a:gd name="connsiteY8" fmla="*/ 36072 h 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42" h="72200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3874"/>
                </a:lnTo>
                <a:cubicBezTo>
                  <a:pt x="-157" y="26644"/>
                  <a:pt x="-1229" y="32005"/>
                  <a:pt x="1332" y="36072"/>
                </a:cubicBezTo>
                <a:lnTo>
                  <a:pt x="22204" y="68148"/>
                </a:lnTo>
                <a:cubicBezTo>
                  <a:pt x="24884" y="72118"/>
                  <a:pt x="30195" y="73307"/>
                  <a:pt x="34312" y="70859"/>
                </a:cubicBezTo>
                <a:lnTo>
                  <a:pt x="69912" y="48451"/>
                </a:lnTo>
                <a:cubicBezTo>
                  <a:pt x="73980" y="45698"/>
                  <a:pt x="75103" y="40200"/>
                  <a:pt x="72442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id="{A566E997-7C08-B4B5-C9A9-2033CB08F4A2}"/>
              </a:ext>
            </a:extLst>
          </p:cNvPr>
          <p:cNvSpPr/>
          <p:nvPr/>
        </p:nvSpPr>
        <p:spPr>
          <a:xfrm>
            <a:off x="11334451" y="3122330"/>
            <a:ext cx="74352" cy="72871"/>
          </a:xfrm>
          <a:custGeom>
            <a:avLst/>
            <a:gdLst>
              <a:gd name="connsiteX0" fmla="*/ 72505 w 74352"/>
              <a:gd name="connsiteY0" fmla="*/ 36072 h 72871"/>
              <a:gd name="connsiteX1" fmla="*/ 49736 w 74352"/>
              <a:gd name="connsiteY1" fmla="*/ 3635 h 72871"/>
              <a:gd name="connsiteX2" fmla="*/ 37538 w 74352"/>
              <a:gd name="connsiteY2" fmla="*/ 1376 h 72871"/>
              <a:gd name="connsiteX3" fmla="*/ 3835 w 74352"/>
              <a:gd name="connsiteY3" fmla="*/ 24507 h 72871"/>
              <a:gd name="connsiteX4" fmla="*/ 1304 w 74352"/>
              <a:gd name="connsiteY4" fmla="*/ 36705 h 72871"/>
              <a:gd name="connsiteX5" fmla="*/ 22177 w 74352"/>
              <a:gd name="connsiteY5" fmla="*/ 68781 h 72871"/>
              <a:gd name="connsiteX6" fmla="*/ 34374 w 74352"/>
              <a:gd name="connsiteY6" fmla="*/ 71492 h 72871"/>
              <a:gd name="connsiteX7" fmla="*/ 69975 w 74352"/>
              <a:gd name="connsiteY7" fmla="*/ 49174 h 72871"/>
              <a:gd name="connsiteX8" fmla="*/ 72964 w 74352"/>
              <a:gd name="connsiteY8" fmla="*/ 36750 h 72871"/>
              <a:gd name="connsiteX9" fmla="*/ 72505 w 74352"/>
              <a:gd name="connsiteY9" fmla="*/ 36072 h 72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52" h="72871">
                <a:moveTo>
                  <a:pt x="72505" y="36072"/>
                </a:moveTo>
                <a:lnTo>
                  <a:pt x="49736" y="3635"/>
                </a:lnTo>
                <a:cubicBezTo>
                  <a:pt x="46910" y="-232"/>
                  <a:pt x="41560" y="-1222"/>
                  <a:pt x="37538" y="1376"/>
                </a:cubicBezTo>
                <a:lnTo>
                  <a:pt x="3835" y="24507"/>
                </a:lnTo>
                <a:cubicBezTo>
                  <a:pt x="-125" y="27249"/>
                  <a:pt x="-1238" y="32614"/>
                  <a:pt x="1304" y="36705"/>
                </a:cubicBezTo>
                <a:lnTo>
                  <a:pt x="22177" y="68781"/>
                </a:lnTo>
                <a:cubicBezTo>
                  <a:pt x="24862" y="72804"/>
                  <a:pt x="30238" y="73998"/>
                  <a:pt x="34374" y="71492"/>
                </a:cubicBezTo>
                <a:lnTo>
                  <a:pt x="69975" y="49174"/>
                </a:lnTo>
                <a:cubicBezTo>
                  <a:pt x="74231" y="46568"/>
                  <a:pt x="75569" y="41006"/>
                  <a:pt x="72964" y="36750"/>
                </a:cubicBezTo>
                <a:cubicBezTo>
                  <a:pt x="72821" y="36517"/>
                  <a:pt x="72668" y="36291"/>
                  <a:pt x="72505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7" name="任意多边形: 形状 166">
            <a:extLst>
              <a:ext uri="{FF2B5EF4-FFF2-40B4-BE49-F238E27FC236}">
                <a16:creationId xmlns:a16="http://schemas.microsoft.com/office/drawing/2014/main" id="{372BD974-D76F-DC97-80C6-929B4221A4EC}"/>
              </a:ext>
            </a:extLst>
          </p:cNvPr>
          <p:cNvSpPr/>
          <p:nvPr/>
        </p:nvSpPr>
        <p:spPr>
          <a:xfrm>
            <a:off x="11268618" y="3164979"/>
            <a:ext cx="77873" cy="76113"/>
          </a:xfrm>
          <a:custGeom>
            <a:avLst/>
            <a:gdLst>
              <a:gd name="connsiteX0" fmla="*/ 76806 w 77873"/>
              <a:gd name="connsiteY0" fmla="*/ 42034 h 76113"/>
              <a:gd name="connsiteX1" fmla="*/ 48525 w 77873"/>
              <a:gd name="connsiteY1" fmla="*/ 1736 h 76113"/>
              <a:gd name="connsiteX2" fmla="*/ 42885 w 77873"/>
              <a:gd name="connsiteY2" fmla="*/ 616 h 76113"/>
              <a:gd name="connsiteX3" fmla="*/ 42832 w 77873"/>
              <a:gd name="connsiteY3" fmla="*/ 651 h 76113"/>
              <a:gd name="connsiteX4" fmla="*/ 1811 w 77873"/>
              <a:gd name="connsiteY4" fmla="*/ 28571 h 76113"/>
              <a:gd name="connsiteX5" fmla="*/ 588 w 77873"/>
              <a:gd name="connsiteY5" fmla="*/ 34190 h 76113"/>
              <a:gd name="connsiteX6" fmla="*/ 636 w 77873"/>
              <a:gd name="connsiteY6" fmla="*/ 34264 h 76113"/>
              <a:gd name="connsiteX7" fmla="*/ 26568 w 77873"/>
              <a:gd name="connsiteY7" fmla="*/ 74110 h 76113"/>
              <a:gd name="connsiteX8" fmla="*/ 32163 w 77873"/>
              <a:gd name="connsiteY8" fmla="*/ 75437 h 76113"/>
              <a:gd name="connsiteX9" fmla="*/ 32261 w 77873"/>
              <a:gd name="connsiteY9" fmla="*/ 75375 h 76113"/>
              <a:gd name="connsiteX10" fmla="*/ 75993 w 77873"/>
              <a:gd name="connsiteY10" fmla="*/ 48269 h 76113"/>
              <a:gd name="connsiteX11" fmla="*/ 77055 w 77873"/>
              <a:gd name="connsiteY11" fmla="*/ 42358 h 76113"/>
              <a:gd name="connsiteX12" fmla="*/ 76807 w 77873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873" h="76113">
                <a:moveTo>
                  <a:pt x="76806" y="42034"/>
                </a:moveTo>
                <a:lnTo>
                  <a:pt x="48525" y="1736"/>
                </a:lnTo>
                <a:cubicBezTo>
                  <a:pt x="47277" y="-131"/>
                  <a:pt x="44751" y="-632"/>
                  <a:pt x="42885" y="616"/>
                </a:cubicBezTo>
                <a:cubicBezTo>
                  <a:pt x="42867" y="628"/>
                  <a:pt x="42850" y="639"/>
                  <a:pt x="42832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19" y="46930"/>
                  <a:pt x="78394" y="44283"/>
                  <a:pt x="77055" y="42358"/>
                </a:cubicBezTo>
                <a:cubicBezTo>
                  <a:pt x="76978" y="42246"/>
                  <a:pt x="76895" y="42138"/>
                  <a:pt x="7680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8" name="任意多边形: 形状 167">
            <a:extLst>
              <a:ext uri="{FF2B5EF4-FFF2-40B4-BE49-F238E27FC236}">
                <a16:creationId xmlns:a16="http://schemas.microsoft.com/office/drawing/2014/main" id="{0FA82F90-29C9-D258-7F08-96E89563DFEE}"/>
              </a:ext>
            </a:extLst>
          </p:cNvPr>
          <p:cNvSpPr/>
          <p:nvPr/>
        </p:nvSpPr>
        <p:spPr>
          <a:xfrm>
            <a:off x="11211301" y="3204192"/>
            <a:ext cx="78208" cy="76080"/>
          </a:xfrm>
          <a:custGeom>
            <a:avLst/>
            <a:gdLst>
              <a:gd name="connsiteX0" fmla="*/ 77199 w 78208"/>
              <a:gd name="connsiteY0" fmla="*/ 42036 h 76080"/>
              <a:gd name="connsiteX1" fmla="*/ 48917 w 78208"/>
              <a:gd name="connsiteY1" fmla="*/ 1647 h 76080"/>
              <a:gd name="connsiteX2" fmla="*/ 43134 w 78208"/>
              <a:gd name="connsiteY2" fmla="*/ 653 h 76080"/>
              <a:gd name="connsiteX3" fmla="*/ 1752 w 78208"/>
              <a:gd name="connsiteY3" fmla="*/ 28483 h 76080"/>
              <a:gd name="connsiteX4" fmla="*/ 577 w 78208"/>
              <a:gd name="connsiteY4" fmla="*/ 34266 h 76080"/>
              <a:gd name="connsiteX5" fmla="*/ 26600 w 78208"/>
              <a:gd name="connsiteY5" fmla="*/ 74112 h 76080"/>
              <a:gd name="connsiteX6" fmla="*/ 32292 w 78208"/>
              <a:gd name="connsiteY6" fmla="*/ 75378 h 76080"/>
              <a:gd name="connsiteX7" fmla="*/ 75933 w 78208"/>
              <a:gd name="connsiteY7" fmla="*/ 48271 h 76080"/>
              <a:gd name="connsiteX8" fmla="*/ 77705 w 78208"/>
              <a:gd name="connsiteY8" fmla="*/ 42800 h 76080"/>
              <a:gd name="connsiteX9" fmla="*/ 77199 w 78208"/>
              <a:gd name="connsiteY9" fmla="*/ 42036 h 7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08" h="76080">
                <a:moveTo>
                  <a:pt x="77199" y="42036"/>
                </a:moveTo>
                <a:lnTo>
                  <a:pt x="48917" y="1647"/>
                </a:lnTo>
                <a:cubicBezTo>
                  <a:pt x="47565" y="-177"/>
                  <a:pt x="45018" y="-614"/>
                  <a:pt x="43134" y="653"/>
                </a:cubicBezTo>
                <a:lnTo>
                  <a:pt x="1752" y="28483"/>
                </a:lnTo>
                <a:cubicBezTo>
                  <a:pt x="-93" y="29806"/>
                  <a:pt x="-605" y="32328"/>
                  <a:pt x="577" y="34266"/>
                </a:cubicBezTo>
                <a:lnTo>
                  <a:pt x="26600" y="74112"/>
                </a:lnTo>
                <a:cubicBezTo>
                  <a:pt x="27833" y="76018"/>
                  <a:pt x="30367" y="76581"/>
                  <a:pt x="32292" y="75378"/>
                </a:cubicBezTo>
                <a:lnTo>
                  <a:pt x="75933" y="48271"/>
                </a:lnTo>
                <a:cubicBezTo>
                  <a:pt x="77933" y="47249"/>
                  <a:pt x="78726" y="44800"/>
                  <a:pt x="77705" y="42800"/>
                </a:cubicBezTo>
                <a:cubicBezTo>
                  <a:pt x="77565" y="42527"/>
                  <a:pt x="77395" y="42271"/>
                  <a:pt x="77199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E8812D5D-ED6B-39E6-C509-6A9DB6E4DBE9}"/>
              </a:ext>
            </a:extLst>
          </p:cNvPr>
          <p:cNvSpPr/>
          <p:nvPr/>
        </p:nvSpPr>
        <p:spPr>
          <a:xfrm>
            <a:off x="11147479" y="3248654"/>
            <a:ext cx="78231" cy="76041"/>
          </a:xfrm>
          <a:custGeom>
            <a:avLst/>
            <a:gdLst>
              <a:gd name="connsiteX0" fmla="*/ 77140 w 78231"/>
              <a:gd name="connsiteY0" fmla="*/ 42029 h 76041"/>
              <a:gd name="connsiteX1" fmla="*/ 48858 w 78231"/>
              <a:gd name="connsiteY1" fmla="*/ 1640 h 76041"/>
              <a:gd name="connsiteX2" fmla="*/ 43166 w 78231"/>
              <a:gd name="connsiteY2" fmla="*/ 646 h 76041"/>
              <a:gd name="connsiteX3" fmla="*/ 1783 w 78231"/>
              <a:gd name="connsiteY3" fmla="*/ 28475 h 76041"/>
              <a:gd name="connsiteX4" fmla="*/ 609 w 78231"/>
              <a:gd name="connsiteY4" fmla="*/ 34258 h 76041"/>
              <a:gd name="connsiteX5" fmla="*/ 26541 w 78231"/>
              <a:gd name="connsiteY5" fmla="*/ 74105 h 76041"/>
              <a:gd name="connsiteX6" fmla="*/ 32233 w 78231"/>
              <a:gd name="connsiteY6" fmla="*/ 75370 h 76041"/>
              <a:gd name="connsiteX7" fmla="*/ 75965 w 78231"/>
              <a:gd name="connsiteY7" fmla="*/ 48263 h 76041"/>
              <a:gd name="connsiteX8" fmla="*/ 77758 w 78231"/>
              <a:gd name="connsiteY8" fmla="*/ 42934 h 76041"/>
              <a:gd name="connsiteX9" fmla="*/ 77140 w 78231"/>
              <a:gd name="connsiteY9" fmla="*/ 42028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31" h="76041">
                <a:moveTo>
                  <a:pt x="77140" y="42029"/>
                </a:moveTo>
                <a:lnTo>
                  <a:pt x="48858" y="1640"/>
                </a:lnTo>
                <a:cubicBezTo>
                  <a:pt x="47539" y="-172"/>
                  <a:pt x="45021" y="-612"/>
                  <a:pt x="43166" y="646"/>
                </a:cubicBezTo>
                <a:lnTo>
                  <a:pt x="1783" y="28475"/>
                </a:lnTo>
                <a:cubicBezTo>
                  <a:pt x="-102" y="29771"/>
                  <a:pt x="-622" y="32329"/>
                  <a:pt x="609" y="34258"/>
                </a:cubicBezTo>
                <a:lnTo>
                  <a:pt x="26541" y="74105"/>
                </a:lnTo>
                <a:cubicBezTo>
                  <a:pt x="27803" y="75968"/>
                  <a:pt x="30300" y="76523"/>
                  <a:pt x="32233" y="75370"/>
                </a:cubicBezTo>
                <a:lnTo>
                  <a:pt x="75965" y="48263"/>
                </a:lnTo>
                <a:cubicBezTo>
                  <a:pt x="77932" y="47286"/>
                  <a:pt x="78735" y="44901"/>
                  <a:pt x="77758" y="42934"/>
                </a:cubicBezTo>
                <a:cubicBezTo>
                  <a:pt x="77595" y="42605"/>
                  <a:pt x="77387" y="42300"/>
                  <a:pt x="77140" y="4202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0" name="任意多边形: 形状 169">
            <a:extLst>
              <a:ext uri="{FF2B5EF4-FFF2-40B4-BE49-F238E27FC236}">
                <a16:creationId xmlns:a16="http://schemas.microsoft.com/office/drawing/2014/main" id="{7F07622C-188D-418D-169A-D9D40479BFE5}"/>
              </a:ext>
            </a:extLst>
          </p:cNvPr>
          <p:cNvSpPr/>
          <p:nvPr/>
        </p:nvSpPr>
        <p:spPr>
          <a:xfrm>
            <a:off x="11086043" y="3291387"/>
            <a:ext cx="77990" cy="76079"/>
          </a:xfrm>
          <a:custGeom>
            <a:avLst/>
            <a:gdLst>
              <a:gd name="connsiteX0" fmla="*/ 76862 w 77990"/>
              <a:gd name="connsiteY0" fmla="*/ 42034 h 76079"/>
              <a:gd name="connsiteX1" fmla="*/ 48852 w 77990"/>
              <a:gd name="connsiteY1" fmla="*/ 1736 h 76079"/>
              <a:gd name="connsiteX2" fmla="*/ 43212 w 77990"/>
              <a:gd name="connsiteY2" fmla="*/ 616 h 76079"/>
              <a:gd name="connsiteX3" fmla="*/ 43159 w 77990"/>
              <a:gd name="connsiteY3" fmla="*/ 651 h 76079"/>
              <a:gd name="connsiteX4" fmla="*/ 1776 w 77990"/>
              <a:gd name="connsiteY4" fmla="*/ 28571 h 76079"/>
              <a:gd name="connsiteX5" fmla="*/ 602 w 77990"/>
              <a:gd name="connsiteY5" fmla="*/ 34264 h 76079"/>
              <a:gd name="connsiteX6" fmla="*/ 26534 w 77990"/>
              <a:gd name="connsiteY6" fmla="*/ 74111 h 76079"/>
              <a:gd name="connsiteX7" fmla="*/ 32227 w 77990"/>
              <a:gd name="connsiteY7" fmla="*/ 75376 h 76079"/>
              <a:gd name="connsiteX8" fmla="*/ 75958 w 77990"/>
              <a:gd name="connsiteY8" fmla="*/ 48269 h 76079"/>
              <a:gd name="connsiteX9" fmla="*/ 77352 w 77990"/>
              <a:gd name="connsiteY9" fmla="*/ 42690 h 76079"/>
              <a:gd name="connsiteX10" fmla="*/ 76862 w 77990"/>
              <a:gd name="connsiteY10" fmla="*/ 42034 h 7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990" h="76079">
                <a:moveTo>
                  <a:pt x="76862" y="42034"/>
                </a:moveTo>
                <a:lnTo>
                  <a:pt x="48852" y="1736"/>
                </a:lnTo>
                <a:cubicBezTo>
                  <a:pt x="47604" y="-131"/>
                  <a:pt x="45078" y="-632"/>
                  <a:pt x="43212" y="616"/>
                </a:cubicBezTo>
                <a:cubicBezTo>
                  <a:pt x="43194" y="628"/>
                  <a:pt x="43177" y="639"/>
                  <a:pt x="43159" y="651"/>
                </a:cubicBezTo>
                <a:lnTo>
                  <a:pt x="1776" y="28571"/>
                </a:lnTo>
                <a:cubicBezTo>
                  <a:pt x="-98" y="29834"/>
                  <a:pt x="-619" y="32362"/>
                  <a:pt x="602" y="34264"/>
                </a:cubicBezTo>
                <a:lnTo>
                  <a:pt x="26534" y="74111"/>
                </a:lnTo>
                <a:cubicBezTo>
                  <a:pt x="27768" y="76016"/>
                  <a:pt x="30302" y="76579"/>
                  <a:pt x="32227" y="75376"/>
                </a:cubicBezTo>
                <a:lnTo>
                  <a:pt x="75958" y="48269"/>
                </a:lnTo>
                <a:cubicBezTo>
                  <a:pt x="77884" y="47113"/>
                  <a:pt x="78507" y="44615"/>
                  <a:pt x="77352" y="42690"/>
                </a:cubicBezTo>
                <a:cubicBezTo>
                  <a:pt x="77211" y="42456"/>
                  <a:pt x="77047" y="42236"/>
                  <a:pt x="76862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1" name="任意多边形: 形状 170">
            <a:extLst>
              <a:ext uri="{FF2B5EF4-FFF2-40B4-BE49-F238E27FC236}">
                <a16:creationId xmlns:a16="http://schemas.microsoft.com/office/drawing/2014/main" id="{0952D01D-8A18-E53C-99D1-72EC83AD0CD5}"/>
              </a:ext>
            </a:extLst>
          </p:cNvPr>
          <p:cNvSpPr/>
          <p:nvPr/>
        </p:nvSpPr>
        <p:spPr>
          <a:xfrm>
            <a:off x="11485228" y="2927392"/>
            <a:ext cx="74024" cy="72486"/>
          </a:xfrm>
          <a:custGeom>
            <a:avLst/>
            <a:gdLst>
              <a:gd name="connsiteX0" fmla="*/ 72442 w 74024"/>
              <a:gd name="connsiteY0" fmla="*/ 36203 h 72486"/>
              <a:gd name="connsiteX1" fmla="*/ 49763 w 74024"/>
              <a:gd name="connsiteY1" fmla="*/ 3675 h 72486"/>
              <a:gd name="connsiteX2" fmla="*/ 37475 w 74024"/>
              <a:gd name="connsiteY2" fmla="*/ 1416 h 72486"/>
              <a:gd name="connsiteX3" fmla="*/ 3772 w 74024"/>
              <a:gd name="connsiteY3" fmla="*/ 24186 h 72486"/>
              <a:gd name="connsiteX4" fmla="*/ 1332 w 74024"/>
              <a:gd name="connsiteY4" fmla="*/ 36384 h 72486"/>
              <a:gd name="connsiteX5" fmla="*/ 22204 w 74024"/>
              <a:gd name="connsiteY5" fmla="*/ 68460 h 72486"/>
              <a:gd name="connsiteX6" fmla="*/ 34402 w 74024"/>
              <a:gd name="connsiteY6" fmla="*/ 71080 h 72486"/>
              <a:gd name="connsiteX7" fmla="*/ 69912 w 74024"/>
              <a:gd name="connsiteY7" fmla="*/ 48762 h 72486"/>
              <a:gd name="connsiteX8" fmla="*/ 72468 w 74024"/>
              <a:gd name="connsiteY8" fmla="*/ 36242 h 72486"/>
              <a:gd name="connsiteX9" fmla="*/ 72442 w 74024"/>
              <a:gd name="connsiteY9" fmla="*/ 36203 h 7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86">
                <a:moveTo>
                  <a:pt x="72442" y="36203"/>
                </a:moveTo>
                <a:lnTo>
                  <a:pt x="49763" y="3675"/>
                </a:lnTo>
                <a:cubicBezTo>
                  <a:pt x="46931" y="-245"/>
                  <a:pt x="41515" y="-1241"/>
                  <a:pt x="37475" y="1416"/>
                </a:cubicBezTo>
                <a:lnTo>
                  <a:pt x="3772" y="24186"/>
                </a:lnTo>
                <a:cubicBezTo>
                  <a:pt x="-157" y="26955"/>
                  <a:pt x="-1229" y="32316"/>
                  <a:pt x="1332" y="36384"/>
                </a:cubicBezTo>
                <a:lnTo>
                  <a:pt x="22204" y="68460"/>
                </a:lnTo>
                <a:cubicBezTo>
                  <a:pt x="24918" y="72451"/>
                  <a:pt x="30289" y="73605"/>
                  <a:pt x="34402" y="71080"/>
                </a:cubicBezTo>
                <a:lnTo>
                  <a:pt x="69912" y="48762"/>
                </a:lnTo>
                <a:cubicBezTo>
                  <a:pt x="74075" y="46011"/>
                  <a:pt x="75220" y="40405"/>
                  <a:pt x="72468" y="36242"/>
                </a:cubicBezTo>
                <a:cubicBezTo>
                  <a:pt x="72459" y="36229"/>
                  <a:pt x="72451" y="36216"/>
                  <a:pt x="72442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2" name="任意多边形: 形状 171">
            <a:extLst>
              <a:ext uri="{FF2B5EF4-FFF2-40B4-BE49-F238E27FC236}">
                <a16:creationId xmlns:a16="http://schemas.microsoft.com/office/drawing/2014/main" id="{87080A7B-CFCF-1B7A-E66F-EF47B0CE97CA}"/>
              </a:ext>
            </a:extLst>
          </p:cNvPr>
          <p:cNvSpPr/>
          <p:nvPr/>
        </p:nvSpPr>
        <p:spPr>
          <a:xfrm>
            <a:off x="11420895" y="2972006"/>
            <a:ext cx="74024" cy="72443"/>
          </a:xfrm>
          <a:custGeom>
            <a:avLst/>
            <a:gdLst>
              <a:gd name="connsiteX0" fmla="*/ 72442 w 74024"/>
              <a:gd name="connsiteY0" fmla="*/ 36134 h 72443"/>
              <a:gd name="connsiteX1" fmla="*/ 49672 w 74024"/>
              <a:gd name="connsiteY1" fmla="*/ 3696 h 72443"/>
              <a:gd name="connsiteX2" fmla="*/ 37475 w 74024"/>
              <a:gd name="connsiteY2" fmla="*/ 1347 h 72443"/>
              <a:gd name="connsiteX3" fmla="*/ 3772 w 74024"/>
              <a:gd name="connsiteY3" fmla="*/ 24117 h 72443"/>
              <a:gd name="connsiteX4" fmla="*/ 1332 w 74024"/>
              <a:gd name="connsiteY4" fmla="*/ 36315 h 72443"/>
              <a:gd name="connsiteX5" fmla="*/ 22204 w 74024"/>
              <a:gd name="connsiteY5" fmla="*/ 68391 h 72443"/>
              <a:gd name="connsiteX6" fmla="*/ 34312 w 74024"/>
              <a:gd name="connsiteY6" fmla="*/ 71102 h 72443"/>
              <a:gd name="connsiteX7" fmla="*/ 69912 w 74024"/>
              <a:gd name="connsiteY7" fmla="*/ 48694 h 72443"/>
              <a:gd name="connsiteX8" fmla="*/ 72468 w 74024"/>
              <a:gd name="connsiteY8" fmla="*/ 36174 h 72443"/>
              <a:gd name="connsiteX9" fmla="*/ 72442 w 74024"/>
              <a:gd name="connsiteY9" fmla="*/ 36134 h 7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43">
                <a:moveTo>
                  <a:pt x="72442" y="36134"/>
                </a:moveTo>
                <a:lnTo>
                  <a:pt x="49672" y="3696"/>
                </a:lnTo>
                <a:cubicBezTo>
                  <a:pt x="46875" y="-201"/>
                  <a:pt x="41519" y="-1232"/>
                  <a:pt x="37475" y="1347"/>
                </a:cubicBezTo>
                <a:lnTo>
                  <a:pt x="3772" y="24117"/>
                </a:lnTo>
                <a:cubicBezTo>
                  <a:pt x="-157" y="26887"/>
                  <a:pt x="-1229" y="32247"/>
                  <a:pt x="1332" y="36315"/>
                </a:cubicBezTo>
                <a:lnTo>
                  <a:pt x="22204" y="68391"/>
                </a:lnTo>
                <a:cubicBezTo>
                  <a:pt x="24884" y="72361"/>
                  <a:pt x="30195" y="73550"/>
                  <a:pt x="34312" y="71102"/>
                </a:cubicBezTo>
                <a:lnTo>
                  <a:pt x="69912" y="48694"/>
                </a:lnTo>
                <a:cubicBezTo>
                  <a:pt x="74075" y="45942"/>
                  <a:pt x="75220" y="40337"/>
                  <a:pt x="72468" y="36174"/>
                </a:cubicBezTo>
                <a:cubicBezTo>
                  <a:pt x="72459" y="36161"/>
                  <a:pt x="72451" y="36147"/>
                  <a:pt x="72442" y="361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3" name="任意多边形: 形状 172">
            <a:extLst>
              <a:ext uri="{FF2B5EF4-FFF2-40B4-BE49-F238E27FC236}">
                <a16:creationId xmlns:a16="http://schemas.microsoft.com/office/drawing/2014/main" id="{E1E55466-E28D-5680-EB85-D84D24A45E15}"/>
              </a:ext>
            </a:extLst>
          </p:cNvPr>
          <p:cNvSpPr/>
          <p:nvPr/>
        </p:nvSpPr>
        <p:spPr>
          <a:xfrm>
            <a:off x="11356950" y="3016664"/>
            <a:ext cx="73824" cy="72369"/>
          </a:xfrm>
          <a:custGeom>
            <a:avLst/>
            <a:gdLst>
              <a:gd name="connsiteX0" fmla="*/ 72053 w 73824"/>
              <a:gd name="connsiteY0" fmla="*/ 36022 h 72369"/>
              <a:gd name="connsiteX1" fmla="*/ 49013 w 73824"/>
              <a:gd name="connsiteY1" fmla="*/ 3675 h 72369"/>
              <a:gd name="connsiteX2" fmla="*/ 36724 w 73824"/>
              <a:gd name="connsiteY2" fmla="*/ 1416 h 72369"/>
              <a:gd name="connsiteX3" fmla="*/ 3835 w 73824"/>
              <a:gd name="connsiteY3" fmla="*/ 24005 h 72369"/>
              <a:gd name="connsiteX4" fmla="*/ 1304 w 73824"/>
              <a:gd name="connsiteY4" fmla="*/ 36203 h 72369"/>
              <a:gd name="connsiteX5" fmla="*/ 22177 w 73824"/>
              <a:gd name="connsiteY5" fmla="*/ 68279 h 72369"/>
              <a:gd name="connsiteX6" fmla="*/ 34375 w 73824"/>
              <a:gd name="connsiteY6" fmla="*/ 70990 h 72369"/>
              <a:gd name="connsiteX7" fmla="*/ 69975 w 73824"/>
              <a:gd name="connsiteY7" fmla="*/ 48672 h 72369"/>
              <a:gd name="connsiteX8" fmla="*/ 72087 w 73824"/>
              <a:gd name="connsiteY8" fmla="*/ 36070 h 72369"/>
              <a:gd name="connsiteX9" fmla="*/ 72053 w 73824"/>
              <a:gd name="connsiteY9" fmla="*/ 36022 h 7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824" h="72369">
                <a:moveTo>
                  <a:pt x="72053" y="36022"/>
                </a:moveTo>
                <a:lnTo>
                  <a:pt x="49013" y="3675"/>
                </a:lnTo>
                <a:cubicBezTo>
                  <a:pt x="46181" y="-245"/>
                  <a:pt x="40765" y="-1241"/>
                  <a:pt x="36724" y="1416"/>
                </a:cubicBezTo>
                <a:lnTo>
                  <a:pt x="3835" y="24005"/>
                </a:lnTo>
                <a:cubicBezTo>
                  <a:pt x="-125" y="26747"/>
                  <a:pt x="-1238" y="32112"/>
                  <a:pt x="1304" y="36203"/>
                </a:cubicBezTo>
                <a:lnTo>
                  <a:pt x="22177" y="68279"/>
                </a:lnTo>
                <a:cubicBezTo>
                  <a:pt x="24862" y="72302"/>
                  <a:pt x="30239" y="73496"/>
                  <a:pt x="34375" y="70990"/>
                </a:cubicBezTo>
                <a:lnTo>
                  <a:pt x="69975" y="48672"/>
                </a:lnTo>
                <a:cubicBezTo>
                  <a:pt x="74038" y="45775"/>
                  <a:pt x="74984" y="40133"/>
                  <a:pt x="72087" y="36070"/>
                </a:cubicBezTo>
                <a:cubicBezTo>
                  <a:pt x="72076" y="36054"/>
                  <a:pt x="72065" y="36038"/>
                  <a:pt x="72053" y="3602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4" name="任意多边形: 形状 173">
            <a:extLst>
              <a:ext uri="{FF2B5EF4-FFF2-40B4-BE49-F238E27FC236}">
                <a16:creationId xmlns:a16="http://schemas.microsoft.com/office/drawing/2014/main" id="{89AEF3F9-F431-E3E7-DE69-4BEE86266FFD}"/>
              </a:ext>
            </a:extLst>
          </p:cNvPr>
          <p:cNvSpPr/>
          <p:nvPr/>
        </p:nvSpPr>
        <p:spPr>
          <a:xfrm>
            <a:off x="11292138" y="3061159"/>
            <a:ext cx="74067" cy="72381"/>
          </a:xfrm>
          <a:custGeom>
            <a:avLst/>
            <a:gdLst>
              <a:gd name="connsiteX0" fmla="*/ 72442 w 74067"/>
              <a:gd name="connsiteY0" fmla="*/ 36072 h 72381"/>
              <a:gd name="connsiteX1" fmla="*/ 49672 w 74067"/>
              <a:gd name="connsiteY1" fmla="*/ 3635 h 72381"/>
              <a:gd name="connsiteX2" fmla="*/ 37475 w 74067"/>
              <a:gd name="connsiteY2" fmla="*/ 1376 h 72381"/>
              <a:gd name="connsiteX3" fmla="*/ 3772 w 74067"/>
              <a:gd name="connsiteY3" fmla="*/ 24055 h 72381"/>
              <a:gd name="connsiteX4" fmla="*/ 1332 w 74067"/>
              <a:gd name="connsiteY4" fmla="*/ 36253 h 72381"/>
              <a:gd name="connsiteX5" fmla="*/ 22204 w 74067"/>
              <a:gd name="connsiteY5" fmla="*/ 68329 h 72381"/>
              <a:gd name="connsiteX6" fmla="*/ 34312 w 74067"/>
              <a:gd name="connsiteY6" fmla="*/ 71040 h 72381"/>
              <a:gd name="connsiteX7" fmla="*/ 69912 w 74067"/>
              <a:gd name="connsiteY7" fmla="*/ 48722 h 72381"/>
              <a:gd name="connsiteX8" fmla="*/ 72538 w 74067"/>
              <a:gd name="connsiteY8" fmla="*/ 36216 h 72381"/>
              <a:gd name="connsiteX9" fmla="*/ 72442 w 74067"/>
              <a:gd name="connsiteY9" fmla="*/ 36072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67" h="72381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4" y="68329"/>
                </a:lnTo>
                <a:cubicBezTo>
                  <a:pt x="24884" y="72299"/>
                  <a:pt x="30195" y="73488"/>
                  <a:pt x="34312" y="71040"/>
                </a:cubicBezTo>
                <a:lnTo>
                  <a:pt x="69912" y="48722"/>
                </a:lnTo>
                <a:cubicBezTo>
                  <a:pt x="74091" y="45994"/>
                  <a:pt x="75266" y="40395"/>
                  <a:pt x="72538" y="36216"/>
                </a:cubicBezTo>
                <a:cubicBezTo>
                  <a:pt x="72507" y="36168"/>
                  <a:pt x="72475" y="36120"/>
                  <a:pt x="72442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5" name="任意多边形: 形状 174">
            <a:extLst>
              <a:ext uri="{FF2B5EF4-FFF2-40B4-BE49-F238E27FC236}">
                <a16:creationId xmlns:a16="http://schemas.microsoft.com/office/drawing/2014/main" id="{09047E27-9332-E735-E378-6DC03B09EE31}"/>
              </a:ext>
            </a:extLst>
          </p:cNvPr>
          <p:cNvSpPr/>
          <p:nvPr/>
        </p:nvSpPr>
        <p:spPr>
          <a:xfrm>
            <a:off x="11225914" y="3103802"/>
            <a:ext cx="78183" cy="76153"/>
          </a:xfrm>
          <a:custGeom>
            <a:avLst/>
            <a:gdLst>
              <a:gd name="connsiteX0" fmla="*/ 77223 w 78183"/>
              <a:gd name="connsiteY0" fmla="*/ 42041 h 76153"/>
              <a:gd name="connsiteX1" fmla="*/ 48942 w 78183"/>
              <a:gd name="connsiteY1" fmla="*/ 1742 h 76153"/>
              <a:gd name="connsiteX2" fmla="*/ 43165 w 78183"/>
              <a:gd name="connsiteY2" fmla="*/ 654 h 76153"/>
              <a:gd name="connsiteX3" fmla="*/ 43159 w 78183"/>
              <a:gd name="connsiteY3" fmla="*/ 658 h 76153"/>
              <a:gd name="connsiteX4" fmla="*/ 1776 w 78183"/>
              <a:gd name="connsiteY4" fmla="*/ 28578 h 76153"/>
              <a:gd name="connsiteX5" fmla="*/ 602 w 78183"/>
              <a:gd name="connsiteY5" fmla="*/ 34270 h 76153"/>
              <a:gd name="connsiteX6" fmla="*/ 26534 w 78183"/>
              <a:gd name="connsiteY6" fmla="*/ 74208 h 76153"/>
              <a:gd name="connsiteX7" fmla="*/ 32289 w 78183"/>
              <a:gd name="connsiteY7" fmla="*/ 75400 h 76153"/>
              <a:gd name="connsiteX8" fmla="*/ 32316 w 78183"/>
              <a:gd name="connsiteY8" fmla="*/ 75382 h 76153"/>
              <a:gd name="connsiteX9" fmla="*/ 75958 w 78183"/>
              <a:gd name="connsiteY9" fmla="*/ 48275 h 76153"/>
              <a:gd name="connsiteX10" fmla="*/ 77618 w 78183"/>
              <a:gd name="connsiteY10" fmla="*/ 42637 h 76153"/>
              <a:gd name="connsiteX11" fmla="*/ 77223 w 78183"/>
              <a:gd name="connsiteY11" fmla="*/ 42041 h 76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83" h="76153">
                <a:moveTo>
                  <a:pt x="77223" y="42041"/>
                </a:moveTo>
                <a:lnTo>
                  <a:pt x="48942" y="1742"/>
                </a:lnTo>
                <a:cubicBezTo>
                  <a:pt x="47647" y="-153"/>
                  <a:pt x="45061" y="-641"/>
                  <a:pt x="43165" y="654"/>
                </a:cubicBezTo>
                <a:cubicBezTo>
                  <a:pt x="43163" y="655"/>
                  <a:pt x="43161" y="657"/>
                  <a:pt x="43159" y="658"/>
                </a:cubicBezTo>
                <a:lnTo>
                  <a:pt x="1776" y="28578"/>
                </a:lnTo>
                <a:cubicBezTo>
                  <a:pt x="-98" y="29841"/>
                  <a:pt x="-619" y="32369"/>
                  <a:pt x="602" y="34270"/>
                </a:cubicBezTo>
                <a:lnTo>
                  <a:pt x="26534" y="74208"/>
                </a:lnTo>
                <a:cubicBezTo>
                  <a:pt x="27794" y="76126"/>
                  <a:pt x="30371" y="76661"/>
                  <a:pt x="32289" y="75400"/>
                </a:cubicBezTo>
                <a:cubicBezTo>
                  <a:pt x="32298" y="75394"/>
                  <a:pt x="32308" y="75389"/>
                  <a:pt x="32316" y="75382"/>
                </a:cubicBezTo>
                <a:lnTo>
                  <a:pt x="75958" y="48275"/>
                </a:lnTo>
                <a:cubicBezTo>
                  <a:pt x="77974" y="47177"/>
                  <a:pt x="78716" y="44652"/>
                  <a:pt x="77618" y="42637"/>
                </a:cubicBezTo>
                <a:cubicBezTo>
                  <a:pt x="77504" y="42427"/>
                  <a:pt x="77371" y="42228"/>
                  <a:pt x="77223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6" name="任意多边形: 形状 175">
            <a:extLst>
              <a:ext uri="{FF2B5EF4-FFF2-40B4-BE49-F238E27FC236}">
                <a16:creationId xmlns:a16="http://schemas.microsoft.com/office/drawing/2014/main" id="{9C2C9B21-F831-2066-2B90-0176D627E862}"/>
              </a:ext>
            </a:extLst>
          </p:cNvPr>
          <p:cNvSpPr/>
          <p:nvPr/>
        </p:nvSpPr>
        <p:spPr>
          <a:xfrm>
            <a:off x="11169254" y="3143294"/>
            <a:ext cx="77948" cy="76046"/>
          </a:xfrm>
          <a:custGeom>
            <a:avLst/>
            <a:gdLst>
              <a:gd name="connsiteX0" fmla="*/ 76869 w 77948"/>
              <a:gd name="connsiteY0" fmla="*/ 42034 h 76046"/>
              <a:gd name="connsiteX1" fmla="*/ 48587 w 77948"/>
              <a:gd name="connsiteY1" fmla="*/ 1736 h 76046"/>
              <a:gd name="connsiteX2" fmla="*/ 42947 w 77948"/>
              <a:gd name="connsiteY2" fmla="*/ 616 h 76046"/>
              <a:gd name="connsiteX3" fmla="*/ 42895 w 77948"/>
              <a:gd name="connsiteY3" fmla="*/ 651 h 76046"/>
              <a:gd name="connsiteX4" fmla="*/ 1783 w 77948"/>
              <a:gd name="connsiteY4" fmla="*/ 28481 h 76046"/>
              <a:gd name="connsiteX5" fmla="*/ 609 w 77948"/>
              <a:gd name="connsiteY5" fmla="*/ 34264 h 76046"/>
              <a:gd name="connsiteX6" fmla="*/ 26541 w 77948"/>
              <a:gd name="connsiteY6" fmla="*/ 74111 h 76046"/>
              <a:gd name="connsiteX7" fmla="*/ 32233 w 77948"/>
              <a:gd name="connsiteY7" fmla="*/ 75376 h 76046"/>
              <a:gd name="connsiteX8" fmla="*/ 75966 w 77948"/>
              <a:gd name="connsiteY8" fmla="*/ 48269 h 76046"/>
              <a:gd name="connsiteX9" fmla="*/ 77240 w 77948"/>
              <a:gd name="connsiteY9" fmla="*/ 42531 h 76046"/>
              <a:gd name="connsiteX10" fmla="*/ 76869 w 77948"/>
              <a:gd name="connsiteY10" fmla="*/ 42034 h 7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948" h="76046">
                <a:moveTo>
                  <a:pt x="76869" y="42034"/>
                </a:moveTo>
                <a:lnTo>
                  <a:pt x="48587" y="1736"/>
                </a:lnTo>
                <a:cubicBezTo>
                  <a:pt x="47339" y="-131"/>
                  <a:pt x="44814" y="-632"/>
                  <a:pt x="42947" y="616"/>
                </a:cubicBezTo>
                <a:cubicBezTo>
                  <a:pt x="42930" y="628"/>
                  <a:pt x="42913" y="639"/>
                  <a:pt x="42895" y="651"/>
                </a:cubicBezTo>
                <a:lnTo>
                  <a:pt x="1783" y="28481"/>
                </a:lnTo>
                <a:cubicBezTo>
                  <a:pt x="-102" y="29777"/>
                  <a:pt x="-622" y="32335"/>
                  <a:pt x="609" y="34264"/>
                </a:cubicBezTo>
                <a:lnTo>
                  <a:pt x="26541" y="74111"/>
                </a:lnTo>
                <a:cubicBezTo>
                  <a:pt x="27803" y="75974"/>
                  <a:pt x="30300" y="76529"/>
                  <a:pt x="32233" y="75376"/>
                </a:cubicBezTo>
                <a:lnTo>
                  <a:pt x="75966" y="48269"/>
                </a:lnTo>
                <a:cubicBezTo>
                  <a:pt x="77902" y="47036"/>
                  <a:pt x="78473" y="44467"/>
                  <a:pt x="77240" y="42531"/>
                </a:cubicBezTo>
                <a:cubicBezTo>
                  <a:pt x="77129" y="42356"/>
                  <a:pt x="77005" y="42191"/>
                  <a:pt x="76869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7368D291-429B-A0C8-C950-84AB014720EC}"/>
              </a:ext>
            </a:extLst>
          </p:cNvPr>
          <p:cNvSpPr/>
          <p:nvPr/>
        </p:nvSpPr>
        <p:spPr>
          <a:xfrm>
            <a:off x="11105192" y="3187476"/>
            <a:ext cx="78128" cy="76081"/>
          </a:xfrm>
          <a:custGeom>
            <a:avLst/>
            <a:gdLst>
              <a:gd name="connsiteX0" fmla="*/ 77140 w 78128"/>
              <a:gd name="connsiteY0" fmla="*/ 42036 h 76081"/>
              <a:gd name="connsiteX1" fmla="*/ 48859 w 78128"/>
              <a:gd name="connsiteY1" fmla="*/ 1647 h 76081"/>
              <a:gd name="connsiteX2" fmla="*/ 43076 w 78128"/>
              <a:gd name="connsiteY2" fmla="*/ 653 h 76081"/>
              <a:gd name="connsiteX3" fmla="*/ 1783 w 78128"/>
              <a:gd name="connsiteY3" fmla="*/ 28483 h 76081"/>
              <a:gd name="connsiteX4" fmla="*/ 609 w 78128"/>
              <a:gd name="connsiteY4" fmla="*/ 34266 h 76081"/>
              <a:gd name="connsiteX5" fmla="*/ 26541 w 78128"/>
              <a:gd name="connsiteY5" fmla="*/ 74113 h 76081"/>
              <a:gd name="connsiteX6" fmla="*/ 32234 w 78128"/>
              <a:gd name="connsiteY6" fmla="*/ 75378 h 76081"/>
              <a:gd name="connsiteX7" fmla="*/ 75966 w 78128"/>
              <a:gd name="connsiteY7" fmla="*/ 48271 h 76081"/>
              <a:gd name="connsiteX8" fmla="*/ 77528 w 78128"/>
              <a:gd name="connsiteY8" fmla="*/ 42604 h 76081"/>
              <a:gd name="connsiteX9" fmla="*/ 77140 w 78128"/>
              <a:gd name="connsiteY9" fmla="*/ 42036 h 76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28" h="76081">
                <a:moveTo>
                  <a:pt x="77140" y="42036"/>
                </a:moveTo>
                <a:lnTo>
                  <a:pt x="48859" y="1647"/>
                </a:lnTo>
                <a:cubicBezTo>
                  <a:pt x="47507" y="-177"/>
                  <a:pt x="44959" y="-614"/>
                  <a:pt x="43076" y="653"/>
                </a:cubicBezTo>
                <a:lnTo>
                  <a:pt x="1783" y="28483"/>
                </a:lnTo>
                <a:cubicBezTo>
                  <a:pt x="-102" y="29779"/>
                  <a:pt x="-622" y="32336"/>
                  <a:pt x="609" y="34266"/>
                </a:cubicBezTo>
                <a:lnTo>
                  <a:pt x="26541" y="74113"/>
                </a:lnTo>
                <a:cubicBezTo>
                  <a:pt x="27775" y="76018"/>
                  <a:pt x="30309" y="76581"/>
                  <a:pt x="32234" y="75378"/>
                </a:cubicBezTo>
                <a:lnTo>
                  <a:pt x="75966" y="48271"/>
                </a:lnTo>
                <a:cubicBezTo>
                  <a:pt x="77962" y="47137"/>
                  <a:pt x="78661" y="44601"/>
                  <a:pt x="77528" y="42604"/>
                </a:cubicBezTo>
                <a:cubicBezTo>
                  <a:pt x="77414" y="42405"/>
                  <a:pt x="77285" y="42215"/>
                  <a:pt x="77140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BE4D7157-D185-AFA9-57F6-D55F8A8D889D}"/>
              </a:ext>
            </a:extLst>
          </p:cNvPr>
          <p:cNvSpPr/>
          <p:nvPr/>
        </p:nvSpPr>
        <p:spPr>
          <a:xfrm>
            <a:off x="11043361" y="3230209"/>
            <a:ext cx="78111" cy="76147"/>
          </a:xfrm>
          <a:custGeom>
            <a:avLst/>
            <a:gdLst>
              <a:gd name="connsiteX0" fmla="*/ 77167 w 78111"/>
              <a:gd name="connsiteY0" fmla="*/ 42041 h 76147"/>
              <a:gd name="connsiteX1" fmla="*/ 48886 w 78111"/>
              <a:gd name="connsiteY1" fmla="*/ 1742 h 76147"/>
              <a:gd name="connsiteX2" fmla="*/ 43110 w 78111"/>
              <a:gd name="connsiteY2" fmla="*/ 654 h 76147"/>
              <a:gd name="connsiteX3" fmla="*/ 43104 w 78111"/>
              <a:gd name="connsiteY3" fmla="*/ 658 h 76147"/>
              <a:gd name="connsiteX4" fmla="*/ 1811 w 78111"/>
              <a:gd name="connsiteY4" fmla="*/ 28578 h 76147"/>
              <a:gd name="connsiteX5" fmla="*/ 588 w 78111"/>
              <a:gd name="connsiteY5" fmla="*/ 34197 h 76147"/>
              <a:gd name="connsiteX6" fmla="*/ 636 w 78111"/>
              <a:gd name="connsiteY6" fmla="*/ 34270 h 76147"/>
              <a:gd name="connsiteX7" fmla="*/ 26568 w 78111"/>
              <a:gd name="connsiteY7" fmla="*/ 74208 h 76147"/>
              <a:gd name="connsiteX8" fmla="*/ 32187 w 78111"/>
              <a:gd name="connsiteY8" fmla="*/ 75431 h 76147"/>
              <a:gd name="connsiteX9" fmla="*/ 32261 w 78111"/>
              <a:gd name="connsiteY9" fmla="*/ 75382 h 76147"/>
              <a:gd name="connsiteX10" fmla="*/ 75993 w 78111"/>
              <a:gd name="connsiteY10" fmla="*/ 48275 h 76147"/>
              <a:gd name="connsiteX11" fmla="*/ 77446 w 78111"/>
              <a:gd name="connsiteY11" fmla="*/ 42448 h 76147"/>
              <a:gd name="connsiteX12" fmla="*/ 77168 w 78111"/>
              <a:gd name="connsiteY12" fmla="*/ 42041 h 7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11" h="76147">
                <a:moveTo>
                  <a:pt x="77167" y="42041"/>
                </a:moveTo>
                <a:lnTo>
                  <a:pt x="48886" y="1742"/>
                </a:lnTo>
                <a:cubicBezTo>
                  <a:pt x="47592" y="-153"/>
                  <a:pt x="45006" y="-641"/>
                  <a:pt x="43110" y="654"/>
                </a:cubicBezTo>
                <a:cubicBezTo>
                  <a:pt x="43108" y="655"/>
                  <a:pt x="43106" y="657"/>
                  <a:pt x="43104" y="658"/>
                </a:cubicBezTo>
                <a:lnTo>
                  <a:pt x="1811" y="28578"/>
                </a:lnTo>
                <a:cubicBezTo>
                  <a:pt x="-78" y="29792"/>
                  <a:pt x="-626" y="32307"/>
                  <a:pt x="588" y="34197"/>
                </a:cubicBezTo>
                <a:cubicBezTo>
                  <a:pt x="604" y="34221"/>
                  <a:pt x="620" y="34246"/>
                  <a:pt x="636" y="34270"/>
                </a:cubicBezTo>
                <a:lnTo>
                  <a:pt x="26568" y="74208"/>
                </a:lnTo>
                <a:cubicBezTo>
                  <a:pt x="27782" y="76097"/>
                  <a:pt x="30297" y="76645"/>
                  <a:pt x="32187" y="75431"/>
                </a:cubicBezTo>
                <a:cubicBezTo>
                  <a:pt x="32212" y="75415"/>
                  <a:pt x="32237" y="75399"/>
                  <a:pt x="32261" y="75382"/>
                </a:cubicBezTo>
                <a:lnTo>
                  <a:pt x="75993" y="48275"/>
                </a:lnTo>
                <a:cubicBezTo>
                  <a:pt x="78003" y="47067"/>
                  <a:pt x="78654" y="44458"/>
                  <a:pt x="77446" y="42448"/>
                </a:cubicBezTo>
                <a:cubicBezTo>
                  <a:pt x="77361" y="42307"/>
                  <a:pt x="77268" y="42171"/>
                  <a:pt x="77168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id="{89A32BF8-FBEC-FDC0-F765-00C8845A2950}"/>
              </a:ext>
            </a:extLst>
          </p:cNvPr>
          <p:cNvSpPr/>
          <p:nvPr/>
        </p:nvSpPr>
        <p:spPr>
          <a:xfrm>
            <a:off x="11023872" y="3334214"/>
            <a:ext cx="78240" cy="76048"/>
          </a:xfrm>
          <a:custGeom>
            <a:avLst/>
            <a:gdLst>
              <a:gd name="connsiteX0" fmla="*/ 77231 w 78240"/>
              <a:gd name="connsiteY0" fmla="*/ 42036 h 76048"/>
              <a:gd name="connsiteX1" fmla="*/ 48949 w 78240"/>
              <a:gd name="connsiteY1" fmla="*/ 1647 h 76048"/>
              <a:gd name="connsiteX2" fmla="*/ 43166 w 78240"/>
              <a:gd name="connsiteY2" fmla="*/ 653 h 76048"/>
              <a:gd name="connsiteX3" fmla="*/ 1783 w 78240"/>
              <a:gd name="connsiteY3" fmla="*/ 28483 h 76048"/>
              <a:gd name="connsiteX4" fmla="*/ 609 w 78240"/>
              <a:gd name="connsiteY4" fmla="*/ 34266 h 76048"/>
              <a:gd name="connsiteX5" fmla="*/ 26541 w 78240"/>
              <a:gd name="connsiteY5" fmla="*/ 74112 h 76048"/>
              <a:gd name="connsiteX6" fmla="*/ 32234 w 78240"/>
              <a:gd name="connsiteY6" fmla="*/ 75378 h 76048"/>
              <a:gd name="connsiteX7" fmla="*/ 75966 w 78240"/>
              <a:gd name="connsiteY7" fmla="*/ 48271 h 76048"/>
              <a:gd name="connsiteX8" fmla="*/ 77737 w 78240"/>
              <a:gd name="connsiteY8" fmla="*/ 42800 h 76048"/>
              <a:gd name="connsiteX9" fmla="*/ 77231 w 78240"/>
              <a:gd name="connsiteY9" fmla="*/ 42036 h 7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40" h="76048">
                <a:moveTo>
                  <a:pt x="77231" y="42036"/>
                </a:moveTo>
                <a:lnTo>
                  <a:pt x="48949" y="1647"/>
                </a:lnTo>
                <a:cubicBezTo>
                  <a:pt x="47597" y="-177"/>
                  <a:pt x="45050" y="-614"/>
                  <a:pt x="43166" y="653"/>
                </a:cubicBezTo>
                <a:lnTo>
                  <a:pt x="1783" y="28483"/>
                </a:lnTo>
                <a:cubicBezTo>
                  <a:pt x="-102" y="29779"/>
                  <a:pt x="-622" y="32336"/>
                  <a:pt x="609" y="34266"/>
                </a:cubicBezTo>
                <a:lnTo>
                  <a:pt x="26541" y="74112"/>
                </a:lnTo>
                <a:cubicBezTo>
                  <a:pt x="27804" y="75976"/>
                  <a:pt x="30301" y="76531"/>
                  <a:pt x="32234" y="75378"/>
                </a:cubicBezTo>
                <a:lnTo>
                  <a:pt x="75966" y="48271"/>
                </a:lnTo>
                <a:cubicBezTo>
                  <a:pt x="77965" y="47249"/>
                  <a:pt x="78758" y="44800"/>
                  <a:pt x="77737" y="42800"/>
                </a:cubicBezTo>
                <a:cubicBezTo>
                  <a:pt x="77597" y="42527"/>
                  <a:pt x="77428" y="42271"/>
                  <a:pt x="77231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815F3EF3-DBB1-6431-6830-BF63B84EED2C}"/>
              </a:ext>
            </a:extLst>
          </p:cNvPr>
          <p:cNvSpPr/>
          <p:nvPr/>
        </p:nvSpPr>
        <p:spPr>
          <a:xfrm>
            <a:off x="10962076" y="3376947"/>
            <a:ext cx="78233" cy="76126"/>
          </a:xfrm>
          <a:custGeom>
            <a:avLst/>
            <a:gdLst>
              <a:gd name="connsiteX0" fmla="*/ 77223 w 78233"/>
              <a:gd name="connsiteY0" fmla="*/ 42041 h 76126"/>
              <a:gd name="connsiteX1" fmla="*/ 48942 w 78233"/>
              <a:gd name="connsiteY1" fmla="*/ 1742 h 76126"/>
              <a:gd name="connsiteX2" fmla="*/ 43165 w 78233"/>
              <a:gd name="connsiteY2" fmla="*/ 654 h 76126"/>
              <a:gd name="connsiteX3" fmla="*/ 43159 w 78233"/>
              <a:gd name="connsiteY3" fmla="*/ 658 h 76126"/>
              <a:gd name="connsiteX4" fmla="*/ 1776 w 78233"/>
              <a:gd name="connsiteY4" fmla="*/ 28578 h 76126"/>
              <a:gd name="connsiteX5" fmla="*/ 602 w 78233"/>
              <a:gd name="connsiteY5" fmla="*/ 34270 h 76126"/>
              <a:gd name="connsiteX6" fmla="*/ 26534 w 78233"/>
              <a:gd name="connsiteY6" fmla="*/ 74117 h 76126"/>
              <a:gd name="connsiteX7" fmla="*/ 32267 w 78233"/>
              <a:gd name="connsiteY7" fmla="*/ 75414 h 76126"/>
              <a:gd name="connsiteX8" fmla="*/ 32316 w 78233"/>
              <a:gd name="connsiteY8" fmla="*/ 75382 h 76126"/>
              <a:gd name="connsiteX9" fmla="*/ 75958 w 78233"/>
              <a:gd name="connsiteY9" fmla="*/ 48275 h 76126"/>
              <a:gd name="connsiteX10" fmla="*/ 77730 w 78233"/>
              <a:gd name="connsiteY10" fmla="*/ 42805 h 76126"/>
              <a:gd name="connsiteX11" fmla="*/ 77224 w 78233"/>
              <a:gd name="connsiteY11" fmla="*/ 42041 h 7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233" h="76126">
                <a:moveTo>
                  <a:pt x="77223" y="42041"/>
                </a:moveTo>
                <a:lnTo>
                  <a:pt x="48942" y="1742"/>
                </a:lnTo>
                <a:cubicBezTo>
                  <a:pt x="47647" y="-153"/>
                  <a:pt x="45061" y="-641"/>
                  <a:pt x="43165" y="654"/>
                </a:cubicBezTo>
                <a:cubicBezTo>
                  <a:pt x="43163" y="655"/>
                  <a:pt x="43161" y="657"/>
                  <a:pt x="43159" y="658"/>
                </a:cubicBezTo>
                <a:lnTo>
                  <a:pt x="1776" y="28578"/>
                </a:lnTo>
                <a:cubicBezTo>
                  <a:pt x="-98" y="29841"/>
                  <a:pt x="-619" y="32369"/>
                  <a:pt x="602" y="34270"/>
                </a:cubicBezTo>
                <a:lnTo>
                  <a:pt x="26534" y="74117"/>
                </a:lnTo>
                <a:cubicBezTo>
                  <a:pt x="27758" y="76059"/>
                  <a:pt x="30326" y="76639"/>
                  <a:pt x="32267" y="75414"/>
                </a:cubicBezTo>
                <a:cubicBezTo>
                  <a:pt x="32283" y="75404"/>
                  <a:pt x="32300" y="75393"/>
                  <a:pt x="32316" y="75382"/>
                </a:cubicBezTo>
                <a:lnTo>
                  <a:pt x="75958" y="48275"/>
                </a:lnTo>
                <a:cubicBezTo>
                  <a:pt x="77958" y="47254"/>
                  <a:pt x="78751" y="44805"/>
                  <a:pt x="77730" y="42805"/>
                </a:cubicBezTo>
                <a:cubicBezTo>
                  <a:pt x="77590" y="42532"/>
                  <a:pt x="77420" y="42276"/>
                  <a:pt x="77224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1" name="任意多边形: 形状 180">
            <a:extLst>
              <a:ext uri="{FF2B5EF4-FFF2-40B4-BE49-F238E27FC236}">
                <a16:creationId xmlns:a16="http://schemas.microsoft.com/office/drawing/2014/main" id="{2804DCD4-DD69-877C-FF62-B49ADE894660}"/>
              </a:ext>
            </a:extLst>
          </p:cNvPr>
          <p:cNvSpPr/>
          <p:nvPr/>
        </p:nvSpPr>
        <p:spPr>
          <a:xfrm>
            <a:off x="11060226" y="3122722"/>
            <a:ext cx="77005" cy="75031"/>
          </a:xfrm>
          <a:custGeom>
            <a:avLst/>
            <a:gdLst>
              <a:gd name="connsiteX0" fmla="*/ 76025 w 77005"/>
              <a:gd name="connsiteY0" fmla="*/ 40288 h 75031"/>
              <a:gd name="connsiteX1" fmla="*/ 49370 w 77005"/>
              <a:gd name="connsiteY1" fmla="*/ 2249 h 75031"/>
              <a:gd name="connsiteX2" fmla="*/ 41690 w 77005"/>
              <a:gd name="connsiteY2" fmla="*/ 893 h 75031"/>
              <a:gd name="connsiteX3" fmla="*/ 2384 w 77005"/>
              <a:gd name="connsiteY3" fmla="*/ 27187 h 75031"/>
              <a:gd name="connsiteX4" fmla="*/ 849 w 77005"/>
              <a:gd name="connsiteY4" fmla="*/ 34867 h 75031"/>
              <a:gd name="connsiteX5" fmla="*/ 25245 w 77005"/>
              <a:gd name="connsiteY5" fmla="*/ 72455 h 75031"/>
              <a:gd name="connsiteX6" fmla="*/ 32925 w 77005"/>
              <a:gd name="connsiteY6" fmla="*/ 74081 h 75031"/>
              <a:gd name="connsiteX7" fmla="*/ 74127 w 77005"/>
              <a:gd name="connsiteY7" fmla="*/ 48149 h 75031"/>
              <a:gd name="connsiteX8" fmla="*/ 76244 w 77005"/>
              <a:gd name="connsiteY8" fmla="*/ 40648 h 75031"/>
              <a:gd name="connsiteX9" fmla="*/ 76025 w 77005"/>
              <a:gd name="connsiteY9" fmla="*/ 40288 h 7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005" h="75031">
                <a:moveTo>
                  <a:pt x="76025" y="40288"/>
                </a:moveTo>
                <a:lnTo>
                  <a:pt x="49370" y="2249"/>
                </a:lnTo>
                <a:cubicBezTo>
                  <a:pt x="47596" y="-204"/>
                  <a:pt x="44195" y="-804"/>
                  <a:pt x="41690" y="893"/>
                </a:cubicBezTo>
                <a:lnTo>
                  <a:pt x="2384" y="27187"/>
                </a:lnTo>
                <a:cubicBezTo>
                  <a:pt x="-129" y="28904"/>
                  <a:pt x="-811" y="32315"/>
                  <a:pt x="849" y="34867"/>
                </a:cubicBezTo>
                <a:lnTo>
                  <a:pt x="25245" y="72455"/>
                </a:lnTo>
                <a:cubicBezTo>
                  <a:pt x="26933" y="75000"/>
                  <a:pt x="30350" y="75724"/>
                  <a:pt x="32925" y="74081"/>
                </a:cubicBezTo>
                <a:lnTo>
                  <a:pt x="74127" y="48149"/>
                </a:lnTo>
                <a:cubicBezTo>
                  <a:pt x="76783" y="46662"/>
                  <a:pt x="77731" y="43304"/>
                  <a:pt x="76244" y="40648"/>
                </a:cubicBezTo>
                <a:cubicBezTo>
                  <a:pt x="76176" y="40525"/>
                  <a:pt x="76102" y="40405"/>
                  <a:pt x="76025" y="4028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2" name="任意多边形: 形状 181">
            <a:extLst>
              <a:ext uri="{FF2B5EF4-FFF2-40B4-BE49-F238E27FC236}">
                <a16:creationId xmlns:a16="http://schemas.microsoft.com/office/drawing/2014/main" id="{C53845A4-0648-6155-C327-B954DA97A3D7}"/>
              </a:ext>
            </a:extLst>
          </p:cNvPr>
          <p:cNvSpPr/>
          <p:nvPr/>
        </p:nvSpPr>
        <p:spPr>
          <a:xfrm>
            <a:off x="10998701" y="3165455"/>
            <a:ext cx="76800" cy="75067"/>
          </a:xfrm>
          <a:custGeom>
            <a:avLst/>
            <a:gdLst>
              <a:gd name="connsiteX0" fmla="*/ 75746 w 76800"/>
              <a:gd name="connsiteY0" fmla="*/ 40294 h 75067"/>
              <a:gd name="connsiteX1" fmla="*/ 49091 w 76800"/>
              <a:gd name="connsiteY1" fmla="*/ 2344 h 75067"/>
              <a:gd name="connsiteX2" fmla="*/ 41435 w 76800"/>
              <a:gd name="connsiteY2" fmla="*/ 882 h 75067"/>
              <a:gd name="connsiteX3" fmla="*/ 41411 w 76800"/>
              <a:gd name="connsiteY3" fmla="*/ 899 h 75067"/>
              <a:gd name="connsiteX4" fmla="*/ 2378 w 76800"/>
              <a:gd name="connsiteY4" fmla="*/ 27282 h 75067"/>
              <a:gd name="connsiteX5" fmla="*/ 842 w 76800"/>
              <a:gd name="connsiteY5" fmla="*/ 34872 h 75067"/>
              <a:gd name="connsiteX6" fmla="*/ 25237 w 76800"/>
              <a:gd name="connsiteY6" fmla="*/ 72460 h 75067"/>
              <a:gd name="connsiteX7" fmla="*/ 32917 w 76800"/>
              <a:gd name="connsiteY7" fmla="*/ 74177 h 75067"/>
              <a:gd name="connsiteX8" fmla="*/ 74211 w 76800"/>
              <a:gd name="connsiteY8" fmla="*/ 48245 h 75067"/>
              <a:gd name="connsiteX9" fmla="*/ 75784 w 76800"/>
              <a:gd name="connsiteY9" fmla="*/ 40350 h 75067"/>
              <a:gd name="connsiteX10" fmla="*/ 75746 w 76800"/>
              <a:gd name="connsiteY10" fmla="*/ 40294 h 75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800" h="75067">
                <a:moveTo>
                  <a:pt x="75746" y="40294"/>
                </a:moveTo>
                <a:lnTo>
                  <a:pt x="49091" y="2344"/>
                </a:lnTo>
                <a:cubicBezTo>
                  <a:pt x="47381" y="-174"/>
                  <a:pt x="43953" y="-828"/>
                  <a:pt x="41435" y="882"/>
                </a:cubicBezTo>
                <a:cubicBezTo>
                  <a:pt x="41427" y="888"/>
                  <a:pt x="41419" y="893"/>
                  <a:pt x="41411" y="899"/>
                </a:cubicBezTo>
                <a:lnTo>
                  <a:pt x="2378" y="27282"/>
                </a:lnTo>
                <a:cubicBezTo>
                  <a:pt x="-124" y="28966"/>
                  <a:pt x="-809" y="32348"/>
                  <a:pt x="842" y="34872"/>
                </a:cubicBezTo>
                <a:lnTo>
                  <a:pt x="25237" y="72460"/>
                </a:lnTo>
                <a:cubicBezTo>
                  <a:pt x="26926" y="74995"/>
                  <a:pt x="30310" y="75751"/>
                  <a:pt x="32917" y="74177"/>
                </a:cubicBezTo>
                <a:lnTo>
                  <a:pt x="74211" y="48245"/>
                </a:lnTo>
                <a:cubicBezTo>
                  <a:pt x="76825" y="46499"/>
                  <a:pt x="77530" y="42965"/>
                  <a:pt x="75784" y="40350"/>
                </a:cubicBezTo>
                <a:cubicBezTo>
                  <a:pt x="75772" y="40331"/>
                  <a:pt x="75759" y="40312"/>
                  <a:pt x="75746" y="4029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5645D47F-FE5C-9681-FF14-C15FF75C257A}"/>
              </a:ext>
            </a:extLst>
          </p:cNvPr>
          <p:cNvSpPr/>
          <p:nvPr/>
        </p:nvSpPr>
        <p:spPr>
          <a:xfrm>
            <a:off x="10936439" y="3208296"/>
            <a:ext cx="77161" cy="75024"/>
          </a:xfrm>
          <a:custGeom>
            <a:avLst/>
            <a:gdLst>
              <a:gd name="connsiteX0" fmla="*/ 76205 w 77161"/>
              <a:gd name="connsiteY0" fmla="*/ 40281 h 75024"/>
              <a:gd name="connsiteX1" fmla="*/ 49098 w 77161"/>
              <a:gd name="connsiteY1" fmla="*/ 2241 h 75024"/>
              <a:gd name="connsiteX2" fmla="*/ 41508 w 77161"/>
              <a:gd name="connsiteY2" fmla="*/ 886 h 75024"/>
              <a:gd name="connsiteX3" fmla="*/ 2384 w 77161"/>
              <a:gd name="connsiteY3" fmla="*/ 27179 h 75024"/>
              <a:gd name="connsiteX4" fmla="*/ 849 w 77161"/>
              <a:gd name="connsiteY4" fmla="*/ 34860 h 75024"/>
              <a:gd name="connsiteX5" fmla="*/ 25245 w 77161"/>
              <a:gd name="connsiteY5" fmla="*/ 72448 h 75024"/>
              <a:gd name="connsiteX6" fmla="*/ 32925 w 77161"/>
              <a:gd name="connsiteY6" fmla="*/ 74074 h 75024"/>
              <a:gd name="connsiteX7" fmla="*/ 74217 w 77161"/>
              <a:gd name="connsiteY7" fmla="*/ 48142 h 75024"/>
              <a:gd name="connsiteX8" fmla="*/ 76437 w 77161"/>
              <a:gd name="connsiteY8" fmla="*/ 40670 h 75024"/>
              <a:gd name="connsiteX9" fmla="*/ 76205 w 77161"/>
              <a:gd name="connsiteY9" fmla="*/ 40281 h 7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161" h="75024">
                <a:moveTo>
                  <a:pt x="76205" y="40281"/>
                </a:moveTo>
                <a:lnTo>
                  <a:pt x="49098" y="2241"/>
                </a:lnTo>
                <a:cubicBezTo>
                  <a:pt x="47358" y="-199"/>
                  <a:pt x="43986" y="-801"/>
                  <a:pt x="41508" y="886"/>
                </a:cubicBezTo>
                <a:lnTo>
                  <a:pt x="2384" y="27179"/>
                </a:lnTo>
                <a:cubicBezTo>
                  <a:pt x="-129" y="28897"/>
                  <a:pt x="-811" y="32307"/>
                  <a:pt x="849" y="34860"/>
                </a:cubicBezTo>
                <a:lnTo>
                  <a:pt x="25245" y="72448"/>
                </a:lnTo>
                <a:cubicBezTo>
                  <a:pt x="26933" y="74993"/>
                  <a:pt x="30350" y="75716"/>
                  <a:pt x="32925" y="74074"/>
                </a:cubicBezTo>
                <a:lnTo>
                  <a:pt x="74217" y="48142"/>
                </a:lnTo>
                <a:cubicBezTo>
                  <a:pt x="76894" y="46692"/>
                  <a:pt x="77888" y="43346"/>
                  <a:pt x="76437" y="40670"/>
                </a:cubicBezTo>
                <a:cubicBezTo>
                  <a:pt x="76365" y="40537"/>
                  <a:pt x="76288" y="40408"/>
                  <a:pt x="76205" y="4028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23040FB3-B6E3-EDD0-B2A4-7F1D87E1E02E}"/>
              </a:ext>
            </a:extLst>
          </p:cNvPr>
          <p:cNvSpPr/>
          <p:nvPr/>
        </p:nvSpPr>
        <p:spPr>
          <a:xfrm>
            <a:off x="10874576" y="3250544"/>
            <a:ext cx="78156" cy="76080"/>
          </a:xfrm>
          <a:custGeom>
            <a:avLst/>
            <a:gdLst>
              <a:gd name="connsiteX0" fmla="*/ 77168 w 78156"/>
              <a:gd name="connsiteY0" fmla="*/ 42036 h 76080"/>
              <a:gd name="connsiteX1" fmla="*/ 48886 w 78156"/>
              <a:gd name="connsiteY1" fmla="*/ 1647 h 76080"/>
              <a:gd name="connsiteX2" fmla="*/ 43103 w 78156"/>
              <a:gd name="connsiteY2" fmla="*/ 653 h 76080"/>
              <a:gd name="connsiteX3" fmla="*/ 1721 w 78156"/>
              <a:gd name="connsiteY3" fmla="*/ 28483 h 76080"/>
              <a:gd name="connsiteX4" fmla="*/ 637 w 78156"/>
              <a:gd name="connsiteY4" fmla="*/ 34266 h 76080"/>
              <a:gd name="connsiteX5" fmla="*/ 26569 w 78156"/>
              <a:gd name="connsiteY5" fmla="*/ 74112 h 76080"/>
              <a:gd name="connsiteX6" fmla="*/ 32261 w 78156"/>
              <a:gd name="connsiteY6" fmla="*/ 75378 h 76080"/>
              <a:gd name="connsiteX7" fmla="*/ 75993 w 78156"/>
              <a:gd name="connsiteY7" fmla="*/ 48271 h 76080"/>
              <a:gd name="connsiteX8" fmla="*/ 77555 w 78156"/>
              <a:gd name="connsiteY8" fmla="*/ 42604 h 76080"/>
              <a:gd name="connsiteX9" fmla="*/ 77168 w 78156"/>
              <a:gd name="connsiteY9" fmla="*/ 42036 h 7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56" h="76080">
                <a:moveTo>
                  <a:pt x="77168" y="42036"/>
                </a:moveTo>
                <a:lnTo>
                  <a:pt x="48886" y="1647"/>
                </a:lnTo>
                <a:cubicBezTo>
                  <a:pt x="47534" y="-177"/>
                  <a:pt x="44987" y="-614"/>
                  <a:pt x="43103" y="653"/>
                </a:cubicBezTo>
                <a:lnTo>
                  <a:pt x="1721" y="28483"/>
                </a:lnTo>
                <a:cubicBezTo>
                  <a:pt x="-134" y="29807"/>
                  <a:pt x="-612" y="32359"/>
                  <a:pt x="637" y="34266"/>
                </a:cubicBezTo>
                <a:lnTo>
                  <a:pt x="26569" y="74112"/>
                </a:lnTo>
                <a:cubicBezTo>
                  <a:pt x="27802" y="76018"/>
                  <a:pt x="30337" y="76581"/>
                  <a:pt x="32261" y="75378"/>
                </a:cubicBezTo>
                <a:lnTo>
                  <a:pt x="75993" y="48271"/>
                </a:lnTo>
                <a:cubicBezTo>
                  <a:pt x="77989" y="47137"/>
                  <a:pt x="78689" y="44601"/>
                  <a:pt x="77555" y="42604"/>
                </a:cubicBezTo>
                <a:cubicBezTo>
                  <a:pt x="77442" y="42405"/>
                  <a:pt x="77312" y="42215"/>
                  <a:pt x="77168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5" name="任意多边形: 形状 184">
            <a:extLst>
              <a:ext uri="{FF2B5EF4-FFF2-40B4-BE49-F238E27FC236}">
                <a16:creationId xmlns:a16="http://schemas.microsoft.com/office/drawing/2014/main" id="{47A130E9-9D09-2527-06A2-E1505207745E}"/>
              </a:ext>
            </a:extLst>
          </p:cNvPr>
          <p:cNvSpPr/>
          <p:nvPr/>
        </p:nvSpPr>
        <p:spPr>
          <a:xfrm>
            <a:off x="11546862" y="2837279"/>
            <a:ext cx="137725" cy="120169"/>
          </a:xfrm>
          <a:custGeom>
            <a:avLst/>
            <a:gdLst>
              <a:gd name="connsiteX0" fmla="*/ 136222 w 137725"/>
              <a:gd name="connsiteY0" fmla="*/ 38491 h 120169"/>
              <a:gd name="connsiteX1" fmla="*/ 112097 w 137725"/>
              <a:gd name="connsiteY1" fmla="*/ 3614 h 120169"/>
              <a:gd name="connsiteX2" fmla="*/ 99809 w 137725"/>
              <a:gd name="connsiteY2" fmla="*/ 1445 h 120169"/>
              <a:gd name="connsiteX3" fmla="*/ 3670 w 137725"/>
              <a:gd name="connsiteY3" fmla="*/ 68399 h 120169"/>
              <a:gd name="connsiteX4" fmla="*/ 1321 w 137725"/>
              <a:gd name="connsiteY4" fmla="*/ 80506 h 120169"/>
              <a:gd name="connsiteX5" fmla="*/ 24452 w 137725"/>
              <a:gd name="connsiteY5" fmla="*/ 116106 h 120169"/>
              <a:gd name="connsiteX6" fmla="*/ 36992 w 137725"/>
              <a:gd name="connsiteY6" fmla="*/ 118559 h 120169"/>
              <a:gd name="connsiteX7" fmla="*/ 37011 w 137725"/>
              <a:gd name="connsiteY7" fmla="*/ 118546 h 120169"/>
              <a:gd name="connsiteX8" fmla="*/ 133963 w 137725"/>
              <a:gd name="connsiteY8" fmla="*/ 50689 h 120169"/>
              <a:gd name="connsiteX9" fmla="*/ 136222 w 137725"/>
              <a:gd name="connsiteY9" fmla="*/ 38491 h 120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25" h="120169">
                <a:moveTo>
                  <a:pt x="136222" y="38491"/>
                </a:moveTo>
                <a:lnTo>
                  <a:pt x="112097" y="3614"/>
                </a:lnTo>
                <a:cubicBezTo>
                  <a:pt x="109237" y="-276"/>
                  <a:pt x="103826" y="-1231"/>
                  <a:pt x="99809" y="1445"/>
                </a:cubicBezTo>
                <a:lnTo>
                  <a:pt x="3670" y="68399"/>
                </a:lnTo>
                <a:cubicBezTo>
                  <a:pt x="-174" y="71189"/>
                  <a:pt x="-1201" y="76480"/>
                  <a:pt x="1321" y="80506"/>
                </a:cubicBezTo>
                <a:lnTo>
                  <a:pt x="24452" y="116106"/>
                </a:lnTo>
                <a:cubicBezTo>
                  <a:pt x="27238" y="120247"/>
                  <a:pt x="32852" y="121344"/>
                  <a:pt x="36992" y="118559"/>
                </a:cubicBezTo>
                <a:cubicBezTo>
                  <a:pt x="36999" y="118554"/>
                  <a:pt x="37005" y="118550"/>
                  <a:pt x="37011" y="118546"/>
                </a:cubicBezTo>
                <a:lnTo>
                  <a:pt x="133963" y="50689"/>
                </a:lnTo>
                <a:cubicBezTo>
                  <a:pt x="137829" y="47864"/>
                  <a:pt x="138820" y="42513"/>
                  <a:pt x="136222" y="3849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1608035E-DFD2-BD44-3B3C-BE9DF58FFA88}"/>
              </a:ext>
            </a:extLst>
          </p:cNvPr>
          <p:cNvSpPr/>
          <p:nvPr/>
        </p:nvSpPr>
        <p:spPr>
          <a:xfrm>
            <a:off x="10917864" y="3269629"/>
            <a:ext cx="141504" cy="124241"/>
          </a:xfrm>
          <a:custGeom>
            <a:avLst/>
            <a:gdLst>
              <a:gd name="connsiteX0" fmla="*/ 140681 w 141504"/>
              <a:gd name="connsiteY0" fmla="*/ 44095 h 124241"/>
              <a:gd name="connsiteX1" fmla="*/ 110683 w 141504"/>
              <a:gd name="connsiteY1" fmla="*/ 1718 h 124241"/>
              <a:gd name="connsiteX2" fmla="*/ 105037 w 141504"/>
              <a:gd name="connsiteY2" fmla="*/ 628 h 124241"/>
              <a:gd name="connsiteX3" fmla="*/ 104900 w 141504"/>
              <a:gd name="connsiteY3" fmla="*/ 724 h 124241"/>
              <a:gd name="connsiteX4" fmla="*/ 1714 w 141504"/>
              <a:gd name="connsiteY4" fmla="*/ 73009 h 124241"/>
              <a:gd name="connsiteX5" fmla="*/ 629 w 141504"/>
              <a:gd name="connsiteY5" fmla="*/ 78701 h 124241"/>
              <a:gd name="connsiteX6" fmla="*/ 28911 w 141504"/>
              <a:gd name="connsiteY6" fmla="*/ 122253 h 124241"/>
              <a:gd name="connsiteX7" fmla="*/ 34652 w 141504"/>
              <a:gd name="connsiteY7" fmla="*/ 123515 h 124241"/>
              <a:gd name="connsiteX8" fmla="*/ 34784 w 141504"/>
              <a:gd name="connsiteY8" fmla="*/ 123427 h 124241"/>
              <a:gd name="connsiteX9" fmla="*/ 139687 w 141504"/>
              <a:gd name="connsiteY9" fmla="*/ 49968 h 124241"/>
              <a:gd name="connsiteX10" fmla="*/ 140681 w 141504"/>
              <a:gd name="connsiteY10" fmla="*/ 44095 h 12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1504" h="124241">
                <a:moveTo>
                  <a:pt x="140681" y="44095"/>
                </a:moveTo>
                <a:lnTo>
                  <a:pt x="110683" y="1718"/>
                </a:lnTo>
                <a:cubicBezTo>
                  <a:pt x="109425" y="-142"/>
                  <a:pt x="106897" y="-630"/>
                  <a:pt x="105037" y="628"/>
                </a:cubicBezTo>
                <a:cubicBezTo>
                  <a:pt x="104991" y="659"/>
                  <a:pt x="104945" y="691"/>
                  <a:pt x="104900" y="724"/>
                </a:cubicBezTo>
                <a:lnTo>
                  <a:pt x="1714" y="73009"/>
                </a:lnTo>
                <a:cubicBezTo>
                  <a:pt x="-129" y="74300"/>
                  <a:pt x="-610" y="76823"/>
                  <a:pt x="629" y="78701"/>
                </a:cubicBezTo>
                <a:lnTo>
                  <a:pt x="28911" y="122253"/>
                </a:lnTo>
                <a:cubicBezTo>
                  <a:pt x="30147" y="124187"/>
                  <a:pt x="32718" y="124752"/>
                  <a:pt x="34652" y="123515"/>
                </a:cubicBezTo>
                <a:cubicBezTo>
                  <a:pt x="34696" y="123487"/>
                  <a:pt x="34741" y="123458"/>
                  <a:pt x="34784" y="123427"/>
                </a:cubicBezTo>
                <a:lnTo>
                  <a:pt x="139687" y="49968"/>
                </a:lnTo>
                <a:cubicBezTo>
                  <a:pt x="141566" y="48610"/>
                  <a:pt x="142008" y="45996"/>
                  <a:pt x="140681" y="44095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7" name="任意多边形: 形状 186">
            <a:extLst>
              <a:ext uri="{FF2B5EF4-FFF2-40B4-BE49-F238E27FC236}">
                <a16:creationId xmlns:a16="http://schemas.microsoft.com/office/drawing/2014/main" id="{BF34B213-050E-E88D-60FF-6DB7A7045DF5}"/>
              </a:ext>
            </a:extLst>
          </p:cNvPr>
          <p:cNvSpPr/>
          <p:nvPr/>
        </p:nvSpPr>
        <p:spPr>
          <a:xfrm>
            <a:off x="11123055" y="2947639"/>
            <a:ext cx="264698" cy="206155"/>
          </a:xfrm>
          <a:custGeom>
            <a:avLst/>
            <a:gdLst>
              <a:gd name="connsiteX0" fmla="*/ 263752 w 264698"/>
              <a:gd name="connsiteY0" fmla="*/ 41979 h 206155"/>
              <a:gd name="connsiteX1" fmla="*/ 236645 w 264698"/>
              <a:gd name="connsiteY1" fmla="*/ 1771 h 206155"/>
              <a:gd name="connsiteX2" fmla="*/ 230862 w 264698"/>
              <a:gd name="connsiteY2" fmla="*/ 596 h 206155"/>
              <a:gd name="connsiteX3" fmla="*/ 1811 w 264698"/>
              <a:gd name="connsiteY3" fmla="*/ 155104 h 206155"/>
              <a:gd name="connsiteX4" fmla="*/ 588 w 264698"/>
              <a:gd name="connsiteY4" fmla="*/ 160723 h 206155"/>
              <a:gd name="connsiteX5" fmla="*/ 636 w 264698"/>
              <a:gd name="connsiteY5" fmla="*/ 160797 h 206155"/>
              <a:gd name="connsiteX6" fmla="*/ 28827 w 264698"/>
              <a:gd name="connsiteY6" fmla="*/ 204167 h 206155"/>
              <a:gd name="connsiteX7" fmla="*/ 34568 w 264698"/>
              <a:gd name="connsiteY7" fmla="*/ 205430 h 206155"/>
              <a:gd name="connsiteX8" fmla="*/ 34701 w 264698"/>
              <a:gd name="connsiteY8" fmla="*/ 205342 h 206155"/>
              <a:gd name="connsiteX9" fmla="*/ 263120 w 264698"/>
              <a:gd name="connsiteY9" fmla="*/ 47762 h 206155"/>
              <a:gd name="connsiteX10" fmla="*/ 263752 w 264698"/>
              <a:gd name="connsiteY10" fmla="*/ 41979 h 20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4698" h="206155">
                <a:moveTo>
                  <a:pt x="263752" y="41979"/>
                </a:moveTo>
                <a:lnTo>
                  <a:pt x="236645" y="1771"/>
                </a:lnTo>
                <a:cubicBezTo>
                  <a:pt x="235349" y="-115"/>
                  <a:pt x="232792" y="-635"/>
                  <a:pt x="230862" y="596"/>
                </a:cubicBezTo>
                <a:lnTo>
                  <a:pt x="1811" y="155104"/>
                </a:lnTo>
                <a:cubicBezTo>
                  <a:pt x="-78" y="156318"/>
                  <a:pt x="-626" y="158833"/>
                  <a:pt x="588" y="160723"/>
                </a:cubicBezTo>
                <a:cubicBezTo>
                  <a:pt x="604" y="160748"/>
                  <a:pt x="620" y="160772"/>
                  <a:pt x="636" y="160797"/>
                </a:cubicBezTo>
                <a:lnTo>
                  <a:pt x="28827" y="204167"/>
                </a:lnTo>
                <a:cubicBezTo>
                  <a:pt x="30064" y="206101"/>
                  <a:pt x="32634" y="206667"/>
                  <a:pt x="34568" y="205430"/>
                </a:cubicBezTo>
                <a:cubicBezTo>
                  <a:pt x="34613" y="205402"/>
                  <a:pt x="34657" y="205372"/>
                  <a:pt x="34701" y="205342"/>
                </a:cubicBezTo>
                <a:lnTo>
                  <a:pt x="263120" y="47762"/>
                </a:lnTo>
                <a:cubicBezTo>
                  <a:pt x="264869" y="46327"/>
                  <a:pt x="265150" y="43757"/>
                  <a:pt x="263752" y="4197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8" name="任意多边形: 形状 187">
            <a:extLst>
              <a:ext uri="{FF2B5EF4-FFF2-40B4-BE49-F238E27FC236}">
                <a16:creationId xmlns:a16="http://schemas.microsoft.com/office/drawing/2014/main" id="{F8A3898F-DB65-CE0E-66E7-16963B3FC6FC}"/>
              </a:ext>
            </a:extLst>
          </p:cNvPr>
          <p:cNvSpPr/>
          <p:nvPr/>
        </p:nvSpPr>
        <p:spPr>
          <a:xfrm>
            <a:off x="10889418" y="2664793"/>
            <a:ext cx="502526" cy="452670"/>
          </a:xfrm>
          <a:custGeom>
            <a:avLst/>
            <a:gdLst>
              <a:gd name="connsiteX0" fmla="*/ 498473 w 502526"/>
              <a:gd name="connsiteY0" fmla="*/ 186761 h 452670"/>
              <a:gd name="connsiteX1" fmla="*/ 376674 w 502526"/>
              <a:gd name="connsiteY1" fmla="*/ 9754 h 452670"/>
              <a:gd name="connsiteX2" fmla="*/ 345410 w 502526"/>
              <a:gd name="connsiteY2" fmla="*/ 3791 h 452670"/>
              <a:gd name="connsiteX3" fmla="*/ 9920 w 502526"/>
              <a:gd name="connsiteY3" fmla="*/ 229047 h 452670"/>
              <a:gd name="connsiteX4" fmla="*/ 3837 w 502526"/>
              <a:gd name="connsiteY4" fmla="*/ 260539 h 452670"/>
              <a:gd name="connsiteX5" fmla="*/ 3866 w 502526"/>
              <a:gd name="connsiteY5" fmla="*/ 260582 h 452670"/>
              <a:gd name="connsiteX6" fmla="*/ 128015 w 502526"/>
              <a:gd name="connsiteY6" fmla="*/ 442648 h 452670"/>
              <a:gd name="connsiteX7" fmla="*/ 159376 w 502526"/>
              <a:gd name="connsiteY7" fmla="*/ 448730 h 452670"/>
              <a:gd name="connsiteX8" fmla="*/ 159549 w 502526"/>
              <a:gd name="connsiteY8" fmla="*/ 448612 h 452670"/>
              <a:gd name="connsiteX9" fmla="*/ 492690 w 502526"/>
              <a:gd name="connsiteY9" fmla="*/ 218114 h 452670"/>
              <a:gd name="connsiteX10" fmla="*/ 498525 w 502526"/>
              <a:gd name="connsiteY10" fmla="*/ 186836 h 452670"/>
              <a:gd name="connsiteX11" fmla="*/ 498473 w 502526"/>
              <a:gd name="connsiteY11" fmla="*/ 186761 h 45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526" h="452670">
                <a:moveTo>
                  <a:pt x="498473" y="186761"/>
                </a:moveTo>
                <a:lnTo>
                  <a:pt x="376674" y="9754"/>
                </a:lnTo>
                <a:cubicBezTo>
                  <a:pt x="369660" y="-484"/>
                  <a:pt x="355701" y="-3147"/>
                  <a:pt x="345410" y="3791"/>
                </a:cubicBezTo>
                <a:lnTo>
                  <a:pt x="9920" y="229047"/>
                </a:lnTo>
                <a:cubicBezTo>
                  <a:pt x="-456" y="236064"/>
                  <a:pt x="-3180" y="250163"/>
                  <a:pt x="3837" y="260539"/>
                </a:cubicBezTo>
                <a:cubicBezTo>
                  <a:pt x="3847" y="260553"/>
                  <a:pt x="3856" y="260567"/>
                  <a:pt x="3866" y="260582"/>
                </a:cubicBezTo>
                <a:lnTo>
                  <a:pt x="128015" y="442648"/>
                </a:lnTo>
                <a:cubicBezTo>
                  <a:pt x="134995" y="452988"/>
                  <a:pt x="149037" y="455711"/>
                  <a:pt x="159376" y="448730"/>
                </a:cubicBezTo>
                <a:cubicBezTo>
                  <a:pt x="159434" y="448691"/>
                  <a:pt x="159491" y="448651"/>
                  <a:pt x="159549" y="448612"/>
                </a:cubicBezTo>
                <a:lnTo>
                  <a:pt x="492690" y="218114"/>
                </a:lnTo>
                <a:cubicBezTo>
                  <a:pt x="502938" y="211088"/>
                  <a:pt x="505551" y="197085"/>
                  <a:pt x="498525" y="186836"/>
                </a:cubicBezTo>
                <a:cubicBezTo>
                  <a:pt x="498508" y="186811"/>
                  <a:pt x="498491" y="186786"/>
                  <a:pt x="498473" y="186761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9" name="任意多边形: 形状 188">
            <a:extLst>
              <a:ext uri="{FF2B5EF4-FFF2-40B4-BE49-F238E27FC236}">
                <a16:creationId xmlns:a16="http://schemas.microsoft.com/office/drawing/2014/main" id="{157937D8-6B11-5D4F-EDAD-ACA2F2E47354}"/>
              </a:ext>
            </a:extLst>
          </p:cNvPr>
          <p:cNvSpPr/>
          <p:nvPr/>
        </p:nvSpPr>
        <p:spPr>
          <a:xfrm>
            <a:off x="10895374" y="2665912"/>
            <a:ext cx="502231" cy="452635"/>
          </a:xfrm>
          <a:custGeom>
            <a:avLst/>
            <a:gdLst>
              <a:gd name="connsiteX0" fmla="*/ 498119 w 502231"/>
              <a:gd name="connsiteY0" fmla="*/ 186726 h 452635"/>
              <a:gd name="connsiteX1" fmla="*/ 376320 w 502231"/>
              <a:gd name="connsiteY1" fmla="*/ 9720 h 452635"/>
              <a:gd name="connsiteX2" fmla="*/ 345056 w 502231"/>
              <a:gd name="connsiteY2" fmla="*/ 3756 h 452635"/>
              <a:gd name="connsiteX3" fmla="*/ 10017 w 502231"/>
              <a:gd name="connsiteY3" fmla="*/ 229194 h 452635"/>
              <a:gd name="connsiteX4" fmla="*/ 3729 w 502231"/>
              <a:gd name="connsiteY4" fmla="*/ 260514 h 452635"/>
              <a:gd name="connsiteX5" fmla="*/ 3873 w 502231"/>
              <a:gd name="connsiteY5" fmla="*/ 260728 h 452635"/>
              <a:gd name="connsiteX6" fmla="*/ 127660 w 502231"/>
              <a:gd name="connsiteY6" fmla="*/ 442614 h 452635"/>
              <a:gd name="connsiteX7" fmla="*/ 159022 w 502231"/>
              <a:gd name="connsiteY7" fmla="*/ 448695 h 452635"/>
              <a:gd name="connsiteX8" fmla="*/ 159195 w 502231"/>
              <a:gd name="connsiteY8" fmla="*/ 448577 h 452635"/>
              <a:gd name="connsiteX9" fmla="*/ 492517 w 502231"/>
              <a:gd name="connsiteY9" fmla="*/ 218080 h 452635"/>
              <a:gd name="connsiteX10" fmla="*/ 498145 w 502231"/>
              <a:gd name="connsiteY10" fmla="*/ 186764 h 452635"/>
              <a:gd name="connsiteX11" fmla="*/ 498119 w 502231"/>
              <a:gd name="connsiteY11" fmla="*/ 186726 h 45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231" h="452635">
                <a:moveTo>
                  <a:pt x="498119" y="186726"/>
                </a:moveTo>
                <a:lnTo>
                  <a:pt x="376320" y="9720"/>
                </a:lnTo>
                <a:cubicBezTo>
                  <a:pt x="369277" y="-474"/>
                  <a:pt x="355357" y="-3130"/>
                  <a:pt x="345056" y="3756"/>
                </a:cubicBezTo>
                <a:lnTo>
                  <a:pt x="10017" y="229194"/>
                </a:lnTo>
                <a:cubicBezTo>
                  <a:pt x="-368" y="236106"/>
                  <a:pt x="-3183" y="250129"/>
                  <a:pt x="3729" y="260514"/>
                </a:cubicBezTo>
                <a:cubicBezTo>
                  <a:pt x="3777" y="260586"/>
                  <a:pt x="3824" y="260657"/>
                  <a:pt x="3873" y="260728"/>
                </a:cubicBezTo>
                <a:lnTo>
                  <a:pt x="127660" y="442614"/>
                </a:lnTo>
                <a:cubicBezTo>
                  <a:pt x="134641" y="452954"/>
                  <a:pt x="148683" y="455676"/>
                  <a:pt x="159022" y="448695"/>
                </a:cubicBezTo>
                <a:cubicBezTo>
                  <a:pt x="159080" y="448656"/>
                  <a:pt x="159137" y="448617"/>
                  <a:pt x="159195" y="448577"/>
                </a:cubicBezTo>
                <a:lnTo>
                  <a:pt x="492517" y="218080"/>
                </a:lnTo>
                <a:cubicBezTo>
                  <a:pt x="502719" y="210986"/>
                  <a:pt x="505239" y="196966"/>
                  <a:pt x="498145" y="186764"/>
                </a:cubicBezTo>
                <a:cubicBezTo>
                  <a:pt x="498136" y="186752"/>
                  <a:pt x="498128" y="186739"/>
                  <a:pt x="498119" y="186726"/>
                </a:cubicBezTo>
                <a:close/>
              </a:path>
            </a:pathLst>
          </a:custGeom>
          <a:solidFill>
            <a:srgbClr val="939498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39527B21-5BF4-7A7F-6EE9-91DFBCC39D36}"/>
              </a:ext>
            </a:extLst>
          </p:cNvPr>
          <p:cNvSpPr/>
          <p:nvPr/>
        </p:nvSpPr>
        <p:spPr>
          <a:xfrm>
            <a:off x="11061584" y="3052576"/>
            <a:ext cx="1094045" cy="661643"/>
          </a:xfrm>
          <a:custGeom>
            <a:avLst/>
            <a:gdLst>
              <a:gd name="connsiteX0" fmla="*/ 1087193 w 1094045"/>
              <a:gd name="connsiteY0" fmla="*/ 86129 h 661643"/>
              <a:gd name="connsiteX1" fmla="*/ 828775 w 1094045"/>
              <a:gd name="connsiteY1" fmla="*/ -71 h 661643"/>
              <a:gd name="connsiteX2" fmla="*/ -58 w 1094045"/>
              <a:gd name="connsiteY2" fmla="*/ 575676 h 661643"/>
              <a:gd name="connsiteX3" fmla="*/ 256462 w 1094045"/>
              <a:gd name="connsiteY3" fmla="*/ 659255 h 661643"/>
              <a:gd name="connsiteX4" fmla="*/ 297936 w 1094045"/>
              <a:gd name="connsiteY4" fmla="*/ 653111 h 661643"/>
              <a:gd name="connsiteX5" fmla="*/ 1089542 w 1094045"/>
              <a:gd name="connsiteY5" fmla="*/ 102664 h 661643"/>
              <a:gd name="connsiteX6" fmla="*/ 1092732 w 1094045"/>
              <a:gd name="connsiteY6" fmla="*/ 90290 h 661643"/>
              <a:gd name="connsiteX7" fmla="*/ 1087192 w 1094045"/>
              <a:gd name="connsiteY7" fmla="*/ 86129 h 661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4045" h="661643">
                <a:moveTo>
                  <a:pt x="1087193" y="86129"/>
                </a:moveTo>
                <a:lnTo>
                  <a:pt x="828775" y="-71"/>
                </a:lnTo>
                <a:lnTo>
                  <a:pt x="-58" y="575676"/>
                </a:lnTo>
                <a:lnTo>
                  <a:pt x="256462" y="659255"/>
                </a:lnTo>
                <a:cubicBezTo>
                  <a:pt x="270485" y="663831"/>
                  <a:pt x="285842" y="661555"/>
                  <a:pt x="297936" y="653111"/>
                </a:cubicBezTo>
                <a:lnTo>
                  <a:pt x="1089542" y="102664"/>
                </a:lnTo>
                <a:cubicBezTo>
                  <a:pt x="1093839" y="100128"/>
                  <a:pt x="1095268" y="94588"/>
                  <a:pt x="1092732" y="90290"/>
                </a:cubicBezTo>
                <a:cubicBezTo>
                  <a:pt x="1091512" y="88222"/>
                  <a:pt x="1089519" y="86725"/>
                  <a:pt x="1087192" y="86129"/>
                </a:cubicBez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4344AEF-C807-07D7-33DC-AC4DF7DBAD87}"/>
              </a:ext>
            </a:extLst>
          </p:cNvPr>
          <p:cNvSpPr/>
          <p:nvPr/>
        </p:nvSpPr>
        <p:spPr>
          <a:xfrm>
            <a:off x="9811692" y="5964031"/>
            <a:ext cx="3927567" cy="280988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635000" cap="flat" cmpd="sng" algn="ctr">
            <a:gradFill flip="none" rotWithShape="1">
              <a:gsLst>
                <a:gs pos="0">
                  <a:srgbClr val="E5F8F6">
                    <a:alpha val="34000"/>
                  </a:srgbClr>
                </a:gs>
                <a:gs pos="74000">
                  <a:srgbClr val="00BFA6">
                    <a:alpha val="55000"/>
                  </a:srgbClr>
                </a:gs>
                <a:gs pos="100000">
                  <a:srgbClr val="E5F8F6">
                    <a:alpha val="13000"/>
                  </a:srgbClr>
                </a:gs>
              </a:gsLst>
              <a:lin ang="189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D1ACE18-16C8-58AE-1740-288B2A585658}"/>
              </a:ext>
            </a:extLst>
          </p:cNvPr>
          <p:cNvSpPr/>
          <p:nvPr/>
        </p:nvSpPr>
        <p:spPr>
          <a:xfrm rot="6231061">
            <a:off x="-2480614" y="150256"/>
            <a:ext cx="3927567" cy="280988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635000" cap="flat" cmpd="sng" algn="ctr">
            <a:gradFill flip="none" rotWithShape="1">
              <a:gsLst>
                <a:gs pos="0">
                  <a:srgbClr val="E5F8F6">
                    <a:alpha val="34000"/>
                  </a:srgbClr>
                </a:gs>
                <a:gs pos="74000">
                  <a:srgbClr val="00BFA6">
                    <a:alpha val="55000"/>
                  </a:srgbClr>
                </a:gs>
                <a:gs pos="100000">
                  <a:srgbClr val="E5F8F6">
                    <a:alpha val="13000"/>
                  </a:srgbClr>
                </a:gs>
              </a:gsLst>
              <a:lin ang="189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16F185C-888B-7B5C-AB0F-FA38563A90F0}"/>
              </a:ext>
            </a:extLst>
          </p:cNvPr>
          <p:cNvSpPr txBox="1"/>
          <p:nvPr/>
        </p:nvSpPr>
        <p:spPr>
          <a:xfrm>
            <a:off x="3786367" y="2654585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胜任能力分析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5155A50-F9FA-E9A1-9A94-315A97CD15D2}"/>
              </a:ext>
            </a:extLst>
          </p:cNvPr>
          <p:cNvGrpSpPr/>
          <p:nvPr/>
        </p:nvGrpSpPr>
        <p:grpSpPr>
          <a:xfrm>
            <a:off x="2000346" y="1185686"/>
            <a:ext cx="1435412" cy="1435412"/>
            <a:chOff x="2829453" y="1976274"/>
            <a:chExt cx="461665" cy="461665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6E6FDADD-51A1-02DA-6ED2-9B7F0F4414EC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7E1F749-C2F2-DA16-8A47-D9D2B5B19140}"/>
                </a:ext>
              </a:extLst>
            </p:cNvPr>
            <p:cNvSpPr txBox="1"/>
            <p:nvPr/>
          </p:nvSpPr>
          <p:spPr>
            <a:xfrm>
              <a:off x="2854192" y="2035195"/>
              <a:ext cx="411525" cy="3563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66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191" name="文本框 190">
            <a:extLst>
              <a:ext uri="{FF2B5EF4-FFF2-40B4-BE49-F238E27FC236}">
                <a16:creationId xmlns:a16="http://schemas.microsoft.com/office/drawing/2014/main" id="{DB073713-B679-9CBD-0E1A-3F466D90D825}"/>
              </a:ext>
            </a:extLst>
          </p:cNvPr>
          <p:cNvSpPr txBox="1"/>
          <p:nvPr/>
        </p:nvSpPr>
        <p:spPr>
          <a:xfrm>
            <a:off x="3781707" y="3125165"/>
            <a:ext cx="4290619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04246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353E1A44-A6C3-5831-DACA-A50F1239B9FF}"/>
              </a:ext>
            </a:extLst>
          </p:cNvPr>
          <p:cNvGrpSpPr/>
          <p:nvPr/>
        </p:nvGrpSpPr>
        <p:grpSpPr>
          <a:xfrm>
            <a:off x="474249" y="305511"/>
            <a:ext cx="730664" cy="730664"/>
            <a:chOff x="2829453" y="1976274"/>
            <a:chExt cx="461665" cy="461665"/>
          </a:xfrm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F15FD28F-EFED-BEF0-0924-2479A0E9CD11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2ABB76AE-C219-C1F8-F99B-7B08E4C07AF9}"/>
                </a:ext>
              </a:extLst>
            </p:cNvPr>
            <p:cNvSpPr txBox="1"/>
            <p:nvPr/>
          </p:nvSpPr>
          <p:spPr>
            <a:xfrm>
              <a:off x="2834318" y="2035195"/>
              <a:ext cx="451932" cy="369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EDE0F28-0D18-1573-7814-70C4D463A6CD}"/>
              </a:ext>
            </a:extLst>
          </p:cNvPr>
          <p:cNvSpPr txBox="1"/>
          <p:nvPr/>
        </p:nvSpPr>
        <p:spPr>
          <a:xfrm>
            <a:off x="1407881" y="398764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504F60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胜任能力分析</a:t>
            </a:r>
          </a:p>
        </p:txBody>
      </p:sp>
      <p:grpSp>
        <p:nvGrpSpPr>
          <p:cNvPr id="3" name="千图PPT彼岸天：ID 8661124库_组合 30" descr="D:\51PPT模板网\51pptmoban.com\图片001.jpg">
            <a:extLst>
              <a:ext uri="{FF2B5EF4-FFF2-40B4-BE49-F238E27FC236}">
                <a16:creationId xmlns:a16="http://schemas.microsoft.com/office/drawing/2014/main" id="{4ADD2436-73EB-95A0-65B1-8B6483660A9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016018" y="2490922"/>
            <a:ext cx="4167528" cy="3102954"/>
            <a:chOff x="4016018" y="2490922"/>
            <a:chExt cx="4167528" cy="3102954"/>
          </a:xfrm>
          <a:solidFill>
            <a:srgbClr val="504F60"/>
          </a:solidFill>
        </p:grpSpPr>
        <p:sp>
          <p:nvSpPr>
            <p:cNvPr id="4" name="Freeform: Shape 4">
              <a:extLst>
                <a:ext uri="{FF2B5EF4-FFF2-40B4-BE49-F238E27FC236}">
                  <a16:creationId xmlns:a16="http://schemas.microsoft.com/office/drawing/2014/main" id="{3DD69782-045A-F5FE-CCC4-70C405256B94}"/>
                </a:ext>
              </a:extLst>
            </p:cNvPr>
            <p:cNvSpPr/>
            <p:nvPr/>
          </p:nvSpPr>
          <p:spPr bwMode="auto">
            <a:xfrm>
              <a:off x="5258335" y="2490922"/>
              <a:ext cx="1750966" cy="1094826"/>
            </a:xfrm>
            <a:custGeom>
              <a:avLst/>
              <a:gdLst/>
              <a:ahLst/>
              <a:cxnLst>
                <a:cxn ang="0">
                  <a:pos x="38" y="579"/>
                </a:cxn>
                <a:cxn ang="0">
                  <a:pos x="886" y="579"/>
                </a:cxn>
                <a:cxn ang="0">
                  <a:pos x="886" y="382"/>
                </a:cxn>
                <a:cxn ang="0">
                  <a:pos x="926" y="382"/>
                </a:cxn>
                <a:cxn ang="0">
                  <a:pos x="926" y="68"/>
                </a:cxn>
                <a:cxn ang="0">
                  <a:pos x="886" y="68"/>
                </a:cxn>
                <a:cxn ang="0">
                  <a:pos x="886" y="0"/>
                </a:cxn>
                <a:cxn ang="0">
                  <a:pos x="38" y="0"/>
                </a:cxn>
                <a:cxn ang="0">
                  <a:pos x="38" y="68"/>
                </a:cxn>
                <a:cxn ang="0">
                  <a:pos x="0" y="68"/>
                </a:cxn>
                <a:cxn ang="0">
                  <a:pos x="0" y="382"/>
                </a:cxn>
                <a:cxn ang="0">
                  <a:pos x="38" y="382"/>
                </a:cxn>
                <a:cxn ang="0">
                  <a:pos x="38" y="579"/>
                </a:cxn>
              </a:cxnLst>
              <a:rect l="0" t="0" r="r" b="b"/>
              <a:pathLst>
                <a:path w="926" h="579">
                  <a:moveTo>
                    <a:pt x="38" y="579"/>
                  </a:moveTo>
                  <a:lnTo>
                    <a:pt x="886" y="579"/>
                  </a:lnTo>
                  <a:lnTo>
                    <a:pt x="886" y="382"/>
                  </a:lnTo>
                  <a:lnTo>
                    <a:pt x="926" y="382"/>
                  </a:lnTo>
                  <a:lnTo>
                    <a:pt x="926" y="68"/>
                  </a:lnTo>
                  <a:lnTo>
                    <a:pt x="886" y="68"/>
                  </a:lnTo>
                  <a:lnTo>
                    <a:pt x="886" y="0"/>
                  </a:lnTo>
                  <a:lnTo>
                    <a:pt x="38" y="0"/>
                  </a:lnTo>
                  <a:lnTo>
                    <a:pt x="38" y="68"/>
                  </a:lnTo>
                  <a:lnTo>
                    <a:pt x="0" y="68"/>
                  </a:lnTo>
                  <a:lnTo>
                    <a:pt x="0" y="382"/>
                  </a:lnTo>
                  <a:lnTo>
                    <a:pt x="38" y="382"/>
                  </a:lnTo>
                  <a:lnTo>
                    <a:pt x="38" y="579"/>
                  </a:lnTo>
                  <a:close/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sz="10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: Shape 9">
              <a:extLst>
                <a:ext uri="{FF2B5EF4-FFF2-40B4-BE49-F238E27FC236}">
                  <a16:creationId xmlns:a16="http://schemas.microsoft.com/office/drawing/2014/main" id="{DC955E8C-CA9A-9FA6-D7AF-441727DAEE0C}"/>
                </a:ext>
              </a:extLst>
            </p:cNvPr>
            <p:cNvSpPr/>
            <p:nvPr/>
          </p:nvSpPr>
          <p:spPr bwMode="auto">
            <a:xfrm>
              <a:off x="4016018" y="3642475"/>
              <a:ext cx="990828" cy="1951401"/>
            </a:xfrm>
            <a:custGeom>
              <a:avLst/>
              <a:gdLst/>
              <a:ahLst/>
              <a:cxnLst>
                <a:cxn ang="0">
                  <a:pos x="221" y="278"/>
                </a:cxn>
                <a:cxn ang="0">
                  <a:pos x="194" y="250"/>
                </a:cxn>
                <a:cxn ang="0">
                  <a:pos x="56" y="250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  <a:cxn ang="0">
                  <a:pos x="0" y="278"/>
                </a:cxn>
                <a:cxn ang="0">
                  <a:pos x="13" y="302"/>
                </a:cxn>
                <a:cxn ang="0">
                  <a:pos x="5" y="334"/>
                </a:cxn>
                <a:cxn ang="0">
                  <a:pos x="5" y="412"/>
                </a:cxn>
                <a:cxn ang="0">
                  <a:pos x="28" y="435"/>
                </a:cxn>
                <a:cxn ang="0">
                  <a:pos x="52" y="412"/>
                </a:cxn>
                <a:cxn ang="0">
                  <a:pos x="52" y="334"/>
                </a:cxn>
                <a:cxn ang="0">
                  <a:pos x="71" y="315"/>
                </a:cxn>
                <a:cxn ang="0">
                  <a:pos x="149" y="315"/>
                </a:cxn>
                <a:cxn ang="0">
                  <a:pos x="168" y="334"/>
                </a:cxn>
                <a:cxn ang="0">
                  <a:pos x="168" y="412"/>
                </a:cxn>
                <a:cxn ang="0">
                  <a:pos x="192" y="435"/>
                </a:cxn>
                <a:cxn ang="0">
                  <a:pos x="215" y="412"/>
                </a:cxn>
                <a:cxn ang="0">
                  <a:pos x="215" y="334"/>
                </a:cxn>
                <a:cxn ang="0">
                  <a:pos x="207" y="302"/>
                </a:cxn>
                <a:cxn ang="0">
                  <a:pos x="221" y="278"/>
                </a:cxn>
                <a:cxn ang="0">
                  <a:pos x="221" y="278"/>
                </a:cxn>
                <a:cxn ang="0">
                  <a:pos x="221" y="278"/>
                </a:cxn>
              </a:cxnLst>
              <a:rect l="0" t="0" r="r" b="b"/>
              <a:pathLst>
                <a:path w="221" h="435">
                  <a:moveTo>
                    <a:pt x="221" y="278"/>
                  </a:moveTo>
                  <a:cubicBezTo>
                    <a:pt x="221" y="262"/>
                    <a:pt x="209" y="250"/>
                    <a:pt x="194" y="250"/>
                  </a:cubicBezTo>
                  <a:cubicBezTo>
                    <a:pt x="56" y="250"/>
                    <a:pt x="56" y="250"/>
                    <a:pt x="56" y="250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8"/>
                    <a:pt x="5" y="297"/>
                    <a:pt x="13" y="302"/>
                  </a:cubicBezTo>
                  <a:cubicBezTo>
                    <a:pt x="8" y="311"/>
                    <a:pt x="5" y="322"/>
                    <a:pt x="5" y="334"/>
                  </a:cubicBezTo>
                  <a:cubicBezTo>
                    <a:pt x="5" y="412"/>
                    <a:pt x="5" y="412"/>
                    <a:pt x="5" y="412"/>
                  </a:cubicBezTo>
                  <a:cubicBezTo>
                    <a:pt x="5" y="425"/>
                    <a:pt x="16" y="435"/>
                    <a:pt x="28" y="435"/>
                  </a:cubicBezTo>
                  <a:cubicBezTo>
                    <a:pt x="41" y="435"/>
                    <a:pt x="52" y="425"/>
                    <a:pt x="52" y="412"/>
                  </a:cubicBezTo>
                  <a:cubicBezTo>
                    <a:pt x="52" y="334"/>
                    <a:pt x="52" y="334"/>
                    <a:pt x="52" y="334"/>
                  </a:cubicBezTo>
                  <a:cubicBezTo>
                    <a:pt x="52" y="323"/>
                    <a:pt x="60" y="315"/>
                    <a:pt x="71" y="315"/>
                  </a:cubicBezTo>
                  <a:cubicBezTo>
                    <a:pt x="149" y="315"/>
                    <a:pt x="149" y="315"/>
                    <a:pt x="149" y="315"/>
                  </a:cubicBezTo>
                  <a:cubicBezTo>
                    <a:pt x="160" y="315"/>
                    <a:pt x="168" y="323"/>
                    <a:pt x="168" y="334"/>
                  </a:cubicBezTo>
                  <a:cubicBezTo>
                    <a:pt x="168" y="412"/>
                    <a:pt x="168" y="412"/>
                    <a:pt x="168" y="412"/>
                  </a:cubicBezTo>
                  <a:cubicBezTo>
                    <a:pt x="168" y="425"/>
                    <a:pt x="179" y="435"/>
                    <a:pt x="192" y="435"/>
                  </a:cubicBezTo>
                  <a:cubicBezTo>
                    <a:pt x="205" y="435"/>
                    <a:pt x="215" y="425"/>
                    <a:pt x="215" y="412"/>
                  </a:cubicBezTo>
                  <a:cubicBezTo>
                    <a:pt x="215" y="334"/>
                    <a:pt x="215" y="334"/>
                    <a:pt x="215" y="334"/>
                  </a:cubicBezTo>
                  <a:cubicBezTo>
                    <a:pt x="215" y="322"/>
                    <a:pt x="212" y="312"/>
                    <a:pt x="207" y="302"/>
                  </a:cubicBezTo>
                  <a:cubicBezTo>
                    <a:pt x="216" y="297"/>
                    <a:pt x="221" y="288"/>
                    <a:pt x="221" y="278"/>
                  </a:cubicBezTo>
                  <a:close/>
                  <a:moveTo>
                    <a:pt x="221" y="278"/>
                  </a:moveTo>
                  <a:cubicBezTo>
                    <a:pt x="221" y="278"/>
                    <a:pt x="221" y="278"/>
                    <a:pt x="221" y="278"/>
                  </a:cubicBez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sz="10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: Shape 13">
              <a:extLst>
                <a:ext uri="{FF2B5EF4-FFF2-40B4-BE49-F238E27FC236}">
                  <a16:creationId xmlns:a16="http://schemas.microsoft.com/office/drawing/2014/main" id="{3130FCFB-7F20-9DAA-FE9B-B5F48D15EB9D}"/>
                </a:ext>
              </a:extLst>
            </p:cNvPr>
            <p:cNvSpPr/>
            <p:nvPr/>
          </p:nvSpPr>
          <p:spPr bwMode="auto">
            <a:xfrm>
              <a:off x="7194609" y="3642475"/>
              <a:ext cx="988937" cy="1951401"/>
            </a:xfrm>
            <a:custGeom>
              <a:avLst/>
              <a:gdLst/>
              <a:ahLst/>
              <a:cxnLst>
                <a:cxn ang="0">
                  <a:pos x="221" y="278"/>
                </a:cxn>
                <a:cxn ang="0">
                  <a:pos x="221" y="28"/>
                </a:cxn>
                <a:cxn ang="0">
                  <a:pos x="193" y="0"/>
                </a:cxn>
                <a:cxn ang="0">
                  <a:pos x="165" y="28"/>
                </a:cxn>
                <a:cxn ang="0">
                  <a:pos x="165" y="250"/>
                </a:cxn>
                <a:cxn ang="0">
                  <a:pos x="28" y="250"/>
                </a:cxn>
                <a:cxn ang="0">
                  <a:pos x="0" y="278"/>
                </a:cxn>
                <a:cxn ang="0">
                  <a:pos x="14" y="302"/>
                </a:cxn>
                <a:cxn ang="0">
                  <a:pos x="6" y="334"/>
                </a:cxn>
                <a:cxn ang="0">
                  <a:pos x="6" y="412"/>
                </a:cxn>
                <a:cxn ang="0">
                  <a:pos x="29" y="435"/>
                </a:cxn>
                <a:cxn ang="0">
                  <a:pos x="53" y="412"/>
                </a:cxn>
                <a:cxn ang="0">
                  <a:pos x="53" y="334"/>
                </a:cxn>
                <a:cxn ang="0">
                  <a:pos x="72" y="315"/>
                </a:cxn>
                <a:cxn ang="0">
                  <a:pos x="150" y="315"/>
                </a:cxn>
                <a:cxn ang="0">
                  <a:pos x="169" y="334"/>
                </a:cxn>
                <a:cxn ang="0">
                  <a:pos x="169" y="412"/>
                </a:cxn>
                <a:cxn ang="0">
                  <a:pos x="193" y="435"/>
                </a:cxn>
                <a:cxn ang="0">
                  <a:pos x="216" y="412"/>
                </a:cxn>
                <a:cxn ang="0">
                  <a:pos x="216" y="334"/>
                </a:cxn>
                <a:cxn ang="0">
                  <a:pos x="208" y="302"/>
                </a:cxn>
                <a:cxn ang="0">
                  <a:pos x="221" y="278"/>
                </a:cxn>
                <a:cxn ang="0">
                  <a:pos x="221" y="278"/>
                </a:cxn>
                <a:cxn ang="0">
                  <a:pos x="221" y="278"/>
                </a:cxn>
              </a:cxnLst>
              <a:rect l="0" t="0" r="r" b="b"/>
              <a:pathLst>
                <a:path w="221" h="435">
                  <a:moveTo>
                    <a:pt x="221" y="278"/>
                  </a:moveTo>
                  <a:cubicBezTo>
                    <a:pt x="221" y="28"/>
                    <a:pt x="221" y="28"/>
                    <a:pt x="221" y="28"/>
                  </a:cubicBezTo>
                  <a:cubicBezTo>
                    <a:pt x="221" y="13"/>
                    <a:pt x="209" y="0"/>
                    <a:pt x="193" y="0"/>
                  </a:cubicBezTo>
                  <a:cubicBezTo>
                    <a:pt x="178" y="0"/>
                    <a:pt x="165" y="13"/>
                    <a:pt x="165" y="28"/>
                  </a:cubicBezTo>
                  <a:cubicBezTo>
                    <a:pt x="165" y="250"/>
                    <a:pt x="165" y="250"/>
                    <a:pt x="165" y="250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12" y="250"/>
                    <a:pt x="0" y="262"/>
                    <a:pt x="0" y="278"/>
                  </a:cubicBezTo>
                  <a:cubicBezTo>
                    <a:pt x="0" y="288"/>
                    <a:pt x="5" y="298"/>
                    <a:pt x="14" y="302"/>
                  </a:cubicBezTo>
                  <a:cubicBezTo>
                    <a:pt x="9" y="312"/>
                    <a:pt x="6" y="322"/>
                    <a:pt x="6" y="334"/>
                  </a:cubicBezTo>
                  <a:cubicBezTo>
                    <a:pt x="6" y="412"/>
                    <a:pt x="6" y="412"/>
                    <a:pt x="6" y="412"/>
                  </a:cubicBezTo>
                  <a:cubicBezTo>
                    <a:pt x="6" y="425"/>
                    <a:pt x="17" y="435"/>
                    <a:pt x="29" y="435"/>
                  </a:cubicBezTo>
                  <a:cubicBezTo>
                    <a:pt x="42" y="435"/>
                    <a:pt x="53" y="425"/>
                    <a:pt x="53" y="412"/>
                  </a:cubicBezTo>
                  <a:cubicBezTo>
                    <a:pt x="53" y="334"/>
                    <a:pt x="53" y="334"/>
                    <a:pt x="53" y="334"/>
                  </a:cubicBezTo>
                  <a:cubicBezTo>
                    <a:pt x="53" y="323"/>
                    <a:pt x="61" y="315"/>
                    <a:pt x="72" y="315"/>
                  </a:cubicBezTo>
                  <a:cubicBezTo>
                    <a:pt x="150" y="315"/>
                    <a:pt x="150" y="315"/>
                    <a:pt x="150" y="315"/>
                  </a:cubicBezTo>
                  <a:cubicBezTo>
                    <a:pt x="161" y="315"/>
                    <a:pt x="169" y="323"/>
                    <a:pt x="169" y="334"/>
                  </a:cubicBezTo>
                  <a:cubicBezTo>
                    <a:pt x="169" y="412"/>
                    <a:pt x="169" y="412"/>
                    <a:pt x="169" y="412"/>
                  </a:cubicBezTo>
                  <a:cubicBezTo>
                    <a:pt x="169" y="425"/>
                    <a:pt x="180" y="435"/>
                    <a:pt x="193" y="435"/>
                  </a:cubicBezTo>
                  <a:cubicBezTo>
                    <a:pt x="205" y="435"/>
                    <a:pt x="216" y="425"/>
                    <a:pt x="216" y="412"/>
                  </a:cubicBezTo>
                  <a:cubicBezTo>
                    <a:pt x="216" y="334"/>
                    <a:pt x="216" y="334"/>
                    <a:pt x="216" y="334"/>
                  </a:cubicBezTo>
                  <a:cubicBezTo>
                    <a:pt x="216" y="322"/>
                    <a:pt x="213" y="311"/>
                    <a:pt x="208" y="302"/>
                  </a:cubicBezTo>
                  <a:cubicBezTo>
                    <a:pt x="216" y="297"/>
                    <a:pt x="221" y="288"/>
                    <a:pt x="221" y="278"/>
                  </a:cubicBezTo>
                  <a:close/>
                  <a:moveTo>
                    <a:pt x="221" y="278"/>
                  </a:moveTo>
                  <a:cubicBezTo>
                    <a:pt x="221" y="278"/>
                    <a:pt x="221" y="278"/>
                    <a:pt x="221" y="278"/>
                  </a:cubicBez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sz="10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: Shape 14">
              <a:extLst>
                <a:ext uri="{FF2B5EF4-FFF2-40B4-BE49-F238E27FC236}">
                  <a16:creationId xmlns:a16="http://schemas.microsoft.com/office/drawing/2014/main" id="{67F6F414-C373-453D-F50E-455E07D94FE9}"/>
                </a:ext>
              </a:extLst>
            </p:cNvPr>
            <p:cNvSpPr/>
            <p:nvPr/>
          </p:nvSpPr>
          <p:spPr bwMode="auto">
            <a:xfrm>
              <a:off x="5258335" y="4221088"/>
              <a:ext cx="1629949" cy="1306606"/>
            </a:xfrm>
            <a:custGeom>
              <a:avLst/>
              <a:gdLst/>
              <a:ahLst/>
              <a:cxnLst>
                <a:cxn ang="0">
                  <a:pos x="364" y="27"/>
                </a:cxn>
                <a:cxn ang="0">
                  <a:pos x="337" y="0"/>
                </a:cxn>
                <a:cxn ang="0">
                  <a:pos x="27" y="0"/>
                </a:cxn>
                <a:cxn ang="0">
                  <a:pos x="0" y="27"/>
                </a:cxn>
                <a:cxn ang="0">
                  <a:pos x="27" y="53"/>
                </a:cxn>
                <a:cxn ang="0">
                  <a:pos x="64" y="53"/>
                </a:cxn>
                <a:cxn ang="0">
                  <a:pos x="64" y="291"/>
                </a:cxn>
                <a:cxn ang="0">
                  <a:pos x="301" y="291"/>
                </a:cxn>
                <a:cxn ang="0">
                  <a:pos x="301" y="53"/>
                </a:cxn>
                <a:cxn ang="0">
                  <a:pos x="337" y="53"/>
                </a:cxn>
                <a:cxn ang="0">
                  <a:pos x="364" y="27"/>
                </a:cxn>
                <a:cxn ang="0">
                  <a:pos x="364" y="27"/>
                </a:cxn>
                <a:cxn ang="0">
                  <a:pos x="364" y="27"/>
                </a:cxn>
              </a:cxnLst>
              <a:rect l="0" t="0" r="r" b="b"/>
              <a:pathLst>
                <a:path w="364" h="291">
                  <a:moveTo>
                    <a:pt x="364" y="27"/>
                  </a:moveTo>
                  <a:cubicBezTo>
                    <a:pt x="364" y="12"/>
                    <a:pt x="352" y="0"/>
                    <a:pt x="33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291"/>
                    <a:pt x="64" y="291"/>
                    <a:pt x="64" y="291"/>
                  </a:cubicBezTo>
                  <a:cubicBezTo>
                    <a:pt x="301" y="291"/>
                    <a:pt x="301" y="291"/>
                    <a:pt x="301" y="291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37" y="53"/>
                    <a:pt x="337" y="53"/>
                    <a:pt x="337" y="53"/>
                  </a:cubicBezTo>
                  <a:cubicBezTo>
                    <a:pt x="352" y="53"/>
                    <a:pt x="364" y="41"/>
                    <a:pt x="364" y="27"/>
                  </a:cubicBezTo>
                  <a:close/>
                  <a:moveTo>
                    <a:pt x="364" y="27"/>
                  </a:moveTo>
                  <a:cubicBezTo>
                    <a:pt x="364" y="27"/>
                    <a:pt x="364" y="27"/>
                    <a:pt x="364" y="27"/>
                  </a:cubicBez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sz="10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千图PPT彼岸天：ID 8661124库_Rectangle: Rounded Corners 5">
            <a:extLst>
              <a:ext uri="{FF2B5EF4-FFF2-40B4-BE49-F238E27FC236}">
                <a16:creationId xmlns:a16="http://schemas.microsoft.com/office/drawing/2014/main" id="{D5B25D3A-B7A1-9207-7A87-B64B670BEC4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409621" y="2581137"/>
            <a:ext cx="1463550" cy="917082"/>
          </a:xfrm>
          <a:prstGeom prst="roundRect">
            <a:avLst>
              <a:gd name="adj" fmla="val 55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9" name="千图PPT彼岸天：ID 8661124库_组合 6">
            <a:extLst>
              <a:ext uri="{FF2B5EF4-FFF2-40B4-BE49-F238E27FC236}">
                <a16:creationId xmlns:a16="http://schemas.microsoft.com/office/drawing/2014/main" id="{DC7DB79A-EBAE-9044-B102-7ADD54153CD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329907" y="2848299"/>
            <a:ext cx="1268789" cy="2732338"/>
            <a:chOff x="3089275" y="1939925"/>
            <a:chExt cx="1065213" cy="2293938"/>
          </a:xfrm>
          <a:solidFill>
            <a:srgbClr val="504F60"/>
          </a:solidFill>
        </p:grpSpPr>
        <p:sp>
          <p:nvSpPr>
            <p:cNvPr id="10" name="Freeform: Shape 7">
              <a:extLst>
                <a:ext uri="{FF2B5EF4-FFF2-40B4-BE49-F238E27FC236}">
                  <a16:creationId xmlns:a16="http://schemas.microsoft.com/office/drawing/2014/main" id="{7140D356-22D4-5D77-0239-1C058E9FE06C}"/>
                </a:ext>
              </a:extLst>
            </p:cNvPr>
            <p:cNvSpPr/>
            <p:nvPr/>
          </p:nvSpPr>
          <p:spPr bwMode="auto">
            <a:xfrm>
              <a:off x="3130550" y="1939925"/>
              <a:ext cx="538163" cy="539750"/>
            </a:xfrm>
            <a:custGeom>
              <a:avLst/>
              <a:gdLst/>
              <a:ahLst/>
              <a:cxnLst>
                <a:cxn ang="0">
                  <a:pos x="143" y="71"/>
                </a:cxn>
                <a:cxn ang="0">
                  <a:pos x="71" y="143"/>
                </a:cxn>
                <a:cxn ang="0">
                  <a:pos x="0" y="71"/>
                </a:cxn>
                <a:cxn ang="0">
                  <a:pos x="71" y="0"/>
                </a:cxn>
                <a:cxn ang="0">
                  <a:pos x="143" y="71"/>
                </a:cxn>
                <a:cxn ang="0">
                  <a:pos x="143" y="71"/>
                </a:cxn>
                <a:cxn ang="0">
                  <a:pos x="143" y="71"/>
                </a:cxn>
              </a:cxnLst>
              <a:rect l="0" t="0" r="r" b="b"/>
              <a:pathLst>
                <a:path w="143" h="143">
                  <a:moveTo>
                    <a:pt x="143" y="71"/>
                  </a:moveTo>
                  <a:cubicBezTo>
                    <a:pt x="143" y="111"/>
                    <a:pt x="111" y="143"/>
                    <a:pt x="71" y="143"/>
                  </a:cubicBezTo>
                  <a:cubicBezTo>
                    <a:pt x="32" y="143"/>
                    <a:pt x="0" y="111"/>
                    <a:pt x="0" y="71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111" y="0"/>
                    <a:pt x="143" y="32"/>
                    <a:pt x="143" y="71"/>
                  </a:cubicBezTo>
                  <a:close/>
                  <a:moveTo>
                    <a:pt x="143" y="71"/>
                  </a:moveTo>
                  <a:cubicBezTo>
                    <a:pt x="143" y="71"/>
                    <a:pt x="143" y="71"/>
                    <a:pt x="143" y="7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8">
              <a:extLst>
                <a:ext uri="{FF2B5EF4-FFF2-40B4-BE49-F238E27FC236}">
                  <a16:creationId xmlns:a16="http://schemas.microsoft.com/office/drawing/2014/main" id="{25547009-30C1-B548-B15F-6E9E073B9FCF}"/>
                </a:ext>
              </a:extLst>
            </p:cNvPr>
            <p:cNvSpPr/>
            <p:nvPr/>
          </p:nvSpPr>
          <p:spPr bwMode="auto">
            <a:xfrm>
              <a:off x="3089275" y="2490788"/>
              <a:ext cx="1065213" cy="1743075"/>
            </a:xfrm>
            <a:custGeom>
              <a:avLst/>
              <a:gdLst/>
              <a:ahLst/>
              <a:cxnLst>
                <a:cxn ang="0">
                  <a:pos x="222" y="234"/>
                </a:cxn>
                <a:cxn ang="0">
                  <a:pos x="190" y="205"/>
                </a:cxn>
                <a:cxn ang="0">
                  <a:pos x="132" y="205"/>
                </a:cxn>
                <a:cxn ang="0">
                  <a:pos x="132" y="127"/>
                </a:cxn>
                <a:cxn ang="0">
                  <a:pos x="202" y="154"/>
                </a:cxn>
                <a:cxn ang="0">
                  <a:pos x="262" y="141"/>
                </a:cxn>
                <a:cxn ang="0">
                  <a:pos x="278" y="105"/>
                </a:cxn>
                <a:cxn ang="0">
                  <a:pos x="242" y="89"/>
                </a:cxn>
                <a:cxn ang="0">
                  <a:pos x="125" y="31"/>
                </a:cxn>
                <a:cxn ang="0">
                  <a:pos x="124" y="31"/>
                </a:cxn>
                <a:cxn ang="0">
                  <a:pos x="82" y="2"/>
                </a:cxn>
                <a:cxn ang="0">
                  <a:pos x="67" y="0"/>
                </a:cxn>
                <a:cxn ang="0">
                  <a:pos x="51" y="2"/>
                </a:cxn>
                <a:cxn ang="0">
                  <a:pos x="50" y="2"/>
                </a:cxn>
                <a:cxn ang="0">
                  <a:pos x="0" y="57"/>
                </a:cxn>
                <a:cxn ang="0">
                  <a:pos x="0" y="216"/>
                </a:cxn>
                <a:cxn ang="0">
                  <a:pos x="66" y="272"/>
                </a:cxn>
                <a:cxn ang="0">
                  <a:pos x="72" y="271"/>
                </a:cxn>
                <a:cxn ang="0">
                  <a:pos x="160" y="271"/>
                </a:cxn>
                <a:cxn ang="0">
                  <a:pos x="179" y="434"/>
                </a:cxn>
                <a:cxn ang="0">
                  <a:pos x="212" y="463"/>
                </a:cxn>
                <a:cxn ang="0">
                  <a:pos x="216" y="463"/>
                </a:cxn>
                <a:cxn ang="0">
                  <a:pos x="245" y="427"/>
                </a:cxn>
                <a:cxn ang="0">
                  <a:pos x="222" y="234"/>
                </a:cxn>
                <a:cxn ang="0">
                  <a:pos x="222" y="234"/>
                </a:cxn>
                <a:cxn ang="0">
                  <a:pos x="222" y="234"/>
                </a:cxn>
              </a:cxnLst>
              <a:rect l="0" t="0" r="r" b="b"/>
              <a:pathLst>
                <a:path w="283" h="463">
                  <a:moveTo>
                    <a:pt x="222" y="234"/>
                  </a:moveTo>
                  <a:cubicBezTo>
                    <a:pt x="220" y="218"/>
                    <a:pt x="206" y="205"/>
                    <a:pt x="190" y="205"/>
                  </a:cubicBezTo>
                  <a:cubicBezTo>
                    <a:pt x="132" y="205"/>
                    <a:pt x="132" y="205"/>
                    <a:pt x="132" y="205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52" y="143"/>
                    <a:pt x="173" y="154"/>
                    <a:pt x="202" y="154"/>
                  </a:cubicBezTo>
                  <a:cubicBezTo>
                    <a:pt x="219" y="154"/>
                    <a:pt x="239" y="150"/>
                    <a:pt x="262" y="141"/>
                  </a:cubicBezTo>
                  <a:cubicBezTo>
                    <a:pt x="276" y="136"/>
                    <a:pt x="283" y="120"/>
                    <a:pt x="278" y="105"/>
                  </a:cubicBezTo>
                  <a:cubicBezTo>
                    <a:pt x="272" y="91"/>
                    <a:pt x="256" y="84"/>
                    <a:pt x="242" y="89"/>
                  </a:cubicBezTo>
                  <a:cubicBezTo>
                    <a:pt x="185" y="111"/>
                    <a:pt x="174" y="99"/>
                    <a:pt x="125" y="31"/>
                  </a:cubicBezTo>
                  <a:cubicBezTo>
                    <a:pt x="125" y="31"/>
                    <a:pt x="125" y="31"/>
                    <a:pt x="124" y="31"/>
                  </a:cubicBezTo>
                  <a:cubicBezTo>
                    <a:pt x="115" y="16"/>
                    <a:pt x="98" y="6"/>
                    <a:pt x="82" y="2"/>
                  </a:cubicBezTo>
                  <a:cubicBezTo>
                    <a:pt x="82" y="2"/>
                    <a:pt x="75" y="0"/>
                    <a:pt x="67" y="0"/>
                  </a:cubicBezTo>
                  <a:cubicBezTo>
                    <a:pt x="59" y="0"/>
                    <a:pt x="51" y="2"/>
                    <a:pt x="51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26" y="8"/>
                    <a:pt x="0" y="27"/>
                    <a:pt x="0" y="57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50"/>
                    <a:pt x="35" y="272"/>
                    <a:pt x="66" y="272"/>
                  </a:cubicBezTo>
                  <a:cubicBezTo>
                    <a:pt x="68" y="272"/>
                    <a:pt x="70" y="271"/>
                    <a:pt x="72" y="271"/>
                  </a:cubicBezTo>
                  <a:cubicBezTo>
                    <a:pt x="160" y="271"/>
                    <a:pt x="160" y="271"/>
                    <a:pt x="160" y="271"/>
                  </a:cubicBezTo>
                  <a:cubicBezTo>
                    <a:pt x="179" y="434"/>
                    <a:pt x="179" y="434"/>
                    <a:pt x="179" y="434"/>
                  </a:cubicBezTo>
                  <a:cubicBezTo>
                    <a:pt x="181" y="451"/>
                    <a:pt x="195" y="463"/>
                    <a:pt x="212" y="463"/>
                  </a:cubicBezTo>
                  <a:cubicBezTo>
                    <a:pt x="213" y="463"/>
                    <a:pt x="214" y="463"/>
                    <a:pt x="216" y="463"/>
                  </a:cubicBezTo>
                  <a:cubicBezTo>
                    <a:pt x="234" y="461"/>
                    <a:pt x="247" y="445"/>
                    <a:pt x="245" y="427"/>
                  </a:cubicBezTo>
                  <a:lnTo>
                    <a:pt x="222" y="234"/>
                  </a:lnTo>
                  <a:close/>
                  <a:moveTo>
                    <a:pt x="222" y="234"/>
                  </a:moveTo>
                  <a:cubicBezTo>
                    <a:pt x="222" y="234"/>
                    <a:pt x="222" y="234"/>
                    <a:pt x="222" y="23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" name="千图PPT彼岸天：ID 8661124库_组合 10">
            <a:extLst>
              <a:ext uri="{FF2B5EF4-FFF2-40B4-BE49-F238E27FC236}">
                <a16:creationId xmlns:a16="http://schemas.microsoft.com/office/drawing/2014/main" id="{899BB4A6-A237-A2FF-A2D2-1C964B94252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602759" y="2848299"/>
            <a:ext cx="1266898" cy="2732338"/>
            <a:chOff x="4997450" y="1939925"/>
            <a:chExt cx="1063625" cy="2293938"/>
          </a:xfrm>
          <a:solidFill>
            <a:srgbClr val="00BFA6"/>
          </a:solidFill>
        </p:grpSpPr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id="{D9748BF5-1E26-14C2-B981-36E4D2F9C7BB}"/>
                </a:ext>
              </a:extLst>
            </p:cNvPr>
            <p:cNvSpPr/>
            <p:nvPr/>
          </p:nvSpPr>
          <p:spPr bwMode="auto">
            <a:xfrm>
              <a:off x="5481638" y="1939925"/>
              <a:ext cx="542925" cy="539750"/>
            </a:xfrm>
            <a:custGeom>
              <a:avLst/>
              <a:gdLst/>
              <a:ahLst/>
              <a:cxnLst>
                <a:cxn ang="0">
                  <a:pos x="144" y="71"/>
                </a:cxn>
                <a:cxn ang="0">
                  <a:pos x="72" y="143"/>
                </a:cxn>
                <a:cxn ang="0">
                  <a:pos x="0" y="71"/>
                </a:cxn>
                <a:cxn ang="0">
                  <a:pos x="72" y="0"/>
                </a:cxn>
                <a:cxn ang="0">
                  <a:pos x="144" y="71"/>
                </a:cxn>
                <a:cxn ang="0">
                  <a:pos x="144" y="71"/>
                </a:cxn>
                <a:cxn ang="0">
                  <a:pos x="144" y="71"/>
                </a:cxn>
              </a:cxnLst>
              <a:rect l="0" t="0" r="r" b="b"/>
              <a:pathLst>
                <a:path w="144" h="143">
                  <a:moveTo>
                    <a:pt x="144" y="71"/>
                  </a:moveTo>
                  <a:cubicBezTo>
                    <a:pt x="144" y="111"/>
                    <a:pt x="111" y="143"/>
                    <a:pt x="72" y="143"/>
                  </a:cubicBezTo>
                  <a:cubicBezTo>
                    <a:pt x="32" y="143"/>
                    <a:pt x="0" y="111"/>
                    <a:pt x="0" y="71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4" y="32"/>
                    <a:pt x="144" y="71"/>
                  </a:cubicBezTo>
                  <a:close/>
                  <a:moveTo>
                    <a:pt x="144" y="71"/>
                  </a:moveTo>
                  <a:cubicBezTo>
                    <a:pt x="144" y="71"/>
                    <a:pt x="144" y="71"/>
                    <a:pt x="144" y="7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8DC199E6-FE81-00F1-CA6D-375D048CDE67}"/>
                </a:ext>
              </a:extLst>
            </p:cNvPr>
            <p:cNvSpPr/>
            <p:nvPr/>
          </p:nvSpPr>
          <p:spPr bwMode="auto">
            <a:xfrm>
              <a:off x="4997450" y="2490788"/>
              <a:ext cx="1063625" cy="1743075"/>
            </a:xfrm>
            <a:custGeom>
              <a:avLst/>
              <a:gdLst/>
              <a:ahLst/>
              <a:cxnLst>
                <a:cxn ang="0">
                  <a:pos x="217" y="272"/>
                </a:cxn>
                <a:cxn ang="0">
                  <a:pos x="283" y="216"/>
                </a:cxn>
                <a:cxn ang="0">
                  <a:pos x="283" y="57"/>
                </a:cxn>
                <a:cxn ang="0">
                  <a:pos x="233" y="2"/>
                </a:cxn>
                <a:cxn ang="0">
                  <a:pos x="233" y="2"/>
                </a:cxn>
                <a:cxn ang="0">
                  <a:pos x="216" y="0"/>
                </a:cxn>
                <a:cxn ang="0">
                  <a:pos x="201" y="2"/>
                </a:cxn>
                <a:cxn ang="0">
                  <a:pos x="159" y="31"/>
                </a:cxn>
                <a:cxn ang="0">
                  <a:pos x="158" y="31"/>
                </a:cxn>
                <a:cxn ang="0">
                  <a:pos x="41" y="89"/>
                </a:cxn>
                <a:cxn ang="0">
                  <a:pos x="5" y="105"/>
                </a:cxn>
                <a:cxn ang="0">
                  <a:pos x="21" y="141"/>
                </a:cxn>
                <a:cxn ang="0">
                  <a:pos x="81" y="154"/>
                </a:cxn>
                <a:cxn ang="0">
                  <a:pos x="151" y="127"/>
                </a:cxn>
                <a:cxn ang="0">
                  <a:pos x="151" y="205"/>
                </a:cxn>
                <a:cxn ang="0">
                  <a:pos x="93" y="205"/>
                </a:cxn>
                <a:cxn ang="0">
                  <a:pos x="93" y="205"/>
                </a:cxn>
                <a:cxn ang="0">
                  <a:pos x="61" y="234"/>
                </a:cxn>
                <a:cxn ang="0">
                  <a:pos x="38" y="427"/>
                </a:cxn>
                <a:cxn ang="0">
                  <a:pos x="67" y="463"/>
                </a:cxn>
                <a:cxn ang="0">
                  <a:pos x="71" y="463"/>
                </a:cxn>
                <a:cxn ang="0">
                  <a:pos x="104" y="434"/>
                </a:cxn>
                <a:cxn ang="0">
                  <a:pos x="123" y="271"/>
                </a:cxn>
                <a:cxn ang="0">
                  <a:pos x="211" y="271"/>
                </a:cxn>
                <a:cxn ang="0">
                  <a:pos x="217" y="272"/>
                </a:cxn>
                <a:cxn ang="0">
                  <a:pos x="217" y="272"/>
                </a:cxn>
                <a:cxn ang="0">
                  <a:pos x="217" y="272"/>
                </a:cxn>
              </a:cxnLst>
              <a:rect l="0" t="0" r="r" b="b"/>
              <a:pathLst>
                <a:path w="283" h="463">
                  <a:moveTo>
                    <a:pt x="217" y="272"/>
                  </a:moveTo>
                  <a:cubicBezTo>
                    <a:pt x="248" y="272"/>
                    <a:pt x="283" y="250"/>
                    <a:pt x="283" y="216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27"/>
                    <a:pt x="257" y="8"/>
                    <a:pt x="233" y="2"/>
                  </a:cubicBezTo>
                  <a:cubicBezTo>
                    <a:pt x="233" y="2"/>
                    <a:pt x="233" y="2"/>
                    <a:pt x="233" y="2"/>
                  </a:cubicBezTo>
                  <a:cubicBezTo>
                    <a:pt x="233" y="2"/>
                    <a:pt x="224" y="0"/>
                    <a:pt x="216" y="0"/>
                  </a:cubicBezTo>
                  <a:cubicBezTo>
                    <a:pt x="208" y="0"/>
                    <a:pt x="201" y="2"/>
                    <a:pt x="201" y="2"/>
                  </a:cubicBezTo>
                  <a:cubicBezTo>
                    <a:pt x="185" y="6"/>
                    <a:pt x="168" y="16"/>
                    <a:pt x="159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09" y="99"/>
                    <a:pt x="98" y="111"/>
                    <a:pt x="41" y="89"/>
                  </a:cubicBezTo>
                  <a:cubicBezTo>
                    <a:pt x="27" y="84"/>
                    <a:pt x="11" y="91"/>
                    <a:pt x="5" y="105"/>
                  </a:cubicBezTo>
                  <a:cubicBezTo>
                    <a:pt x="0" y="120"/>
                    <a:pt x="7" y="136"/>
                    <a:pt x="21" y="141"/>
                  </a:cubicBezTo>
                  <a:cubicBezTo>
                    <a:pt x="44" y="150"/>
                    <a:pt x="64" y="154"/>
                    <a:pt x="81" y="154"/>
                  </a:cubicBezTo>
                  <a:cubicBezTo>
                    <a:pt x="110" y="154"/>
                    <a:pt x="131" y="143"/>
                    <a:pt x="151" y="127"/>
                  </a:cubicBezTo>
                  <a:cubicBezTo>
                    <a:pt x="151" y="205"/>
                    <a:pt x="151" y="205"/>
                    <a:pt x="151" y="205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77" y="205"/>
                    <a:pt x="63" y="218"/>
                    <a:pt x="61" y="234"/>
                  </a:cubicBezTo>
                  <a:cubicBezTo>
                    <a:pt x="38" y="427"/>
                    <a:pt x="38" y="427"/>
                    <a:pt x="38" y="427"/>
                  </a:cubicBezTo>
                  <a:cubicBezTo>
                    <a:pt x="36" y="445"/>
                    <a:pt x="49" y="461"/>
                    <a:pt x="67" y="463"/>
                  </a:cubicBezTo>
                  <a:cubicBezTo>
                    <a:pt x="69" y="463"/>
                    <a:pt x="70" y="463"/>
                    <a:pt x="71" y="463"/>
                  </a:cubicBezTo>
                  <a:cubicBezTo>
                    <a:pt x="88" y="463"/>
                    <a:pt x="102" y="451"/>
                    <a:pt x="104" y="434"/>
                  </a:cubicBezTo>
                  <a:cubicBezTo>
                    <a:pt x="123" y="271"/>
                    <a:pt x="123" y="271"/>
                    <a:pt x="123" y="271"/>
                  </a:cubicBezTo>
                  <a:cubicBezTo>
                    <a:pt x="211" y="271"/>
                    <a:pt x="211" y="271"/>
                    <a:pt x="211" y="271"/>
                  </a:cubicBezTo>
                  <a:cubicBezTo>
                    <a:pt x="213" y="271"/>
                    <a:pt x="215" y="272"/>
                    <a:pt x="217" y="272"/>
                  </a:cubicBezTo>
                  <a:close/>
                  <a:moveTo>
                    <a:pt x="217" y="272"/>
                  </a:moveTo>
                  <a:cubicBezTo>
                    <a:pt x="217" y="272"/>
                    <a:pt x="217" y="272"/>
                    <a:pt x="217" y="27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5" name="千图PPT彼岸天：ID 8661124库_直接连接符 15">
            <a:extLst>
              <a:ext uri="{FF2B5EF4-FFF2-40B4-BE49-F238E27FC236}">
                <a16:creationId xmlns:a16="http://schemas.microsoft.com/office/drawing/2014/main" id="{C0392BC2-7763-A45D-F038-FDDDBF0A7C0D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5422842" y="3406114"/>
            <a:ext cx="1891" cy="1890"/>
          </a:xfrm>
          <a:prstGeom prst="line">
            <a:avLst/>
          </a:prstGeom>
          <a:noFill/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千图PPT彼岸天：ID 8661124库_直接连接符 16">
            <a:extLst>
              <a:ext uri="{FF2B5EF4-FFF2-40B4-BE49-F238E27FC236}">
                <a16:creationId xmlns:a16="http://schemas.microsoft.com/office/drawing/2014/main" id="{A2F145AE-7369-649E-6ACC-4ADE78FCD19D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5422842" y="3406114"/>
            <a:ext cx="1891" cy="1890"/>
          </a:xfrm>
          <a:prstGeom prst="line">
            <a:avLst/>
          </a:prstGeom>
          <a:noFill/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7" name="千图PPT彼岸天：ID 8661124库_组合 17">
            <a:extLst>
              <a:ext uri="{FF2B5EF4-FFF2-40B4-BE49-F238E27FC236}">
                <a16:creationId xmlns:a16="http://schemas.microsoft.com/office/drawing/2014/main" id="{2CDBC525-1407-D3A4-D1AA-387808AB8E83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5756596" y="2633843"/>
            <a:ext cx="748263" cy="723321"/>
            <a:chOff x="5032856" y="1223099"/>
            <a:chExt cx="3456420" cy="3341206"/>
          </a:xfrm>
        </p:grpSpPr>
        <p:grpSp>
          <p:nvGrpSpPr>
            <p:cNvPr id="18" name="Group 18">
              <a:extLst>
                <a:ext uri="{FF2B5EF4-FFF2-40B4-BE49-F238E27FC236}">
                  <a16:creationId xmlns:a16="http://schemas.microsoft.com/office/drawing/2014/main" id="{BB5FA584-CEAD-9E35-36A8-BC39CF659F8E}"/>
                </a:ext>
              </a:extLst>
            </p:cNvPr>
            <p:cNvGrpSpPr/>
            <p:nvPr/>
          </p:nvGrpSpPr>
          <p:grpSpPr>
            <a:xfrm>
              <a:off x="5863850" y="1223099"/>
              <a:ext cx="1666260" cy="3105791"/>
              <a:chOff x="1543325" y="1073969"/>
              <a:chExt cx="1666260" cy="3105791"/>
            </a:xfrm>
          </p:grpSpPr>
          <p:sp>
            <p:nvSpPr>
              <p:cNvPr id="28" name="Freeform: Shape 28">
                <a:extLst>
                  <a:ext uri="{FF2B5EF4-FFF2-40B4-BE49-F238E27FC236}">
                    <a16:creationId xmlns:a16="http://schemas.microsoft.com/office/drawing/2014/main" id="{71A42385-8857-E250-BAFA-AD04B5B9CA14}"/>
                  </a:ext>
                </a:extLst>
              </p:cNvPr>
              <p:cNvSpPr/>
              <p:nvPr/>
            </p:nvSpPr>
            <p:spPr bwMode="auto">
              <a:xfrm>
                <a:off x="2263234" y="1073969"/>
                <a:ext cx="946351" cy="3105791"/>
              </a:xfrm>
              <a:custGeom>
                <a:avLst/>
                <a:gdLst/>
                <a:ahLst/>
                <a:cxnLst>
                  <a:cxn ang="0">
                    <a:pos x="0" y="1847"/>
                  </a:cxn>
                  <a:cxn ang="0">
                    <a:pos x="71" y="0"/>
                  </a:cxn>
                  <a:cxn ang="0">
                    <a:pos x="443" y="1695"/>
                  </a:cxn>
                  <a:cxn ang="0">
                    <a:pos x="0" y="1847"/>
                  </a:cxn>
                </a:cxnLst>
                <a:rect l="0" t="0" r="r" b="b"/>
                <a:pathLst>
                  <a:path w="443" h="1847">
                    <a:moveTo>
                      <a:pt x="0" y="1847"/>
                    </a:moveTo>
                    <a:lnTo>
                      <a:pt x="71" y="0"/>
                    </a:lnTo>
                    <a:lnTo>
                      <a:pt x="443" y="1695"/>
                    </a:lnTo>
                    <a:lnTo>
                      <a:pt x="0" y="1847"/>
                    </a:lnTo>
                    <a:close/>
                  </a:path>
                </a:pathLst>
              </a:custGeom>
              <a:solidFill>
                <a:srgbClr val="00BFA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Freeform: Shape 29">
                <a:extLst>
                  <a:ext uri="{FF2B5EF4-FFF2-40B4-BE49-F238E27FC236}">
                    <a16:creationId xmlns:a16="http://schemas.microsoft.com/office/drawing/2014/main" id="{AF026B7B-61FA-3A1E-41A1-95B75CE339D8}"/>
                  </a:ext>
                </a:extLst>
              </p:cNvPr>
              <p:cNvSpPr/>
              <p:nvPr/>
            </p:nvSpPr>
            <p:spPr bwMode="auto">
              <a:xfrm>
                <a:off x="1543325" y="1073969"/>
                <a:ext cx="871582" cy="3105791"/>
              </a:xfrm>
              <a:custGeom>
                <a:avLst/>
                <a:gdLst/>
                <a:ahLst/>
                <a:cxnLst>
                  <a:cxn ang="0">
                    <a:pos x="408" y="0"/>
                  </a:cxn>
                  <a:cxn ang="0">
                    <a:pos x="337" y="1847"/>
                  </a:cxn>
                  <a:cxn ang="0">
                    <a:pos x="0" y="1726"/>
                  </a:cxn>
                  <a:cxn ang="0">
                    <a:pos x="408" y="0"/>
                  </a:cxn>
                </a:cxnLst>
                <a:rect l="0" t="0" r="r" b="b"/>
                <a:pathLst>
                  <a:path w="408" h="1847">
                    <a:moveTo>
                      <a:pt x="408" y="0"/>
                    </a:moveTo>
                    <a:lnTo>
                      <a:pt x="337" y="1847"/>
                    </a:lnTo>
                    <a:lnTo>
                      <a:pt x="0" y="1726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rgbClr val="00BFA6">
                  <a:alpha val="26000"/>
                </a:srgb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19">
              <a:extLst>
                <a:ext uri="{FF2B5EF4-FFF2-40B4-BE49-F238E27FC236}">
                  <a16:creationId xmlns:a16="http://schemas.microsoft.com/office/drawing/2014/main" id="{FD54C7EA-E3BF-FB69-B464-D1FED01847F0}"/>
                </a:ext>
              </a:extLst>
            </p:cNvPr>
            <p:cNvGrpSpPr/>
            <p:nvPr/>
          </p:nvGrpSpPr>
          <p:grpSpPr>
            <a:xfrm>
              <a:off x="6978962" y="2356452"/>
              <a:ext cx="1510314" cy="1948897"/>
              <a:chOff x="2658437" y="2207322"/>
              <a:chExt cx="1510314" cy="1948897"/>
            </a:xfrm>
          </p:grpSpPr>
          <p:sp>
            <p:nvSpPr>
              <p:cNvPr id="26" name="Freeform: Shape 26">
                <a:extLst>
                  <a:ext uri="{FF2B5EF4-FFF2-40B4-BE49-F238E27FC236}">
                    <a16:creationId xmlns:a16="http://schemas.microsoft.com/office/drawing/2014/main" id="{0D8AB7EE-A26F-9F17-7F17-3425F8BDA81B}"/>
                  </a:ext>
                </a:extLst>
              </p:cNvPr>
              <p:cNvSpPr/>
              <p:nvPr/>
            </p:nvSpPr>
            <p:spPr bwMode="auto">
              <a:xfrm>
                <a:off x="2658437" y="2207322"/>
                <a:ext cx="816040" cy="1948897"/>
              </a:xfrm>
              <a:custGeom>
                <a:avLst/>
                <a:gdLst/>
                <a:ahLst/>
                <a:cxnLst>
                  <a:cxn ang="0">
                    <a:pos x="382" y="0"/>
                  </a:cxn>
                  <a:cxn ang="0">
                    <a:pos x="315" y="1159"/>
                  </a:cxn>
                  <a:cxn ang="0">
                    <a:pos x="0" y="1083"/>
                  </a:cxn>
                  <a:cxn ang="0">
                    <a:pos x="382" y="0"/>
                  </a:cxn>
                </a:cxnLst>
                <a:rect l="0" t="0" r="r" b="b"/>
                <a:pathLst>
                  <a:path w="382" h="1159">
                    <a:moveTo>
                      <a:pt x="382" y="0"/>
                    </a:moveTo>
                    <a:lnTo>
                      <a:pt x="315" y="1159"/>
                    </a:lnTo>
                    <a:lnTo>
                      <a:pt x="0" y="1083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27">
                <a:extLst>
                  <a:ext uri="{FF2B5EF4-FFF2-40B4-BE49-F238E27FC236}">
                    <a16:creationId xmlns:a16="http://schemas.microsoft.com/office/drawing/2014/main" id="{172BC602-ED12-5A91-691A-E6257A104B39}"/>
                  </a:ext>
                </a:extLst>
              </p:cNvPr>
              <p:cNvSpPr/>
              <p:nvPr/>
            </p:nvSpPr>
            <p:spPr bwMode="auto">
              <a:xfrm>
                <a:off x="3331349" y="2207322"/>
                <a:ext cx="837402" cy="1948897"/>
              </a:xfrm>
              <a:custGeom>
                <a:avLst/>
                <a:gdLst/>
                <a:ahLst/>
                <a:cxnLst>
                  <a:cxn ang="0">
                    <a:pos x="0" y="1159"/>
                  </a:cxn>
                  <a:cxn ang="0">
                    <a:pos x="67" y="0"/>
                  </a:cxn>
                  <a:cxn ang="0">
                    <a:pos x="392" y="990"/>
                  </a:cxn>
                  <a:cxn ang="0">
                    <a:pos x="0" y="1159"/>
                  </a:cxn>
                </a:cxnLst>
                <a:rect l="0" t="0" r="r" b="b"/>
                <a:pathLst>
                  <a:path w="392" h="1159">
                    <a:moveTo>
                      <a:pt x="0" y="1159"/>
                    </a:moveTo>
                    <a:lnTo>
                      <a:pt x="67" y="0"/>
                    </a:lnTo>
                    <a:lnTo>
                      <a:pt x="392" y="990"/>
                    </a:lnTo>
                    <a:lnTo>
                      <a:pt x="0" y="115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20">
              <a:extLst>
                <a:ext uri="{FF2B5EF4-FFF2-40B4-BE49-F238E27FC236}">
                  <a16:creationId xmlns:a16="http://schemas.microsoft.com/office/drawing/2014/main" id="{2CA0EB7D-1788-A401-CB7E-4202A1728F70}"/>
                </a:ext>
              </a:extLst>
            </p:cNvPr>
            <p:cNvGrpSpPr/>
            <p:nvPr/>
          </p:nvGrpSpPr>
          <p:grpSpPr>
            <a:xfrm>
              <a:off x="5032856" y="1772961"/>
              <a:ext cx="1672669" cy="2555930"/>
              <a:chOff x="712331" y="1623831"/>
              <a:chExt cx="1672669" cy="2555930"/>
            </a:xfrm>
          </p:grpSpPr>
          <p:sp>
            <p:nvSpPr>
              <p:cNvPr id="24" name="Freeform: Shape 24">
                <a:extLst>
                  <a:ext uri="{FF2B5EF4-FFF2-40B4-BE49-F238E27FC236}">
                    <a16:creationId xmlns:a16="http://schemas.microsoft.com/office/drawing/2014/main" id="{7F5CDBB4-35BB-E9B2-5F27-AED63BE6B5DE}"/>
                  </a:ext>
                </a:extLst>
              </p:cNvPr>
              <p:cNvSpPr/>
              <p:nvPr/>
            </p:nvSpPr>
            <p:spPr bwMode="auto">
              <a:xfrm>
                <a:off x="712331" y="1623831"/>
                <a:ext cx="871582" cy="2555930"/>
              </a:xfrm>
              <a:custGeom>
                <a:avLst/>
                <a:gdLst/>
                <a:ahLst/>
                <a:cxnLst>
                  <a:cxn ang="0">
                    <a:pos x="408" y="0"/>
                  </a:cxn>
                  <a:cxn ang="0">
                    <a:pos x="339" y="1520"/>
                  </a:cxn>
                  <a:cxn ang="0">
                    <a:pos x="0" y="1420"/>
                  </a:cxn>
                  <a:cxn ang="0">
                    <a:pos x="408" y="0"/>
                  </a:cxn>
                </a:cxnLst>
                <a:rect l="0" t="0" r="r" b="b"/>
                <a:pathLst>
                  <a:path w="408" h="1520">
                    <a:moveTo>
                      <a:pt x="408" y="0"/>
                    </a:moveTo>
                    <a:lnTo>
                      <a:pt x="339" y="1520"/>
                    </a:lnTo>
                    <a:lnTo>
                      <a:pt x="0" y="1420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rgbClr val="504F60">
                  <a:alpha val="51000"/>
                </a:srgb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25">
                <a:extLst>
                  <a:ext uri="{FF2B5EF4-FFF2-40B4-BE49-F238E27FC236}">
                    <a16:creationId xmlns:a16="http://schemas.microsoft.com/office/drawing/2014/main" id="{A5BF9F61-66B3-F063-A4FE-A9F8BA9BAF7B}"/>
                  </a:ext>
                </a:extLst>
              </p:cNvPr>
              <p:cNvSpPr/>
              <p:nvPr/>
            </p:nvSpPr>
            <p:spPr bwMode="auto">
              <a:xfrm>
                <a:off x="1436514" y="1623831"/>
                <a:ext cx="948486" cy="2555930"/>
              </a:xfrm>
              <a:custGeom>
                <a:avLst/>
                <a:gdLst/>
                <a:ahLst/>
                <a:cxnLst>
                  <a:cxn ang="0">
                    <a:pos x="0" y="1520"/>
                  </a:cxn>
                  <a:cxn ang="0">
                    <a:pos x="69" y="0"/>
                  </a:cxn>
                  <a:cxn ang="0">
                    <a:pos x="444" y="1394"/>
                  </a:cxn>
                  <a:cxn ang="0">
                    <a:pos x="0" y="1520"/>
                  </a:cxn>
                </a:cxnLst>
                <a:rect l="0" t="0" r="r" b="b"/>
                <a:pathLst>
                  <a:path w="444" h="1520">
                    <a:moveTo>
                      <a:pt x="0" y="1520"/>
                    </a:moveTo>
                    <a:lnTo>
                      <a:pt x="69" y="0"/>
                    </a:lnTo>
                    <a:lnTo>
                      <a:pt x="444" y="1394"/>
                    </a:lnTo>
                    <a:lnTo>
                      <a:pt x="0" y="1520"/>
                    </a:lnTo>
                    <a:close/>
                  </a:path>
                </a:pathLst>
              </a:custGeom>
              <a:solidFill>
                <a:srgbClr val="504F6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21">
              <a:extLst>
                <a:ext uri="{FF2B5EF4-FFF2-40B4-BE49-F238E27FC236}">
                  <a16:creationId xmlns:a16="http://schemas.microsoft.com/office/drawing/2014/main" id="{2C307F0F-99C7-C18C-7199-3A1E87086221}"/>
                </a:ext>
              </a:extLst>
            </p:cNvPr>
            <p:cNvGrpSpPr/>
            <p:nvPr/>
          </p:nvGrpSpPr>
          <p:grpSpPr>
            <a:xfrm>
              <a:off x="5752766" y="3435996"/>
              <a:ext cx="1899109" cy="1128309"/>
              <a:chOff x="1432241" y="3286866"/>
              <a:chExt cx="1899109" cy="1128309"/>
            </a:xfrm>
          </p:grpSpPr>
          <p:sp>
            <p:nvSpPr>
              <p:cNvPr id="22" name="Freeform: Shape 22">
                <a:extLst>
                  <a:ext uri="{FF2B5EF4-FFF2-40B4-BE49-F238E27FC236}">
                    <a16:creationId xmlns:a16="http://schemas.microsoft.com/office/drawing/2014/main" id="{F21D5103-9453-AB96-EA92-83445F1E81B2}"/>
                  </a:ext>
                </a:extLst>
              </p:cNvPr>
              <p:cNvSpPr/>
              <p:nvPr/>
            </p:nvSpPr>
            <p:spPr bwMode="auto">
              <a:xfrm>
                <a:off x="1432241" y="3286866"/>
                <a:ext cx="957031" cy="1128309"/>
              </a:xfrm>
              <a:custGeom>
                <a:avLst/>
                <a:gdLst/>
                <a:ahLst/>
                <a:cxnLst>
                  <a:cxn ang="0">
                    <a:pos x="448" y="671"/>
                  </a:cxn>
                  <a:cxn ang="0">
                    <a:pos x="0" y="536"/>
                  </a:cxn>
                  <a:cxn ang="0">
                    <a:pos x="448" y="0"/>
                  </a:cxn>
                  <a:cxn ang="0">
                    <a:pos x="448" y="671"/>
                  </a:cxn>
                </a:cxnLst>
                <a:rect l="0" t="0" r="r" b="b"/>
                <a:pathLst>
                  <a:path w="448" h="671">
                    <a:moveTo>
                      <a:pt x="448" y="671"/>
                    </a:moveTo>
                    <a:lnTo>
                      <a:pt x="0" y="536"/>
                    </a:lnTo>
                    <a:lnTo>
                      <a:pt x="448" y="0"/>
                    </a:lnTo>
                    <a:lnTo>
                      <a:pt x="448" y="67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Freeform: Shape 23">
                <a:extLst>
                  <a:ext uri="{FF2B5EF4-FFF2-40B4-BE49-F238E27FC236}">
                    <a16:creationId xmlns:a16="http://schemas.microsoft.com/office/drawing/2014/main" id="{12281073-90F0-2FF2-F022-809454D6D00F}"/>
                  </a:ext>
                </a:extLst>
              </p:cNvPr>
              <p:cNvSpPr/>
              <p:nvPr/>
            </p:nvSpPr>
            <p:spPr bwMode="auto">
              <a:xfrm>
                <a:off x="2389272" y="3286866"/>
                <a:ext cx="942078" cy="112830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1" y="517"/>
                  </a:cxn>
                  <a:cxn ang="0">
                    <a:pos x="0" y="671"/>
                  </a:cxn>
                  <a:cxn ang="0">
                    <a:pos x="0" y="0"/>
                  </a:cxn>
                </a:cxnLst>
                <a:rect l="0" t="0" r="r" b="b"/>
                <a:pathLst>
                  <a:path w="441" h="671">
                    <a:moveTo>
                      <a:pt x="0" y="0"/>
                    </a:moveTo>
                    <a:lnTo>
                      <a:pt x="441" y="517"/>
                    </a:lnTo>
                    <a:lnTo>
                      <a:pt x="0" y="6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Group 34">
            <a:extLst>
              <a:ext uri="{FF2B5EF4-FFF2-40B4-BE49-F238E27FC236}">
                <a16:creationId xmlns:a16="http://schemas.microsoft.com/office/drawing/2014/main" id="{BC798125-8F8F-5772-16CD-9FEE9BBF017E}"/>
              </a:ext>
            </a:extLst>
          </p:cNvPr>
          <p:cNvGrpSpPr/>
          <p:nvPr/>
        </p:nvGrpSpPr>
        <p:grpSpPr>
          <a:xfrm>
            <a:off x="4278708" y="1735007"/>
            <a:ext cx="587660" cy="570835"/>
            <a:chOff x="840159" y="2185414"/>
            <a:chExt cx="493370" cy="479245"/>
          </a:xfrm>
        </p:grpSpPr>
        <p:sp>
          <p:nvSpPr>
            <p:cNvPr id="35" name="Oval 35">
              <a:extLst>
                <a:ext uri="{FF2B5EF4-FFF2-40B4-BE49-F238E27FC236}">
                  <a16:creationId xmlns:a16="http://schemas.microsoft.com/office/drawing/2014/main" id="{FD1CC0C1-5280-A7C7-3A19-70EEBED3B3C0}"/>
                </a:ext>
              </a:extLst>
            </p:cNvPr>
            <p:cNvSpPr/>
            <p:nvPr/>
          </p:nvSpPr>
          <p:spPr>
            <a:xfrm>
              <a:off x="840159" y="2185414"/>
              <a:ext cx="493370" cy="479245"/>
            </a:xfrm>
            <a:prstGeom prst="ellipse">
              <a:avLst/>
            </a:prstGeom>
            <a:solidFill>
              <a:srgbClr val="504F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36">
              <a:extLst>
                <a:ext uri="{FF2B5EF4-FFF2-40B4-BE49-F238E27FC236}">
                  <a16:creationId xmlns:a16="http://schemas.microsoft.com/office/drawing/2014/main" id="{A9174DBB-4994-2DCF-8849-AF798AB59E39}"/>
                </a:ext>
              </a:extLst>
            </p:cNvPr>
            <p:cNvSpPr/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8" name="Group 31">
            <a:extLst>
              <a:ext uri="{FF2B5EF4-FFF2-40B4-BE49-F238E27FC236}">
                <a16:creationId xmlns:a16="http://schemas.microsoft.com/office/drawing/2014/main" id="{2368A41B-E60B-0606-C8B5-6BB33EA0CA94}"/>
              </a:ext>
            </a:extLst>
          </p:cNvPr>
          <p:cNvGrpSpPr/>
          <p:nvPr/>
        </p:nvGrpSpPr>
        <p:grpSpPr>
          <a:xfrm>
            <a:off x="3233926" y="2913501"/>
            <a:ext cx="587660" cy="570835"/>
            <a:chOff x="860271" y="1518068"/>
            <a:chExt cx="493370" cy="479245"/>
          </a:xfrm>
        </p:grpSpPr>
        <p:sp>
          <p:nvSpPr>
            <p:cNvPr id="42" name="Oval 32">
              <a:extLst>
                <a:ext uri="{FF2B5EF4-FFF2-40B4-BE49-F238E27FC236}">
                  <a16:creationId xmlns:a16="http://schemas.microsoft.com/office/drawing/2014/main" id="{18175143-89A2-7C69-1169-B27D79EB0D99}"/>
                </a:ext>
              </a:extLst>
            </p:cNvPr>
            <p:cNvSpPr/>
            <p:nvPr/>
          </p:nvSpPr>
          <p:spPr>
            <a:xfrm>
              <a:off x="860271" y="1518068"/>
              <a:ext cx="493370" cy="479245"/>
            </a:xfrm>
            <a:prstGeom prst="ellipse">
              <a:avLst/>
            </a:prstGeom>
            <a:solidFill>
              <a:srgbClr val="00B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Freeform: Shape 33">
              <a:extLst>
                <a:ext uri="{FF2B5EF4-FFF2-40B4-BE49-F238E27FC236}">
                  <a16:creationId xmlns:a16="http://schemas.microsoft.com/office/drawing/2014/main" id="{B5D077C5-1C04-90E3-2898-E5FC2C9F5E65}"/>
                </a:ext>
              </a:extLst>
            </p:cNvPr>
            <p:cNvSpPr/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5" name="Group 37">
            <a:extLst>
              <a:ext uri="{FF2B5EF4-FFF2-40B4-BE49-F238E27FC236}">
                <a16:creationId xmlns:a16="http://schemas.microsoft.com/office/drawing/2014/main" id="{413E9B26-8126-B586-3EB8-78BC313A841F}"/>
              </a:ext>
            </a:extLst>
          </p:cNvPr>
          <p:cNvGrpSpPr/>
          <p:nvPr/>
        </p:nvGrpSpPr>
        <p:grpSpPr>
          <a:xfrm>
            <a:off x="7416398" y="1735007"/>
            <a:ext cx="587660" cy="570835"/>
            <a:chOff x="840159" y="3520106"/>
            <a:chExt cx="493370" cy="479245"/>
          </a:xfrm>
        </p:grpSpPr>
        <p:sp>
          <p:nvSpPr>
            <p:cNvPr id="49" name="Oval 38">
              <a:extLst>
                <a:ext uri="{FF2B5EF4-FFF2-40B4-BE49-F238E27FC236}">
                  <a16:creationId xmlns:a16="http://schemas.microsoft.com/office/drawing/2014/main" id="{CA3C0655-2A7B-2085-CA05-334D4C9B3C10}"/>
                </a:ext>
              </a:extLst>
            </p:cNvPr>
            <p:cNvSpPr/>
            <p:nvPr/>
          </p:nvSpPr>
          <p:spPr>
            <a:xfrm>
              <a:off x="840159" y="3520106"/>
              <a:ext cx="493370" cy="479245"/>
            </a:xfrm>
            <a:prstGeom prst="ellipse">
              <a:avLst/>
            </a:prstGeom>
            <a:solidFill>
              <a:srgbClr val="00B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Freeform: Shape 39">
              <a:extLst>
                <a:ext uri="{FF2B5EF4-FFF2-40B4-BE49-F238E27FC236}">
                  <a16:creationId xmlns:a16="http://schemas.microsoft.com/office/drawing/2014/main" id="{FACA03AE-75D0-C15B-682B-2CF22596E040}"/>
                </a:ext>
              </a:extLst>
            </p:cNvPr>
            <p:cNvSpPr/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2" name="Group 40">
            <a:extLst>
              <a:ext uri="{FF2B5EF4-FFF2-40B4-BE49-F238E27FC236}">
                <a16:creationId xmlns:a16="http://schemas.microsoft.com/office/drawing/2014/main" id="{6095E724-09DA-E7A0-2586-5444E492FB93}"/>
              </a:ext>
            </a:extLst>
          </p:cNvPr>
          <p:cNvGrpSpPr/>
          <p:nvPr/>
        </p:nvGrpSpPr>
        <p:grpSpPr>
          <a:xfrm>
            <a:off x="8370415" y="2913501"/>
            <a:ext cx="587660" cy="570835"/>
            <a:chOff x="6602414" y="2074591"/>
            <a:chExt cx="493370" cy="479245"/>
          </a:xfrm>
        </p:grpSpPr>
        <p:sp>
          <p:nvSpPr>
            <p:cNvPr id="56" name="Oval 41">
              <a:extLst>
                <a:ext uri="{FF2B5EF4-FFF2-40B4-BE49-F238E27FC236}">
                  <a16:creationId xmlns:a16="http://schemas.microsoft.com/office/drawing/2014/main" id="{B15219E1-430A-6477-9C50-2816B840A644}"/>
                </a:ext>
              </a:extLst>
            </p:cNvPr>
            <p:cNvSpPr/>
            <p:nvPr/>
          </p:nvSpPr>
          <p:spPr>
            <a:xfrm>
              <a:off x="6602414" y="2074591"/>
              <a:ext cx="493370" cy="479245"/>
            </a:xfrm>
            <a:prstGeom prst="ellipse">
              <a:avLst/>
            </a:prstGeom>
            <a:solidFill>
              <a:srgbClr val="504F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Freeform: Shape 42">
              <a:extLst>
                <a:ext uri="{FF2B5EF4-FFF2-40B4-BE49-F238E27FC236}">
                  <a16:creationId xmlns:a16="http://schemas.microsoft.com/office/drawing/2014/main" id="{D1C378F0-F191-94C0-953D-915E96A476E5}"/>
                </a:ext>
              </a:extLst>
            </p:cNvPr>
            <p:cNvSpPr/>
            <p:nvPr/>
          </p:nvSpPr>
          <p:spPr bwMode="auto">
            <a:xfrm>
              <a:off x="6696856" y="2196127"/>
              <a:ext cx="304487" cy="236173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7542BE4-6A07-F478-27D9-5D3F3AADEC61}"/>
              </a:ext>
            </a:extLst>
          </p:cNvPr>
          <p:cNvGrpSpPr/>
          <p:nvPr/>
        </p:nvGrpSpPr>
        <p:grpSpPr>
          <a:xfrm>
            <a:off x="9041886" y="2858481"/>
            <a:ext cx="2851663" cy="816522"/>
            <a:chOff x="-328895" y="1906534"/>
            <a:chExt cx="2851663" cy="8165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30820D5-FA45-36B5-7F7F-10ABE853F820}"/>
                </a:ext>
              </a:extLst>
            </p:cNvPr>
            <p:cNvSpPr txBox="1"/>
            <p:nvPr/>
          </p:nvSpPr>
          <p:spPr>
            <a:xfrm>
              <a:off x="-316195" y="2190603"/>
              <a:ext cx="283896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4BAEF3F-3C6D-68BA-F239-A9E5F2ABC742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6E4D2DE-3729-4639-4DFA-77E9BA483C25}"/>
              </a:ext>
            </a:extLst>
          </p:cNvPr>
          <p:cNvGrpSpPr/>
          <p:nvPr/>
        </p:nvGrpSpPr>
        <p:grpSpPr>
          <a:xfrm>
            <a:off x="242639" y="2858481"/>
            <a:ext cx="2882522" cy="816522"/>
            <a:chOff x="-1219723" y="1906534"/>
            <a:chExt cx="2882522" cy="8165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58936AA-675C-775D-F538-962BBA51488B}"/>
                </a:ext>
              </a:extLst>
            </p:cNvPr>
            <p:cNvSpPr txBox="1"/>
            <p:nvPr/>
          </p:nvSpPr>
          <p:spPr>
            <a:xfrm>
              <a:off x="-1219723" y="2190603"/>
              <a:ext cx="288252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6" name="文本框 255">
              <a:extLst>
                <a:ext uri="{FF2B5EF4-FFF2-40B4-BE49-F238E27FC236}">
                  <a16:creationId xmlns:a16="http://schemas.microsoft.com/office/drawing/2014/main" id="{243B721D-4A56-DDD2-2007-A0B31AE60377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527717A5-6316-43D6-D8FC-55C1343A3065}"/>
              </a:ext>
            </a:extLst>
          </p:cNvPr>
          <p:cNvGrpSpPr/>
          <p:nvPr/>
        </p:nvGrpSpPr>
        <p:grpSpPr>
          <a:xfrm>
            <a:off x="8042018" y="1741039"/>
            <a:ext cx="2851663" cy="816522"/>
            <a:chOff x="-328895" y="1906534"/>
            <a:chExt cx="2851663" cy="816522"/>
          </a:xfrm>
        </p:grpSpPr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BA357D24-6188-FBF1-87A5-6FAE32FFEC7E}"/>
                </a:ext>
              </a:extLst>
            </p:cNvPr>
            <p:cNvSpPr txBox="1"/>
            <p:nvPr/>
          </p:nvSpPr>
          <p:spPr>
            <a:xfrm>
              <a:off x="-316195" y="2190603"/>
              <a:ext cx="283896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DC09EB1E-4BE6-A7D2-E7A0-73B8E80C2999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D685DE96-199E-F27C-642F-6C1396C53140}"/>
              </a:ext>
            </a:extLst>
          </p:cNvPr>
          <p:cNvGrpSpPr/>
          <p:nvPr/>
        </p:nvGrpSpPr>
        <p:grpSpPr>
          <a:xfrm>
            <a:off x="1316983" y="1741039"/>
            <a:ext cx="2882522" cy="816522"/>
            <a:chOff x="-1219723" y="1906534"/>
            <a:chExt cx="2882522" cy="816522"/>
          </a:xfrm>
        </p:grpSpPr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8238D6EC-3FCC-3FF1-E0B2-E8ED2D816EA7}"/>
                </a:ext>
              </a:extLst>
            </p:cNvPr>
            <p:cNvSpPr txBox="1"/>
            <p:nvPr/>
          </p:nvSpPr>
          <p:spPr>
            <a:xfrm>
              <a:off x="-1219723" y="2190603"/>
              <a:ext cx="288252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2" name="文本框 261">
              <a:extLst>
                <a:ext uri="{FF2B5EF4-FFF2-40B4-BE49-F238E27FC236}">
                  <a16:creationId xmlns:a16="http://schemas.microsoft.com/office/drawing/2014/main" id="{F772B7A3-3F91-0333-CF26-3D5486EAD276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342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353E1A44-A6C3-5831-DACA-A50F1239B9FF}"/>
              </a:ext>
            </a:extLst>
          </p:cNvPr>
          <p:cNvGrpSpPr/>
          <p:nvPr/>
        </p:nvGrpSpPr>
        <p:grpSpPr>
          <a:xfrm>
            <a:off x="474249" y="305511"/>
            <a:ext cx="730664" cy="730664"/>
            <a:chOff x="2829453" y="1976274"/>
            <a:chExt cx="461665" cy="461665"/>
          </a:xfrm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F15FD28F-EFED-BEF0-0924-2479A0E9CD11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2ABB76AE-C219-C1F8-F99B-7B08E4C07AF9}"/>
                </a:ext>
              </a:extLst>
            </p:cNvPr>
            <p:cNvSpPr txBox="1"/>
            <p:nvPr/>
          </p:nvSpPr>
          <p:spPr>
            <a:xfrm>
              <a:off x="2834318" y="2035195"/>
              <a:ext cx="451932" cy="369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EDE0F28-0D18-1573-7814-70C4D463A6CD}"/>
              </a:ext>
            </a:extLst>
          </p:cNvPr>
          <p:cNvSpPr txBox="1"/>
          <p:nvPr/>
        </p:nvSpPr>
        <p:spPr>
          <a:xfrm>
            <a:off x="1407881" y="398764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504F60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胜任能力分析</a:t>
            </a:r>
          </a:p>
        </p:txBody>
      </p:sp>
      <p:sp>
        <p:nvSpPr>
          <p:cNvPr id="4" name="Rectangle 78">
            <a:extLst>
              <a:ext uri="{FF2B5EF4-FFF2-40B4-BE49-F238E27FC236}">
                <a16:creationId xmlns:a16="http://schemas.microsoft.com/office/drawing/2014/main" id="{4DB74759-27AF-3EFF-9B17-984A0010C23B}"/>
              </a:ext>
            </a:extLst>
          </p:cNvPr>
          <p:cNvSpPr/>
          <p:nvPr/>
        </p:nvSpPr>
        <p:spPr>
          <a:xfrm>
            <a:off x="7879706" y="1948647"/>
            <a:ext cx="632006" cy="632170"/>
          </a:xfrm>
          <a:prstGeom prst="rect">
            <a:avLst/>
          </a:pr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>
              <a:cs typeface="+mn-ea"/>
            </a:endParaRPr>
          </a:p>
        </p:txBody>
      </p:sp>
      <p:sp>
        <p:nvSpPr>
          <p:cNvPr id="5" name="Rectangle 81">
            <a:extLst>
              <a:ext uri="{FF2B5EF4-FFF2-40B4-BE49-F238E27FC236}">
                <a16:creationId xmlns:a16="http://schemas.microsoft.com/office/drawing/2014/main" id="{2E9DB27F-7791-DEFC-F048-AEBB6462FA3D}"/>
              </a:ext>
            </a:extLst>
          </p:cNvPr>
          <p:cNvSpPr/>
          <p:nvPr/>
        </p:nvSpPr>
        <p:spPr>
          <a:xfrm>
            <a:off x="8556726" y="4237658"/>
            <a:ext cx="632006" cy="632170"/>
          </a:xfrm>
          <a:prstGeom prst="rect">
            <a:avLst/>
          </a:prstGeom>
          <a:solidFill>
            <a:srgbClr val="00BFA6"/>
          </a:solidFill>
          <a:ln>
            <a:noFill/>
          </a:ln>
        </p:spPr>
        <p:txBody>
          <a:bodyPr/>
          <a:lstStyle/>
          <a:p>
            <a:endParaRPr lang="id-ID">
              <a:solidFill>
                <a:srgbClr val="000000"/>
              </a:solidFill>
            </a:endParaRPr>
          </a:p>
        </p:txBody>
      </p:sp>
      <p:sp>
        <p:nvSpPr>
          <p:cNvPr id="8" name="Rectangle 139">
            <a:extLst>
              <a:ext uri="{FF2B5EF4-FFF2-40B4-BE49-F238E27FC236}">
                <a16:creationId xmlns:a16="http://schemas.microsoft.com/office/drawing/2014/main" id="{660EFF4F-A42B-DF1D-74C4-22B4C722D923}"/>
              </a:ext>
            </a:extLst>
          </p:cNvPr>
          <p:cNvSpPr/>
          <p:nvPr/>
        </p:nvSpPr>
        <p:spPr>
          <a:xfrm>
            <a:off x="3778778" y="1945292"/>
            <a:ext cx="632006" cy="632170"/>
          </a:xfrm>
          <a:prstGeom prst="rect">
            <a:avLst/>
          </a:prstGeom>
          <a:solidFill>
            <a:srgbClr val="00BFA6"/>
          </a:solidFill>
          <a:ln>
            <a:noFill/>
          </a:ln>
        </p:spPr>
        <p:txBody>
          <a:bodyPr/>
          <a:lstStyle/>
          <a:p>
            <a:endParaRPr lang="id-ID" dirty="0">
              <a:solidFill>
                <a:srgbClr val="000000"/>
              </a:solidFill>
            </a:endParaRPr>
          </a:p>
        </p:txBody>
      </p:sp>
      <p:sp>
        <p:nvSpPr>
          <p:cNvPr id="9" name="Rectangle 140">
            <a:extLst>
              <a:ext uri="{FF2B5EF4-FFF2-40B4-BE49-F238E27FC236}">
                <a16:creationId xmlns:a16="http://schemas.microsoft.com/office/drawing/2014/main" id="{CB0BEFC3-F62E-CC00-22FC-2D593924F563}"/>
              </a:ext>
            </a:extLst>
          </p:cNvPr>
          <p:cNvSpPr/>
          <p:nvPr/>
        </p:nvSpPr>
        <p:spPr>
          <a:xfrm>
            <a:off x="2935946" y="4225601"/>
            <a:ext cx="632006" cy="632170"/>
          </a:xfrm>
          <a:prstGeom prst="rect">
            <a:avLst/>
          </a:pr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 dirty="0">
              <a:cs typeface="+mn-ea"/>
            </a:endParaRPr>
          </a:p>
        </p:txBody>
      </p:sp>
      <p:sp>
        <p:nvSpPr>
          <p:cNvPr id="12" name="AutoShape 124">
            <a:extLst>
              <a:ext uri="{FF2B5EF4-FFF2-40B4-BE49-F238E27FC236}">
                <a16:creationId xmlns:a16="http://schemas.microsoft.com/office/drawing/2014/main" id="{0DAE9B3F-6B49-AE35-47B1-4D42B29EBBEF}"/>
              </a:ext>
            </a:extLst>
          </p:cNvPr>
          <p:cNvSpPr>
            <a:spLocks/>
          </p:cNvSpPr>
          <p:nvPr/>
        </p:nvSpPr>
        <p:spPr bwMode="auto">
          <a:xfrm>
            <a:off x="3897558" y="2103159"/>
            <a:ext cx="393204" cy="31425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122">
            <a:extLst>
              <a:ext uri="{FF2B5EF4-FFF2-40B4-BE49-F238E27FC236}">
                <a16:creationId xmlns:a16="http://schemas.microsoft.com/office/drawing/2014/main" id="{806EB7F4-5B76-7E48-9BDA-5E8D98C958C0}"/>
              </a:ext>
            </a:extLst>
          </p:cNvPr>
          <p:cNvSpPr>
            <a:spLocks/>
          </p:cNvSpPr>
          <p:nvPr/>
        </p:nvSpPr>
        <p:spPr bwMode="auto">
          <a:xfrm>
            <a:off x="8693515" y="4356791"/>
            <a:ext cx="347951" cy="3828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23">
            <a:extLst>
              <a:ext uri="{FF2B5EF4-FFF2-40B4-BE49-F238E27FC236}">
                <a16:creationId xmlns:a16="http://schemas.microsoft.com/office/drawing/2014/main" id="{CA0B60D3-9977-2F46-EF86-9CC220DE9900}"/>
              </a:ext>
            </a:extLst>
          </p:cNvPr>
          <p:cNvSpPr>
            <a:spLocks/>
          </p:cNvSpPr>
          <p:nvPr/>
        </p:nvSpPr>
        <p:spPr bwMode="auto">
          <a:xfrm>
            <a:off x="8029747" y="2072184"/>
            <a:ext cx="347951" cy="3828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38">
            <a:extLst>
              <a:ext uri="{FF2B5EF4-FFF2-40B4-BE49-F238E27FC236}">
                <a16:creationId xmlns:a16="http://schemas.microsoft.com/office/drawing/2014/main" id="{27BBEE5C-8177-703A-C2FD-21FF94EDFB68}"/>
              </a:ext>
            </a:extLst>
          </p:cNvPr>
          <p:cNvSpPr>
            <a:spLocks/>
          </p:cNvSpPr>
          <p:nvPr/>
        </p:nvSpPr>
        <p:spPr bwMode="auto">
          <a:xfrm>
            <a:off x="3093095" y="4405024"/>
            <a:ext cx="282778" cy="2839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EAE9FB87-F7FD-9EE8-BC88-9924481822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8784" y="4293015"/>
            <a:ext cx="3108325" cy="279400"/>
          </a:xfrm>
          <a:custGeom>
            <a:avLst/>
            <a:gdLst>
              <a:gd name="T0" fmla="*/ 3061 w 3061"/>
              <a:gd name="T1" fmla="*/ 0 h 274"/>
              <a:gd name="T2" fmla="*/ 1623 w 3061"/>
              <a:gd name="T3" fmla="*/ 0 h 274"/>
              <a:gd name="T4" fmla="*/ 471 w 3061"/>
              <a:gd name="T5" fmla="*/ 0 h 274"/>
              <a:gd name="T6" fmla="*/ 0 w 3061"/>
              <a:gd name="T7" fmla="*/ 274 h 274"/>
              <a:gd name="T8" fmla="*/ 2592 w 3061"/>
              <a:gd name="T9" fmla="*/ 274 h 274"/>
              <a:gd name="T10" fmla="*/ 3061 w 3061"/>
              <a:gd name="T11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61" h="274">
                <a:moveTo>
                  <a:pt x="3061" y="0"/>
                </a:moveTo>
                <a:cubicBezTo>
                  <a:pt x="1623" y="0"/>
                  <a:pt x="1623" y="0"/>
                  <a:pt x="1623" y="0"/>
                </a:cubicBezTo>
                <a:cubicBezTo>
                  <a:pt x="471" y="0"/>
                  <a:pt x="471" y="0"/>
                  <a:pt x="471" y="0"/>
                </a:cubicBezTo>
                <a:cubicBezTo>
                  <a:pt x="0" y="274"/>
                  <a:pt x="0" y="274"/>
                  <a:pt x="0" y="274"/>
                </a:cubicBezTo>
                <a:cubicBezTo>
                  <a:pt x="2592" y="274"/>
                  <a:pt x="2592" y="274"/>
                  <a:pt x="2592" y="274"/>
                </a:cubicBezTo>
                <a:cubicBezTo>
                  <a:pt x="2592" y="274"/>
                  <a:pt x="3043" y="9"/>
                  <a:pt x="306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692C3953-ABA4-3284-94DA-29ECE5F48D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8859" y="3389727"/>
            <a:ext cx="1985962" cy="177800"/>
          </a:xfrm>
          <a:custGeom>
            <a:avLst/>
            <a:gdLst>
              <a:gd name="T0" fmla="*/ 1955 w 1955"/>
              <a:gd name="T1" fmla="*/ 0 h 175"/>
              <a:gd name="T2" fmla="*/ 301 w 1955"/>
              <a:gd name="T3" fmla="*/ 0 h 175"/>
              <a:gd name="T4" fmla="*/ 0 w 1955"/>
              <a:gd name="T5" fmla="*/ 175 h 175"/>
              <a:gd name="T6" fmla="*/ 1655 w 1955"/>
              <a:gd name="T7" fmla="*/ 175 h 175"/>
              <a:gd name="T8" fmla="*/ 1955 w 1955"/>
              <a:gd name="T9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5" h="175">
                <a:moveTo>
                  <a:pt x="1955" y="0"/>
                </a:moveTo>
                <a:cubicBezTo>
                  <a:pt x="301" y="0"/>
                  <a:pt x="301" y="0"/>
                  <a:pt x="301" y="0"/>
                </a:cubicBezTo>
                <a:cubicBezTo>
                  <a:pt x="0" y="175"/>
                  <a:pt x="0" y="175"/>
                  <a:pt x="0" y="175"/>
                </a:cubicBezTo>
                <a:cubicBezTo>
                  <a:pt x="1655" y="175"/>
                  <a:pt x="1655" y="175"/>
                  <a:pt x="1655" y="175"/>
                </a:cubicBezTo>
                <a:cubicBezTo>
                  <a:pt x="1655" y="175"/>
                  <a:pt x="1954" y="0"/>
                  <a:pt x="195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Freeform 16">
            <a:extLst>
              <a:ext uri="{FF2B5EF4-FFF2-40B4-BE49-F238E27FC236}">
                <a16:creationId xmlns:a16="http://schemas.microsoft.com/office/drawing/2014/main" id="{F998CAB7-398D-B61A-E286-1673D8863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4321" y="2480090"/>
            <a:ext cx="936625" cy="180975"/>
          </a:xfrm>
          <a:custGeom>
            <a:avLst/>
            <a:gdLst>
              <a:gd name="T0" fmla="*/ 921 w 922"/>
              <a:gd name="T1" fmla="*/ 0 h 179"/>
              <a:gd name="T2" fmla="*/ 298 w 922"/>
              <a:gd name="T3" fmla="*/ 0 h 179"/>
              <a:gd name="T4" fmla="*/ 0 w 922"/>
              <a:gd name="T5" fmla="*/ 179 h 179"/>
              <a:gd name="T6" fmla="*/ 626 w 922"/>
              <a:gd name="T7" fmla="*/ 179 h 179"/>
              <a:gd name="T8" fmla="*/ 921 w 922"/>
              <a:gd name="T9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2" h="179">
                <a:moveTo>
                  <a:pt x="921" y="0"/>
                </a:moveTo>
                <a:cubicBezTo>
                  <a:pt x="298" y="0"/>
                  <a:pt x="298" y="0"/>
                  <a:pt x="298" y="0"/>
                </a:cubicBezTo>
                <a:cubicBezTo>
                  <a:pt x="298" y="0"/>
                  <a:pt x="2" y="179"/>
                  <a:pt x="0" y="179"/>
                </a:cubicBezTo>
                <a:cubicBezTo>
                  <a:pt x="626" y="179"/>
                  <a:pt x="626" y="179"/>
                  <a:pt x="626" y="179"/>
                </a:cubicBezTo>
                <a:cubicBezTo>
                  <a:pt x="626" y="179"/>
                  <a:pt x="922" y="0"/>
                  <a:pt x="92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4A81C4C3-3B6E-91B9-62A0-F15AAC4955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4259" y="4572415"/>
            <a:ext cx="4560887" cy="1138237"/>
          </a:xfrm>
          <a:custGeom>
            <a:avLst/>
            <a:gdLst>
              <a:gd name="T0" fmla="*/ 508 w 3590"/>
              <a:gd name="T1" fmla="*/ 0 h 895"/>
              <a:gd name="T2" fmla="*/ 0 w 3590"/>
              <a:gd name="T3" fmla="*/ 895 h 895"/>
              <a:gd name="T4" fmla="*/ 1795 w 3590"/>
              <a:gd name="T5" fmla="*/ 895 h 895"/>
              <a:gd name="T6" fmla="*/ 3590 w 3590"/>
              <a:gd name="T7" fmla="*/ 895 h 895"/>
              <a:gd name="T8" fmla="*/ 3082 w 3590"/>
              <a:gd name="T9" fmla="*/ 0 h 895"/>
              <a:gd name="T10" fmla="*/ 508 w 3590"/>
              <a:gd name="T11" fmla="*/ 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90" h="895">
                <a:moveTo>
                  <a:pt x="508" y="0"/>
                </a:moveTo>
                <a:lnTo>
                  <a:pt x="0" y="895"/>
                </a:lnTo>
                <a:lnTo>
                  <a:pt x="1795" y="895"/>
                </a:lnTo>
                <a:lnTo>
                  <a:pt x="3590" y="895"/>
                </a:lnTo>
                <a:lnTo>
                  <a:pt x="3082" y="0"/>
                </a:lnTo>
                <a:lnTo>
                  <a:pt x="508" y="0"/>
                </a:lnTo>
                <a:close/>
              </a:path>
            </a:pathLst>
          </a:cu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id="{6DC5C9EE-A346-0992-268D-9F5FEE58A4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3859" y="1756190"/>
            <a:ext cx="827087" cy="723900"/>
          </a:xfrm>
          <a:custGeom>
            <a:avLst/>
            <a:gdLst>
              <a:gd name="T0" fmla="*/ 651 w 651"/>
              <a:gd name="T1" fmla="*/ 570 h 570"/>
              <a:gd name="T2" fmla="*/ 325 w 651"/>
              <a:gd name="T3" fmla="*/ 0 h 570"/>
              <a:gd name="T4" fmla="*/ 0 w 651"/>
              <a:gd name="T5" fmla="*/ 570 h 570"/>
              <a:gd name="T6" fmla="*/ 651 w 651"/>
              <a:gd name="T7" fmla="*/ 57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1" h="570">
                <a:moveTo>
                  <a:pt x="651" y="570"/>
                </a:moveTo>
                <a:lnTo>
                  <a:pt x="325" y="0"/>
                </a:lnTo>
                <a:lnTo>
                  <a:pt x="0" y="570"/>
                </a:lnTo>
                <a:lnTo>
                  <a:pt x="651" y="570"/>
                </a:lnTo>
                <a:close/>
              </a:path>
            </a:pathLst>
          </a:custGeom>
          <a:solidFill>
            <a:srgbClr val="00BFA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Freeform 10">
            <a:extLst>
              <a:ext uri="{FF2B5EF4-FFF2-40B4-BE49-F238E27FC236}">
                <a16:creationId xmlns:a16="http://schemas.microsoft.com/office/drawing/2014/main" id="{194340CE-8DCA-2871-4407-35B1ADB03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8396" y="2661065"/>
            <a:ext cx="1876425" cy="728662"/>
          </a:xfrm>
          <a:custGeom>
            <a:avLst/>
            <a:gdLst>
              <a:gd name="T0" fmla="*/ 1313 w 1477"/>
              <a:gd name="T1" fmla="*/ 287 h 573"/>
              <a:gd name="T2" fmla="*/ 1150 w 1477"/>
              <a:gd name="T3" fmla="*/ 0 h 573"/>
              <a:gd name="T4" fmla="*/ 327 w 1477"/>
              <a:gd name="T5" fmla="*/ 0 h 573"/>
              <a:gd name="T6" fmla="*/ 164 w 1477"/>
              <a:gd name="T7" fmla="*/ 287 h 573"/>
              <a:gd name="T8" fmla="*/ 0 w 1477"/>
              <a:gd name="T9" fmla="*/ 573 h 573"/>
              <a:gd name="T10" fmla="*/ 1477 w 1477"/>
              <a:gd name="T11" fmla="*/ 573 h 573"/>
              <a:gd name="T12" fmla="*/ 1313 w 1477"/>
              <a:gd name="T13" fmla="*/ 287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7" h="573">
                <a:moveTo>
                  <a:pt x="1313" y="287"/>
                </a:moveTo>
                <a:lnTo>
                  <a:pt x="1150" y="0"/>
                </a:lnTo>
                <a:lnTo>
                  <a:pt x="327" y="0"/>
                </a:lnTo>
                <a:lnTo>
                  <a:pt x="164" y="287"/>
                </a:lnTo>
                <a:lnTo>
                  <a:pt x="0" y="573"/>
                </a:lnTo>
                <a:lnTo>
                  <a:pt x="1477" y="573"/>
                </a:lnTo>
                <a:lnTo>
                  <a:pt x="1313" y="287"/>
                </a:lnTo>
              </a:path>
            </a:pathLst>
          </a:cu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22" name="Freeform 12">
            <a:extLst>
              <a:ext uri="{FF2B5EF4-FFF2-40B4-BE49-F238E27FC236}">
                <a16:creationId xmlns:a16="http://schemas.microsoft.com/office/drawing/2014/main" id="{3398C236-02FA-0173-3D27-A256EB347B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6109" y="3564352"/>
            <a:ext cx="2921000" cy="728663"/>
          </a:xfrm>
          <a:custGeom>
            <a:avLst/>
            <a:gdLst>
              <a:gd name="T0" fmla="*/ 325 w 2299"/>
              <a:gd name="T1" fmla="*/ 0 h 574"/>
              <a:gd name="T2" fmla="*/ 0 w 2299"/>
              <a:gd name="T3" fmla="*/ 574 h 574"/>
              <a:gd name="T4" fmla="*/ 1149 w 2299"/>
              <a:gd name="T5" fmla="*/ 574 h 574"/>
              <a:gd name="T6" fmla="*/ 2299 w 2299"/>
              <a:gd name="T7" fmla="*/ 574 h 574"/>
              <a:gd name="T8" fmla="*/ 1974 w 2299"/>
              <a:gd name="T9" fmla="*/ 0 h 574"/>
              <a:gd name="T10" fmla="*/ 325 w 2299"/>
              <a:gd name="T11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9" h="574">
                <a:moveTo>
                  <a:pt x="325" y="0"/>
                </a:moveTo>
                <a:lnTo>
                  <a:pt x="0" y="574"/>
                </a:lnTo>
                <a:lnTo>
                  <a:pt x="1149" y="574"/>
                </a:lnTo>
                <a:lnTo>
                  <a:pt x="2299" y="574"/>
                </a:lnTo>
                <a:lnTo>
                  <a:pt x="1974" y="0"/>
                </a:lnTo>
                <a:lnTo>
                  <a:pt x="325" y="0"/>
                </a:lnTo>
              </a:path>
            </a:pathLst>
          </a:custGeom>
          <a:solidFill>
            <a:srgbClr val="00BFA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45BFDDC-C6C5-EA6F-0975-1E878C01D064}"/>
              </a:ext>
            </a:extLst>
          </p:cNvPr>
          <p:cNvGrpSpPr/>
          <p:nvPr/>
        </p:nvGrpSpPr>
        <p:grpSpPr>
          <a:xfrm>
            <a:off x="5944916" y="1997691"/>
            <a:ext cx="251371" cy="372476"/>
            <a:chOff x="1788810" y="2276744"/>
            <a:chExt cx="392113" cy="581026"/>
          </a:xfrm>
          <a:solidFill>
            <a:srgbClr val="FEFEFE"/>
          </a:solidFill>
        </p:grpSpPr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5EE82ED2-AFD7-C471-39C5-0A5FE7BA78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185EB872-0D64-83E6-4747-9E31AB3EAB7E}"/>
                </a:ext>
              </a:extLst>
            </p:cNvPr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B5716034-F018-6D85-D805-929FBADCD573}"/>
                </a:ext>
              </a:extLst>
            </p:cNvPr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</p:grpSp>
      <p:sp>
        <p:nvSpPr>
          <p:cNvPr id="27" name="Freeform 13">
            <a:extLst>
              <a:ext uri="{FF2B5EF4-FFF2-40B4-BE49-F238E27FC236}">
                <a16:creationId xmlns:a16="http://schemas.microsoft.com/office/drawing/2014/main" id="{B29AD060-AC9A-0A16-F636-1020876C6BBB}"/>
              </a:ext>
            </a:extLst>
          </p:cNvPr>
          <p:cNvSpPr>
            <a:spLocks noEditPoints="1"/>
          </p:cNvSpPr>
          <p:nvPr/>
        </p:nvSpPr>
        <p:spPr bwMode="auto">
          <a:xfrm>
            <a:off x="5977071" y="2832515"/>
            <a:ext cx="219075" cy="376237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28" name="Freeform 19">
            <a:extLst>
              <a:ext uri="{FF2B5EF4-FFF2-40B4-BE49-F238E27FC236}">
                <a16:creationId xmlns:a16="http://schemas.microsoft.com/office/drawing/2014/main" id="{F803BB22-E3A4-1BB5-EF79-ECFB96D74F96}"/>
              </a:ext>
            </a:extLst>
          </p:cNvPr>
          <p:cNvSpPr>
            <a:spLocks noEditPoints="1"/>
          </p:cNvSpPr>
          <p:nvPr/>
        </p:nvSpPr>
        <p:spPr bwMode="auto">
          <a:xfrm>
            <a:off x="5919921" y="3777077"/>
            <a:ext cx="309563" cy="311150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DE75028-48D9-82FA-8312-351EEF6D0884}"/>
              </a:ext>
            </a:extLst>
          </p:cNvPr>
          <p:cNvGrpSpPr/>
          <p:nvPr/>
        </p:nvGrpSpPr>
        <p:grpSpPr>
          <a:xfrm>
            <a:off x="5772272" y="4839358"/>
            <a:ext cx="628205" cy="604138"/>
            <a:chOff x="2607983" y="4241292"/>
            <a:chExt cx="490600" cy="471805"/>
          </a:xfrm>
          <a:solidFill>
            <a:srgbClr val="FEFEFE"/>
          </a:solidFill>
        </p:grpSpPr>
        <p:sp>
          <p:nvSpPr>
            <p:cNvPr id="30" name="Oval 131">
              <a:extLst>
                <a:ext uri="{FF2B5EF4-FFF2-40B4-BE49-F238E27FC236}">
                  <a16:creationId xmlns:a16="http://schemas.microsoft.com/office/drawing/2014/main" id="{DD60CCD6-2480-CF14-8B0E-8483FB781E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31" name="Freeform 134">
              <a:extLst>
                <a:ext uri="{FF2B5EF4-FFF2-40B4-BE49-F238E27FC236}">
                  <a16:creationId xmlns:a16="http://schemas.microsoft.com/office/drawing/2014/main" id="{928F58FE-CA6D-CFD1-17EA-38040665FCCF}"/>
                </a:ext>
              </a:extLst>
            </p:cNvPr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3E1FD79-077A-41A0-47B7-C17A8EDB128C}"/>
              </a:ext>
            </a:extLst>
          </p:cNvPr>
          <p:cNvGrpSpPr/>
          <p:nvPr/>
        </p:nvGrpSpPr>
        <p:grpSpPr>
          <a:xfrm>
            <a:off x="8599012" y="1842991"/>
            <a:ext cx="3012417" cy="816522"/>
            <a:chOff x="-328895" y="1906534"/>
            <a:chExt cx="3012417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21C05DA-910D-1645-17C4-113A551A1600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860F062-4A3F-414C-E373-50ADFFB21924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C319E9D-F920-B507-9845-F9C58B6F9BD2}"/>
              </a:ext>
            </a:extLst>
          </p:cNvPr>
          <p:cNvGrpSpPr/>
          <p:nvPr/>
        </p:nvGrpSpPr>
        <p:grpSpPr>
          <a:xfrm>
            <a:off x="711201" y="1842991"/>
            <a:ext cx="2963818" cy="816522"/>
            <a:chOff x="-1301019" y="1906534"/>
            <a:chExt cx="2963818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D7CD29D-279E-00FF-F3FC-1757BA4BC176}"/>
                </a:ext>
              </a:extLst>
            </p:cNvPr>
            <p:cNvSpPr txBox="1"/>
            <p:nvPr/>
          </p:nvSpPr>
          <p:spPr>
            <a:xfrm>
              <a:off x="-1301019" y="2190603"/>
              <a:ext cx="29638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C1AC5ED-C17E-B437-991F-F476976F9B73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0CAADB9-924E-8B88-11E2-D9E268D2BBF0}"/>
              </a:ext>
            </a:extLst>
          </p:cNvPr>
          <p:cNvGrpSpPr/>
          <p:nvPr/>
        </p:nvGrpSpPr>
        <p:grpSpPr>
          <a:xfrm>
            <a:off x="9273544" y="4165432"/>
            <a:ext cx="1965993" cy="1047355"/>
            <a:chOff x="-328895" y="1906534"/>
            <a:chExt cx="1965993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63EBDB4-ACDF-E4FF-7D42-340350248FDF}"/>
                </a:ext>
              </a:extLst>
            </p:cNvPr>
            <p:cNvSpPr txBox="1"/>
            <p:nvPr/>
          </p:nvSpPr>
          <p:spPr>
            <a:xfrm>
              <a:off x="-316194" y="2190603"/>
              <a:ext cx="195329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21EF325-080D-E854-F88E-1F94982BC868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268B669-7D3B-C47D-71B2-4E7048816BAA}"/>
              </a:ext>
            </a:extLst>
          </p:cNvPr>
          <p:cNvGrpSpPr/>
          <p:nvPr/>
        </p:nvGrpSpPr>
        <p:grpSpPr>
          <a:xfrm>
            <a:off x="890494" y="4165432"/>
            <a:ext cx="1949533" cy="1047355"/>
            <a:chOff x="-286735" y="1906534"/>
            <a:chExt cx="1949533" cy="10473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94DEB9B-2F1E-83A1-B44B-CA23F3714B96}"/>
                </a:ext>
              </a:extLst>
            </p:cNvPr>
            <p:cNvSpPr txBox="1"/>
            <p:nvPr/>
          </p:nvSpPr>
          <p:spPr>
            <a:xfrm>
              <a:off x="-286735" y="2190603"/>
              <a:ext cx="194953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EC586D3-BFE7-FA48-F6AF-B14EE40AB9F9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6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353E1A44-A6C3-5831-DACA-A50F1239B9FF}"/>
              </a:ext>
            </a:extLst>
          </p:cNvPr>
          <p:cNvGrpSpPr/>
          <p:nvPr/>
        </p:nvGrpSpPr>
        <p:grpSpPr>
          <a:xfrm>
            <a:off x="474249" y="305511"/>
            <a:ext cx="730664" cy="730664"/>
            <a:chOff x="2829453" y="1976274"/>
            <a:chExt cx="461665" cy="461665"/>
          </a:xfrm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F15FD28F-EFED-BEF0-0924-2479A0E9CD11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2ABB76AE-C219-C1F8-F99B-7B08E4C07AF9}"/>
                </a:ext>
              </a:extLst>
            </p:cNvPr>
            <p:cNvSpPr txBox="1"/>
            <p:nvPr/>
          </p:nvSpPr>
          <p:spPr>
            <a:xfrm>
              <a:off x="2834318" y="2035195"/>
              <a:ext cx="451932" cy="369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EDE0F28-0D18-1573-7814-70C4D463A6CD}"/>
              </a:ext>
            </a:extLst>
          </p:cNvPr>
          <p:cNvSpPr txBox="1"/>
          <p:nvPr/>
        </p:nvSpPr>
        <p:spPr>
          <a:xfrm>
            <a:off x="1407881" y="398764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504F60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胜任能力分析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EB64E23-B276-027E-C59B-1C174C7A28D3}"/>
              </a:ext>
            </a:extLst>
          </p:cNvPr>
          <p:cNvSpPr/>
          <p:nvPr/>
        </p:nvSpPr>
        <p:spPr>
          <a:xfrm>
            <a:off x="2293257" y="4823999"/>
            <a:ext cx="2520648" cy="1002980"/>
          </a:xfrm>
          <a:prstGeom prst="rect">
            <a:avLst/>
          </a:pr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4000">
                <a:cs typeface="+mn-ea"/>
                <a:sym typeface="+mn-lt"/>
              </a:rPr>
              <a:t>3</a:t>
            </a:r>
          </a:p>
        </p:txBody>
      </p:sp>
      <p:grpSp>
        <p:nvGrpSpPr>
          <p:cNvPr id="7" name="Group 10">
            <a:extLst>
              <a:ext uri="{FF2B5EF4-FFF2-40B4-BE49-F238E27FC236}">
                <a16:creationId xmlns:a16="http://schemas.microsoft.com/office/drawing/2014/main" id="{EA20EE27-D21B-665B-EC61-02F4B45416ED}"/>
              </a:ext>
            </a:extLst>
          </p:cNvPr>
          <p:cNvGrpSpPr/>
          <p:nvPr/>
        </p:nvGrpSpPr>
        <p:grpSpPr>
          <a:xfrm>
            <a:off x="3158858" y="3016447"/>
            <a:ext cx="832922" cy="1836049"/>
            <a:chOff x="5346700" y="1895476"/>
            <a:chExt cx="1825625" cy="4024312"/>
          </a:xfrm>
          <a:solidFill>
            <a:srgbClr val="00BFA6"/>
          </a:solidFill>
        </p:grpSpPr>
        <p:sp>
          <p:nvSpPr>
            <p:cNvPr id="8" name="Freeform: Shape 11">
              <a:extLst>
                <a:ext uri="{FF2B5EF4-FFF2-40B4-BE49-F238E27FC236}">
                  <a16:creationId xmlns:a16="http://schemas.microsoft.com/office/drawing/2014/main" id="{846FE404-B75A-D33B-BF7C-63856CDC1C03}"/>
                </a:ext>
              </a:extLst>
            </p:cNvPr>
            <p:cNvSpPr/>
            <p:nvPr/>
          </p:nvSpPr>
          <p:spPr bwMode="auto">
            <a:xfrm>
              <a:off x="5829300" y="1895476"/>
              <a:ext cx="839788" cy="836613"/>
            </a:xfrm>
            <a:custGeom>
              <a:avLst/>
              <a:gdLst>
                <a:gd name="T0" fmla="*/ 82 w 82"/>
                <a:gd name="T1" fmla="*/ 41 h 82"/>
                <a:gd name="T2" fmla="*/ 41 w 82"/>
                <a:gd name="T3" fmla="*/ 82 h 82"/>
                <a:gd name="T4" fmla="*/ 0 w 82"/>
                <a:gd name="T5" fmla="*/ 41 h 82"/>
                <a:gd name="T6" fmla="*/ 41 w 82"/>
                <a:gd name="T7" fmla="*/ 0 h 82"/>
                <a:gd name="T8" fmla="*/ 82 w 82"/>
                <a:gd name="T9" fmla="*/ 41 h 82"/>
                <a:gd name="T10" fmla="*/ 82 w 82"/>
                <a:gd name="T11" fmla="*/ 41 h 82"/>
                <a:gd name="T12" fmla="*/ 82 w 82"/>
                <a:gd name="T13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2">
                  <a:moveTo>
                    <a:pt x="82" y="41"/>
                  </a:moveTo>
                  <a:cubicBezTo>
                    <a:pt x="82" y="63"/>
                    <a:pt x="63" y="82"/>
                    <a:pt x="41" y="82"/>
                  </a:cubicBezTo>
                  <a:cubicBezTo>
                    <a:pt x="18" y="82"/>
                    <a:pt x="0" y="63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lose/>
                  <a:moveTo>
                    <a:pt x="82" y="41"/>
                  </a:moveTo>
                  <a:cubicBezTo>
                    <a:pt x="82" y="41"/>
                    <a:pt x="82" y="41"/>
                    <a:pt x="82" y="41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9631DAB3-D675-7972-994E-53207A08C45B}"/>
                </a:ext>
              </a:extLst>
            </p:cNvPr>
            <p:cNvSpPr/>
            <p:nvPr/>
          </p:nvSpPr>
          <p:spPr bwMode="auto">
            <a:xfrm>
              <a:off x="5346700" y="2119313"/>
              <a:ext cx="1825625" cy="3800475"/>
            </a:xfrm>
            <a:custGeom>
              <a:avLst/>
              <a:gdLst>
                <a:gd name="T0" fmla="*/ 174 w 178"/>
                <a:gd name="T1" fmla="*/ 15 h 372"/>
                <a:gd name="T2" fmla="*/ 156 w 178"/>
                <a:gd name="T3" fmla="*/ 2 h 372"/>
                <a:gd name="T4" fmla="*/ 143 w 178"/>
                <a:gd name="T5" fmla="*/ 19 h 372"/>
                <a:gd name="T6" fmla="*/ 112 w 178"/>
                <a:gd name="T7" fmla="*/ 68 h 372"/>
                <a:gd name="T8" fmla="*/ 98 w 178"/>
                <a:gd name="T9" fmla="*/ 62 h 372"/>
                <a:gd name="T10" fmla="*/ 88 w 178"/>
                <a:gd name="T11" fmla="*/ 72 h 372"/>
                <a:gd name="T12" fmla="*/ 78 w 178"/>
                <a:gd name="T13" fmla="*/ 62 h 372"/>
                <a:gd name="T14" fmla="*/ 78 w 178"/>
                <a:gd name="T15" fmla="*/ 62 h 372"/>
                <a:gd name="T16" fmla="*/ 65 w 178"/>
                <a:gd name="T17" fmla="*/ 67 h 372"/>
                <a:gd name="T18" fmla="*/ 35 w 178"/>
                <a:gd name="T19" fmla="*/ 19 h 372"/>
                <a:gd name="T20" fmla="*/ 22 w 178"/>
                <a:gd name="T21" fmla="*/ 2 h 372"/>
                <a:gd name="T22" fmla="*/ 4 w 178"/>
                <a:gd name="T23" fmla="*/ 15 h 372"/>
                <a:gd name="T24" fmla="*/ 47 w 178"/>
                <a:gd name="T25" fmla="*/ 93 h 372"/>
                <a:gd name="T26" fmla="*/ 46 w 178"/>
                <a:gd name="T27" fmla="*/ 97 h 372"/>
                <a:gd name="T28" fmla="*/ 46 w 178"/>
                <a:gd name="T29" fmla="*/ 187 h 372"/>
                <a:gd name="T30" fmla="*/ 49 w 178"/>
                <a:gd name="T31" fmla="*/ 199 h 372"/>
                <a:gd name="T32" fmla="*/ 48 w 178"/>
                <a:gd name="T33" fmla="*/ 202 h 372"/>
                <a:gd name="T34" fmla="*/ 48 w 178"/>
                <a:gd name="T35" fmla="*/ 353 h 372"/>
                <a:gd name="T36" fmla="*/ 67 w 178"/>
                <a:gd name="T37" fmla="*/ 372 h 372"/>
                <a:gd name="T38" fmla="*/ 86 w 178"/>
                <a:gd name="T39" fmla="*/ 353 h 372"/>
                <a:gd name="T40" fmla="*/ 86 w 178"/>
                <a:gd name="T41" fmla="*/ 223 h 372"/>
                <a:gd name="T42" fmla="*/ 88 w 178"/>
                <a:gd name="T43" fmla="*/ 223 h 372"/>
                <a:gd name="T44" fmla="*/ 88 w 178"/>
                <a:gd name="T45" fmla="*/ 223 h 372"/>
                <a:gd name="T46" fmla="*/ 88 w 178"/>
                <a:gd name="T47" fmla="*/ 353 h 372"/>
                <a:gd name="T48" fmla="*/ 107 w 178"/>
                <a:gd name="T49" fmla="*/ 372 h 372"/>
                <a:gd name="T50" fmla="*/ 126 w 178"/>
                <a:gd name="T51" fmla="*/ 353 h 372"/>
                <a:gd name="T52" fmla="*/ 126 w 178"/>
                <a:gd name="T53" fmla="*/ 203 h 372"/>
                <a:gd name="T54" fmla="*/ 130 w 178"/>
                <a:gd name="T55" fmla="*/ 187 h 372"/>
                <a:gd name="T56" fmla="*/ 130 w 178"/>
                <a:gd name="T57" fmla="*/ 97 h 372"/>
                <a:gd name="T58" fmla="*/ 129 w 178"/>
                <a:gd name="T59" fmla="*/ 94 h 372"/>
                <a:gd name="T60" fmla="*/ 131 w 178"/>
                <a:gd name="T61" fmla="*/ 93 h 372"/>
                <a:gd name="T62" fmla="*/ 174 w 178"/>
                <a:gd name="T63" fmla="*/ 15 h 372"/>
                <a:gd name="T64" fmla="*/ 88 w 178"/>
                <a:gd name="T65" fmla="*/ 153 h 372"/>
                <a:gd name="T66" fmla="*/ 88 w 178"/>
                <a:gd name="T67" fmla="*/ 153 h 372"/>
                <a:gd name="T68" fmla="*/ 78 w 178"/>
                <a:gd name="T69" fmla="*/ 139 h 372"/>
                <a:gd name="T70" fmla="*/ 86 w 178"/>
                <a:gd name="T71" fmla="*/ 88 h 372"/>
                <a:gd name="T72" fmla="*/ 87 w 178"/>
                <a:gd name="T73" fmla="*/ 82 h 372"/>
                <a:gd name="T74" fmla="*/ 88 w 178"/>
                <a:gd name="T75" fmla="*/ 74 h 372"/>
                <a:gd name="T76" fmla="*/ 88 w 178"/>
                <a:gd name="T77" fmla="*/ 74 h 372"/>
                <a:gd name="T78" fmla="*/ 98 w 178"/>
                <a:gd name="T79" fmla="*/ 139 h 372"/>
                <a:gd name="T80" fmla="*/ 88 w 178"/>
                <a:gd name="T81" fmla="*/ 153 h 372"/>
                <a:gd name="T82" fmla="*/ 88 w 178"/>
                <a:gd name="T83" fmla="*/ 153 h 372"/>
                <a:gd name="T84" fmla="*/ 88 w 178"/>
                <a:gd name="T85" fmla="*/ 153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372">
                  <a:moveTo>
                    <a:pt x="174" y="15"/>
                  </a:moveTo>
                  <a:cubicBezTo>
                    <a:pt x="173" y="6"/>
                    <a:pt x="165" y="0"/>
                    <a:pt x="156" y="2"/>
                  </a:cubicBezTo>
                  <a:cubicBezTo>
                    <a:pt x="147" y="3"/>
                    <a:pt x="141" y="11"/>
                    <a:pt x="143" y="19"/>
                  </a:cubicBezTo>
                  <a:cubicBezTo>
                    <a:pt x="145" y="34"/>
                    <a:pt x="122" y="63"/>
                    <a:pt x="112" y="68"/>
                  </a:cubicBezTo>
                  <a:cubicBezTo>
                    <a:pt x="107" y="65"/>
                    <a:pt x="103" y="63"/>
                    <a:pt x="98" y="6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4" y="63"/>
                    <a:pt x="69" y="65"/>
                    <a:pt x="65" y="67"/>
                  </a:cubicBezTo>
                  <a:cubicBezTo>
                    <a:pt x="55" y="61"/>
                    <a:pt x="33" y="34"/>
                    <a:pt x="35" y="19"/>
                  </a:cubicBezTo>
                  <a:cubicBezTo>
                    <a:pt x="36" y="11"/>
                    <a:pt x="30" y="3"/>
                    <a:pt x="22" y="2"/>
                  </a:cubicBezTo>
                  <a:cubicBezTo>
                    <a:pt x="13" y="0"/>
                    <a:pt x="5" y="6"/>
                    <a:pt x="4" y="15"/>
                  </a:cubicBezTo>
                  <a:cubicBezTo>
                    <a:pt x="0" y="43"/>
                    <a:pt x="26" y="79"/>
                    <a:pt x="47" y="93"/>
                  </a:cubicBezTo>
                  <a:cubicBezTo>
                    <a:pt x="46" y="94"/>
                    <a:pt x="46" y="96"/>
                    <a:pt x="46" y="97"/>
                  </a:cubicBezTo>
                  <a:cubicBezTo>
                    <a:pt x="46" y="187"/>
                    <a:pt x="46" y="187"/>
                    <a:pt x="46" y="187"/>
                  </a:cubicBezTo>
                  <a:cubicBezTo>
                    <a:pt x="46" y="192"/>
                    <a:pt x="47" y="196"/>
                    <a:pt x="49" y="199"/>
                  </a:cubicBezTo>
                  <a:cubicBezTo>
                    <a:pt x="48" y="200"/>
                    <a:pt x="48" y="201"/>
                    <a:pt x="48" y="202"/>
                  </a:cubicBezTo>
                  <a:cubicBezTo>
                    <a:pt x="48" y="353"/>
                    <a:pt x="48" y="353"/>
                    <a:pt x="48" y="353"/>
                  </a:cubicBezTo>
                  <a:cubicBezTo>
                    <a:pt x="48" y="364"/>
                    <a:pt x="57" y="372"/>
                    <a:pt x="67" y="372"/>
                  </a:cubicBezTo>
                  <a:cubicBezTo>
                    <a:pt x="77" y="372"/>
                    <a:pt x="86" y="364"/>
                    <a:pt x="86" y="353"/>
                  </a:cubicBezTo>
                  <a:cubicBezTo>
                    <a:pt x="86" y="223"/>
                    <a:pt x="86" y="223"/>
                    <a:pt x="86" y="223"/>
                  </a:cubicBezTo>
                  <a:cubicBezTo>
                    <a:pt x="86" y="223"/>
                    <a:pt x="87" y="223"/>
                    <a:pt x="88" y="223"/>
                  </a:cubicBezTo>
                  <a:cubicBezTo>
                    <a:pt x="88" y="223"/>
                    <a:pt x="88" y="223"/>
                    <a:pt x="88" y="223"/>
                  </a:cubicBezTo>
                  <a:cubicBezTo>
                    <a:pt x="88" y="353"/>
                    <a:pt x="88" y="353"/>
                    <a:pt x="88" y="353"/>
                  </a:cubicBezTo>
                  <a:cubicBezTo>
                    <a:pt x="88" y="364"/>
                    <a:pt x="97" y="372"/>
                    <a:pt x="107" y="372"/>
                  </a:cubicBezTo>
                  <a:cubicBezTo>
                    <a:pt x="117" y="372"/>
                    <a:pt x="126" y="364"/>
                    <a:pt x="126" y="353"/>
                  </a:cubicBezTo>
                  <a:cubicBezTo>
                    <a:pt x="126" y="203"/>
                    <a:pt x="126" y="203"/>
                    <a:pt x="126" y="203"/>
                  </a:cubicBezTo>
                  <a:cubicBezTo>
                    <a:pt x="128" y="198"/>
                    <a:pt x="130" y="193"/>
                    <a:pt x="130" y="187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0" y="96"/>
                    <a:pt x="130" y="95"/>
                    <a:pt x="129" y="94"/>
                  </a:cubicBezTo>
                  <a:cubicBezTo>
                    <a:pt x="130" y="93"/>
                    <a:pt x="130" y="93"/>
                    <a:pt x="131" y="93"/>
                  </a:cubicBezTo>
                  <a:cubicBezTo>
                    <a:pt x="152" y="79"/>
                    <a:pt x="178" y="43"/>
                    <a:pt x="174" y="15"/>
                  </a:cubicBezTo>
                  <a:close/>
                  <a:moveTo>
                    <a:pt x="88" y="153"/>
                  </a:moveTo>
                  <a:cubicBezTo>
                    <a:pt x="88" y="153"/>
                    <a:pt x="88" y="153"/>
                    <a:pt x="88" y="153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6"/>
                    <a:pt x="87" y="84"/>
                    <a:pt x="87" y="82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98" y="139"/>
                    <a:pt x="98" y="139"/>
                    <a:pt x="98" y="139"/>
                  </a:cubicBezTo>
                  <a:lnTo>
                    <a:pt x="88" y="153"/>
                  </a:lnTo>
                  <a:close/>
                  <a:moveTo>
                    <a:pt x="88" y="153"/>
                  </a:moveTo>
                  <a:cubicBezTo>
                    <a:pt x="88" y="153"/>
                    <a:pt x="88" y="153"/>
                    <a:pt x="88" y="153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Rectangle 2">
            <a:extLst>
              <a:ext uri="{FF2B5EF4-FFF2-40B4-BE49-F238E27FC236}">
                <a16:creationId xmlns:a16="http://schemas.microsoft.com/office/drawing/2014/main" id="{5130C0BA-25BA-5C48-C8C2-D195FDF16556}"/>
              </a:ext>
            </a:extLst>
          </p:cNvPr>
          <p:cNvSpPr/>
          <p:nvPr/>
        </p:nvSpPr>
        <p:spPr>
          <a:xfrm>
            <a:off x="4813905" y="4243327"/>
            <a:ext cx="2520648" cy="1583652"/>
          </a:xfrm>
          <a:prstGeom prst="rect">
            <a:avLst/>
          </a:prstGeom>
          <a:solidFill>
            <a:srgbClr val="00BF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5400" b="1" dirty="0">
                <a:cs typeface="+mn-ea"/>
                <a:sym typeface="+mn-lt"/>
              </a:rPr>
              <a:t>1</a:t>
            </a:r>
          </a:p>
        </p:txBody>
      </p:sp>
      <p:grpSp>
        <p:nvGrpSpPr>
          <p:cNvPr id="14" name="Group 20">
            <a:extLst>
              <a:ext uri="{FF2B5EF4-FFF2-40B4-BE49-F238E27FC236}">
                <a16:creationId xmlns:a16="http://schemas.microsoft.com/office/drawing/2014/main" id="{B31C16DB-CEAA-5960-A406-58C442EEDF4A}"/>
              </a:ext>
            </a:extLst>
          </p:cNvPr>
          <p:cNvGrpSpPr/>
          <p:nvPr/>
        </p:nvGrpSpPr>
        <p:grpSpPr>
          <a:xfrm>
            <a:off x="5699301" y="2407281"/>
            <a:ext cx="832922" cy="1836049"/>
            <a:chOff x="5346700" y="1895476"/>
            <a:chExt cx="1825625" cy="4024312"/>
          </a:xfrm>
          <a:solidFill>
            <a:schemeClr val="accent2"/>
          </a:solidFill>
        </p:grpSpPr>
        <p:sp>
          <p:nvSpPr>
            <p:cNvPr id="15" name="Freeform: Shape 21">
              <a:extLst>
                <a:ext uri="{FF2B5EF4-FFF2-40B4-BE49-F238E27FC236}">
                  <a16:creationId xmlns:a16="http://schemas.microsoft.com/office/drawing/2014/main" id="{D792935B-6F23-0D7D-7571-CB3824ABE5B1}"/>
                </a:ext>
              </a:extLst>
            </p:cNvPr>
            <p:cNvSpPr/>
            <p:nvPr/>
          </p:nvSpPr>
          <p:spPr bwMode="auto">
            <a:xfrm>
              <a:off x="5829300" y="1895476"/>
              <a:ext cx="839788" cy="836613"/>
            </a:xfrm>
            <a:custGeom>
              <a:avLst/>
              <a:gdLst>
                <a:gd name="T0" fmla="*/ 82 w 82"/>
                <a:gd name="T1" fmla="*/ 41 h 82"/>
                <a:gd name="T2" fmla="*/ 41 w 82"/>
                <a:gd name="T3" fmla="*/ 82 h 82"/>
                <a:gd name="T4" fmla="*/ 0 w 82"/>
                <a:gd name="T5" fmla="*/ 41 h 82"/>
                <a:gd name="T6" fmla="*/ 41 w 82"/>
                <a:gd name="T7" fmla="*/ 0 h 82"/>
                <a:gd name="T8" fmla="*/ 82 w 82"/>
                <a:gd name="T9" fmla="*/ 41 h 82"/>
                <a:gd name="T10" fmla="*/ 82 w 82"/>
                <a:gd name="T11" fmla="*/ 41 h 82"/>
                <a:gd name="T12" fmla="*/ 82 w 82"/>
                <a:gd name="T13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2">
                  <a:moveTo>
                    <a:pt x="82" y="41"/>
                  </a:moveTo>
                  <a:cubicBezTo>
                    <a:pt x="82" y="63"/>
                    <a:pt x="63" y="82"/>
                    <a:pt x="41" y="82"/>
                  </a:cubicBezTo>
                  <a:cubicBezTo>
                    <a:pt x="18" y="82"/>
                    <a:pt x="0" y="63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lose/>
                  <a:moveTo>
                    <a:pt x="82" y="41"/>
                  </a:moveTo>
                  <a:cubicBezTo>
                    <a:pt x="82" y="41"/>
                    <a:pt x="82" y="41"/>
                    <a:pt x="82" y="41"/>
                  </a:cubicBezTo>
                </a:path>
              </a:pathLst>
            </a:custGeom>
            <a:solidFill>
              <a:srgbClr val="504F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: Shape 22">
              <a:extLst>
                <a:ext uri="{FF2B5EF4-FFF2-40B4-BE49-F238E27FC236}">
                  <a16:creationId xmlns:a16="http://schemas.microsoft.com/office/drawing/2014/main" id="{43236867-75BF-605B-62F1-12EF5A8025E9}"/>
                </a:ext>
              </a:extLst>
            </p:cNvPr>
            <p:cNvSpPr/>
            <p:nvPr/>
          </p:nvSpPr>
          <p:spPr bwMode="auto">
            <a:xfrm>
              <a:off x="5346700" y="2119313"/>
              <a:ext cx="1825625" cy="3800475"/>
            </a:xfrm>
            <a:custGeom>
              <a:avLst/>
              <a:gdLst>
                <a:gd name="T0" fmla="*/ 174 w 178"/>
                <a:gd name="T1" fmla="*/ 15 h 372"/>
                <a:gd name="T2" fmla="*/ 156 w 178"/>
                <a:gd name="T3" fmla="*/ 2 h 372"/>
                <a:gd name="T4" fmla="*/ 143 w 178"/>
                <a:gd name="T5" fmla="*/ 19 h 372"/>
                <a:gd name="T6" fmla="*/ 112 w 178"/>
                <a:gd name="T7" fmla="*/ 68 h 372"/>
                <a:gd name="T8" fmla="*/ 98 w 178"/>
                <a:gd name="T9" fmla="*/ 62 h 372"/>
                <a:gd name="T10" fmla="*/ 88 w 178"/>
                <a:gd name="T11" fmla="*/ 72 h 372"/>
                <a:gd name="T12" fmla="*/ 78 w 178"/>
                <a:gd name="T13" fmla="*/ 62 h 372"/>
                <a:gd name="T14" fmla="*/ 78 w 178"/>
                <a:gd name="T15" fmla="*/ 62 h 372"/>
                <a:gd name="T16" fmla="*/ 65 w 178"/>
                <a:gd name="T17" fmla="*/ 67 h 372"/>
                <a:gd name="T18" fmla="*/ 35 w 178"/>
                <a:gd name="T19" fmla="*/ 19 h 372"/>
                <a:gd name="T20" fmla="*/ 22 w 178"/>
                <a:gd name="T21" fmla="*/ 2 h 372"/>
                <a:gd name="T22" fmla="*/ 4 w 178"/>
                <a:gd name="T23" fmla="*/ 15 h 372"/>
                <a:gd name="T24" fmla="*/ 47 w 178"/>
                <a:gd name="T25" fmla="*/ 93 h 372"/>
                <a:gd name="T26" fmla="*/ 46 w 178"/>
                <a:gd name="T27" fmla="*/ 97 h 372"/>
                <a:gd name="T28" fmla="*/ 46 w 178"/>
                <a:gd name="T29" fmla="*/ 187 h 372"/>
                <a:gd name="T30" fmla="*/ 49 w 178"/>
                <a:gd name="T31" fmla="*/ 199 h 372"/>
                <a:gd name="T32" fmla="*/ 48 w 178"/>
                <a:gd name="T33" fmla="*/ 202 h 372"/>
                <a:gd name="T34" fmla="*/ 48 w 178"/>
                <a:gd name="T35" fmla="*/ 353 h 372"/>
                <a:gd name="T36" fmla="*/ 67 w 178"/>
                <a:gd name="T37" fmla="*/ 372 h 372"/>
                <a:gd name="T38" fmla="*/ 86 w 178"/>
                <a:gd name="T39" fmla="*/ 353 h 372"/>
                <a:gd name="T40" fmla="*/ 86 w 178"/>
                <a:gd name="T41" fmla="*/ 223 h 372"/>
                <a:gd name="T42" fmla="*/ 88 w 178"/>
                <a:gd name="T43" fmla="*/ 223 h 372"/>
                <a:gd name="T44" fmla="*/ 88 w 178"/>
                <a:gd name="T45" fmla="*/ 223 h 372"/>
                <a:gd name="T46" fmla="*/ 88 w 178"/>
                <a:gd name="T47" fmla="*/ 353 h 372"/>
                <a:gd name="T48" fmla="*/ 107 w 178"/>
                <a:gd name="T49" fmla="*/ 372 h 372"/>
                <a:gd name="T50" fmla="*/ 126 w 178"/>
                <a:gd name="T51" fmla="*/ 353 h 372"/>
                <a:gd name="T52" fmla="*/ 126 w 178"/>
                <a:gd name="T53" fmla="*/ 203 h 372"/>
                <a:gd name="T54" fmla="*/ 130 w 178"/>
                <a:gd name="T55" fmla="*/ 187 h 372"/>
                <a:gd name="T56" fmla="*/ 130 w 178"/>
                <a:gd name="T57" fmla="*/ 97 h 372"/>
                <a:gd name="T58" fmla="*/ 129 w 178"/>
                <a:gd name="T59" fmla="*/ 94 h 372"/>
                <a:gd name="T60" fmla="*/ 131 w 178"/>
                <a:gd name="T61" fmla="*/ 93 h 372"/>
                <a:gd name="T62" fmla="*/ 174 w 178"/>
                <a:gd name="T63" fmla="*/ 15 h 372"/>
                <a:gd name="T64" fmla="*/ 88 w 178"/>
                <a:gd name="T65" fmla="*/ 153 h 372"/>
                <a:gd name="T66" fmla="*/ 88 w 178"/>
                <a:gd name="T67" fmla="*/ 153 h 372"/>
                <a:gd name="T68" fmla="*/ 78 w 178"/>
                <a:gd name="T69" fmla="*/ 139 h 372"/>
                <a:gd name="T70" fmla="*/ 86 w 178"/>
                <a:gd name="T71" fmla="*/ 88 h 372"/>
                <a:gd name="T72" fmla="*/ 87 w 178"/>
                <a:gd name="T73" fmla="*/ 82 h 372"/>
                <a:gd name="T74" fmla="*/ 88 w 178"/>
                <a:gd name="T75" fmla="*/ 74 h 372"/>
                <a:gd name="T76" fmla="*/ 88 w 178"/>
                <a:gd name="T77" fmla="*/ 74 h 372"/>
                <a:gd name="T78" fmla="*/ 98 w 178"/>
                <a:gd name="T79" fmla="*/ 139 h 372"/>
                <a:gd name="T80" fmla="*/ 88 w 178"/>
                <a:gd name="T81" fmla="*/ 153 h 372"/>
                <a:gd name="T82" fmla="*/ 88 w 178"/>
                <a:gd name="T83" fmla="*/ 153 h 372"/>
                <a:gd name="T84" fmla="*/ 88 w 178"/>
                <a:gd name="T85" fmla="*/ 153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372">
                  <a:moveTo>
                    <a:pt x="174" y="15"/>
                  </a:moveTo>
                  <a:cubicBezTo>
                    <a:pt x="173" y="6"/>
                    <a:pt x="165" y="0"/>
                    <a:pt x="156" y="2"/>
                  </a:cubicBezTo>
                  <a:cubicBezTo>
                    <a:pt x="147" y="3"/>
                    <a:pt x="141" y="11"/>
                    <a:pt x="143" y="19"/>
                  </a:cubicBezTo>
                  <a:cubicBezTo>
                    <a:pt x="145" y="34"/>
                    <a:pt x="122" y="63"/>
                    <a:pt x="112" y="68"/>
                  </a:cubicBezTo>
                  <a:cubicBezTo>
                    <a:pt x="107" y="65"/>
                    <a:pt x="103" y="63"/>
                    <a:pt x="98" y="6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4" y="63"/>
                    <a:pt x="69" y="65"/>
                    <a:pt x="65" y="67"/>
                  </a:cubicBezTo>
                  <a:cubicBezTo>
                    <a:pt x="55" y="61"/>
                    <a:pt x="33" y="34"/>
                    <a:pt x="35" y="19"/>
                  </a:cubicBezTo>
                  <a:cubicBezTo>
                    <a:pt x="36" y="11"/>
                    <a:pt x="30" y="3"/>
                    <a:pt x="22" y="2"/>
                  </a:cubicBezTo>
                  <a:cubicBezTo>
                    <a:pt x="13" y="0"/>
                    <a:pt x="5" y="6"/>
                    <a:pt x="4" y="15"/>
                  </a:cubicBezTo>
                  <a:cubicBezTo>
                    <a:pt x="0" y="43"/>
                    <a:pt x="26" y="79"/>
                    <a:pt x="47" y="93"/>
                  </a:cubicBezTo>
                  <a:cubicBezTo>
                    <a:pt x="46" y="94"/>
                    <a:pt x="46" y="96"/>
                    <a:pt x="46" y="97"/>
                  </a:cubicBezTo>
                  <a:cubicBezTo>
                    <a:pt x="46" y="187"/>
                    <a:pt x="46" y="187"/>
                    <a:pt x="46" y="187"/>
                  </a:cubicBezTo>
                  <a:cubicBezTo>
                    <a:pt x="46" y="192"/>
                    <a:pt x="47" y="196"/>
                    <a:pt x="49" y="199"/>
                  </a:cubicBezTo>
                  <a:cubicBezTo>
                    <a:pt x="48" y="200"/>
                    <a:pt x="48" y="201"/>
                    <a:pt x="48" y="202"/>
                  </a:cubicBezTo>
                  <a:cubicBezTo>
                    <a:pt x="48" y="353"/>
                    <a:pt x="48" y="353"/>
                    <a:pt x="48" y="353"/>
                  </a:cubicBezTo>
                  <a:cubicBezTo>
                    <a:pt x="48" y="364"/>
                    <a:pt x="57" y="372"/>
                    <a:pt x="67" y="372"/>
                  </a:cubicBezTo>
                  <a:cubicBezTo>
                    <a:pt x="77" y="372"/>
                    <a:pt x="86" y="364"/>
                    <a:pt x="86" y="353"/>
                  </a:cubicBezTo>
                  <a:cubicBezTo>
                    <a:pt x="86" y="223"/>
                    <a:pt x="86" y="223"/>
                    <a:pt x="86" y="223"/>
                  </a:cubicBezTo>
                  <a:cubicBezTo>
                    <a:pt x="86" y="223"/>
                    <a:pt x="87" y="223"/>
                    <a:pt x="88" y="223"/>
                  </a:cubicBezTo>
                  <a:cubicBezTo>
                    <a:pt x="88" y="223"/>
                    <a:pt x="88" y="223"/>
                    <a:pt x="88" y="223"/>
                  </a:cubicBezTo>
                  <a:cubicBezTo>
                    <a:pt x="88" y="353"/>
                    <a:pt x="88" y="353"/>
                    <a:pt x="88" y="353"/>
                  </a:cubicBezTo>
                  <a:cubicBezTo>
                    <a:pt x="88" y="364"/>
                    <a:pt x="97" y="372"/>
                    <a:pt x="107" y="372"/>
                  </a:cubicBezTo>
                  <a:cubicBezTo>
                    <a:pt x="117" y="372"/>
                    <a:pt x="126" y="364"/>
                    <a:pt x="126" y="353"/>
                  </a:cubicBezTo>
                  <a:cubicBezTo>
                    <a:pt x="126" y="203"/>
                    <a:pt x="126" y="203"/>
                    <a:pt x="126" y="203"/>
                  </a:cubicBezTo>
                  <a:cubicBezTo>
                    <a:pt x="128" y="198"/>
                    <a:pt x="130" y="193"/>
                    <a:pt x="130" y="187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0" y="96"/>
                    <a:pt x="130" y="95"/>
                    <a:pt x="129" y="94"/>
                  </a:cubicBezTo>
                  <a:cubicBezTo>
                    <a:pt x="130" y="93"/>
                    <a:pt x="130" y="93"/>
                    <a:pt x="131" y="93"/>
                  </a:cubicBezTo>
                  <a:cubicBezTo>
                    <a:pt x="152" y="79"/>
                    <a:pt x="178" y="43"/>
                    <a:pt x="174" y="15"/>
                  </a:cubicBezTo>
                  <a:close/>
                  <a:moveTo>
                    <a:pt x="88" y="153"/>
                  </a:moveTo>
                  <a:cubicBezTo>
                    <a:pt x="88" y="153"/>
                    <a:pt x="88" y="153"/>
                    <a:pt x="88" y="153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6"/>
                    <a:pt x="87" y="84"/>
                    <a:pt x="87" y="82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98" y="139"/>
                    <a:pt x="98" y="139"/>
                    <a:pt x="98" y="139"/>
                  </a:cubicBezTo>
                  <a:lnTo>
                    <a:pt x="88" y="153"/>
                  </a:lnTo>
                  <a:close/>
                  <a:moveTo>
                    <a:pt x="88" y="153"/>
                  </a:moveTo>
                  <a:cubicBezTo>
                    <a:pt x="88" y="153"/>
                    <a:pt x="88" y="153"/>
                    <a:pt x="88" y="153"/>
                  </a:cubicBezTo>
                </a:path>
              </a:pathLst>
            </a:custGeom>
            <a:solidFill>
              <a:srgbClr val="504F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Rectangle 3">
            <a:extLst>
              <a:ext uri="{FF2B5EF4-FFF2-40B4-BE49-F238E27FC236}">
                <a16:creationId xmlns:a16="http://schemas.microsoft.com/office/drawing/2014/main" id="{FB447F45-14B8-511F-08A2-DB371B52028D}"/>
              </a:ext>
            </a:extLst>
          </p:cNvPr>
          <p:cNvSpPr/>
          <p:nvPr/>
        </p:nvSpPr>
        <p:spPr>
          <a:xfrm>
            <a:off x="7334553" y="4480874"/>
            <a:ext cx="2520648" cy="1346104"/>
          </a:xfrm>
          <a:prstGeom prst="rect">
            <a:avLst/>
          </a:pr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4000">
                <a:cs typeface="+mn-ea"/>
                <a:sym typeface="+mn-lt"/>
              </a:rPr>
              <a:t>2</a:t>
            </a:r>
          </a:p>
        </p:txBody>
      </p:sp>
      <p:grpSp>
        <p:nvGrpSpPr>
          <p:cNvPr id="21" name="Group 26">
            <a:extLst>
              <a:ext uri="{FF2B5EF4-FFF2-40B4-BE49-F238E27FC236}">
                <a16:creationId xmlns:a16="http://schemas.microsoft.com/office/drawing/2014/main" id="{F8FE8205-4322-EC54-F7DF-E6784C6DDCF1}"/>
              </a:ext>
            </a:extLst>
          </p:cNvPr>
          <p:cNvGrpSpPr/>
          <p:nvPr/>
        </p:nvGrpSpPr>
        <p:grpSpPr>
          <a:xfrm>
            <a:off x="8200153" y="2640734"/>
            <a:ext cx="832922" cy="1836049"/>
            <a:chOff x="5346700" y="1895476"/>
            <a:chExt cx="1825625" cy="4024312"/>
          </a:xfrm>
          <a:solidFill>
            <a:srgbClr val="00BFA6"/>
          </a:solidFill>
        </p:grpSpPr>
        <p:sp>
          <p:nvSpPr>
            <p:cNvPr id="22" name="Freeform: Shape 27">
              <a:extLst>
                <a:ext uri="{FF2B5EF4-FFF2-40B4-BE49-F238E27FC236}">
                  <a16:creationId xmlns:a16="http://schemas.microsoft.com/office/drawing/2014/main" id="{898AA3D7-B664-565D-0464-F5AB3D4E84C5}"/>
                </a:ext>
              </a:extLst>
            </p:cNvPr>
            <p:cNvSpPr/>
            <p:nvPr/>
          </p:nvSpPr>
          <p:spPr bwMode="auto">
            <a:xfrm>
              <a:off x="5829300" y="1895476"/>
              <a:ext cx="839788" cy="836613"/>
            </a:xfrm>
            <a:custGeom>
              <a:avLst/>
              <a:gdLst>
                <a:gd name="T0" fmla="*/ 82 w 82"/>
                <a:gd name="T1" fmla="*/ 41 h 82"/>
                <a:gd name="T2" fmla="*/ 41 w 82"/>
                <a:gd name="T3" fmla="*/ 82 h 82"/>
                <a:gd name="T4" fmla="*/ 0 w 82"/>
                <a:gd name="T5" fmla="*/ 41 h 82"/>
                <a:gd name="T6" fmla="*/ 41 w 82"/>
                <a:gd name="T7" fmla="*/ 0 h 82"/>
                <a:gd name="T8" fmla="*/ 82 w 82"/>
                <a:gd name="T9" fmla="*/ 41 h 82"/>
                <a:gd name="T10" fmla="*/ 82 w 82"/>
                <a:gd name="T11" fmla="*/ 41 h 82"/>
                <a:gd name="T12" fmla="*/ 82 w 82"/>
                <a:gd name="T13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2">
                  <a:moveTo>
                    <a:pt x="82" y="41"/>
                  </a:moveTo>
                  <a:cubicBezTo>
                    <a:pt x="82" y="63"/>
                    <a:pt x="63" y="82"/>
                    <a:pt x="41" y="82"/>
                  </a:cubicBezTo>
                  <a:cubicBezTo>
                    <a:pt x="18" y="82"/>
                    <a:pt x="0" y="63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lose/>
                  <a:moveTo>
                    <a:pt x="82" y="41"/>
                  </a:moveTo>
                  <a:cubicBezTo>
                    <a:pt x="82" y="41"/>
                    <a:pt x="82" y="41"/>
                    <a:pt x="82" y="41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: Shape 28">
              <a:extLst>
                <a:ext uri="{FF2B5EF4-FFF2-40B4-BE49-F238E27FC236}">
                  <a16:creationId xmlns:a16="http://schemas.microsoft.com/office/drawing/2014/main" id="{3B56FCE3-ACB4-E899-2BF2-49B123667ABE}"/>
                </a:ext>
              </a:extLst>
            </p:cNvPr>
            <p:cNvSpPr/>
            <p:nvPr/>
          </p:nvSpPr>
          <p:spPr bwMode="auto">
            <a:xfrm>
              <a:off x="5346700" y="2119313"/>
              <a:ext cx="1825625" cy="3800475"/>
            </a:xfrm>
            <a:custGeom>
              <a:avLst/>
              <a:gdLst>
                <a:gd name="T0" fmla="*/ 174 w 178"/>
                <a:gd name="T1" fmla="*/ 15 h 372"/>
                <a:gd name="T2" fmla="*/ 156 w 178"/>
                <a:gd name="T3" fmla="*/ 2 h 372"/>
                <a:gd name="T4" fmla="*/ 143 w 178"/>
                <a:gd name="T5" fmla="*/ 19 h 372"/>
                <a:gd name="T6" fmla="*/ 112 w 178"/>
                <a:gd name="T7" fmla="*/ 68 h 372"/>
                <a:gd name="T8" fmla="*/ 98 w 178"/>
                <a:gd name="T9" fmla="*/ 62 h 372"/>
                <a:gd name="T10" fmla="*/ 88 w 178"/>
                <a:gd name="T11" fmla="*/ 72 h 372"/>
                <a:gd name="T12" fmla="*/ 78 w 178"/>
                <a:gd name="T13" fmla="*/ 62 h 372"/>
                <a:gd name="T14" fmla="*/ 78 w 178"/>
                <a:gd name="T15" fmla="*/ 62 h 372"/>
                <a:gd name="T16" fmla="*/ 65 w 178"/>
                <a:gd name="T17" fmla="*/ 67 h 372"/>
                <a:gd name="T18" fmla="*/ 35 w 178"/>
                <a:gd name="T19" fmla="*/ 19 h 372"/>
                <a:gd name="T20" fmla="*/ 22 w 178"/>
                <a:gd name="T21" fmla="*/ 2 h 372"/>
                <a:gd name="T22" fmla="*/ 4 w 178"/>
                <a:gd name="T23" fmla="*/ 15 h 372"/>
                <a:gd name="T24" fmla="*/ 47 w 178"/>
                <a:gd name="T25" fmla="*/ 93 h 372"/>
                <a:gd name="T26" fmla="*/ 46 w 178"/>
                <a:gd name="T27" fmla="*/ 97 h 372"/>
                <a:gd name="T28" fmla="*/ 46 w 178"/>
                <a:gd name="T29" fmla="*/ 187 h 372"/>
                <a:gd name="T30" fmla="*/ 49 w 178"/>
                <a:gd name="T31" fmla="*/ 199 h 372"/>
                <a:gd name="T32" fmla="*/ 48 w 178"/>
                <a:gd name="T33" fmla="*/ 202 h 372"/>
                <a:gd name="T34" fmla="*/ 48 w 178"/>
                <a:gd name="T35" fmla="*/ 353 h 372"/>
                <a:gd name="T36" fmla="*/ 67 w 178"/>
                <a:gd name="T37" fmla="*/ 372 h 372"/>
                <a:gd name="T38" fmla="*/ 86 w 178"/>
                <a:gd name="T39" fmla="*/ 353 h 372"/>
                <a:gd name="T40" fmla="*/ 86 w 178"/>
                <a:gd name="T41" fmla="*/ 223 h 372"/>
                <a:gd name="T42" fmla="*/ 88 w 178"/>
                <a:gd name="T43" fmla="*/ 223 h 372"/>
                <a:gd name="T44" fmla="*/ 88 w 178"/>
                <a:gd name="T45" fmla="*/ 223 h 372"/>
                <a:gd name="T46" fmla="*/ 88 w 178"/>
                <a:gd name="T47" fmla="*/ 353 h 372"/>
                <a:gd name="T48" fmla="*/ 107 w 178"/>
                <a:gd name="T49" fmla="*/ 372 h 372"/>
                <a:gd name="T50" fmla="*/ 126 w 178"/>
                <a:gd name="T51" fmla="*/ 353 h 372"/>
                <a:gd name="T52" fmla="*/ 126 w 178"/>
                <a:gd name="T53" fmla="*/ 203 h 372"/>
                <a:gd name="T54" fmla="*/ 130 w 178"/>
                <a:gd name="T55" fmla="*/ 187 h 372"/>
                <a:gd name="T56" fmla="*/ 130 w 178"/>
                <a:gd name="T57" fmla="*/ 97 h 372"/>
                <a:gd name="T58" fmla="*/ 129 w 178"/>
                <a:gd name="T59" fmla="*/ 94 h 372"/>
                <a:gd name="T60" fmla="*/ 131 w 178"/>
                <a:gd name="T61" fmla="*/ 93 h 372"/>
                <a:gd name="T62" fmla="*/ 174 w 178"/>
                <a:gd name="T63" fmla="*/ 15 h 372"/>
                <a:gd name="T64" fmla="*/ 88 w 178"/>
                <a:gd name="T65" fmla="*/ 153 h 372"/>
                <a:gd name="T66" fmla="*/ 88 w 178"/>
                <a:gd name="T67" fmla="*/ 153 h 372"/>
                <a:gd name="T68" fmla="*/ 78 w 178"/>
                <a:gd name="T69" fmla="*/ 139 h 372"/>
                <a:gd name="T70" fmla="*/ 86 w 178"/>
                <a:gd name="T71" fmla="*/ 88 h 372"/>
                <a:gd name="T72" fmla="*/ 87 w 178"/>
                <a:gd name="T73" fmla="*/ 82 h 372"/>
                <a:gd name="T74" fmla="*/ 88 w 178"/>
                <a:gd name="T75" fmla="*/ 74 h 372"/>
                <a:gd name="T76" fmla="*/ 88 w 178"/>
                <a:gd name="T77" fmla="*/ 74 h 372"/>
                <a:gd name="T78" fmla="*/ 98 w 178"/>
                <a:gd name="T79" fmla="*/ 139 h 372"/>
                <a:gd name="T80" fmla="*/ 88 w 178"/>
                <a:gd name="T81" fmla="*/ 153 h 372"/>
                <a:gd name="T82" fmla="*/ 88 w 178"/>
                <a:gd name="T83" fmla="*/ 153 h 372"/>
                <a:gd name="T84" fmla="*/ 88 w 178"/>
                <a:gd name="T85" fmla="*/ 153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372">
                  <a:moveTo>
                    <a:pt x="174" y="15"/>
                  </a:moveTo>
                  <a:cubicBezTo>
                    <a:pt x="173" y="6"/>
                    <a:pt x="165" y="0"/>
                    <a:pt x="156" y="2"/>
                  </a:cubicBezTo>
                  <a:cubicBezTo>
                    <a:pt x="147" y="3"/>
                    <a:pt x="141" y="11"/>
                    <a:pt x="143" y="19"/>
                  </a:cubicBezTo>
                  <a:cubicBezTo>
                    <a:pt x="145" y="34"/>
                    <a:pt x="122" y="63"/>
                    <a:pt x="112" y="68"/>
                  </a:cubicBezTo>
                  <a:cubicBezTo>
                    <a:pt x="107" y="65"/>
                    <a:pt x="103" y="63"/>
                    <a:pt x="98" y="6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4" y="63"/>
                    <a:pt x="69" y="65"/>
                    <a:pt x="65" y="67"/>
                  </a:cubicBezTo>
                  <a:cubicBezTo>
                    <a:pt x="55" y="61"/>
                    <a:pt x="33" y="34"/>
                    <a:pt x="35" y="19"/>
                  </a:cubicBezTo>
                  <a:cubicBezTo>
                    <a:pt x="36" y="11"/>
                    <a:pt x="30" y="3"/>
                    <a:pt x="22" y="2"/>
                  </a:cubicBezTo>
                  <a:cubicBezTo>
                    <a:pt x="13" y="0"/>
                    <a:pt x="5" y="6"/>
                    <a:pt x="4" y="15"/>
                  </a:cubicBezTo>
                  <a:cubicBezTo>
                    <a:pt x="0" y="43"/>
                    <a:pt x="26" y="79"/>
                    <a:pt x="47" y="93"/>
                  </a:cubicBezTo>
                  <a:cubicBezTo>
                    <a:pt x="46" y="94"/>
                    <a:pt x="46" y="96"/>
                    <a:pt x="46" y="97"/>
                  </a:cubicBezTo>
                  <a:cubicBezTo>
                    <a:pt x="46" y="187"/>
                    <a:pt x="46" y="187"/>
                    <a:pt x="46" y="187"/>
                  </a:cubicBezTo>
                  <a:cubicBezTo>
                    <a:pt x="46" y="192"/>
                    <a:pt x="47" y="196"/>
                    <a:pt x="49" y="199"/>
                  </a:cubicBezTo>
                  <a:cubicBezTo>
                    <a:pt x="48" y="200"/>
                    <a:pt x="48" y="201"/>
                    <a:pt x="48" y="202"/>
                  </a:cubicBezTo>
                  <a:cubicBezTo>
                    <a:pt x="48" y="353"/>
                    <a:pt x="48" y="353"/>
                    <a:pt x="48" y="353"/>
                  </a:cubicBezTo>
                  <a:cubicBezTo>
                    <a:pt x="48" y="364"/>
                    <a:pt x="57" y="372"/>
                    <a:pt x="67" y="372"/>
                  </a:cubicBezTo>
                  <a:cubicBezTo>
                    <a:pt x="77" y="372"/>
                    <a:pt x="86" y="364"/>
                    <a:pt x="86" y="353"/>
                  </a:cubicBezTo>
                  <a:cubicBezTo>
                    <a:pt x="86" y="223"/>
                    <a:pt x="86" y="223"/>
                    <a:pt x="86" y="223"/>
                  </a:cubicBezTo>
                  <a:cubicBezTo>
                    <a:pt x="86" y="223"/>
                    <a:pt x="87" y="223"/>
                    <a:pt x="88" y="223"/>
                  </a:cubicBezTo>
                  <a:cubicBezTo>
                    <a:pt x="88" y="223"/>
                    <a:pt x="88" y="223"/>
                    <a:pt x="88" y="223"/>
                  </a:cubicBezTo>
                  <a:cubicBezTo>
                    <a:pt x="88" y="353"/>
                    <a:pt x="88" y="353"/>
                    <a:pt x="88" y="353"/>
                  </a:cubicBezTo>
                  <a:cubicBezTo>
                    <a:pt x="88" y="364"/>
                    <a:pt x="97" y="372"/>
                    <a:pt x="107" y="372"/>
                  </a:cubicBezTo>
                  <a:cubicBezTo>
                    <a:pt x="117" y="372"/>
                    <a:pt x="126" y="364"/>
                    <a:pt x="126" y="353"/>
                  </a:cubicBezTo>
                  <a:cubicBezTo>
                    <a:pt x="126" y="203"/>
                    <a:pt x="126" y="203"/>
                    <a:pt x="126" y="203"/>
                  </a:cubicBezTo>
                  <a:cubicBezTo>
                    <a:pt x="128" y="198"/>
                    <a:pt x="130" y="193"/>
                    <a:pt x="130" y="187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0" y="96"/>
                    <a:pt x="130" y="95"/>
                    <a:pt x="129" y="94"/>
                  </a:cubicBezTo>
                  <a:cubicBezTo>
                    <a:pt x="130" y="93"/>
                    <a:pt x="130" y="93"/>
                    <a:pt x="131" y="93"/>
                  </a:cubicBezTo>
                  <a:cubicBezTo>
                    <a:pt x="152" y="79"/>
                    <a:pt x="178" y="43"/>
                    <a:pt x="174" y="15"/>
                  </a:cubicBezTo>
                  <a:close/>
                  <a:moveTo>
                    <a:pt x="88" y="153"/>
                  </a:moveTo>
                  <a:cubicBezTo>
                    <a:pt x="88" y="153"/>
                    <a:pt x="88" y="153"/>
                    <a:pt x="88" y="153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6"/>
                    <a:pt x="87" y="84"/>
                    <a:pt x="87" y="82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98" y="139"/>
                    <a:pt x="98" y="139"/>
                    <a:pt x="98" y="139"/>
                  </a:cubicBezTo>
                  <a:lnTo>
                    <a:pt x="88" y="153"/>
                  </a:lnTo>
                  <a:close/>
                  <a:moveTo>
                    <a:pt x="88" y="153"/>
                  </a:moveTo>
                  <a:cubicBezTo>
                    <a:pt x="88" y="153"/>
                    <a:pt x="88" y="153"/>
                    <a:pt x="88" y="153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657DF7E-EE7D-004C-8711-E4EE35BDE9FE}"/>
              </a:ext>
            </a:extLst>
          </p:cNvPr>
          <p:cNvGrpSpPr/>
          <p:nvPr/>
        </p:nvGrpSpPr>
        <p:grpSpPr>
          <a:xfrm>
            <a:off x="8047469" y="1604007"/>
            <a:ext cx="3012417" cy="816522"/>
            <a:chOff x="-328895" y="1906534"/>
            <a:chExt cx="3012417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DF58AFF-C02E-78CE-6FC9-6F72D5BCFECA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E8E54E7-3680-5118-D965-A8E15D33CFC5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72B0D23-3C8E-0D45-1A90-C9C023EC96A8}"/>
              </a:ext>
            </a:extLst>
          </p:cNvPr>
          <p:cNvGrpSpPr/>
          <p:nvPr/>
        </p:nvGrpSpPr>
        <p:grpSpPr>
          <a:xfrm>
            <a:off x="1119161" y="1942561"/>
            <a:ext cx="2963818" cy="816522"/>
            <a:chOff x="-1301019" y="1906534"/>
            <a:chExt cx="2963818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E2B190A-5522-D5E7-D117-530703C0BCB4}"/>
                </a:ext>
              </a:extLst>
            </p:cNvPr>
            <p:cNvSpPr txBox="1"/>
            <p:nvPr/>
          </p:nvSpPr>
          <p:spPr>
            <a:xfrm>
              <a:off x="-1301019" y="2190603"/>
              <a:ext cx="29638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00FF228-B01A-1661-ED44-B4FF1CC88277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E4DAFCC-C1A7-F13E-4FD8-15D291FFD764}"/>
              </a:ext>
            </a:extLst>
          </p:cNvPr>
          <p:cNvGrpSpPr/>
          <p:nvPr/>
        </p:nvGrpSpPr>
        <p:grpSpPr>
          <a:xfrm>
            <a:off x="4603647" y="1217479"/>
            <a:ext cx="2963818" cy="816522"/>
            <a:chOff x="-1301019" y="1906534"/>
            <a:chExt cx="2963818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F46E878-9766-5A22-D036-615B393D7A8C}"/>
                </a:ext>
              </a:extLst>
            </p:cNvPr>
            <p:cNvSpPr txBox="1"/>
            <p:nvPr/>
          </p:nvSpPr>
          <p:spPr>
            <a:xfrm>
              <a:off x="-1301019" y="2190603"/>
              <a:ext cx="29638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6D594F1-41E5-A6F9-1ABC-73A834FACB7D}"/>
                </a:ext>
              </a:extLst>
            </p:cNvPr>
            <p:cNvSpPr txBox="1"/>
            <p:nvPr/>
          </p:nvSpPr>
          <p:spPr>
            <a:xfrm>
              <a:off x="-584328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909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353E1A44-A6C3-5831-DACA-A50F1239B9FF}"/>
              </a:ext>
            </a:extLst>
          </p:cNvPr>
          <p:cNvGrpSpPr/>
          <p:nvPr/>
        </p:nvGrpSpPr>
        <p:grpSpPr>
          <a:xfrm>
            <a:off x="474249" y="305511"/>
            <a:ext cx="730664" cy="730664"/>
            <a:chOff x="2829453" y="1976274"/>
            <a:chExt cx="461665" cy="461665"/>
          </a:xfrm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F15FD28F-EFED-BEF0-0924-2479A0E9CD11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2ABB76AE-C219-C1F8-F99B-7B08E4C07AF9}"/>
                </a:ext>
              </a:extLst>
            </p:cNvPr>
            <p:cNvSpPr txBox="1"/>
            <p:nvPr/>
          </p:nvSpPr>
          <p:spPr>
            <a:xfrm>
              <a:off x="2834318" y="2035195"/>
              <a:ext cx="451932" cy="369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EDE0F28-0D18-1573-7814-70C4D463A6CD}"/>
              </a:ext>
            </a:extLst>
          </p:cNvPr>
          <p:cNvSpPr txBox="1"/>
          <p:nvPr/>
        </p:nvSpPr>
        <p:spPr>
          <a:xfrm>
            <a:off x="1407881" y="398764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504F60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胜任能力分析</a:t>
            </a:r>
          </a:p>
        </p:txBody>
      </p:sp>
      <p:sp>
        <p:nvSpPr>
          <p:cNvPr id="5" name="Freeform 6" descr="D:\51PPT模板网\51pptmoban.com\图片001.jpg">
            <a:extLst>
              <a:ext uri="{FF2B5EF4-FFF2-40B4-BE49-F238E27FC236}">
                <a16:creationId xmlns:a16="http://schemas.microsoft.com/office/drawing/2014/main" id="{CA96B28C-7865-C699-2ED2-F838388B3223}"/>
              </a:ext>
            </a:extLst>
          </p:cNvPr>
          <p:cNvSpPr>
            <a:spLocks noEditPoints="1"/>
          </p:cNvSpPr>
          <p:nvPr/>
        </p:nvSpPr>
        <p:spPr bwMode="auto">
          <a:xfrm>
            <a:off x="5623511" y="3269136"/>
            <a:ext cx="771805" cy="587582"/>
          </a:xfrm>
          <a:custGeom>
            <a:avLst/>
            <a:gdLst>
              <a:gd name="T0" fmla="*/ 36 w 113"/>
              <a:gd name="T1" fmla="*/ 11 h 86"/>
              <a:gd name="T2" fmla="*/ 106 w 113"/>
              <a:gd name="T3" fmla="*/ 32 h 86"/>
              <a:gd name="T4" fmla="*/ 102 w 113"/>
              <a:gd name="T5" fmla="*/ 35 h 86"/>
              <a:gd name="T6" fmla="*/ 99 w 113"/>
              <a:gd name="T7" fmla="*/ 39 h 86"/>
              <a:gd name="T8" fmla="*/ 95 w 113"/>
              <a:gd name="T9" fmla="*/ 43 h 86"/>
              <a:gd name="T10" fmla="*/ 91 w 113"/>
              <a:gd name="T11" fmla="*/ 86 h 86"/>
              <a:gd name="T12" fmla="*/ 91 w 113"/>
              <a:gd name="T13" fmla="*/ 47 h 86"/>
              <a:gd name="T14" fmla="*/ 81 w 113"/>
              <a:gd name="T15" fmla="*/ 86 h 86"/>
              <a:gd name="T16" fmla="*/ 77 w 113"/>
              <a:gd name="T17" fmla="*/ 59 h 86"/>
              <a:gd name="T18" fmla="*/ 74 w 113"/>
              <a:gd name="T19" fmla="*/ 56 h 86"/>
              <a:gd name="T20" fmla="*/ 70 w 113"/>
              <a:gd name="T21" fmla="*/ 86 h 86"/>
              <a:gd name="T22" fmla="*/ 70 w 113"/>
              <a:gd name="T23" fmla="*/ 54 h 86"/>
              <a:gd name="T24" fmla="*/ 59 w 113"/>
              <a:gd name="T25" fmla="*/ 86 h 86"/>
              <a:gd name="T26" fmla="*/ 56 w 113"/>
              <a:gd name="T27" fmla="*/ 65 h 86"/>
              <a:gd name="T28" fmla="*/ 52 w 113"/>
              <a:gd name="T29" fmla="*/ 68 h 86"/>
              <a:gd name="T30" fmla="*/ 48 w 113"/>
              <a:gd name="T31" fmla="*/ 86 h 86"/>
              <a:gd name="T32" fmla="*/ 48 w 113"/>
              <a:gd name="T33" fmla="*/ 71 h 86"/>
              <a:gd name="T34" fmla="*/ 38 w 113"/>
              <a:gd name="T35" fmla="*/ 86 h 86"/>
              <a:gd name="T36" fmla="*/ 34 w 113"/>
              <a:gd name="T37" fmla="*/ 70 h 86"/>
              <a:gd name="T38" fmla="*/ 31 w 113"/>
              <a:gd name="T39" fmla="*/ 67 h 86"/>
              <a:gd name="T40" fmla="*/ 27 w 113"/>
              <a:gd name="T41" fmla="*/ 86 h 86"/>
              <a:gd name="T42" fmla="*/ 27 w 113"/>
              <a:gd name="T43" fmla="*/ 67 h 86"/>
              <a:gd name="T44" fmla="*/ 16 w 113"/>
              <a:gd name="T45" fmla="*/ 86 h 86"/>
              <a:gd name="T46" fmla="*/ 5 w 113"/>
              <a:gd name="T47" fmla="*/ 79 h 86"/>
              <a:gd name="T48" fmla="*/ 2 w 113"/>
              <a:gd name="T49" fmla="*/ 76 h 86"/>
              <a:gd name="T50" fmla="*/ 0 w 113"/>
              <a:gd name="T51" fmla="*/ 58 h 86"/>
              <a:gd name="T52" fmla="*/ 38 w 113"/>
              <a:gd name="T53" fmla="*/ 64 h 86"/>
              <a:gd name="T54" fmla="*/ 70 w 113"/>
              <a:gd name="T55" fmla="*/ 45 h 86"/>
              <a:gd name="T56" fmla="*/ 82 w 113"/>
              <a:gd name="T57" fmla="*/ 46 h 86"/>
              <a:gd name="T58" fmla="*/ 111 w 113"/>
              <a:gd name="T59" fmla="*/ 13 h 86"/>
              <a:gd name="T60" fmla="*/ 89 w 113"/>
              <a:gd name="T61" fmla="*/ 10 h 86"/>
              <a:gd name="T62" fmla="*/ 74 w 113"/>
              <a:gd name="T63" fmla="*/ 31 h 86"/>
              <a:gd name="T64" fmla="*/ 42 w 113"/>
              <a:gd name="T65" fmla="*/ 49 h 86"/>
              <a:gd name="T66" fmla="*/ 25 w 113"/>
              <a:gd name="T67" fmla="*/ 43 h 86"/>
              <a:gd name="T68" fmla="*/ 13 w 113"/>
              <a:gd name="T69" fmla="*/ 86 h 86"/>
              <a:gd name="T70" fmla="*/ 13 w 113"/>
              <a:gd name="T71" fmla="*/ 75 h 86"/>
              <a:gd name="T72" fmla="*/ 31 w 113"/>
              <a:gd name="T73" fmla="*/ 12 h 86"/>
              <a:gd name="T74" fmla="*/ 49 w 113"/>
              <a:gd name="T75" fmla="*/ 19 h 86"/>
              <a:gd name="T76" fmla="*/ 39 w 113"/>
              <a:gd name="T77" fmla="*/ 19 h 86"/>
              <a:gd name="T78" fmla="*/ 43 w 113"/>
              <a:gd name="T79" fmla="*/ 44 h 86"/>
              <a:gd name="T80" fmla="*/ 34 w 113"/>
              <a:gd name="T81" fmla="*/ 31 h 86"/>
              <a:gd name="T82" fmla="*/ 20 w 113"/>
              <a:gd name="T83" fmla="*/ 38 h 86"/>
              <a:gd name="T84" fmla="*/ 30 w 113"/>
              <a:gd name="T85" fmla="*/ 17 h 86"/>
              <a:gd name="T86" fmla="*/ 21 w 113"/>
              <a:gd name="T87" fmla="*/ 2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E3C15B3-B2F0-2C76-6720-51E8BE78A3F1}"/>
              </a:ext>
            </a:extLst>
          </p:cNvPr>
          <p:cNvGrpSpPr/>
          <p:nvPr/>
        </p:nvGrpSpPr>
        <p:grpSpPr>
          <a:xfrm>
            <a:off x="4191730" y="1502228"/>
            <a:ext cx="2555116" cy="1159070"/>
            <a:chOff x="3417367" y="1348728"/>
            <a:chExt cx="1728788" cy="784225"/>
          </a:xfrm>
        </p:grpSpPr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5961A53F-34FD-7573-1BC3-745A6A424CB5}"/>
                </a:ext>
              </a:extLst>
            </p:cNvPr>
            <p:cNvSpPr/>
            <p:nvPr/>
          </p:nvSpPr>
          <p:spPr bwMode="auto">
            <a:xfrm>
              <a:off x="3417367" y="1348728"/>
              <a:ext cx="1728788" cy="784225"/>
            </a:xfrm>
            <a:custGeom>
              <a:avLst/>
              <a:gdLst>
                <a:gd name="T0" fmla="*/ 331 w 461"/>
                <a:gd name="T1" fmla="*/ 0 h 209"/>
                <a:gd name="T2" fmla="*/ 201 w 461"/>
                <a:gd name="T3" fmla="*/ 24 h 209"/>
                <a:gd name="T4" fmla="*/ 187 w 461"/>
                <a:gd name="T5" fmla="*/ 29 h 209"/>
                <a:gd name="T6" fmla="*/ 174 w 461"/>
                <a:gd name="T7" fmla="*/ 35 h 209"/>
                <a:gd name="T8" fmla="*/ 0 w 461"/>
                <a:gd name="T9" fmla="*/ 209 h 209"/>
                <a:gd name="T10" fmla="*/ 174 w 461"/>
                <a:gd name="T11" fmla="*/ 209 h 209"/>
                <a:gd name="T12" fmla="*/ 187 w 461"/>
                <a:gd name="T13" fmla="*/ 209 h 209"/>
                <a:gd name="T14" fmla="*/ 201 w 461"/>
                <a:gd name="T15" fmla="*/ 209 h 209"/>
                <a:gd name="T16" fmla="*/ 461 w 461"/>
                <a:gd name="T17" fmla="*/ 209 h 209"/>
                <a:gd name="T18" fmla="*/ 461 w 461"/>
                <a:gd name="T19" fmla="*/ 24 h 209"/>
                <a:gd name="T20" fmla="*/ 331 w 461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1" h="209">
                  <a:moveTo>
                    <a:pt x="331" y="0"/>
                  </a:moveTo>
                  <a:cubicBezTo>
                    <a:pt x="285" y="0"/>
                    <a:pt x="241" y="8"/>
                    <a:pt x="201" y="24"/>
                  </a:cubicBezTo>
                  <a:cubicBezTo>
                    <a:pt x="196" y="26"/>
                    <a:pt x="192" y="27"/>
                    <a:pt x="187" y="29"/>
                  </a:cubicBezTo>
                  <a:cubicBezTo>
                    <a:pt x="183" y="31"/>
                    <a:pt x="178" y="33"/>
                    <a:pt x="174" y="35"/>
                  </a:cubicBezTo>
                  <a:cubicBezTo>
                    <a:pt x="98" y="71"/>
                    <a:pt x="36" y="133"/>
                    <a:pt x="0" y="209"/>
                  </a:cubicBezTo>
                  <a:cubicBezTo>
                    <a:pt x="174" y="209"/>
                    <a:pt x="174" y="209"/>
                    <a:pt x="174" y="209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201" y="209"/>
                    <a:pt x="201" y="209"/>
                    <a:pt x="201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1" y="24"/>
                    <a:pt x="461" y="24"/>
                    <a:pt x="461" y="24"/>
                  </a:cubicBezTo>
                  <a:cubicBezTo>
                    <a:pt x="420" y="8"/>
                    <a:pt x="377" y="0"/>
                    <a:pt x="331" y="0"/>
                  </a:cubicBezTo>
                  <a:close/>
                </a:path>
              </a:pathLst>
            </a:custGeom>
            <a:solidFill>
              <a:srgbClr val="504F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标题层">
              <a:extLst>
                <a:ext uri="{FF2B5EF4-FFF2-40B4-BE49-F238E27FC236}">
                  <a16:creationId xmlns:a16="http://schemas.microsoft.com/office/drawing/2014/main" id="{9B49EA14-0E32-F891-9169-2BAE0546C747}"/>
                </a:ext>
              </a:extLst>
            </p:cNvPr>
            <p:cNvSpPr txBox="1"/>
            <p:nvPr/>
          </p:nvSpPr>
          <p:spPr bwMode="auto">
            <a:xfrm>
              <a:off x="4434768" y="1518855"/>
              <a:ext cx="617718" cy="523220"/>
            </a:xfrm>
            <a:prstGeom prst="rect">
              <a:avLst/>
            </a:prstGeom>
            <a:solidFill>
              <a:srgbClr val="504F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/>
                <a:t>01</a:t>
              </a:r>
              <a:endParaRPr lang="zh-CN" altLang="en-US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CD1BC57-531E-2006-7009-966E5BA495B3}"/>
              </a:ext>
            </a:extLst>
          </p:cNvPr>
          <p:cNvGrpSpPr/>
          <p:nvPr/>
        </p:nvGrpSpPr>
        <p:grpSpPr>
          <a:xfrm>
            <a:off x="6870062" y="1720651"/>
            <a:ext cx="1156723" cy="2550424"/>
            <a:chOff x="5229523" y="1496513"/>
            <a:chExt cx="782637" cy="1725613"/>
          </a:xfrm>
          <a:solidFill>
            <a:srgbClr val="00BFA6"/>
          </a:solidFill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88C0A470-A7D6-6C7C-6042-E391C79F36A8}"/>
                </a:ext>
              </a:extLst>
            </p:cNvPr>
            <p:cNvSpPr/>
            <p:nvPr/>
          </p:nvSpPr>
          <p:spPr bwMode="auto">
            <a:xfrm rot="16200000">
              <a:off x="4758035" y="1968001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" name="标题层">
              <a:extLst>
                <a:ext uri="{FF2B5EF4-FFF2-40B4-BE49-F238E27FC236}">
                  <a16:creationId xmlns:a16="http://schemas.microsoft.com/office/drawing/2014/main" id="{98E972E9-5712-2C52-F22F-971F8FB0B39D}"/>
                </a:ext>
              </a:extLst>
            </p:cNvPr>
            <p:cNvSpPr txBox="1"/>
            <p:nvPr/>
          </p:nvSpPr>
          <p:spPr bwMode="auto">
            <a:xfrm>
              <a:off x="5290900" y="2696602"/>
              <a:ext cx="617718" cy="5232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6541131-6879-577E-00BA-36F2BDBEC0C9}"/>
              </a:ext>
            </a:extLst>
          </p:cNvPr>
          <p:cNvGrpSpPr/>
          <p:nvPr/>
        </p:nvGrpSpPr>
        <p:grpSpPr>
          <a:xfrm>
            <a:off x="5306221" y="4402249"/>
            <a:ext cx="2550423" cy="1156723"/>
            <a:chOff x="4171430" y="3310878"/>
            <a:chExt cx="1725613" cy="782637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A056AFF9-06A6-5045-26FD-9ECDE513EFB1}"/>
                </a:ext>
              </a:extLst>
            </p:cNvPr>
            <p:cNvSpPr/>
            <p:nvPr/>
          </p:nvSpPr>
          <p:spPr bwMode="auto">
            <a:xfrm>
              <a:off x="4171430" y="33108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rgbClr val="504F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标题层">
              <a:extLst>
                <a:ext uri="{FF2B5EF4-FFF2-40B4-BE49-F238E27FC236}">
                  <a16:creationId xmlns:a16="http://schemas.microsoft.com/office/drawing/2014/main" id="{2A2BCE99-6D9B-EF2B-49CA-B6984C6C75E8}"/>
                </a:ext>
              </a:extLst>
            </p:cNvPr>
            <p:cNvSpPr txBox="1"/>
            <p:nvPr/>
          </p:nvSpPr>
          <p:spPr bwMode="auto">
            <a:xfrm>
              <a:off x="4171430" y="3440586"/>
              <a:ext cx="617718" cy="523220"/>
            </a:xfrm>
            <a:prstGeom prst="rect">
              <a:avLst/>
            </a:prstGeom>
            <a:solidFill>
              <a:srgbClr val="504F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B33D1DC-3A37-510F-083F-80EF10C9C53F}"/>
              </a:ext>
            </a:extLst>
          </p:cNvPr>
          <p:cNvGrpSpPr/>
          <p:nvPr/>
        </p:nvGrpSpPr>
        <p:grpSpPr>
          <a:xfrm>
            <a:off x="4013304" y="2804569"/>
            <a:ext cx="1156723" cy="2550424"/>
            <a:chOff x="3296644" y="2229890"/>
            <a:chExt cx="782637" cy="1725613"/>
          </a:xfrm>
          <a:solidFill>
            <a:srgbClr val="00BFA6"/>
          </a:solidFill>
        </p:grpSpPr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2FEECECF-A575-E710-B8EA-98D8165E1154}"/>
                </a:ext>
              </a:extLst>
            </p:cNvPr>
            <p:cNvSpPr/>
            <p:nvPr/>
          </p:nvSpPr>
          <p:spPr bwMode="auto">
            <a:xfrm rot="5400000">
              <a:off x="2825156" y="27013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标题层">
              <a:extLst>
                <a:ext uri="{FF2B5EF4-FFF2-40B4-BE49-F238E27FC236}">
                  <a16:creationId xmlns:a16="http://schemas.microsoft.com/office/drawing/2014/main" id="{FEDA3735-E78B-9043-A82A-2E4C09B58502}"/>
                </a:ext>
              </a:extLst>
            </p:cNvPr>
            <p:cNvSpPr txBox="1"/>
            <p:nvPr/>
          </p:nvSpPr>
          <p:spPr bwMode="auto">
            <a:xfrm>
              <a:off x="3417367" y="2229890"/>
              <a:ext cx="617718" cy="5232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F278CDA5-48C1-77E7-04F4-C4F8A1EB1C6A}"/>
              </a:ext>
            </a:extLst>
          </p:cNvPr>
          <p:cNvCxnSpPr/>
          <p:nvPr/>
        </p:nvCxnSpPr>
        <p:spPr>
          <a:xfrm>
            <a:off x="3876153" y="2296513"/>
            <a:ext cx="918407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2E37D116-46CA-BDA4-A77C-A152358D7DE5}"/>
              </a:ext>
            </a:extLst>
          </p:cNvPr>
          <p:cNvCxnSpPr/>
          <p:nvPr/>
        </p:nvCxnSpPr>
        <p:spPr>
          <a:xfrm>
            <a:off x="7397440" y="2296513"/>
            <a:ext cx="918407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A73AD808-B22B-9161-2BFA-7E22F8A10E31}"/>
              </a:ext>
            </a:extLst>
          </p:cNvPr>
          <p:cNvCxnSpPr/>
          <p:nvPr/>
        </p:nvCxnSpPr>
        <p:spPr>
          <a:xfrm>
            <a:off x="7397440" y="4616584"/>
            <a:ext cx="918407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983B426-7C85-799C-BCB5-717818510163}"/>
              </a:ext>
            </a:extLst>
          </p:cNvPr>
          <p:cNvCxnSpPr/>
          <p:nvPr/>
        </p:nvCxnSpPr>
        <p:spPr>
          <a:xfrm>
            <a:off x="3876153" y="4616584"/>
            <a:ext cx="918407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  <a:effectLst/>
        </p:spPr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D516A23-9260-BCF2-F706-4C6D05B718F7}"/>
              </a:ext>
            </a:extLst>
          </p:cNvPr>
          <p:cNvGrpSpPr/>
          <p:nvPr/>
        </p:nvGrpSpPr>
        <p:grpSpPr>
          <a:xfrm>
            <a:off x="8446880" y="1974454"/>
            <a:ext cx="3012417" cy="816522"/>
            <a:chOff x="-328895" y="1906534"/>
            <a:chExt cx="3012417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E86AE25-E604-B57F-03F7-44336568865D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4FEE987-A1C6-5356-08B1-A2DC7C569B26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BB83C33-CEA5-6468-FBCE-EF8323C737D0}"/>
              </a:ext>
            </a:extLst>
          </p:cNvPr>
          <p:cNvGrpSpPr/>
          <p:nvPr/>
        </p:nvGrpSpPr>
        <p:grpSpPr>
          <a:xfrm>
            <a:off x="846819" y="1974454"/>
            <a:ext cx="2963818" cy="816522"/>
            <a:chOff x="-1301019" y="1906534"/>
            <a:chExt cx="2963818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D03B85F-9E46-FEDD-7D44-CB8F29D51BA9}"/>
                </a:ext>
              </a:extLst>
            </p:cNvPr>
            <p:cNvSpPr txBox="1"/>
            <p:nvPr/>
          </p:nvSpPr>
          <p:spPr>
            <a:xfrm>
              <a:off x="-1301019" y="2190603"/>
              <a:ext cx="29638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1B8F520-76CE-F5F9-BF57-722EB5927FBC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2A4DA34-BD91-05F6-D86E-D1F26C35D5F6}"/>
              </a:ext>
            </a:extLst>
          </p:cNvPr>
          <p:cNvGrpSpPr/>
          <p:nvPr/>
        </p:nvGrpSpPr>
        <p:grpSpPr>
          <a:xfrm>
            <a:off x="8446880" y="4300692"/>
            <a:ext cx="3012417" cy="816522"/>
            <a:chOff x="-328895" y="1906534"/>
            <a:chExt cx="3012417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E5ACB26-4361-35F6-A4D9-081BA64EB8D2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04BDE1E-C019-F483-0372-26195338B3ED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BB37F99-29E6-8E21-CAAA-676E4FA95D0C}"/>
              </a:ext>
            </a:extLst>
          </p:cNvPr>
          <p:cNvGrpSpPr/>
          <p:nvPr/>
        </p:nvGrpSpPr>
        <p:grpSpPr>
          <a:xfrm>
            <a:off x="846819" y="4300692"/>
            <a:ext cx="2963818" cy="816522"/>
            <a:chOff x="-1301019" y="1906534"/>
            <a:chExt cx="2963818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B8F9AAC-FB73-B126-CB94-228F013EC321}"/>
                </a:ext>
              </a:extLst>
            </p:cNvPr>
            <p:cNvSpPr txBox="1"/>
            <p:nvPr/>
          </p:nvSpPr>
          <p:spPr>
            <a:xfrm>
              <a:off x="-1301019" y="2190603"/>
              <a:ext cx="29638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BF69353-9814-297A-792D-9E1C5E0AB78D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786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A452E4F-1552-C2F7-A81C-B320859AE411}"/>
              </a:ext>
            </a:extLst>
          </p:cNvPr>
          <p:cNvSpPr/>
          <p:nvPr/>
        </p:nvSpPr>
        <p:spPr>
          <a:xfrm>
            <a:off x="297339" y="-402174"/>
            <a:ext cx="10643582" cy="7740350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12700" cap="flat" cmpd="sng" algn="ctr">
            <a:gradFill flip="none" rotWithShape="1"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id="{B81C2558-4D4E-6351-4752-E55FD120C4BE}"/>
              </a:ext>
            </a:extLst>
          </p:cNvPr>
          <p:cNvSpPr/>
          <p:nvPr/>
        </p:nvSpPr>
        <p:spPr>
          <a:xfrm>
            <a:off x="1217382" y="318871"/>
            <a:ext cx="8803496" cy="6298258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CB5FD41-D9C5-B317-CC6B-B6C5DF5FA5EA}"/>
              </a:ext>
            </a:extLst>
          </p:cNvPr>
          <p:cNvSpPr/>
          <p:nvPr/>
        </p:nvSpPr>
        <p:spPr>
          <a:xfrm>
            <a:off x="2176009" y="1058910"/>
            <a:ext cx="6886242" cy="4818180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76200" cap="flat">
            <a:gradFill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0C27253C-099A-C6B7-70C2-A42D4DB760D5}"/>
              </a:ext>
            </a:extLst>
          </p:cNvPr>
          <p:cNvSpPr/>
          <p:nvPr/>
        </p:nvSpPr>
        <p:spPr>
          <a:xfrm>
            <a:off x="9377534" y="5568802"/>
            <a:ext cx="93337" cy="352387"/>
          </a:xfrm>
          <a:custGeom>
            <a:avLst/>
            <a:gdLst>
              <a:gd name="connsiteX0" fmla="*/ 0 w 93337"/>
              <a:gd name="connsiteY0" fmla="*/ 24125 h 352387"/>
              <a:gd name="connsiteX1" fmla="*/ 0 w 93337"/>
              <a:gd name="connsiteY1" fmla="*/ 352387 h 352387"/>
              <a:gd name="connsiteX2" fmla="*/ 93337 w 93337"/>
              <a:gd name="connsiteY2" fmla="*/ 352387 h 352387"/>
              <a:gd name="connsiteX3" fmla="*/ 75266 w 93337"/>
              <a:gd name="connsiteY3" fmla="*/ 0 h 352387"/>
              <a:gd name="connsiteX4" fmla="*/ 0 w 93337"/>
              <a:gd name="connsiteY4" fmla="*/ 24125 h 3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337" h="352387">
                <a:moveTo>
                  <a:pt x="0" y="24125"/>
                </a:moveTo>
                <a:lnTo>
                  <a:pt x="0" y="352387"/>
                </a:lnTo>
                <a:lnTo>
                  <a:pt x="93337" y="352387"/>
                </a:lnTo>
                <a:lnTo>
                  <a:pt x="75266" y="0"/>
                </a:lnTo>
                <a:lnTo>
                  <a:pt x="0" y="24125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AD5F497-DADA-64EE-320E-57BC993FD701}"/>
              </a:ext>
            </a:extLst>
          </p:cNvPr>
          <p:cNvSpPr/>
          <p:nvPr/>
        </p:nvSpPr>
        <p:spPr>
          <a:xfrm>
            <a:off x="7975484" y="5502572"/>
            <a:ext cx="93427" cy="352387"/>
          </a:xfrm>
          <a:custGeom>
            <a:avLst/>
            <a:gdLst>
              <a:gd name="connsiteX0" fmla="*/ 0 w 93427"/>
              <a:gd name="connsiteY0" fmla="*/ 24125 h 352387"/>
              <a:gd name="connsiteX1" fmla="*/ 0 w 93427"/>
              <a:gd name="connsiteY1" fmla="*/ 352387 h 352387"/>
              <a:gd name="connsiteX2" fmla="*/ 93428 w 93427"/>
              <a:gd name="connsiteY2" fmla="*/ 352387 h 352387"/>
              <a:gd name="connsiteX3" fmla="*/ 75357 w 93427"/>
              <a:gd name="connsiteY3" fmla="*/ 0 h 352387"/>
              <a:gd name="connsiteX4" fmla="*/ 0 w 93427"/>
              <a:gd name="connsiteY4" fmla="*/ 24125 h 3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427" h="352387">
                <a:moveTo>
                  <a:pt x="0" y="24125"/>
                </a:moveTo>
                <a:lnTo>
                  <a:pt x="0" y="352387"/>
                </a:lnTo>
                <a:lnTo>
                  <a:pt x="93428" y="352387"/>
                </a:lnTo>
                <a:lnTo>
                  <a:pt x="75357" y="0"/>
                </a:lnTo>
                <a:lnTo>
                  <a:pt x="0" y="24125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9B76D8CF-E38A-817E-6FE1-CD0690C56B69}"/>
              </a:ext>
            </a:extLst>
          </p:cNvPr>
          <p:cNvSpPr/>
          <p:nvPr/>
        </p:nvSpPr>
        <p:spPr>
          <a:xfrm>
            <a:off x="9485961" y="4984562"/>
            <a:ext cx="120444" cy="584330"/>
          </a:xfrm>
          <a:custGeom>
            <a:avLst/>
            <a:gdLst>
              <a:gd name="connsiteX0" fmla="*/ 60177 w 120444"/>
              <a:gd name="connsiteY0" fmla="*/ 0 h 584330"/>
              <a:gd name="connsiteX1" fmla="*/ 120444 w 120444"/>
              <a:gd name="connsiteY1" fmla="*/ 60267 h 584330"/>
              <a:gd name="connsiteX2" fmla="*/ 120444 w 120444"/>
              <a:gd name="connsiteY2" fmla="*/ 524063 h 584330"/>
              <a:gd name="connsiteX3" fmla="*/ 60177 w 120444"/>
              <a:gd name="connsiteY3" fmla="*/ 584330 h 584330"/>
              <a:gd name="connsiteX4" fmla="*/ 60267 w 120444"/>
              <a:gd name="connsiteY4" fmla="*/ 584330 h 584330"/>
              <a:gd name="connsiteX5" fmla="*/ 0 w 120444"/>
              <a:gd name="connsiteY5" fmla="*/ 524063 h 584330"/>
              <a:gd name="connsiteX6" fmla="*/ 0 w 120444"/>
              <a:gd name="connsiteY6" fmla="*/ 60267 h 584330"/>
              <a:gd name="connsiteX7" fmla="*/ 60267 w 120444"/>
              <a:gd name="connsiteY7" fmla="*/ 0 h 58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444" h="584330">
                <a:moveTo>
                  <a:pt x="60177" y="0"/>
                </a:moveTo>
                <a:cubicBezTo>
                  <a:pt x="93461" y="0"/>
                  <a:pt x="120444" y="26982"/>
                  <a:pt x="120444" y="60267"/>
                </a:cubicBezTo>
                <a:lnTo>
                  <a:pt x="120444" y="524063"/>
                </a:lnTo>
                <a:cubicBezTo>
                  <a:pt x="120444" y="557348"/>
                  <a:pt x="93461" y="584330"/>
                  <a:pt x="60177" y="584330"/>
                </a:cubicBezTo>
                <a:lnTo>
                  <a:pt x="60267" y="584330"/>
                </a:lnTo>
                <a:cubicBezTo>
                  <a:pt x="26983" y="584330"/>
                  <a:pt x="0" y="557348"/>
                  <a:pt x="0" y="524063"/>
                </a:cubicBezTo>
                <a:lnTo>
                  <a:pt x="0" y="60267"/>
                </a:lnTo>
                <a:cubicBezTo>
                  <a:pt x="0" y="26982"/>
                  <a:pt x="26983" y="0"/>
                  <a:pt x="60267" y="0"/>
                </a:cubicBez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94B4CA-D975-3E58-E2A3-9874B596D27D}"/>
              </a:ext>
            </a:extLst>
          </p:cNvPr>
          <p:cNvSpPr/>
          <p:nvPr/>
        </p:nvSpPr>
        <p:spPr>
          <a:xfrm>
            <a:off x="7940878" y="4854992"/>
            <a:ext cx="120444" cy="713810"/>
          </a:xfrm>
          <a:custGeom>
            <a:avLst/>
            <a:gdLst>
              <a:gd name="connsiteX0" fmla="*/ 60177 w 120444"/>
              <a:gd name="connsiteY0" fmla="*/ 0 h 713810"/>
              <a:gd name="connsiteX1" fmla="*/ 120444 w 120444"/>
              <a:gd name="connsiteY1" fmla="*/ 60267 h 713810"/>
              <a:gd name="connsiteX2" fmla="*/ 120444 w 120444"/>
              <a:gd name="connsiteY2" fmla="*/ 653543 h 713810"/>
              <a:gd name="connsiteX3" fmla="*/ 60177 w 120444"/>
              <a:gd name="connsiteY3" fmla="*/ 713810 h 713810"/>
              <a:gd name="connsiteX4" fmla="*/ 60267 w 120444"/>
              <a:gd name="connsiteY4" fmla="*/ 713810 h 713810"/>
              <a:gd name="connsiteX5" fmla="*/ 0 w 120444"/>
              <a:gd name="connsiteY5" fmla="*/ 653543 h 713810"/>
              <a:gd name="connsiteX6" fmla="*/ 0 w 120444"/>
              <a:gd name="connsiteY6" fmla="*/ 60267 h 713810"/>
              <a:gd name="connsiteX7" fmla="*/ 60267 w 120444"/>
              <a:gd name="connsiteY7" fmla="*/ 0 h 71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444" h="713810">
                <a:moveTo>
                  <a:pt x="60177" y="0"/>
                </a:moveTo>
                <a:cubicBezTo>
                  <a:pt x="93462" y="0"/>
                  <a:pt x="120444" y="26983"/>
                  <a:pt x="120444" y="60267"/>
                </a:cubicBezTo>
                <a:lnTo>
                  <a:pt x="120444" y="653543"/>
                </a:lnTo>
                <a:cubicBezTo>
                  <a:pt x="120444" y="686827"/>
                  <a:pt x="93462" y="713810"/>
                  <a:pt x="60177" y="713810"/>
                </a:cubicBezTo>
                <a:lnTo>
                  <a:pt x="60267" y="713810"/>
                </a:lnTo>
                <a:cubicBezTo>
                  <a:pt x="26983" y="713810"/>
                  <a:pt x="0" y="686827"/>
                  <a:pt x="0" y="653543"/>
                </a:cubicBezTo>
                <a:lnTo>
                  <a:pt x="0" y="60267"/>
                </a:lnTo>
                <a:cubicBezTo>
                  <a:pt x="0" y="26983"/>
                  <a:pt x="26983" y="0"/>
                  <a:pt x="60267" y="0"/>
                </a:cubicBez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A725374E-3B96-EA82-E230-65447D0AAFCB}"/>
              </a:ext>
            </a:extLst>
          </p:cNvPr>
          <p:cNvSpPr/>
          <p:nvPr/>
        </p:nvSpPr>
        <p:spPr>
          <a:xfrm>
            <a:off x="9760101" y="1465026"/>
            <a:ext cx="165621" cy="516744"/>
          </a:xfrm>
          <a:custGeom>
            <a:avLst/>
            <a:gdLst>
              <a:gd name="connsiteX0" fmla="*/ -58 w 165621"/>
              <a:gd name="connsiteY0" fmla="*/ 22699 h 516744"/>
              <a:gd name="connsiteX1" fmla="*/ 138457 w 165621"/>
              <a:gd name="connsiteY1" fmla="*/ 22699 h 516744"/>
              <a:gd name="connsiteX2" fmla="*/ 165564 w 165621"/>
              <a:gd name="connsiteY2" fmla="*/ 516674 h 516744"/>
              <a:gd name="connsiteX3" fmla="*/ 51083 w 165621"/>
              <a:gd name="connsiteY3" fmla="*/ 516674 h 5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21" h="516744">
                <a:moveTo>
                  <a:pt x="-58" y="22699"/>
                </a:moveTo>
                <a:cubicBezTo>
                  <a:pt x="-58" y="22699"/>
                  <a:pt x="120386" y="-28533"/>
                  <a:pt x="138457" y="22699"/>
                </a:cubicBezTo>
                <a:cubicBezTo>
                  <a:pt x="156528" y="73931"/>
                  <a:pt x="165564" y="516674"/>
                  <a:pt x="165564" y="516674"/>
                </a:cubicBezTo>
                <a:lnTo>
                  <a:pt x="51083" y="516674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64272C6D-9102-A356-9581-4826048D8340}"/>
              </a:ext>
            </a:extLst>
          </p:cNvPr>
          <p:cNvSpPr/>
          <p:nvPr/>
        </p:nvSpPr>
        <p:spPr>
          <a:xfrm>
            <a:off x="8275194" y="1465026"/>
            <a:ext cx="165712" cy="516744"/>
          </a:xfrm>
          <a:custGeom>
            <a:avLst/>
            <a:gdLst>
              <a:gd name="connsiteX0" fmla="*/ 165655 w 165712"/>
              <a:gd name="connsiteY0" fmla="*/ 22699 h 516744"/>
              <a:gd name="connsiteX1" fmla="*/ 27049 w 165712"/>
              <a:gd name="connsiteY1" fmla="*/ 22699 h 516744"/>
              <a:gd name="connsiteX2" fmla="*/ -58 w 165712"/>
              <a:gd name="connsiteY2" fmla="*/ 516674 h 516744"/>
              <a:gd name="connsiteX3" fmla="*/ 114423 w 165712"/>
              <a:gd name="connsiteY3" fmla="*/ 516674 h 5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12" h="516744">
                <a:moveTo>
                  <a:pt x="165655" y="22699"/>
                </a:moveTo>
                <a:cubicBezTo>
                  <a:pt x="165655" y="22699"/>
                  <a:pt x="45120" y="-28533"/>
                  <a:pt x="27049" y="22699"/>
                </a:cubicBezTo>
                <a:cubicBezTo>
                  <a:pt x="8978" y="73931"/>
                  <a:pt x="-58" y="516674"/>
                  <a:pt x="-58" y="516674"/>
                </a:cubicBezTo>
                <a:lnTo>
                  <a:pt x="114423" y="516674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3771C16-6AA0-E42D-B08C-165C703E0919}"/>
              </a:ext>
            </a:extLst>
          </p:cNvPr>
          <p:cNvSpPr/>
          <p:nvPr/>
        </p:nvSpPr>
        <p:spPr>
          <a:xfrm>
            <a:off x="8440816" y="1038998"/>
            <a:ext cx="81320" cy="376512"/>
          </a:xfrm>
          <a:custGeom>
            <a:avLst/>
            <a:gdLst>
              <a:gd name="connsiteX0" fmla="*/ 18071 w 81320"/>
              <a:gd name="connsiteY0" fmla="*/ 9036 h 376512"/>
              <a:gd name="connsiteX1" fmla="*/ 0 w 81320"/>
              <a:gd name="connsiteY1" fmla="*/ 376512 h 376512"/>
              <a:gd name="connsiteX2" fmla="*/ 81320 w 81320"/>
              <a:gd name="connsiteY2" fmla="*/ 376512 h 376512"/>
              <a:gd name="connsiteX3" fmla="*/ 81320 w 81320"/>
              <a:gd name="connsiteY3" fmla="*/ 0 h 376512"/>
              <a:gd name="connsiteX4" fmla="*/ 18071 w 81320"/>
              <a:gd name="connsiteY4" fmla="*/ 9036 h 37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320" h="376512">
                <a:moveTo>
                  <a:pt x="18071" y="9036"/>
                </a:moveTo>
                <a:lnTo>
                  <a:pt x="0" y="376512"/>
                </a:lnTo>
                <a:lnTo>
                  <a:pt x="81320" y="376512"/>
                </a:lnTo>
                <a:lnTo>
                  <a:pt x="81320" y="0"/>
                </a:lnTo>
                <a:lnTo>
                  <a:pt x="18071" y="9036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4DE22E2-9D0E-1285-31B5-0CC2D15ADBD4}"/>
              </a:ext>
            </a:extLst>
          </p:cNvPr>
          <p:cNvSpPr/>
          <p:nvPr/>
        </p:nvSpPr>
        <p:spPr>
          <a:xfrm>
            <a:off x="8389675" y="1363426"/>
            <a:ext cx="1424639" cy="618344"/>
          </a:xfrm>
          <a:custGeom>
            <a:avLst/>
            <a:gdLst>
              <a:gd name="connsiteX0" fmla="*/ -58 w 1424639"/>
              <a:gd name="connsiteY0" fmla="*/ 618274 h 618344"/>
              <a:gd name="connsiteX1" fmla="*/ 24067 w 1424639"/>
              <a:gd name="connsiteY1" fmla="*/ 88157 h 618344"/>
              <a:gd name="connsiteX2" fmla="*/ 301098 w 1424639"/>
              <a:gd name="connsiteY2" fmla="*/ 6836 h 618344"/>
              <a:gd name="connsiteX3" fmla="*/ 1424581 w 1424639"/>
              <a:gd name="connsiteY3" fmla="*/ 115263 h 618344"/>
              <a:gd name="connsiteX4" fmla="*/ 1424581 w 1424639"/>
              <a:gd name="connsiteY4" fmla="*/ 618274 h 61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639" h="618344">
                <a:moveTo>
                  <a:pt x="-58" y="618274"/>
                </a:moveTo>
                <a:lnTo>
                  <a:pt x="24067" y="88157"/>
                </a:lnTo>
                <a:cubicBezTo>
                  <a:pt x="24067" y="88157"/>
                  <a:pt x="15032" y="-29306"/>
                  <a:pt x="301098" y="6836"/>
                </a:cubicBezTo>
                <a:cubicBezTo>
                  <a:pt x="587164" y="42979"/>
                  <a:pt x="1424581" y="115263"/>
                  <a:pt x="1424581" y="115263"/>
                </a:cubicBezTo>
                <a:lnTo>
                  <a:pt x="1424581" y="618274"/>
                </a:ln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F8742F52-A67B-1634-9EE0-0F60E3B1CBA2}"/>
              </a:ext>
            </a:extLst>
          </p:cNvPr>
          <p:cNvSpPr/>
          <p:nvPr/>
        </p:nvSpPr>
        <p:spPr>
          <a:xfrm>
            <a:off x="8022198" y="4749637"/>
            <a:ext cx="1512013" cy="1003066"/>
          </a:xfrm>
          <a:custGeom>
            <a:avLst/>
            <a:gdLst>
              <a:gd name="connsiteX0" fmla="*/ 1511955 w 1512013"/>
              <a:gd name="connsiteY0" fmla="*/ 24054 h 1003066"/>
              <a:gd name="connsiteX1" fmla="*/ 1466777 w 1512013"/>
              <a:gd name="connsiteY1" fmla="*/ 834184 h 1003066"/>
              <a:gd name="connsiteX2" fmla="*/ -58 w 1512013"/>
              <a:gd name="connsiteY2" fmla="*/ 852255 h 1003066"/>
              <a:gd name="connsiteX3" fmla="*/ 72227 w 1512013"/>
              <a:gd name="connsiteY3" fmla="*/ -71 h 1003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2013" h="1003066">
                <a:moveTo>
                  <a:pt x="1511955" y="24054"/>
                </a:moveTo>
                <a:lnTo>
                  <a:pt x="1466777" y="834184"/>
                </a:lnTo>
                <a:cubicBezTo>
                  <a:pt x="1466777" y="834184"/>
                  <a:pt x="804108" y="1201661"/>
                  <a:pt x="-58" y="852255"/>
                </a:cubicBezTo>
                <a:lnTo>
                  <a:pt x="72227" y="-71"/>
                </a:ln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D0DEF31-64F4-0E44-8020-776829FD457D}"/>
              </a:ext>
            </a:extLst>
          </p:cNvPr>
          <p:cNvSpPr/>
          <p:nvPr/>
        </p:nvSpPr>
        <p:spPr>
          <a:xfrm>
            <a:off x="8904703" y="1415511"/>
            <a:ext cx="948735" cy="692667"/>
          </a:xfrm>
          <a:custGeom>
            <a:avLst/>
            <a:gdLst>
              <a:gd name="connsiteX0" fmla="*/ 0 w 948735"/>
              <a:gd name="connsiteY0" fmla="*/ 168604 h 692667"/>
              <a:gd name="connsiteX1" fmla="*/ 14999 w 948735"/>
              <a:gd name="connsiteY1" fmla="*/ 692667 h 692667"/>
              <a:gd name="connsiteX2" fmla="*/ 948735 w 948735"/>
              <a:gd name="connsiteY2" fmla="*/ 692667 h 692667"/>
              <a:gd name="connsiteX3" fmla="*/ 894522 w 948735"/>
              <a:gd name="connsiteY3" fmla="*/ 0 h 692667"/>
              <a:gd name="connsiteX4" fmla="*/ 0 w 948735"/>
              <a:gd name="connsiteY4" fmla="*/ 168604 h 69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8735" h="692667">
                <a:moveTo>
                  <a:pt x="0" y="168604"/>
                </a:moveTo>
                <a:lnTo>
                  <a:pt x="14999" y="692667"/>
                </a:lnTo>
                <a:lnTo>
                  <a:pt x="948735" y="692667"/>
                </a:lnTo>
                <a:lnTo>
                  <a:pt x="894522" y="0"/>
                </a:lnTo>
                <a:lnTo>
                  <a:pt x="0" y="168604"/>
                </a:ln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8DD8167-947A-3D95-53CA-396245A8165A}"/>
              </a:ext>
            </a:extLst>
          </p:cNvPr>
          <p:cNvSpPr/>
          <p:nvPr/>
        </p:nvSpPr>
        <p:spPr>
          <a:xfrm>
            <a:off x="3113624" y="1946396"/>
            <a:ext cx="11415175" cy="2905602"/>
          </a:xfrm>
          <a:prstGeom prst="roundRect">
            <a:avLst>
              <a:gd name="adj" fmla="val 50000"/>
            </a:avLst>
          </a:pr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7FD8FAF1-14C9-36D8-4FBF-E55B6500B4FB}"/>
              </a:ext>
            </a:extLst>
          </p:cNvPr>
          <p:cNvSpPr/>
          <p:nvPr/>
        </p:nvSpPr>
        <p:spPr>
          <a:xfrm>
            <a:off x="8120054" y="4427338"/>
            <a:ext cx="879522" cy="1114357"/>
          </a:xfrm>
          <a:custGeom>
            <a:avLst/>
            <a:gdLst>
              <a:gd name="connsiteX0" fmla="*/ 0 w 879522"/>
              <a:gd name="connsiteY0" fmla="*/ 0 h 1114357"/>
              <a:gd name="connsiteX1" fmla="*/ 879523 w 879522"/>
              <a:gd name="connsiteY1" fmla="*/ 0 h 1114357"/>
              <a:gd name="connsiteX2" fmla="*/ 879523 w 879522"/>
              <a:gd name="connsiteY2" fmla="*/ 1114357 h 1114357"/>
              <a:gd name="connsiteX3" fmla="*/ 0 w 879522"/>
              <a:gd name="connsiteY3" fmla="*/ 1114357 h 111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522" h="1114357">
                <a:moveTo>
                  <a:pt x="0" y="0"/>
                </a:moveTo>
                <a:lnTo>
                  <a:pt x="879523" y="0"/>
                </a:lnTo>
                <a:lnTo>
                  <a:pt x="879523" y="1114357"/>
                </a:lnTo>
                <a:lnTo>
                  <a:pt x="0" y="1114357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324ABE15-AEA5-D10A-0CB1-FE4B628AB274}"/>
              </a:ext>
            </a:extLst>
          </p:cNvPr>
          <p:cNvSpPr/>
          <p:nvPr/>
        </p:nvSpPr>
        <p:spPr>
          <a:xfrm>
            <a:off x="8675495" y="4807213"/>
            <a:ext cx="150862" cy="151460"/>
          </a:xfrm>
          <a:custGeom>
            <a:avLst/>
            <a:gdLst>
              <a:gd name="connsiteX0" fmla="*/ 279 w 150862"/>
              <a:gd name="connsiteY0" fmla="*/ 74905 h 151460"/>
              <a:gd name="connsiteX1" fmla="*/ 147830 w 150862"/>
              <a:gd name="connsiteY1" fmla="*/ 5603 h 151460"/>
              <a:gd name="connsiteX2" fmla="*/ 33439 w 150862"/>
              <a:gd name="connsiteY2" fmla="*/ 150172 h 151460"/>
              <a:gd name="connsiteX3" fmla="*/ 279 w 150862"/>
              <a:gd name="connsiteY3" fmla="*/ 74905 h 1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862" h="151460">
                <a:moveTo>
                  <a:pt x="279" y="74905"/>
                </a:moveTo>
                <a:cubicBezTo>
                  <a:pt x="279" y="74905"/>
                  <a:pt x="126777" y="-24486"/>
                  <a:pt x="147830" y="5603"/>
                </a:cubicBezTo>
                <a:cubicBezTo>
                  <a:pt x="168883" y="35691"/>
                  <a:pt x="72654" y="165261"/>
                  <a:pt x="33439" y="150172"/>
                </a:cubicBezTo>
                <a:cubicBezTo>
                  <a:pt x="-5775" y="135083"/>
                  <a:pt x="279" y="74905"/>
                  <a:pt x="279" y="74905"/>
                </a:cubicBez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A6D9B78-F2A5-3910-D524-C6D9B461981B}"/>
              </a:ext>
            </a:extLst>
          </p:cNvPr>
          <p:cNvSpPr/>
          <p:nvPr/>
        </p:nvSpPr>
        <p:spPr>
          <a:xfrm>
            <a:off x="8372578" y="312895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BF45648E-AB9C-1CAA-BDAF-DD354149BF92}"/>
              </a:ext>
            </a:extLst>
          </p:cNvPr>
          <p:cNvSpPr/>
          <p:nvPr/>
        </p:nvSpPr>
        <p:spPr>
          <a:xfrm>
            <a:off x="8372578" y="312895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880D3B79-AEE6-79BB-5D6E-6F20B8B6DEA8}"/>
              </a:ext>
            </a:extLst>
          </p:cNvPr>
          <p:cNvSpPr/>
          <p:nvPr/>
        </p:nvSpPr>
        <p:spPr>
          <a:xfrm>
            <a:off x="8372578" y="367108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3D6541-BCD7-2745-791C-58165AF623A3}"/>
              </a:ext>
            </a:extLst>
          </p:cNvPr>
          <p:cNvSpPr/>
          <p:nvPr/>
        </p:nvSpPr>
        <p:spPr>
          <a:xfrm>
            <a:off x="9564661" y="888466"/>
            <a:ext cx="451330" cy="1063125"/>
          </a:xfrm>
          <a:custGeom>
            <a:avLst/>
            <a:gdLst>
              <a:gd name="connsiteX0" fmla="*/ 415217 w 451330"/>
              <a:gd name="connsiteY0" fmla="*/ -71 h 1063125"/>
              <a:gd name="connsiteX1" fmla="*/ 448378 w 451330"/>
              <a:gd name="connsiteY1" fmla="*/ 210729 h 1063125"/>
              <a:gd name="connsiteX2" fmla="*/ 436089 w 451330"/>
              <a:gd name="connsiteY2" fmla="*/ 325210 h 1063125"/>
              <a:gd name="connsiteX3" fmla="*/ 415217 w 451330"/>
              <a:gd name="connsiteY3" fmla="*/ 385387 h 1063125"/>
              <a:gd name="connsiteX4" fmla="*/ 389556 w 451330"/>
              <a:gd name="connsiteY4" fmla="*/ 412494 h 1063125"/>
              <a:gd name="connsiteX5" fmla="*/ 389556 w 451330"/>
              <a:gd name="connsiteY5" fmla="*/ 457671 h 1063125"/>
              <a:gd name="connsiteX6" fmla="*/ 389556 w 451330"/>
              <a:gd name="connsiteY6" fmla="*/ 526974 h 1063125"/>
              <a:gd name="connsiteX7" fmla="*/ 333897 w 451330"/>
              <a:gd name="connsiteY7" fmla="*/ 599259 h 1063125"/>
              <a:gd name="connsiteX8" fmla="*/ 333897 w 451330"/>
              <a:gd name="connsiteY8" fmla="*/ 731811 h 1063125"/>
              <a:gd name="connsiteX9" fmla="*/ 319168 w 451330"/>
              <a:gd name="connsiteY9" fmla="*/ 852255 h 1063125"/>
              <a:gd name="connsiteX10" fmla="*/ 278508 w 451330"/>
              <a:gd name="connsiteY10" fmla="*/ 1063055 h 1063125"/>
              <a:gd name="connsiteX11" fmla="*/ -58 w 451330"/>
              <a:gd name="connsiteY11" fmla="*/ 960682 h 1063125"/>
              <a:gd name="connsiteX12" fmla="*/ 45120 w 451330"/>
              <a:gd name="connsiteY12" fmla="*/ 801023 h 1063125"/>
              <a:gd name="connsiteX13" fmla="*/ 70329 w 451330"/>
              <a:gd name="connsiteY13" fmla="*/ 650491 h 1063125"/>
              <a:gd name="connsiteX14" fmla="*/ 249595 w 451330"/>
              <a:gd name="connsiteY14" fmla="*/ 111338 h 106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1330" h="1063125">
                <a:moveTo>
                  <a:pt x="415217" y="-71"/>
                </a:moveTo>
                <a:cubicBezTo>
                  <a:pt x="415217" y="-71"/>
                  <a:pt x="463376" y="180641"/>
                  <a:pt x="448378" y="210729"/>
                </a:cubicBezTo>
                <a:cubicBezTo>
                  <a:pt x="433378" y="240818"/>
                  <a:pt x="436089" y="325210"/>
                  <a:pt x="436089" y="325210"/>
                </a:cubicBezTo>
                <a:cubicBezTo>
                  <a:pt x="436089" y="325210"/>
                  <a:pt x="439342" y="379423"/>
                  <a:pt x="415217" y="385387"/>
                </a:cubicBezTo>
                <a:cubicBezTo>
                  <a:pt x="391092" y="391350"/>
                  <a:pt x="370039" y="394422"/>
                  <a:pt x="389556" y="412494"/>
                </a:cubicBezTo>
                <a:cubicBezTo>
                  <a:pt x="409073" y="430565"/>
                  <a:pt x="389556" y="457671"/>
                  <a:pt x="389556" y="457671"/>
                </a:cubicBezTo>
                <a:cubicBezTo>
                  <a:pt x="389556" y="457671"/>
                  <a:pt x="378984" y="499868"/>
                  <a:pt x="389556" y="526974"/>
                </a:cubicBezTo>
                <a:cubicBezTo>
                  <a:pt x="400127" y="554081"/>
                  <a:pt x="327752" y="565376"/>
                  <a:pt x="333897" y="599259"/>
                </a:cubicBezTo>
                <a:cubicBezTo>
                  <a:pt x="340041" y="633142"/>
                  <a:pt x="360281" y="728739"/>
                  <a:pt x="333897" y="731811"/>
                </a:cubicBezTo>
                <a:cubicBezTo>
                  <a:pt x="307513" y="734883"/>
                  <a:pt x="342932" y="852255"/>
                  <a:pt x="319168" y="852255"/>
                </a:cubicBezTo>
                <a:cubicBezTo>
                  <a:pt x="295405" y="852255"/>
                  <a:pt x="278508" y="1063055"/>
                  <a:pt x="278508" y="1063055"/>
                </a:cubicBezTo>
                <a:cubicBezTo>
                  <a:pt x="278508" y="1063055"/>
                  <a:pt x="111350" y="921558"/>
                  <a:pt x="-58" y="960682"/>
                </a:cubicBezTo>
                <a:cubicBezTo>
                  <a:pt x="-58" y="960682"/>
                  <a:pt x="8978" y="843219"/>
                  <a:pt x="45120" y="801023"/>
                </a:cubicBezTo>
                <a:cubicBezTo>
                  <a:pt x="81262" y="758827"/>
                  <a:pt x="70329" y="650491"/>
                  <a:pt x="70329" y="650491"/>
                </a:cubicBezTo>
                <a:lnTo>
                  <a:pt x="249595" y="111338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20CD8F9-F034-53D0-2DDE-C855A8704EEE}"/>
              </a:ext>
            </a:extLst>
          </p:cNvPr>
          <p:cNvSpPr/>
          <p:nvPr/>
        </p:nvSpPr>
        <p:spPr>
          <a:xfrm>
            <a:off x="8796442" y="2740939"/>
            <a:ext cx="310830" cy="644756"/>
          </a:xfrm>
          <a:custGeom>
            <a:avLst/>
            <a:gdLst>
              <a:gd name="connsiteX0" fmla="*/ 288914 w 310830"/>
              <a:gd name="connsiteY0" fmla="*/ 639286 h 644756"/>
              <a:gd name="connsiteX1" fmla="*/ 207594 w 310830"/>
              <a:gd name="connsiteY1" fmla="*/ 451437 h 644756"/>
              <a:gd name="connsiteX2" fmla="*/ 23901 w 310830"/>
              <a:gd name="connsiteY2" fmla="*/ 502668 h 644756"/>
              <a:gd name="connsiteX3" fmla="*/ 41972 w 310830"/>
              <a:gd name="connsiteY3" fmla="*/ 114139 h 644756"/>
              <a:gd name="connsiteX4" fmla="*/ 65645 w 310830"/>
              <a:gd name="connsiteY4" fmla="*/ 27036 h 644756"/>
              <a:gd name="connsiteX5" fmla="*/ 228285 w 310830"/>
              <a:gd name="connsiteY5" fmla="*/ -71 h 644756"/>
              <a:gd name="connsiteX6" fmla="*/ 232441 w 310830"/>
              <a:gd name="connsiteY6" fmla="*/ 78358 h 644756"/>
              <a:gd name="connsiteX7" fmla="*/ 270391 w 310830"/>
              <a:gd name="connsiteY7" fmla="*/ 225819 h 644756"/>
              <a:gd name="connsiteX8" fmla="*/ 288914 w 310830"/>
              <a:gd name="connsiteY8" fmla="*/ 639286 h 644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0830" h="644756">
                <a:moveTo>
                  <a:pt x="288914" y="639286"/>
                </a:moveTo>
                <a:cubicBezTo>
                  <a:pt x="249790" y="682567"/>
                  <a:pt x="207594" y="451437"/>
                  <a:pt x="207594" y="451437"/>
                </a:cubicBezTo>
                <a:cubicBezTo>
                  <a:pt x="207594" y="451437"/>
                  <a:pt x="96185" y="605042"/>
                  <a:pt x="23901" y="502668"/>
                </a:cubicBezTo>
                <a:cubicBezTo>
                  <a:pt x="-26157" y="431739"/>
                  <a:pt x="13329" y="230788"/>
                  <a:pt x="41972" y="114139"/>
                </a:cubicBezTo>
                <a:cubicBezTo>
                  <a:pt x="54802" y="62275"/>
                  <a:pt x="65645" y="27036"/>
                  <a:pt x="65645" y="27036"/>
                </a:cubicBezTo>
                <a:lnTo>
                  <a:pt x="228285" y="-71"/>
                </a:lnTo>
                <a:cubicBezTo>
                  <a:pt x="228285" y="-71"/>
                  <a:pt x="228828" y="35349"/>
                  <a:pt x="232441" y="78358"/>
                </a:cubicBezTo>
                <a:cubicBezTo>
                  <a:pt x="237321" y="136457"/>
                  <a:pt x="247893" y="208561"/>
                  <a:pt x="270391" y="225819"/>
                </a:cubicBezTo>
                <a:cubicBezTo>
                  <a:pt x="310057" y="255726"/>
                  <a:pt x="328128" y="595645"/>
                  <a:pt x="288914" y="639286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4B201C8D-B74D-3AAC-40BE-CE124DEAE913}"/>
              </a:ext>
            </a:extLst>
          </p:cNvPr>
          <p:cNvSpPr/>
          <p:nvPr/>
        </p:nvSpPr>
        <p:spPr>
          <a:xfrm>
            <a:off x="8547715" y="590286"/>
            <a:ext cx="1396293" cy="1126380"/>
          </a:xfrm>
          <a:custGeom>
            <a:avLst/>
            <a:gdLst>
              <a:gd name="connsiteX0" fmla="*/ 453340 w 1396293"/>
              <a:gd name="connsiteY0" fmla="*/ 84237 h 1126380"/>
              <a:gd name="connsiteX1" fmla="*/ 100953 w 1396293"/>
              <a:gd name="connsiteY1" fmla="*/ 231788 h 1126380"/>
              <a:gd name="connsiteX2" fmla="*/ 1561 w 1396293"/>
              <a:gd name="connsiteY2" fmla="*/ 457677 h 1126380"/>
              <a:gd name="connsiteX3" fmla="*/ 296663 w 1396293"/>
              <a:gd name="connsiteY3" fmla="*/ 608300 h 1126380"/>
              <a:gd name="connsiteX4" fmla="*/ 311752 w 1396293"/>
              <a:gd name="connsiteY4" fmla="*/ 1126310 h 1126380"/>
              <a:gd name="connsiteX5" fmla="*/ 477374 w 1396293"/>
              <a:gd name="connsiteY5" fmla="*/ 1091252 h 1126380"/>
              <a:gd name="connsiteX6" fmla="*/ 709317 w 1396293"/>
              <a:gd name="connsiteY6" fmla="*/ 1091252 h 1126380"/>
              <a:gd name="connsiteX7" fmla="*/ 787656 w 1396293"/>
              <a:gd name="connsiteY7" fmla="*/ 1091252 h 1126380"/>
              <a:gd name="connsiteX8" fmla="*/ 1140044 w 1396293"/>
              <a:gd name="connsiteY8" fmla="*/ 960688 h 1126380"/>
              <a:gd name="connsiteX9" fmla="*/ 1138507 w 1396293"/>
              <a:gd name="connsiteY9" fmla="*/ 685825 h 1126380"/>
              <a:gd name="connsiteX10" fmla="*/ 1329700 w 1396293"/>
              <a:gd name="connsiteY10" fmla="*/ 283020 h 1126380"/>
              <a:gd name="connsiteX11" fmla="*/ 1323736 w 1396293"/>
              <a:gd name="connsiteY11" fmla="*/ 84237 h 1126380"/>
              <a:gd name="connsiteX12" fmla="*/ 1121972 w 1396293"/>
              <a:gd name="connsiteY12" fmla="*/ -65 h 1126380"/>
              <a:gd name="connsiteX13" fmla="*/ 453340 w 1396293"/>
              <a:gd name="connsiteY13" fmla="*/ 84237 h 11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96293" h="1126380">
                <a:moveTo>
                  <a:pt x="453340" y="84237"/>
                </a:moveTo>
                <a:cubicBezTo>
                  <a:pt x="453340" y="84237"/>
                  <a:pt x="170165" y="81255"/>
                  <a:pt x="100953" y="231788"/>
                </a:cubicBezTo>
                <a:cubicBezTo>
                  <a:pt x="31740" y="382320"/>
                  <a:pt x="28668" y="433643"/>
                  <a:pt x="1561" y="457677"/>
                </a:cubicBezTo>
                <a:cubicBezTo>
                  <a:pt x="-25545" y="481712"/>
                  <a:pt x="296663" y="608300"/>
                  <a:pt x="296663" y="608300"/>
                </a:cubicBezTo>
                <a:lnTo>
                  <a:pt x="311752" y="1126310"/>
                </a:lnTo>
                <a:cubicBezTo>
                  <a:pt x="311752" y="1126310"/>
                  <a:pt x="375001" y="1062247"/>
                  <a:pt x="477374" y="1091252"/>
                </a:cubicBezTo>
                <a:cubicBezTo>
                  <a:pt x="579748" y="1120256"/>
                  <a:pt x="709317" y="1091252"/>
                  <a:pt x="709317" y="1091252"/>
                </a:cubicBezTo>
                <a:cubicBezTo>
                  <a:pt x="709317" y="1091252"/>
                  <a:pt x="703264" y="1080319"/>
                  <a:pt x="787656" y="1091252"/>
                </a:cubicBezTo>
                <a:cubicBezTo>
                  <a:pt x="872048" y="1102185"/>
                  <a:pt x="1140044" y="960688"/>
                  <a:pt x="1140044" y="960688"/>
                </a:cubicBezTo>
                <a:cubicBezTo>
                  <a:pt x="1140044" y="960688"/>
                  <a:pt x="1144471" y="734075"/>
                  <a:pt x="1138507" y="685825"/>
                </a:cubicBezTo>
                <a:cubicBezTo>
                  <a:pt x="1132544" y="637575"/>
                  <a:pt x="1329700" y="283020"/>
                  <a:pt x="1329700" y="283020"/>
                </a:cubicBezTo>
                <a:cubicBezTo>
                  <a:pt x="1329700" y="283020"/>
                  <a:pt x="1483305" y="135469"/>
                  <a:pt x="1323736" y="84237"/>
                </a:cubicBezTo>
                <a:cubicBezTo>
                  <a:pt x="1323736" y="84237"/>
                  <a:pt x="1267264" y="-878"/>
                  <a:pt x="1121972" y="-65"/>
                </a:cubicBezTo>
                <a:cubicBezTo>
                  <a:pt x="976680" y="748"/>
                  <a:pt x="453340" y="84237"/>
                  <a:pt x="453340" y="8423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AF2715E2-26E7-9B0B-C006-22362C1936AA}"/>
              </a:ext>
            </a:extLst>
          </p:cNvPr>
          <p:cNvSpPr/>
          <p:nvPr/>
        </p:nvSpPr>
        <p:spPr>
          <a:xfrm>
            <a:off x="8547715" y="581251"/>
            <a:ext cx="1453148" cy="1126380"/>
          </a:xfrm>
          <a:custGeom>
            <a:avLst/>
            <a:gdLst>
              <a:gd name="connsiteX0" fmla="*/ 453340 w 1453148"/>
              <a:gd name="connsiteY0" fmla="*/ 84237 h 1126380"/>
              <a:gd name="connsiteX1" fmla="*/ 100953 w 1453148"/>
              <a:gd name="connsiteY1" fmla="*/ 231788 h 1126380"/>
              <a:gd name="connsiteX2" fmla="*/ 1561 w 1453148"/>
              <a:gd name="connsiteY2" fmla="*/ 457677 h 1126380"/>
              <a:gd name="connsiteX3" fmla="*/ 296663 w 1453148"/>
              <a:gd name="connsiteY3" fmla="*/ 608300 h 1126380"/>
              <a:gd name="connsiteX4" fmla="*/ 311752 w 1453148"/>
              <a:gd name="connsiteY4" fmla="*/ 1126310 h 1126380"/>
              <a:gd name="connsiteX5" fmla="*/ 477374 w 1453148"/>
              <a:gd name="connsiteY5" fmla="*/ 1091252 h 1126380"/>
              <a:gd name="connsiteX6" fmla="*/ 709317 w 1453148"/>
              <a:gd name="connsiteY6" fmla="*/ 1091252 h 1126380"/>
              <a:gd name="connsiteX7" fmla="*/ 787656 w 1453148"/>
              <a:gd name="connsiteY7" fmla="*/ 1091252 h 1126380"/>
              <a:gd name="connsiteX8" fmla="*/ 1140044 w 1453148"/>
              <a:gd name="connsiteY8" fmla="*/ 960688 h 1126380"/>
              <a:gd name="connsiteX9" fmla="*/ 1239435 w 1453148"/>
              <a:gd name="connsiteY9" fmla="*/ 740852 h 1126380"/>
              <a:gd name="connsiteX10" fmla="*/ 1450234 w 1453148"/>
              <a:gd name="connsiteY10" fmla="*/ 328197 h 1126380"/>
              <a:gd name="connsiteX11" fmla="*/ 1323736 w 1453148"/>
              <a:gd name="connsiteY11" fmla="*/ 84237 h 1126380"/>
              <a:gd name="connsiteX12" fmla="*/ 1121972 w 1453148"/>
              <a:gd name="connsiteY12" fmla="*/ -65 h 1126380"/>
              <a:gd name="connsiteX13" fmla="*/ 453340 w 1453148"/>
              <a:gd name="connsiteY13" fmla="*/ 84237 h 11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53148" h="1126380">
                <a:moveTo>
                  <a:pt x="453340" y="84237"/>
                </a:moveTo>
                <a:cubicBezTo>
                  <a:pt x="453340" y="84237"/>
                  <a:pt x="170165" y="81255"/>
                  <a:pt x="100953" y="231788"/>
                </a:cubicBezTo>
                <a:cubicBezTo>
                  <a:pt x="31740" y="382320"/>
                  <a:pt x="28668" y="433643"/>
                  <a:pt x="1561" y="457677"/>
                </a:cubicBezTo>
                <a:cubicBezTo>
                  <a:pt x="-25545" y="481712"/>
                  <a:pt x="296663" y="608300"/>
                  <a:pt x="296663" y="608300"/>
                </a:cubicBezTo>
                <a:lnTo>
                  <a:pt x="311752" y="1126310"/>
                </a:lnTo>
                <a:cubicBezTo>
                  <a:pt x="311752" y="1126310"/>
                  <a:pt x="375001" y="1062247"/>
                  <a:pt x="477374" y="1091252"/>
                </a:cubicBezTo>
                <a:cubicBezTo>
                  <a:pt x="579748" y="1120256"/>
                  <a:pt x="709317" y="1091252"/>
                  <a:pt x="709317" y="1091252"/>
                </a:cubicBezTo>
                <a:cubicBezTo>
                  <a:pt x="709317" y="1091252"/>
                  <a:pt x="703264" y="1080319"/>
                  <a:pt x="787656" y="1091252"/>
                </a:cubicBezTo>
                <a:cubicBezTo>
                  <a:pt x="872048" y="1102185"/>
                  <a:pt x="1140044" y="960688"/>
                  <a:pt x="1140044" y="960688"/>
                </a:cubicBezTo>
                <a:cubicBezTo>
                  <a:pt x="1140044" y="960688"/>
                  <a:pt x="1245398" y="789012"/>
                  <a:pt x="1239435" y="740852"/>
                </a:cubicBezTo>
                <a:cubicBezTo>
                  <a:pt x="1233471" y="692692"/>
                  <a:pt x="1450234" y="328197"/>
                  <a:pt x="1450234" y="328197"/>
                </a:cubicBezTo>
                <a:cubicBezTo>
                  <a:pt x="1450234" y="328197"/>
                  <a:pt x="1483395" y="135469"/>
                  <a:pt x="1323736" y="84237"/>
                </a:cubicBezTo>
                <a:cubicBezTo>
                  <a:pt x="1323736" y="84237"/>
                  <a:pt x="1267264" y="-878"/>
                  <a:pt x="1121972" y="-65"/>
                </a:cubicBezTo>
                <a:cubicBezTo>
                  <a:pt x="976680" y="748"/>
                  <a:pt x="453340" y="84237"/>
                  <a:pt x="453340" y="84237"/>
                </a:cubicBez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32F089B-081B-47BD-09FC-72535727FD64}"/>
              </a:ext>
            </a:extLst>
          </p:cNvPr>
          <p:cNvSpPr/>
          <p:nvPr/>
        </p:nvSpPr>
        <p:spPr>
          <a:xfrm>
            <a:off x="8839195" y="2741029"/>
            <a:ext cx="190470" cy="114209"/>
          </a:xfrm>
          <a:custGeom>
            <a:avLst/>
            <a:gdLst>
              <a:gd name="connsiteX0" fmla="*/ 190412 w 190470"/>
              <a:gd name="connsiteY0" fmla="*/ 77997 h 114209"/>
              <a:gd name="connsiteX1" fmla="*/ -58 w 190470"/>
              <a:gd name="connsiteY1" fmla="*/ 114139 h 114209"/>
              <a:gd name="connsiteX2" fmla="*/ 23615 w 190470"/>
              <a:gd name="connsiteY2" fmla="*/ 27036 h 114209"/>
              <a:gd name="connsiteX3" fmla="*/ 186256 w 190470"/>
              <a:gd name="connsiteY3" fmla="*/ -71 h 114209"/>
              <a:gd name="connsiteX4" fmla="*/ 190412 w 190470"/>
              <a:gd name="connsiteY4" fmla="*/ 77997 h 114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470" h="114209">
                <a:moveTo>
                  <a:pt x="190412" y="77997"/>
                </a:moveTo>
                <a:cubicBezTo>
                  <a:pt x="128338" y="58661"/>
                  <a:pt x="30934" y="101308"/>
                  <a:pt x="-58" y="114139"/>
                </a:cubicBezTo>
                <a:cubicBezTo>
                  <a:pt x="12773" y="62275"/>
                  <a:pt x="23615" y="27036"/>
                  <a:pt x="23615" y="27036"/>
                </a:cubicBezTo>
                <a:lnTo>
                  <a:pt x="186256" y="-71"/>
                </a:lnTo>
                <a:cubicBezTo>
                  <a:pt x="186256" y="-71"/>
                  <a:pt x="186527" y="35349"/>
                  <a:pt x="190412" y="7799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84ACF35-649F-2D19-B951-0D8BD666B06C}"/>
              </a:ext>
            </a:extLst>
          </p:cNvPr>
          <p:cNvSpPr/>
          <p:nvPr/>
        </p:nvSpPr>
        <p:spPr>
          <a:xfrm>
            <a:off x="8541302" y="1038998"/>
            <a:ext cx="526040" cy="1810457"/>
          </a:xfrm>
          <a:custGeom>
            <a:avLst/>
            <a:gdLst>
              <a:gd name="connsiteX0" fmla="*/ 95257 w 526040"/>
              <a:gd name="connsiteY0" fmla="*/ -71 h 1810457"/>
              <a:gd name="connsiteX1" fmla="*/ 7974 w 526040"/>
              <a:gd name="connsiteY1" fmla="*/ -71 h 1810457"/>
              <a:gd name="connsiteX2" fmla="*/ 7974 w 526040"/>
              <a:gd name="connsiteY2" fmla="*/ 237926 h 1810457"/>
              <a:gd name="connsiteX3" fmla="*/ 29026 w 526040"/>
              <a:gd name="connsiteY3" fmla="*/ 324397 h 1810457"/>
              <a:gd name="connsiteX4" fmla="*/ 71223 w 526040"/>
              <a:gd name="connsiteY4" fmla="*/ 425957 h 1810457"/>
              <a:gd name="connsiteX5" fmla="*/ 107365 w 526040"/>
              <a:gd name="connsiteY5" fmla="*/ 633775 h 1810457"/>
              <a:gd name="connsiteX6" fmla="*/ 74204 w 526040"/>
              <a:gd name="connsiteY6" fmla="*/ 942972 h 1810457"/>
              <a:gd name="connsiteX7" fmla="*/ 149471 w 526040"/>
              <a:gd name="connsiteY7" fmla="*/ 1060434 h 1810457"/>
              <a:gd name="connsiteX8" fmla="*/ 212720 w 526040"/>
              <a:gd name="connsiteY8" fmla="*/ 1373607 h 1810457"/>
              <a:gd name="connsiteX9" fmla="*/ 254916 w 526040"/>
              <a:gd name="connsiteY9" fmla="*/ 1472999 h 1810457"/>
              <a:gd name="connsiteX10" fmla="*/ 288076 w 526040"/>
              <a:gd name="connsiteY10" fmla="*/ 1810387 h 1810457"/>
              <a:gd name="connsiteX11" fmla="*/ 525983 w 526040"/>
              <a:gd name="connsiteY11" fmla="*/ 1798279 h 1810457"/>
              <a:gd name="connsiteX12" fmla="*/ 483787 w 526040"/>
              <a:gd name="connsiteY12" fmla="*/ 1488088 h 1810457"/>
              <a:gd name="connsiteX13" fmla="*/ 486859 w 526040"/>
              <a:gd name="connsiteY13" fmla="*/ 888758 h 1810457"/>
              <a:gd name="connsiteX14" fmla="*/ 459752 w 526040"/>
              <a:gd name="connsiteY14" fmla="*/ 747171 h 1810457"/>
              <a:gd name="connsiteX15" fmla="*/ 435627 w 526040"/>
              <a:gd name="connsiteY15" fmla="*/ 524264 h 1810457"/>
              <a:gd name="connsiteX16" fmla="*/ 357289 w 526040"/>
              <a:gd name="connsiteY16" fmla="*/ 174948 h 1810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6040" h="1810457">
                <a:moveTo>
                  <a:pt x="95257" y="-71"/>
                </a:moveTo>
                <a:lnTo>
                  <a:pt x="7974" y="-71"/>
                </a:lnTo>
                <a:cubicBezTo>
                  <a:pt x="7974" y="-71"/>
                  <a:pt x="-10097" y="183713"/>
                  <a:pt x="7974" y="237926"/>
                </a:cubicBezTo>
                <a:cubicBezTo>
                  <a:pt x="26045" y="292140"/>
                  <a:pt x="35080" y="284279"/>
                  <a:pt x="29026" y="324397"/>
                </a:cubicBezTo>
                <a:cubicBezTo>
                  <a:pt x="22973" y="364515"/>
                  <a:pt x="71223" y="425957"/>
                  <a:pt x="71223" y="425957"/>
                </a:cubicBezTo>
                <a:cubicBezTo>
                  <a:pt x="71223" y="425957"/>
                  <a:pt x="77186" y="577393"/>
                  <a:pt x="107365" y="633775"/>
                </a:cubicBezTo>
                <a:cubicBezTo>
                  <a:pt x="137544" y="690157"/>
                  <a:pt x="74204" y="942972"/>
                  <a:pt x="74204" y="942972"/>
                </a:cubicBezTo>
                <a:cubicBezTo>
                  <a:pt x="91480" y="986615"/>
                  <a:pt x="117039" y="1026503"/>
                  <a:pt x="149471" y="1060434"/>
                </a:cubicBezTo>
                <a:cubicBezTo>
                  <a:pt x="200702" y="1111576"/>
                  <a:pt x="227809" y="1301323"/>
                  <a:pt x="212720" y="1373607"/>
                </a:cubicBezTo>
                <a:cubicBezTo>
                  <a:pt x="197630" y="1445892"/>
                  <a:pt x="254916" y="1472999"/>
                  <a:pt x="254916" y="1472999"/>
                </a:cubicBezTo>
                <a:cubicBezTo>
                  <a:pt x="254916" y="1472999"/>
                  <a:pt x="279041" y="1810387"/>
                  <a:pt x="288076" y="1810387"/>
                </a:cubicBezTo>
                <a:cubicBezTo>
                  <a:pt x="297112" y="1810387"/>
                  <a:pt x="471769" y="1720031"/>
                  <a:pt x="525983" y="1798279"/>
                </a:cubicBezTo>
                <a:lnTo>
                  <a:pt x="483787" y="1488088"/>
                </a:lnTo>
                <a:lnTo>
                  <a:pt x="486859" y="888758"/>
                </a:lnTo>
                <a:cubicBezTo>
                  <a:pt x="486859" y="888758"/>
                  <a:pt x="429573" y="813402"/>
                  <a:pt x="459752" y="747171"/>
                </a:cubicBezTo>
                <a:cubicBezTo>
                  <a:pt x="489931" y="680940"/>
                  <a:pt x="435627" y="524264"/>
                  <a:pt x="435627" y="524264"/>
                </a:cubicBezTo>
                <a:lnTo>
                  <a:pt x="357289" y="174948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3960E1FE-1F03-50C4-8AC7-299B1C0B894F}"/>
              </a:ext>
            </a:extLst>
          </p:cNvPr>
          <p:cNvSpPr/>
          <p:nvPr/>
        </p:nvSpPr>
        <p:spPr>
          <a:xfrm>
            <a:off x="7906098" y="5788698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545770EE-F345-BD07-E08E-47737AC87E72}"/>
              </a:ext>
            </a:extLst>
          </p:cNvPr>
          <p:cNvSpPr/>
          <p:nvPr/>
        </p:nvSpPr>
        <p:spPr>
          <a:xfrm>
            <a:off x="7906098" y="5788698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0C64816-D82B-03D5-1308-6E8918F14B7B}"/>
              </a:ext>
            </a:extLst>
          </p:cNvPr>
          <p:cNvSpPr/>
          <p:nvPr/>
        </p:nvSpPr>
        <p:spPr>
          <a:xfrm>
            <a:off x="7906098" y="5752556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34F1116A-F581-0005-81A1-1963C032C4E3}"/>
              </a:ext>
            </a:extLst>
          </p:cNvPr>
          <p:cNvSpPr/>
          <p:nvPr/>
        </p:nvSpPr>
        <p:spPr>
          <a:xfrm>
            <a:off x="8803772" y="1129173"/>
            <a:ext cx="456895" cy="640666"/>
          </a:xfrm>
          <a:custGeom>
            <a:avLst/>
            <a:gdLst>
              <a:gd name="connsiteX0" fmla="*/ 28317 w 456895"/>
              <a:gd name="connsiteY0" fmla="*/ 18000 h 640666"/>
              <a:gd name="connsiteX1" fmla="*/ 217 w 456895"/>
              <a:gd name="connsiteY1" fmla="*/ 149378 h 640666"/>
              <a:gd name="connsiteX2" fmla="*/ 56057 w 456895"/>
              <a:gd name="connsiteY2" fmla="*/ 262503 h 640666"/>
              <a:gd name="connsiteX3" fmla="*/ 89398 w 456895"/>
              <a:gd name="connsiteY3" fmla="*/ 276056 h 640666"/>
              <a:gd name="connsiteX4" fmla="*/ 115149 w 456895"/>
              <a:gd name="connsiteY4" fmla="*/ 326023 h 640666"/>
              <a:gd name="connsiteX5" fmla="*/ 118311 w 456895"/>
              <a:gd name="connsiteY5" fmla="*/ 400296 h 640666"/>
              <a:gd name="connsiteX6" fmla="*/ 123010 w 456895"/>
              <a:gd name="connsiteY6" fmla="*/ 473845 h 640666"/>
              <a:gd name="connsiteX7" fmla="*/ 243725 w 456895"/>
              <a:gd name="connsiteY7" fmla="*/ 495892 h 640666"/>
              <a:gd name="connsiteX8" fmla="*/ 228997 w 456895"/>
              <a:gd name="connsiteY8" fmla="*/ 610011 h 640666"/>
              <a:gd name="connsiteX9" fmla="*/ 233696 w 456895"/>
              <a:gd name="connsiteY9" fmla="*/ 635401 h 640666"/>
              <a:gd name="connsiteX10" fmla="*/ 255381 w 456895"/>
              <a:gd name="connsiteY10" fmla="*/ 640099 h 640666"/>
              <a:gd name="connsiteX11" fmla="*/ 362814 w 456895"/>
              <a:gd name="connsiteY11" fmla="*/ 612993 h 640666"/>
              <a:gd name="connsiteX12" fmla="*/ 412420 w 456895"/>
              <a:gd name="connsiteY12" fmla="*/ 520107 h 640666"/>
              <a:gd name="connsiteX13" fmla="*/ 367242 w 456895"/>
              <a:gd name="connsiteY13" fmla="*/ 400747 h 640666"/>
              <a:gd name="connsiteX14" fmla="*/ 425611 w 456895"/>
              <a:gd name="connsiteY14" fmla="*/ 321054 h 640666"/>
              <a:gd name="connsiteX15" fmla="*/ 436002 w 456895"/>
              <a:gd name="connsiteY15" fmla="*/ 150823 h 640666"/>
              <a:gd name="connsiteX16" fmla="*/ 287096 w 456895"/>
              <a:gd name="connsiteY16" fmla="*/ 59383 h 640666"/>
              <a:gd name="connsiteX17" fmla="*/ 187705 w 456895"/>
              <a:gd name="connsiteY17" fmla="*/ 48541 h 640666"/>
              <a:gd name="connsiteX18" fmla="*/ 141624 w 456895"/>
              <a:gd name="connsiteY18" fmla="*/ -71 h 64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6895" h="640666">
                <a:moveTo>
                  <a:pt x="28317" y="18000"/>
                </a:moveTo>
                <a:cubicBezTo>
                  <a:pt x="20547" y="62184"/>
                  <a:pt x="2927" y="104652"/>
                  <a:pt x="217" y="149378"/>
                </a:cubicBezTo>
                <a:cubicBezTo>
                  <a:pt x="-2494" y="194104"/>
                  <a:pt x="14764" y="244974"/>
                  <a:pt x="56057" y="262503"/>
                </a:cubicBezTo>
                <a:cubicBezTo>
                  <a:pt x="67578" y="265945"/>
                  <a:pt x="78743" y="270484"/>
                  <a:pt x="89398" y="276056"/>
                </a:cubicBezTo>
                <a:cubicBezTo>
                  <a:pt x="105300" y="286809"/>
                  <a:pt x="111806" y="307048"/>
                  <a:pt x="115149" y="326023"/>
                </a:cubicBezTo>
                <a:cubicBezTo>
                  <a:pt x="119586" y="350520"/>
                  <a:pt x="120651" y="375510"/>
                  <a:pt x="118311" y="400296"/>
                </a:cubicBezTo>
                <a:cubicBezTo>
                  <a:pt x="116052" y="425234"/>
                  <a:pt x="110722" y="452069"/>
                  <a:pt x="123010" y="473845"/>
                </a:cubicBezTo>
                <a:cubicBezTo>
                  <a:pt x="144605" y="512427"/>
                  <a:pt x="200897" y="506735"/>
                  <a:pt x="243725" y="495892"/>
                </a:cubicBezTo>
                <a:lnTo>
                  <a:pt x="228997" y="610011"/>
                </a:lnTo>
                <a:cubicBezTo>
                  <a:pt x="227822" y="619047"/>
                  <a:pt x="227100" y="629257"/>
                  <a:pt x="233696" y="635401"/>
                </a:cubicBezTo>
                <a:cubicBezTo>
                  <a:pt x="239991" y="639836"/>
                  <a:pt x="247815" y="641531"/>
                  <a:pt x="255381" y="640099"/>
                </a:cubicBezTo>
                <a:cubicBezTo>
                  <a:pt x="292608" y="637750"/>
                  <a:pt x="330919" y="632600"/>
                  <a:pt x="362814" y="612993"/>
                </a:cubicBezTo>
                <a:cubicBezTo>
                  <a:pt x="394710" y="593386"/>
                  <a:pt x="418473" y="556882"/>
                  <a:pt x="412420" y="520107"/>
                </a:cubicBezTo>
                <a:cubicBezTo>
                  <a:pt x="405372" y="477459"/>
                  <a:pt x="361278" y="443576"/>
                  <a:pt x="367242" y="400747"/>
                </a:cubicBezTo>
                <a:cubicBezTo>
                  <a:pt x="371849" y="367587"/>
                  <a:pt x="404287" y="346534"/>
                  <a:pt x="425611" y="321054"/>
                </a:cubicBezTo>
                <a:cubicBezTo>
                  <a:pt x="464193" y="274430"/>
                  <a:pt x="466271" y="203591"/>
                  <a:pt x="436002" y="150823"/>
                </a:cubicBezTo>
                <a:cubicBezTo>
                  <a:pt x="405733" y="98056"/>
                  <a:pt x="347273" y="65347"/>
                  <a:pt x="287096" y="59383"/>
                </a:cubicBezTo>
                <a:cubicBezTo>
                  <a:pt x="253755" y="56040"/>
                  <a:pt x="219058" y="60106"/>
                  <a:pt x="187705" y="48541"/>
                </a:cubicBezTo>
                <a:cubicBezTo>
                  <a:pt x="165591" y="40429"/>
                  <a:pt x="148543" y="22444"/>
                  <a:pt x="141624" y="-71"/>
                </a:cubicBezTo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1752D11C-F129-6DAB-2A70-CA683D33ED88}"/>
              </a:ext>
            </a:extLst>
          </p:cNvPr>
          <p:cNvSpPr/>
          <p:nvPr/>
        </p:nvSpPr>
        <p:spPr>
          <a:xfrm>
            <a:off x="7781310" y="4843246"/>
            <a:ext cx="978823" cy="377235"/>
          </a:xfrm>
          <a:custGeom>
            <a:avLst/>
            <a:gdLst>
              <a:gd name="connsiteX0" fmla="*/ -58 w 978823"/>
              <a:gd name="connsiteY0" fmla="*/ 321957 h 377235"/>
              <a:gd name="connsiteX1" fmla="*/ 31476 w 978823"/>
              <a:gd name="connsiteY1" fmla="*/ 253287 h 377235"/>
              <a:gd name="connsiteX2" fmla="*/ 240830 w 978823"/>
              <a:gd name="connsiteY2" fmla="*/ 83599 h 377235"/>
              <a:gd name="connsiteX3" fmla="*/ 463738 w 978823"/>
              <a:gd name="connsiteY3" fmla="*/ 24054 h 377235"/>
              <a:gd name="connsiteX4" fmla="*/ 927624 w 978823"/>
              <a:gd name="connsiteY4" fmla="*/ -71 h 377235"/>
              <a:gd name="connsiteX5" fmla="*/ 978765 w 978823"/>
              <a:gd name="connsiteY5" fmla="*/ 120464 h 377235"/>
              <a:gd name="connsiteX6" fmla="*/ 426873 w 978823"/>
              <a:gd name="connsiteY6" fmla="*/ 241631 h 377235"/>
              <a:gd name="connsiteX7" fmla="*/ 240830 w 978823"/>
              <a:gd name="connsiteY7" fmla="*/ 377164 h 377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8823" h="377235">
                <a:moveTo>
                  <a:pt x="-58" y="321957"/>
                </a:moveTo>
                <a:lnTo>
                  <a:pt x="31476" y="253287"/>
                </a:lnTo>
                <a:cubicBezTo>
                  <a:pt x="31476" y="253287"/>
                  <a:pt x="201706" y="94712"/>
                  <a:pt x="240830" y="83599"/>
                </a:cubicBezTo>
                <a:cubicBezTo>
                  <a:pt x="279954" y="72485"/>
                  <a:pt x="439613" y="24054"/>
                  <a:pt x="463738" y="24054"/>
                </a:cubicBezTo>
                <a:cubicBezTo>
                  <a:pt x="487863" y="24054"/>
                  <a:pt x="927624" y="-71"/>
                  <a:pt x="927624" y="-71"/>
                </a:cubicBezTo>
                <a:lnTo>
                  <a:pt x="978765" y="120464"/>
                </a:lnTo>
                <a:lnTo>
                  <a:pt x="426873" y="241631"/>
                </a:lnTo>
                <a:lnTo>
                  <a:pt x="240830" y="377164"/>
                </a:ln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1B94850D-87B5-EDD5-589A-6C71AF7A3FAC}"/>
              </a:ext>
            </a:extLst>
          </p:cNvPr>
          <p:cNvSpPr/>
          <p:nvPr/>
        </p:nvSpPr>
        <p:spPr>
          <a:xfrm>
            <a:off x="8776625" y="3074627"/>
            <a:ext cx="330655" cy="566616"/>
          </a:xfrm>
          <a:custGeom>
            <a:avLst/>
            <a:gdLst>
              <a:gd name="connsiteX0" fmla="*/ 330597 w 330655"/>
              <a:gd name="connsiteY0" fmla="*/ 241265 h 566616"/>
              <a:gd name="connsiteX1" fmla="*/ 301774 w 330655"/>
              <a:gd name="connsiteY1" fmla="*/ 463089 h 566616"/>
              <a:gd name="connsiteX2" fmla="*/ 290660 w 330655"/>
              <a:gd name="connsiteY2" fmla="*/ 548475 h 566616"/>
              <a:gd name="connsiteX3" fmla="*/ 161180 w 330655"/>
              <a:gd name="connsiteY3" fmla="*/ 566546 h 566616"/>
              <a:gd name="connsiteX4" fmla="*/ 127387 w 330655"/>
              <a:gd name="connsiteY4" fmla="*/ 490467 h 566616"/>
              <a:gd name="connsiteX5" fmla="*/ 19774 w 330655"/>
              <a:gd name="connsiteY5" fmla="*/ 12395 h 566616"/>
              <a:gd name="connsiteX6" fmla="*/ 128200 w 330655"/>
              <a:gd name="connsiteY6" fmla="*/ 165999 h 566616"/>
              <a:gd name="connsiteX7" fmla="*/ 227592 w 330655"/>
              <a:gd name="connsiteY7" fmla="*/ 117749 h 56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655" h="566616">
                <a:moveTo>
                  <a:pt x="330597" y="241265"/>
                </a:moveTo>
                <a:lnTo>
                  <a:pt x="301774" y="463089"/>
                </a:lnTo>
                <a:lnTo>
                  <a:pt x="290660" y="548475"/>
                </a:lnTo>
                <a:lnTo>
                  <a:pt x="161180" y="566546"/>
                </a:lnTo>
                <a:cubicBezTo>
                  <a:pt x="161180" y="566546"/>
                  <a:pt x="147175" y="536548"/>
                  <a:pt x="127387" y="490467"/>
                </a:cubicBezTo>
                <a:cubicBezTo>
                  <a:pt x="67301" y="350596"/>
                  <a:pt x="-45825" y="62181"/>
                  <a:pt x="19774" y="12395"/>
                </a:cubicBezTo>
                <a:cubicBezTo>
                  <a:pt x="106967" y="-53927"/>
                  <a:pt x="128200" y="165999"/>
                  <a:pt x="128200" y="165999"/>
                </a:cubicBezTo>
                <a:lnTo>
                  <a:pt x="227592" y="117749"/>
                </a:ln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ED0C37E-56FB-1BBF-9DE4-FA4F8357F814}"/>
              </a:ext>
            </a:extLst>
          </p:cNvPr>
          <p:cNvSpPr/>
          <p:nvPr/>
        </p:nvSpPr>
        <p:spPr>
          <a:xfrm>
            <a:off x="8431781" y="3728617"/>
            <a:ext cx="653904" cy="987859"/>
          </a:xfrm>
          <a:custGeom>
            <a:avLst/>
            <a:gdLst>
              <a:gd name="connsiteX0" fmla="*/ 0 w 653904"/>
              <a:gd name="connsiteY0" fmla="*/ 0 h 987859"/>
              <a:gd name="connsiteX1" fmla="*/ 653904 w 653904"/>
              <a:gd name="connsiteY1" fmla="*/ 0 h 987859"/>
              <a:gd name="connsiteX2" fmla="*/ 653904 w 653904"/>
              <a:gd name="connsiteY2" fmla="*/ 987859 h 987859"/>
              <a:gd name="connsiteX3" fmla="*/ 0 w 653904"/>
              <a:gd name="connsiteY3" fmla="*/ 98785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0" y="0"/>
                </a:moveTo>
                <a:lnTo>
                  <a:pt x="653904" y="0"/>
                </a:lnTo>
                <a:lnTo>
                  <a:pt x="653904" y="987859"/>
                </a:lnTo>
                <a:lnTo>
                  <a:pt x="0" y="987859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A3EB8340-E595-AFFB-A2C3-56D39E4F4F25}"/>
              </a:ext>
            </a:extLst>
          </p:cNvPr>
          <p:cNvSpPr/>
          <p:nvPr/>
        </p:nvSpPr>
        <p:spPr>
          <a:xfrm>
            <a:off x="8431781" y="3728617"/>
            <a:ext cx="653904" cy="987859"/>
          </a:xfrm>
          <a:custGeom>
            <a:avLst/>
            <a:gdLst>
              <a:gd name="connsiteX0" fmla="*/ 0 w 653904"/>
              <a:gd name="connsiteY0" fmla="*/ 0 h 987859"/>
              <a:gd name="connsiteX1" fmla="*/ 653904 w 653904"/>
              <a:gd name="connsiteY1" fmla="*/ 0 h 987859"/>
              <a:gd name="connsiteX2" fmla="*/ 653904 w 653904"/>
              <a:gd name="connsiteY2" fmla="*/ 987859 h 987859"/>
              <a:gd name="connsiteX3" fmla="*/ 0 w 653904"/>
              <a:gd name="connsiteY3" fmla="*/ 98785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0" y="0"/>
                </a:moveTo>
                <a:lnTo>
                  <a:pt x="653904" y="0"/>
                </a:lnTo>
                <a:lnTo>
                  <a:pt x="653904" y="987859"/>
                </a:lnTo>
                <a:lnTo>
                  <a:pt x="0" y="987859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A733B88-A48D-D143-7491-C7EE45F9FC82}"/>
              </a:ext>
            </a:extLst>
          </p:cNvPr>
          <p:cNvSpPr/>
          <p:nvPr/>
        </p:nvSpPr>
        <p:spPr>
          <a:xfrm rot="504600">
            <a:off x="8656954" y="3728975"/>
            <a:ext cx="653904" cy="987859"/>
          </a:xfrm>
          <a:custGeom>
            <a:avLst/>
            <a:gdLst>
              <a:gd name="connsiteX0" fmla="*/ -58 w 653904"/>
              <a:gd name="connsiteY0" fmla="*/ -71 h 987859"/>
              <a:gd name="connsiteX1" fmla="*/ 653846 w 653904"/>
              <a:gd name="connsiteY1" fmla="*/ -71 h 987859"/>
              <a:gd name="connsiteX2" fmla="*/ 653846 w 653904"/>
              <a:gd name="connsiteY2" fmla="*/ 987789 h 987859"/>
              <a:gd name="connsiteX3" fmla="*/ -58 w 653904"/>
              <a:gd name="connsiteY3" fmla="*/ 98778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-58" y="-71"/>
                </a:moveTo>
                <a:lnTo>
                  <a:pt x="653846" y="-71"/>
                </a:lnTo>
                <a:lnTo>
                  <a:pt x="653846" y="987789"/>
                </a:lnTo>
                <a:lnTo>
                  <a:pt x="-58" y="987789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A7F27F39-5F6E-93EE-C4BD-4F00AF30EB11}"/>
              </a:ext>
            </a:extLst>
          </p:cNvPr>
          <p:cNvSpPr/>
          <p:nvPr/>
        </p:nvSpPr>
        <p:spPr>
          <a:xfrm rot="504600">
            <a:off x="8754613" y="3801546"/>
            <a:ext cx="336575" cy="508431"/>
          </a:xfrm>
          <a:custGeom>
            <a:avLst/>
            <a:gdLst>
              <a:gd name="connsiteX0" fmla="*/ -58 w 336575"/>
              <a:gd name="connsiteY0" fmla="*/ -71 h 508431"/>
              <a:gd name="connsiteX1" fmla="*/ 336517 w 336575"/>
              <a:gd name="connsiteY1" fmla="*/ -71 h 508431"/>
              <a:gd name="connsiteX2" fmla="*/ 336517 w 336575"/>
              <a:gd name="connsiteY2" fmla="*/ 508361 h 508431"/>
              <a:gd name="connsiteX3" fmla="*/ -58 w 336575"/>
              <a:gd name="connsiteY3" fmla="*/ 508361 h 508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575" h="508431">
                <a:moveTo>
                  <a:pt x="-58" y="-71"/>
                </a:moveTo>
                <a:lnTo>
                  <a:pt x="336517" y="-71"/>
                </a:lnTo>
                <a:lnTo>
                  <a:pt x="336517" y="508361"/>
                </a:lnTo>
                <a:lnTo>
                  <a:pt x="-58" y="50836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4DBC4126-F736-D059-6D2C-1B4B5F6EC5CA}"/>
              </a:ext>
            </a:extLst>
          </p:cNvPr>
          <p:cNvSpPr/>
          <p:nvPr/>
        </p:nvSpPr>
        <p:spPr>
          <a:xfrm rot="504600">
            <a:off x="8673279" y="4454990"/>
            <a:ext cx="407775" cy="110414"/>
          </a:xfrm>
          <a:custGeom>
            <a:avLst/>
            <a:gdLst>
              <a:gd name="connsiteX0" fmla="*/ -58 w 407775"/>
              <a:gd name="connsiteY0" fmla="*/ -71 h 110414"/>
              <a:gd name="connsiteX1" fmla="*/ 407717 w 407775"/>
              <a:gd name="connsiteY1" fmla="*/ -71 h 110414"/>
              <a:gd name="connsiteX2" fmla="*/ 407717 w 407775"/>
              <a:gd name="connsiteY2" fmla="*/ 110344 h 110414"/>
              <a:gd name="connsiteX3" fmla="*/ -58 w 407775"/>
              <a:gd name="connsiteY3" fmla="*/ 110344 h 11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775" h="110414">
                <a:moveTo>
                  <a:pt x="-58" y="-71"/>
                </a:moveTo>
                <a:lnTo>
                  <a:pt x="407717" y="-71"/>
                </a:lnTo>
                <a:lnTo>
                  <a:pt x="407717" y="110344"/>
                </a:lnTo>
                <a:lnTo>
                  <a:pt x="-58" y="110344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B5011C11-2AE6-3D5D-371F-422D005D9161}"/>
              </a:ext>
            </a:extLst>
          </p:cNvPr>
          <p:cNvSpPr/>
          <p:nvPr/>
        </p:nvSpPr>
        <p:spPr>
          <a:xfrm>
            <a:off x="8879132" y="480329"/>
            <a:ext cx="755916" cy="755916"/>
          </a:xfrm>
          <a:custGeom>
            <a:avLst/>
            <a:gdLst>
              <a:gd name="connsiteX0" fmla="*/ 755916 w 755916"/>
              <a:gd name="connsiteY0" fmla="*/ 377958 h 755916"/>
              <a:gd name="connsiteX1" fmla="*/ 377958 w 755916"/>
              <a:gd name="connsiteY1" fmla="*/ 755916 h 755916"/>
              <a:gd name="connsiteX2" fmla="*/ 0 w 755916"/>
              <a:gd name="connsiteY2" fmla="*/ 377958 h 755916"/>
              <a:gd name="connsiteX3" fmla="*/ 377958 w 755916"/>
              <a:gd name="connsiteY3" fmla="*/ 0 h 755916"/>
              <a:gd name="connsiteX4" fmla="*/ 755916 w 755916"/>
              <a:gd name="connsiteY4" fmla="*/ 377958 h 7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16" h="755916">
                <a:moveTo>
                  <a:pt x="755916" y="377958"/>
                </a:moveTo>
                <a:cubicBezTo>
                  <a:pt x="755916" y="586699"/>
                  <a:pt x="586699" y="755916"/>
                  <a:pt x="377958" y="755916"/>
                </a:cubicBezTo>
                <a:cubicBezTo>
                  <a:pt x="169218" y="755916"/>
                  <a:pt x="0" y="586699"/>
                  <a:pt x="0" y="377958"/>
                </a:cubicBezTo>
                <a:cubicBezTo>
                  <a:pt x="0" y="169218"/>
                  <a:pt x="169217" y="0"/>
                  <a:pt x="377958" y="0"/>
                </a:cubicBezTo>
                <a:cubicBezTo>
                  <a:pt x="586698" y="0"/>
                  <a:pt x="755916" y="169218"/>
                  <a:pt x="755916" y="377958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2A684F4A-85DF-5936-DE9D-47A4C545CF4C}"/>
              </a:ext>
            </a:extLst>
          </p:cNvPr>
          <p:cNvSpPr/>
          <p:nvPr/>
        </p:nvSpPr>
        <p:spPr>
          <a:xfrm>
            <a:off x="8879132" y="471293"/>
            <a:ext cx="755916" cy="755916"/>
          </a:xfrm>
          <a:custGeom>
            <a:avLst/>
            <a:gdLst>
              <a:gd name="connsiteX0" fmla="*/ 755916 w 755916"/>
              <a:gd name="connsiteY0" fmla="*/ 377958 h 755916"/>
              <a:gd name="connsiteX1" fmla="*/ 377958 w 755916"/>
              <a:gd name="connsiteY1" fmla="*/ 755916 h 755916"/>
              <a:gd name="connsiteX2" fmla="*/ 0 w 755916"/>
              <a:gd name="connsiteY2" fmla="*/ 377958 h 755916"/>
              <a:gd name="connsiteX3" fmla="*/ 377958 w 755916"/>
              <a:gd name="connsiteY3" fmla="*/ 0 h 755916"/>
              <a:gd name="connsiteX4" fmla="*/ 755916 w 755916"/>
              <a:gd name="connsiteY4" fmla="*/ 377958 h 7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16" h="755916">
                <a:moveTo>
                  <a:pt x="755916" y="377958"/>
                </a:moveTo>
                <a:cubicBezTo>
                  <a:pt x="755916" y="586699"/>
                  <a:pt x="586699" y="755916"/>
                  <a:pt x="377958" y="755916"/>
                </a:cubicBezTo>
                <a:cubicBezTo>
                  <a:pt x="169218" y="755916"/>
                  <a:pt x="0" y="586699"/>
                  <a:pt x="0" y="377958"/>
                </a:cubicBezTo>
                <a:cubicBezTo>
                  <a:pt x="0" y="169218"/>
                  <a:pt x="169217" y="0"/>
                  <a:pt x="377958" y="0"/>
                </a:cubicBezTo>
                <a:cubicBezTo>
                  <a:pt x="586698" y="0"/>
                  <a:pt x="755916" y="169218"/>
                  <a:pt x="755916" y="377958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BAC659E6-8DEE-E682-3A4C-28DCFE1EAF90}"/>
              </a:ext>
            </a:extLst>
          </p:cNvPr>
          <p:cNvSpPr/>
          <p:nvPr/>
        </p:nvSpPr>
        <p:spPr>
          <a:xfrm>
            <a:off x="8730538" y="196899"/>
            <a:ext cx="1042643" cy="949622"/>
          </a:xfrm>
          <a:custGeom>
            <a:avLst/>
            <a:gdLst>
              <a:gd name="connsiteX0" fmla="*/ 214857 w 1042643"/>
              <a:gd name="connsiteY0" fmla="*/ 932384 h 949622"/>
              <a:gd name="connsiteX1" fmla="*/ 217477 w 1042643"/>
              <a:gd name="connsiteY1" fmla="*/ 903200 h 949622"/>
              <a:gd name="connsiteX2" fmla="*/ 305935 w 1042643"/>
              <a:gd name="connsiteY2" fmla="*/ 872207 h 949622"/>
              <a:gd name="connsiteX3" fmla="*/ 530469 w 1042643"/>
              <a:gd name="connsiteY3" fmla="*/ 827030 h 949622"/>
              <a:gd name="connsiteX4" fmla="*/ 620825 w 1042643"/>
              <a:gd name="connsiteY4" fmla="*/ 765588 h 949622"/>
              <a:gd name="connsiteX5" fmla="*/ 701242 w 1042643"/>
              <a:gd name="connsiteY5" fmla="*/ 828385 h 949622"/>
              <a:gd name="connsiteX6" fmla="*/ 776598 w 1042643"/>
              <a:gd name="connsiteY6" fmla="*/ 819349 h 949622"/>
              <a:gd name="connsiteX7" fmla="*/ 886471 w 1042643"/>
              <a:gd name="connsiteY7" fmla="*/ 818446 h 949622"/>
              <a:gd name="connsiteX8" fmla="*/ 988031 w 1042643"/>
              <a:gd name="connsiteY8" fmla="*/ 784924 h 949622"/>
              <a:gd name="connsiteX9" fmla="*/ 1013330 w 1042643"/>
              <a:gd name="connsiteY9" fmla="*/ 642794 h 949622"/>
              <a:gd name="connsiteX10" fmla="*/ 1026251 w 1042643"/>
              <a:gd name="connsiteY10" fmla="*/ 451782 h 949622"/>
              <a:gd name="connsiteX11" fmla="*/ 1022908 w 1042643"/>
              <a:gd name="connsiteY11" fmla="*/ 265740 h 949622"/>
              <a:gd name="connsiteX12" fmla="*/ 875357 w 1042643"/>
              <a:gd name="connsiteY12" fmla="*/ 161560 h 949622"/>
              <a:gd name="connsiteX13" fmla="*/ 762774 w 1042643"/>
              <a:gd name="connsiteY13" fmla="*/ 33977 h 949622"/>
              <a:gd name="connsiteX14" fmla="*/ 554956 w 1042643"/>
              <a:gd name="connsiteY14" fmla="*/ 5154 h 949622"/>
              <a:gd name="connsiteX15" fmla="*/ 400447 w 1042643"/>
              <a:gd name="connsiteY15" fmla="*/ 21599 h 949622"/>
              <a:gd name="connsiteX16" fmla="*/ 286328 w 1042643"/>
              <a:gd name="connsiteY16" fmla="*/ 54398 h 949622"/>
              <a:gd name="connsiteX17" fmla="*/ 162993 w 1042643"/>
              <a:gd name="connsiteY17" fmla="*/ 233121 h 949622"/>
              <a:gd name="connsiteX18" fmla="*/ 77697 w 1042643"/>
              <a:gd name="connsiteY18" fmla="*/ 279745 h 949622"/>
              <a:gd name="connsiteX19" fmla="*/ 18514 w 1042643"/>
              <a:gd name="connsiteY19" fmla="*/ 352029 h 949622"/>
              <a:gd name="connsiteX20" fmla="*/ 37579 w 1042643"/>
              <a:gd name="connsiteY20" fmla="*/ 430278 h 949622"/>
              <a:gd name="connsiteX21" fmla="*/ 11195 w 1042643"/>
              <a:gd name="connsiteY21" fmla="*/ 619573 h 949622"/>
              <a:gd name="connsiteX22" fmla="*/ 40109 w 1042643"/>
              <a:gd name="connsiteY22" fmla="*/ 800284 h 949622"/>
              <a:gd name="connsiteX23" fmla="*/ 71281 w 1042643"/>
              <a:gd name="connsiteY23" fmla="*/ 824138 h 949622"/>
              <a:gd name="connsiteX24" fmla="*/ 101279 w 1042643"/>
              <a:gd name="connsiteY24" fmla="*/ 949552 h 94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42643" h="949622">
                <a:moveTo>
                  <a:pt x="214857" y="932384"/>
                </a:moveTo>
                <a:cubicBezTo>
                  <a:pt x="212287" y="922649"/>
                  <a:pt x="213214" y="912321"/>
                  <a:pt x="217477" y="903200"/>
                </a:cubicBezTo>
                <a:cubicBezTo>
                  <a:pt x="231844" y="873292"/>
                  <a:pt x="272775" y="870671"/>
                  <a:pt x="305935" y="872207"/>
                </a:cubicBezTo>
                <a:cubicBezTo>
                  <a:pt x="383912" y="875822"/>
                  <a:pt x="469479" y="876273"/>
                  <a:pt x="530469" y="827030"/>
                </a:cubicBezTo>
                <a:cubicBezTo>
                  <a:pt x="555769" y="806790"/>
                  <a:pt x="584050" y="755920"/>
                  <a:pt x="620825" y="765588"/>
                </a:cubicBezTo>
                <a:cubicBezTo>
                  <a:pt x="653534" y="774171"/>
                  <a:pt x="667177" y="818536"/>
                  <a:pt x="701242" y="828385"/>
                </a:cubicBezTo>
                <a:cubicBezTo>
                  <a:pt x="725909" y="835523"/>
                  <a:pt x="751480" y="824138"/>
                  <a:pt x="776598" y="819349"/>
                </a:cubicBezTo>
                <a:cubicBezTo>
                  <a:pt x="812740" y="812211"/>
                  <a:pt x="849787" y="818175"/>
                  <a:pt x="886471" y="818446"/>
                </a:cubicBezTo>
                <a:cubicBezTo>
                  <a:pt x="923155" y="818717"/>
                  <a:pt x="963002" y="811759"/>
                  <a:pt x="988031" y="784924"/>
                </a:cubicBezTo>
                <a:cubicBezTo>
                  <a:pt x="1021824" y="748782"/>
                  <a:pt x="1016312" y="692309"/>
                  <a:pt x="1013330" y="642794"/>
                </a:cubicBezTo>
                <a:cubicBezTo>
                  <a:pt x="1009624" y="578834"/>
                  <a:pt x="1013965" y="514661"/>
                  <a:pt x="1026251" y="451782"/>
                </a:cubicBezTo>
                <a:cubicBezTo>
                  <a:pt x="1038540" y="389256"/>
                  <a:pt x="1057424" y="319321"/>
                  <a:pt x="1022908" y="265740"/>
                </a:cubicBezTo>
                <a:cubicBezTo>
                  <a:pt x="990018" y="214689"/>
                  <a:pt x="921890" y="200684"/>
                  <a:pt x="875357" y="161560"/>
                </a:cubicBezTo>
                <a:cubicBezTo>
                  <a:pt x="831806" y="125417"/>
                  <a:pt x="808765" y="67499"/>
                  <a:pt x="762774" y="33977"/>
                </a:cubicBezTo>
                <a:cubicBezTo>
                  <a:pt x="704856" y="-8219"/>
                  <a:pt x="626156" y="-2165"/>
                  <a:pt x="554956" y="5154"/>
                </a:cubicBezTo>
                <a:lnTo>
                  <a:pt x="400447" y="21599"/>
                </a:lnTo>
                <a:cubicBezTo>
                  <a:pt x="360601" y="25845"/>
                  <a:pt x="319127" y="30634"/>
                  <a:pt x="286328" y="54398"/>
                </a:cubicBezTo>
                <a:cubicBezTo>
                  <a:pt x="227145" y="97226"/>
                  <a:pt x="219013" y="186227"/>
                  <a:pt x="162993" y="233121"/>
                </a:cubicBezTo>
                <a:cubicBezTo>
                  <a:pt x="138054" y="253903"/>
                  <a:pt x="106159" y="264204"/>
                  <a:pt x="77697" y="279745"/>
                </a:cubicBezTo>
                <a:cubicBezTo>
                  <a:pt x="49234" y="295286"/>
                  <a:pt x="21767" y="319863"/>
                  <a:pt x="18514" y="352029"/>
                </a:cubicBezTo>
                <a:cubicBezTo>
                  <a:pt x="15803" y="379136"/>
                  <a:pt x="30441" y="404165"/>
                  <a:pt x="37579" y="430278"/>
                </a:cubicBezTo>
                <a:cubicBezTo>
                  <a:pt x="54475" y="492623"/>
                  <a:pt x="28092" y="556776"/>
                  <a:pt x="11195" y="619573"/>
                </a:cubicBezTo>
                <a:cubicBezTo>
                  <a:pt x="-5701" y="682370"/>
                  <a:pt x="-8955" y="758630"/>
                  <a:pt x="40109" y="800284"/>
                </a:cubicBezTo>
                <a:cubicBezTo>
                  <a:pt x="50048" y="808778"/>
                  <a:pt x="61613" y="815283"/>
                  <a:pt x="71281" y="824138"/>
                </a:cubicBezTo>
                <a:cubicBezTo>
                  <a:pt x="104442" y="854407"/>
                  <a:pt x="108960" y="905458"/>
                  <a:pt x="101279" y="949552"/>
                </a:cubicBezTo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06D4AD41-852A-DCE0-0E3F-FF2B9A2B4606}"/>
              </a:ext>
            </a:extLst>
          </p:cNvPr>
          <p:cNvSpPr/>
          <p:nvPr/>
        </p:nvSpPr>
        <p:spPr>
          <a:xfrm>
            <a:off x="9278866" y="1276182"/>
            <a:ext cx="18071" cy="45177"/>
          </a:xfrm>
          <a:custGeom>
            <a:avLst/>
            <a:gdLst>
              <a:gd name="connsiteX0" fmla="*/ 18071 w 18071"/>
              <a:gd name="connsiteY0" fmla="*/ 22589 h 45177"/>
              <a:gd name="connsiteX1" fmla="*/ 9035 w 18071"/>
              <a:gd name="connsiteY1" fmla="*/ 45178 h 45177"/>
              <a:gd name="connsiteX2" fmla="*/ 0 w 18071"/>
              <a:gd name="connsiteY2" fmla="*/ 22589 h 45177"/>
              <a:gd name="connsiteX3" fmla="*/ 9035 w 18071"/>
              <a:gd name="connsiteY3" fmla="*/ 0 h 45177"/>
              <a:gd name="connsiteX4" fmla="*/ 18071 w 18071"/>
              <a:gd name="connsiteY4" fmla="*/ 22589 h 4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" h="45177">
                <a:moveTo>
                  <a:pt x="18071" y="22589"/>
                </a:moveTo>
                <a:cubicBezTo>
                  <a:pt x="18071" y="35064"/>
                  <a:pt x="14026" y="45178"/>
                  <a:pt x="9035" y="45178"/>
                </a:cubicBezTo>
                <a:cubicBezTo>
                  <a:pt x="4045" y="45178"/>
                  <a:pt x="0" y="35064"/>
                  <a:pt x="0" y="22589"/>
                </a:cubicBezTo>
                <a:cubicBezTo>
                  <a:pt x="0" y="10113"/>
                  <a:pt x="4045" y="0"/>
                  <a:pt x="9035" y="0"/>
                </a:cubicBezTo>
                <a:cubicBezTo>
                  <a:pt x="14026" y="0"/>
                  <a:pt x="18071" y="10113"/>
                  <a:pt x="18071" y="22589"/>
                </a:cubicBez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680181F7-644F-30B7-DDD0-3C0E7DA0EB05}"/>
              </a:ext>
            </a:extLst>
          </p:cNvPr>
          <p:cNvSpPr/>
          <p:nvPr/>
        </p:nvSpPr>
        <p:spPr>
          <a:xfrm>
            <a:off x="9278866" y="1370333"/>
            <a:ext cx="18071" cy="45177"/>
          </a:xfrm>
          <a:custGeom>
            <a:avLst/>
            <a:gdLst>
              <a:gd name="connsiteX0" fmla="*/ 18071 w 18071"/>
              <a:gd name="connsiteY0" fmla="*/ 22589 h 45177"/>
              <a:gd name="connsiteX1" fmla="*/ 9035 w 18071"/>
              <a:gd name="connsiteY1" fmla="*/ 45178 h 45177"/>
              <a:gd name="connsiteX2" fmla="*/ 0 w 18071"/>
              <a:gd name="connsiteY2" fmla="*/ 22589 h 45177"/>
              <a:gd name="connsiteX3" fmla="*/ 9035 w 18071"/>
              <a:gd name="connsiteY3" fmla="*/ 0 h 45177"/>
              <a:gd name="connsiteX4" fmla="*/ 18071 w 18071"/>
              <a:gd name="connsiteY4" fmla="*/ 22589 h 4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" h="45177">
                <a:moveTo>
                  <a:pt x="18071" y="22589"/>
                </a:moveTo>
                <a:cubicBezTo>
                  <a:pt x="18071" y="35064"/>
                  <a:pt x="14026" y="45178"/>
                  <a:pt x="9035" y="45178"/>
                </a:cubicBezTo>
                <a:cubicBezTo>
                  <a:pt x="4045" y="45178"/>
                  <a:pt x="0" y="35064"/>
                  <a:pt x="0" y="22589"/>
                </a:cubicBezTo>
                <a:cubicBezTo>
                  <a:pt x="0" y="10113"/>
                  <a:pt x="4045" y="0"/>
                  <a:pt x="9035" y="0"/>
                </a:cubicBezTo>
                <a:cubicBezTo>
                  <a:pt x="14026" y="0"/>
                  <a:pt x="18071" y="10113"/>
                  <a:pt x="18071" y="22589"/>
                </a:cubicBez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C64A61B4-E9A7-8978-C120-9742CEF576CD}"/>
              </a:ext>
            </a:extLst>
          </p:cNvPr>
          <p:cNvSpPr/>
          <p:nvPr/>
        </p:nvSpPr>
        <p:spPr>
          <a:xfrm>
            <a:off x="8999576" y="3168050"/>
            <a:ext cx="107704" cy="217684"/>
          </a:xfrm>
          <a:custGeom>
            <a:avLst/>
            <a:gdLst>
              <a:gd name="connsiteX0" fmla="*/ 87859 w 107704"/>
              <a:gd name="connsiteY0" fmla="*/ 211543 h 217684"/>
              <a:gd name="connsiteX1" fmla="*/ 107647 w 107704"/>
              <a:gd name="connsiteY1" fmla="*/ 134198 h 217684"/>
              <a:gd name="connsiteX2" fmla="*/ -58 w 107704"/>
              <a:gd name="connsiteY2" fmla="*/ -71 h 217684"/>
              <a:gd name="connsiteX3" fmla="*/ 87859 w 107704"/>
              <a:gd name="connsiteY3" fmla="*/ 211543 h 217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704" h="217684">
                <a:moveTo>
                  <a:pt x="87859" y="211543"/>
                </a:moveTo>
                <a:cubicBezTo>
                  <a:pt x="97526" y="200429"/>
                  <a:pt x="103942" y="171876"/>
                  <a:pt x="107647" y="134198"/>
                </a:cubicBezTo>
                <a:lnTo>
                  <a:pt x="-58" y="-71"/>
                </a:lnTo>
                <a:cubicBezTo>
                  <a:pt x="-58" y="-71"/>
                  <a:pt x="45572" y="260244"/>
                  <a:pt x="87859" y="211543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AC50C597-1793-E3F7-966F-043E25D48E27}"/>
              </a:ext>
            </a:extLst>
          </p:cNvPr>
          <p:cNvSpPr/>
          <p:nvPr/>
        </p:nvSpPr>
        <p:spPr>
          <a:xfrm>
            <a:off x="7717648" y="4995055"/>
            <a:ext cx="1573026" cy="850081"/>
          </a:xfrm>
          <a:custGeom>
            <a:avLst/>
            <a:gdLst>
              <a:gd name="connsiteX0" fmla="*/ 1491225 w 1573026"/>
              <a:gd name="connsiteY0" fmla="*/ 603856 h 850081"/>
              <a:gd name="connsiteX1" fmla="*/ 762325 w 1573026"/>
              <a:gd name="connsiteY1" fmla="*/ 847816 h 850081"/>
              <a:gd name="connsiteX2" fmla="*/ 355 w 1573026"/>
              <a:gd name="connsiteY2" fmla="*/ 474376 h 850081"/>
              <a:gd name="connsiteX3" fmla="*/ 78603 w 1573026"/>
              <a:gd name="connsiteY3" fmla="*/ 100845 h 850081"/>
              <a:gd name="connsiteX4" fmla="*/ 288229 w 1573026"/>
              <a:gd name="connsiteY4" fmla="*/ 110694 h 850081"/>
              <a:gd name="connsiteX5" fmla="*/ 412649 w 1573026"/>
              <a:gd name="connsiteY5" fmla="*/ 88376 h 850081"/>
              <a:gd name="connsiteX6" fmla="*/ 731243 w 1573026"/>
              <a:gd name="connsiteY6" fmla="*/ 27115 h 850081"/>
              <a:gd name="connsiteX7" fmla="*/ 794492 w 1573026"/>
              <a:gd name="connsiteY7" fmla="*/ 25940 h 850081"/>
              <a:gd name="connsiteX8" fmla="*/ 1137844 w 1573026"/>
              <a:gd name="connsiteY8" fmla="*/ 48891 h 850081"/>
              <a:gd name="connsiteX9" fmla="*/ 1263619 w 1573026"/>
              <a:gd name="connsiteY9" fmla="*/ 53680 h 850081"/>
              <a:gd name="connsiteX10" fmla="*/ 1265245 w 1573026"/>
              <a:gd name="connsiteY10" fmla="*/ 52686 h 850081"/>
              <a:gd name="connsiteX11" fmla="*/ 1572455 w 1573026"/>
              <a:gd name="connsiteY11" fmla="*/ 332788 h 850081"/>
              <a:gd name="connsiteX12" fmla="*/ 1491225 w 1573026"/>
              <a:gd name="connsiteY12" fmla="*/ 603856 h 8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3026" h="850081">
                <a:moveTo>
                  <a:pt x="1491225" y="603856"/>
                </a:moveTo>
                <a:cubicBezTo>
                  <a:pt x="1491225" y="603856"/>
                  <a:pt x="1314489" y="877091"/>
                  <a:pt x="762325" y="847816"/>
                </a:cubicBezTo>
                <a:cubicBezTo>
                  <a:pt x="242147" y="820709"/>
                  <a:pt x="-11752" y="564731"/>
                  <a:pt x="355" y="474376"/>
                </a:cubicBezTo>
                <a:cubicBezTo>
                  <a:pt x="12463" y="384020"/>
                  <a:pt x="-32805" y="164094"/>
                  <a:pt x="78603" y="100845"/>
                </a:cubicBezTo>
                <a:cubicBezTo>
                  <a:pt x="143208" y="64251"/>
                  <a:pt x="228233" y="85936"/>
                  <a:pt x="288229" y="110694"/>
                </a:cubicBezTo>
                <a:cubicBezTo>
                  <a:pt x="330535" y="127876"/>
                  <a:pt x="378952" y="119191"/>
                  <a:pt x="412649" y="88376"/>
                </a:cubicBezTo>
                <a:cubicBezTo>
                  <a:pt x="467494" y="38951"/>
                  <a:pt x="569777" y="-16708"/>
                  <a:pt x="731243" y="27115"/>
                </a:cubicBezTo>
                <a:cubicBezTo>
                  <a:pt x="752020" y="32657"/>
                  <a:pt x="773935" y="32250"/>
                  <a:pt x="794492" y="25940"/>
                </a:cubicBezTo>
                <a:cubicBezTo>
                  <a:pt x="861716" y="5430"/>
                  <a:pt x="1021737" y="-30171"/>
                  <a:pt x="1137844" y="48891"/>
                </a:cubicBezTo>
                <a:cubicBezTo>
                  <a:pt x="1175303" y="74710"/>
                  <a:pt x="1224304" y="76576"/>
                  <a:pt x="1263619" y="53680"/>
                </a:cubicBezTo>
                <a:lnTo>
                  <a:pt x="1265245" y="52686"/>
                </a:lnTo>
                <a:cubicBezTo>
                  <a:pt x="1319459" y="19525"/>
                  <a:pt x="1572455" y="332788"/>
                  <a:pt x="1572455" y="332788"/>
                </a:cubicBezTo>
                <a:cubicBezTo>
                  <a:pt x="1572455" y="332788"/>
                  <a:pt x="1584562" y="573767"/>
                  <a:pt x="1491225" y="603856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55F5C00C-029A-A784-681A-2A428977C76D}"/>
              </a:ext>
            </a:extLst>
          </p:cNvPr>
          <p:cNvSpPr/>
          <p:nvPr/>
        </p:nvSpPr>
        <p:spPr>
          <a:xfrm>
            <a:off x="7717648" y="5004091"/>
            <a:ext cx="1573026" cy="850081"/>
          </a:xfrm>
          <a:custGeom>
            <a:avLst/>
            <a:gdLst>
              <a:gd name="connsiteX0" fmla="*/ 1491225 w 1573026"/>
              <a:gd name="connsiteY0" fmla="*/ 603856 h 850081"/>
              <a:gd name="connsiteX1" fmla="*/ 762325 w 1573026"/>
              <a:gd name="connsiteY1" fmla="*/ 847816 h 850081"/>
              <a:gd name="connsiteX2" fmla="*/ 355 w 1573026"/>
              <a:gd name="connsiteY2" fmla="*/ 474376 h 850081"/>
              <a:gd name="connsiteX3" fmla="*/ 78603 w 1573026"/>
              <a:gd name="connsiteY3" fmla="*/ 100845 h 850081"/>
              <a:gd name="connsiteX4" fmla="*/ 288229 w 1573026"/>
              <a:gd name="connsiteY4" fmla="*/ 110694 h 850081"/>
              <a:gd name="connsiteX5" fmla="*/ 412649 w 1573026"/>
              <a:gd name="connsiteY5" fmla="*/ 88376 h 850081"/>
              <a:gd name="connsiteX6" fmla="*/ 731243 w 1573026"/>
              <a:gd name="connsiteY6" fmla="*/ 27115 h 850081"/>
              <a:gd name="connsiteX7" fmla="*/ 794492 w 1573026"/>
              <a:gd name="connsiteY7" fmla="*/ 25940 h 850081"/>
              <a:gd name="connsiteX8" fmla="*/ 1137844 w 1573026"/>
              <a:gd name="connsiteY8" fmla="*/ 48891 h 850081"/>
              <a:gd name="connsiteX9" fmla="*/ 1263619 w 1573026"/>
              <a:gd name="connsiteY9" fmla="*/ 53680 h 850081"/>
              <a:gd name="connsiteX10" fmla="*/ 1265245 w 1573026"/>
              <a:gd name="connsiteY10" fmla="*/ 52686 h 850081"/>
              <a:gd name="connsiteX11" fmla="*/ 1572455 w 1573026"/>
              <a:gd name="connsiteY11" fmla="*/ 332788 h 850081"/>
              <a:gd name="connsiteX12" fmla="*/ 1491225 w 1573026"/>
              <a:gd name="connsiteY12" fmla="*/ 603856 h 8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3026" h="850081">
                <a:moveTo>
                  <a:pt x="1491225" y="603856"/>
                </a:moveTo>
                <a:cubicBezTo>
                  <a:pt x="1491225" y="603856"/>
                  <a:pt x="1314489" y="877091"/>
                  <a:pt x="762325" y="847816"/>
                </a:cubicBezTo>
                <a:cubicBezTo>
                  <a:pt x="242147" y="820709"/>
                  <a:pt x="-11752" y="564731"/>
                  <a:pt x="355" y="474376"/>
                </a:cubicBezTo>
                <a:cubicBezTo>
                  <a:pt x="12463" y="384020"/>
                  <a:pt x="-32805" y="164094"/>
                  <a:pt x="78603" y="100845"/>
                </a:cubicBezTo>
                <a:cubicBezTo>
                  <a:pt x="143208" y="64251"/>
                  <a:pt x="228233" y="85936"/>
                  <a:pt x="288229" y="110694"/>
                </a:cubicBezTo>
                <a:cubicBezTo>
                  <a:pt x="330535" y="127876"/>
                  <a:pt x="378952" y="119191"/>
                  <a:pt x="412649" y="88376"/>
                </a:cubicBezTo>
                <a:cubicBezTo>
                  <a:pt x="467494" y="38951"/>
                  <a:pt x="569777" y="-16708"/>
                  <a:pt x="731243" y="27115"/>
                </a:cubicBezTo>
                <a:cubicBezTo>
                  <a:pt x="752020" y="32657"/>
                  <a:pt x="773935" y="32250"/>
                  <a:pt x="794492" y="25940"/>
                </a:cubicBezTo>
                <a:cubicBezTo>
                  <a:pt x="861716" y="5430"/>
                  <a:pt x="1021737" y="-30171"/>
                  <a:pt x="1137844" y="48891"/>
                </a:cubicBezTo>
                <a:cubicBezTo>
                  <a:pt x="1175303" y="74710"/>
                  <a:pt x="1224304" y="76576"/>
                  <a:pt x="1263619" y="53680"/>
                </a:cubicBezTo>
                <a:lnTo>
                  <a:pt x="1265245" y="52686"/>
                </a:lnTo>
                <a:cubicBezTo>
                  <a:pt x="1319459" y="19525"/>
                  <a:pt x="1572455" y="332788"/>
                  <a:pt x="1572455" y="332788"/>
                </a:cubicBezTo>
                <a:cubicBezTo>
                  <a:pt x="1572455" y="332788"/>
                  <a:pt x="1584562" y="573767"/>
                  <a:pt x="1491225" y="603856"/>
                </a:cubicBez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321E22FB-CE58-2122-4E26-26C3566941AC}"/>
              </a:ext>
            </a:extLst>
          </p:cNvPr>
          <p:cNvSpPr/>
          <p:nvPr/>
        </p:nvSpPr>
        <p:spPr>
          <a:xfrm>
            <a:off x="8120054" y="4995043"/>
            <a:ext cx="719954" cy="719954"/>
          </a:xfrm>
          <a:custGeom>
            <a:avLst/>
            <a:gdLst>
              <a:gd name="connsiteX0" fmla="*/ 719955 w 719954"/>
              <a:gd name="connsiteY0" fmla="*/ 359977 h 719954"/>
              <a:gd name="connsiteX1" fmla="*/ 359977 w 719954"/>
              <a:gd name="connsiteY1" fmla="*/ 719955 h 719954"/>
              <a:gd name="connsiteX2" fmla="*/ 0 w 719954"/>
              <a:gd name="connsiteY2" fmla="*/ 359977 h 719954"/>
              <a:gd name="connsiteX3" fmla="*/ 359977 w 719954"/>
              <a:gd name="connsiteY3" fmla="*/ 0 h 719954"/>
              <a:gd name="connsiteX4" fmla="*/ 719955 w 719954"/>
              <a:gd name="connsiteY4" fmla="*/ 359977 h 71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954" h="719954">
                <a:moveTo>
                  <a:pt x="719955" y="359977"/>
                </a:moveTo>
                <a:cubicBezTo>
                  <a:pt x="719955" y="558787"/>
                  <a:pt x="558787" y="719955"/>
                  <a:pt x="359977" y="719955"/>
                </a:cubicBezTo>
                <a:cubicBezTo>
                  <a:pt x="161167" y="719955"/>
                  <a:pt x="0" y="558787"/>
                  <a:pt x="0" y="359977"/>
                </a:cubicBezTo>
                <a:cubicBezTo>
                  <a:pt x="0" y="161167"/>
                  <a:pt x="161167" y="0"/>
                  <a:pt x="359977" y="0"/>
                </a:cubicBezTo>
                <a:cubicBezTo>
                  <a:pt x="558787" y="0"/>
                  <a:pt x="719955" y="161167"/>
                  <a:pt x="719955" y="35997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8A5E3058-0E2C-3907-0FBF-227335390DE1}"/>
              </a:ext>
            </a:extLst>
          </p:cNvPr>
          <p:cNvSpPr/>
          <p:nvPr/>
        </p:nvSpPr>
        <p:spPr>
          <a:xfrm>
            <a:off x="8120054" y="5004079"/>
            <a:ext cx="719954" cy="719954"/>
          </a:xfrm>
          <a:custGeom>
            <a:avLst/>
            <a:gdLst>
              <a:gd name="connsiteX0" fmla="*/ 719955 w 719954"/>
              <a:gd name="connsiteY0" fmla="*/ 359977 h 719954"/>
              <a:gd name="connsiteX1" fmla="*/ 359977 w 719954"/>
              <a:gd name="connsiteY1" fmla="*/ 719955 h 719954"/>
              <a:gd name="connsiteX2" fmla="*/ 0 w 719954"/>
              <a:gd name="connsiteY2" fmla="*/ 359977 h 719954"/>
              <a:gd name="connsiteX3" fmla="*/ 359977 w 719954"/>
              <a:gd name="connsiteY3" fmla="*/ 0 h 719954"/>
              <a:gd name="connsiteX4" fmla="*/ 719955 w 719954"/>
              <a:gd name="connsiteY4" fmla="*/ 359977 h 71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954" h="719954">
                <a:moveTo>
                  <a:pt x="719955" y="359977"/>
                </a:moveTo>
                <a:cubicBezTo>
                  <a:pt x="719955" y="558787"/>
                  <a:pt x="558787" y="719955"/>
                  <a:pt x="359977" y="719955"/>
                </a:cubicBezTo>
                <a:cubicBezTo>
                  <a:pt x="161167" y="719955"/>
                  <a:pt x="0" y="558787"/>
                  <a:pt x="0" y="359977"/>
                </a:cubicBezTo>
                <a:cubicBezTo>
                  <a:pt x="0" y="161167"/>
                  <a:pt x="161167" y="0"/>
                  <a:pt x="359977" y="0"/>
                </a:cubicBezTo>
                <a:cubicBezTo>
                  <a:pt x="558787" y="0"/>
                  <a:pt x="719955" y="161167"/>
                  <a:pt x="719955" y="359977"/>
                </a:cubicBez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25494948-2333-9371-34D1-BC86048B45F2}"/>
              </a:ext>
            </a:extLst>
          </p:cNvPr>
          <p:cNvSpPr/>
          <p:nvPr/>
        </p:nvSpPr>
        <p:spPr>
          <a:xfrm>
            <a:off x="8079946" y="5044343"/>
            <a:ext cx="821726" cy="719805"/>
          </a:xfrm>
          <a:custGeom>
            <a:avLst/>
            <a:gdLst>
              <a:gd name="connsiteX0" fmla="*/ 296840 w 821726"/>
              <a:gd name="connsiteY0" fmla="*/ 8458 h 719805"/>
              <a:gd name="connsiteX1" fmla="*/ 203412 w 821726"/>
              <a:gd name="connsiteY1" fmla="*/ 70261 h 719805"/>
              <a:gd name="connsiteX2" fmla="*/ 172330 w 821726"/>
              <a:gd name="connsiteY2" fmla="*/ 128902 h 719805"/>
              <a:gd name="connsiteX3" fmla="*/ 80348 w 821726"/>
              <a:gd name="connsiteY3" fmla="*/ 165044 h 719805"/>
              <a:gd name="connsiteX4" fmla="*/ 59385 w 821726"/>
              <a:gd name="connsiteY4" fmla="*/ 237329 h 719805"/>
              <a:gd name="connsiteX5" fmla="*/ 744 w 821726"/>
              <a:gd name="connsiteY5" fmla="*/ 296783 h 719805"/>
              <a:gd name="connsiteX6" fmla="*/ 18364 w 821726"/>
              <a:gd name="connsiteY6" fmla="*/ 381808 h 719805"/>
              <a:gd name="connsiteX7" fmla="*/ 166096 w 821726"/>
              <a:gd name="connsiteY7" fmla="*/ 626762 h 719805"/>
              <a:gd name="connsiteX8" fmla="*/ 643445 w 821726"/>
              <a:gd name="connsiteY8" fmla="*/ 714226 h 719805"/>
              <a:gd name="connsiteX9" fmla="*/ 682569 w 821726"/>
              <a:gd name="connsiteY9" fmla="*/ 705191 h 719805"/>
              <a:gd name="connsiteX10" fmla="*/ 705881 w 821726"/>
              <a:gd name="connsiteY10" fmla="*/ 650345 h 719805"/>
              <a:gd name="connsiteX11" fmla="*/ 795242 w 821726"/>
              <a:gd name="connsiteY11" fmla="*/ 405120 h 719805"/>
              <a:gd name="connsiteX12" fmla="*/ 786930 w 821726"/>
              <a:gd name="connsiteY12" fmla="*/ 154925 h 719805"/>
              <a:gd name="connsiteX13" fmla="*/ 296840 w 821726"/>
              <a:gd name="connsiteY13" fmla="*/ 8458 h 719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21726" h="719805">
                <a:moveTo>
                  <a:pt x="296840" y="8458"/>
                </a:moveTo>
                <a:cubicBezTo>
                  <a:pt x="259072" y="18668"/>
                  <a:pt x="221845" y="38185"/>
                  <a:pt x="203412" y="70261"/>
                </a:cubicBezTo>
                <a:cubicBezTo>
                  <a:pt x="192299" y="89597"/>
                  <a:pt x="188413" y="112819"/>
                  <a:pt x="172330" y="128902"/>
                </a:cubicBezTo>
                <a:cubicBezTo>
                  <a:pt x="149560" y="151762"/>
                  <a:pt x="111159" y="152214"/>
                  <a:pt x="80348" y="165044"/>
                </a:cubicBezTo>
                <a:cubicBezTo>
                  <a:pt x="49537" y="177875"/>
                  <a:pt x="29207" y="223053"/>
                  <a:pt x="59385" y="237329"/>
                </a:cubicBezTo>
                <a:cubicBezTo>
                  <a:pt x="27941" y="238955"/>
                  <a:pt x="4630" y="267959"/>
                  <a:pt x="744" y="296783"/>
                </a:cubicBezTo>
                <a:cubicBezTo>
                  <a:pt x="-3141" y="325606"/>
                  <a:pt x="7792" y="354339"/>
                  <a:pt x="18364" y="381808"/>
                </a:cubicBezTo>
                <a:cubicBezTo>
                  <a:pt x="52880" y="470717"/>
                  <a:pt x="90016" y="563513"/>
                  <a:pt x="166096" y="626762"/>
                </a:cubicBezTo>
                <a:cubicBezTo>
                  <a:pt x="290064" y="729948"/>
                  <a:pt x="476919" y="725160"/>
                  <a:pt x="643445" y="714226"/>
                </a:cubicBezTo>
                <a:cubicBezTo>
                  <a:pt x="657051" y="714677"/>
                  <a:pt x="670538" y="711562"/>
                  <a:pt x="682569" y="705191"/>
                </a:cubicBezTo>
                <a:cubicBezTo>
                  <a:pt x="700640" y="693264"/>
                  <a:pt x="702899" y="670404"/>
                  <a:pt x="705881" y="650345"/>
                </a:cubicBezTo>
                <a:cubicBezTo>
                  <a:pt x="718440" y="564688"/>
                  <a:pt x="764883" y="486892"/>
                  <a:pt x="795242" y="405120"/>
                </a:cubicBezTo>
                <a:cubicBezTo>
                  <a:pt x="825602" y="323347"/>
                  <a:pt x="838071" y="227299"/>
                  <a:pt x="786930" y="154925"/>
                </a:cubicBezTo>
                <a:cubicBezTo>
                  <a:pt x="711663" y="47582"/>
                  <a:pt x="423519" y="-25877"/>
                  <a:pt x="296840" y="8458"/>
                </a:cubicBezTo>
                <a:close/>
              </a:path>
            </a:pathLst>
          </a:custGeom>
          <a:solidFill>
            <a:srgbClr val="B96B6B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A49B631C-D2DE-719C-6917-E01F4BE6A869}"/>
              </a:ext>
            </a:extLst>
          </p:cNvPr>
          <p:cNvSpPr/>
          <p:nvPr/>
        </p:nvSpPr>
        <p:spPr>
          <a:xfrm>
            <a:off x="8904070" y="3532817"/>
            <a:ext cx="174386" cy="108426"/>
          </a:xfrm>
          <a:custGeom>
            <a:avLst/>
            <a:gdLst>
              <a:gd name="connsiteX0" fmla="*/ 174329 w 174386"/>
              <a:gd name="connsiteY0" fmla="*/ 4899 h 108426"/>
              <a:gd name="connsiteX1" fmla="*/ 163215 w 174386"/>
              <a:gd name="connsiteY1" fmla="*/ 90285 h 108426"/>
              <a:gd name="connsiteX2" fmla="*/ 33736 w 174386"/>
              <a:gd name="connsiteY2" fmla="*/ 108356 h 108426"/>
              <a:gd name="connsiteX3" fmla="*/ -58 w 174386"/>
              <a:gd name="connsiteY3" fmla="*/ 32277 h 108426"/>
              <a:gd name="connsiteX4" fmla="*/ 172251 w 174386"/>
              <a:gd name="connsiteY4" fmla="*/ -71 h 10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386" h="108426">
                <a:moveTo>
                  <a:pt x="174329" y="4899"/>
                </a:moveTo>
                <a:lnTo>
                  <a:pt x="163215" y="90285"/>
                </a:lnTo>
                <a:lnTo>
                  <a:pt x="33736" y="108356"/>
                </a:lnTo>
                <a:cubicBezTo>
                  <a:pt x="33736" y="108356"/>
                  <a:pt x="19730" y="78358"/>
                  <a:pt x="-58" y="32277"/>
                </a:cubicBezTo>
                <a:lnTo>
                  <a:pt x="172251" y="-7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FE15C75B-1885-7F6C-E3AE-EC55B43575F3}"/>
              </a:ext>
            </a:extLst>
          </p:cNvPr>
          <p:cNvSpPr/>
          <p:nvPr/>
        </p:nvSpPr>
        <p:spPr>
          <a:xfrm>
            <a:off x="8881197" y="3541852"/>
            <a:ext cx="409209" cy="1882471"/>
          </a:xfrm>
          <a:custGeom>
            <a:avLst/>
            <a:gdLst>
              <a:gd name="connsiteX0" fmla="*/ 333639 w 409209"/>
              <a:gd name="connsiteY0" fmla="*/ 1882401 h 1882471"/>
              <a:gd name="connsiteX1" fmla="*/ 408995 w 409209"/>
              <a:gd name="connsiteY1" fmla="*/ 1795027 h 1882471"/>
              <a:gd name="connsiteX2" fmla="*/ 393906 w 409209"/>
              <a:gd name="connsiteY2" fmla="*/ 1313160 h 1882471"/>
              <a:gd name="connsiteX3" fmla="*/ 408995 w 409209"/>
              <a:gd name="connsiteY3" fmla="*/ 1207715 h 1882471"/>
              <a:gd name="connsiteX4" fmla="*/ 371317 w 409209"/>
              <a:gd name="connsiteY4" fmla="*/ 1042092 h 1882471"/>
              <a:gd name="connsiteX5" fmla="*/ 396888 w 409209"/>
              <a:gd name="connsiteY5" fmla="*/ 975771 h 1882471"/>
              <a:gd name="connsiteX6" fmla="*/ 371407 w 409209"/>
              <a:gd name="connsiteY6" fmla="*/ 858309 h 1882471"/>
              <a:gd name="connsiteX7" fmla="*/ 333639 w 409209"/>
              <a:gd name="connsiteY7" fmla="*/ 542064 h 1882471"/>
              <a:gd name="connsiteX8" fmla="*/ 327043 w 409209"/>
              <a:gd name="connsiteY8" fmla="*/ 376442 h 1882471"/>
              <a:gd name="connsiteX9" fmla="*/ 303550 w 409209"/>
              <a:gd name="connsiteY9" fmla="*/ 210820 h 1882471"/>
              <a:gd name="connsiteX10" fmla="*/ 243283 w 409209"/>
              <a:gd name="connsiteY10" fmla="*/ 117392 h 1882471"/>
              <a:gd name="connsiteX11" fmla="*/ 195123 w 409209"/>
              <a:gd name="connsiteY11" fmla="*/ -71 h 1882471"/>
              <a:gd name="connsiteX12" fmla="*/ 2395 w 409209"/>
              <a:gd name="connsiteY12" fmla="*/ 36072 h 1882471"/>
              <a:gd name="connsiteX13" fmla="*/ 2395 w 409209"/>
              <a:gd name="connsiteY13" fmla="*/ 442672 h 1882471"/>
              <a:gd name="connsiteX14" fmla="*/ 2395 w 409209"/>
              <a:gd name="connsiteY14" fmla="*/ 906559 h 1882471"/>
              <a:gd name="connsiteX15" fmla="*/ 26429 w 409209"/>
              <a:gd name="connsiteY15" fmla="*/ 1054110 h 1882471"/>
              <a:gd name="connsiteX16" fmla="*/ 23447 w 409209"/>
              <a:gd name="connsiteY16" fmla="*/ 1207715 h 1882471"/>
              <a:gd name="connsiteX17" fmla="*/ 77661 w 409209"/>
              <a:gd name="connsiteY17" fmla="*/ 1352284 h 1882471"/>
              <a:gd name="connsiteX18" fmla="*/ 83714 w 409209"/>
              <a:gd name="connsiteY18" fmla="*/ 1462156 h 1882471"/>
              <a:gd name="connsiteX19" fmla="*/ 83715 w 409209"/>
              <a:gd name="connsiteY19" fmla="*/ 1545013 h 188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09209" h="1882471">
                <a:moveTo>
                  <a:pt x="333639" y="1882401"/>
                </a:moveTo>
                <a:lnTo>
                  <a:pt x="408995" y="1795027"/>
                </a:lnTo>
                <a:lnTo>
                  <a:pt x="393906" y="1313160"/>
                </a:lnTo>
                <a:cubicBezTo>
                  <a:pt x="401327" y="1278395"/>
                  <a:pt x="406369" y="1243165"/>
                  <a:pt x="408995" y="1207715"/>
                </a:cubicBezTo>
                <a:cubicBezTo>
                  <a:pt x="411977" y="1156483"/>
                  <a:pt x="371317" y="1042092"/>
                  <a:pt x="371317" y="1042092"/>
                </a:cubicBezTo>
                <a:cubicBezTo>
                  <a:pt x="377624" y="1019193"/>
                  <a:pt x="386190" y="996977"/>
                  <a:pt x="396888" y="975771"/>
                </a:cubicBezTo>
                <a:cubicBezTo>
                  <a:pt x="414959" y="939629"/>
                  <a:pt x="371407" y="858309"/>
                  <a:pt x="371407" y="858309"/>
                </a:cubicBezTo>
                <a:cubicBezTo>
                  <a:pt x="371407" y="858309"/>
                  <a:pt x="306532" y="647509"/>
                  <a:pt x="333639" y="542064"/>
                </a:cubicBezTo>
                <a:cubicBezTo>
                  <a:pt x="360745" y="436619"/>
                  <a:pt x="327043" y="376442"/>
                  <a:pt x="327043" y="376442"/>
                </a:cubicBezTo>
                <a:cubicBezTo>
                  <a:pt x="327043" y="376442"/>
                  <a:pt x="300569" y="258979"/>
                  <a:pt x="303550" y="210820"/>
                </a:cubicBezTo>
                <a:cubicBezTo>
                  <a:pt x="306532" y="162660"/>
                  <a:pt x="243283" y="117392"/>
                  <a:pt x="243283" y="117392"/>
                </a:cubicBezTo>
                <a:lnTo>
                  <a:pt x="195123" y="-71"/>
                </a:lnTo>
                <a:lnTo>
                  <a:pt x="2395" y="36072"/>
                </a:lnTo>
                <a:lnTo>
                  <a:pt x="2395" y="442672"/>
                </a:lnTo>
                <a:cubicBezTo>
                  <a:pt x="2395" y="442672"/>
                  <a:pt x="14412" y="831202"/>
                  <a:pt x="2395" y="906559"/>
                </a:cubicBezTo>
                <a:cubicBezTo>
                  <a:pt x="-9623" y="981916"/>
                  <a:pt x="26429" y="1054110"/>
                  <a:pt x="26429" y="1054110"/>
                </a:cubicBezTo>
                <a:cubicBezTo>
                  <a:pt x="26429" y="1054110"/>
                  <a:pt x="5376" y="1165519"/>
                  <a:pt x="23447" y="1207715"/>
                </a:cubicBezTo>
                <a:cubicBezTo>
                  <a:pt x="41518" y="1249911"/>
                  <a:pt x="77661" y="1352284"/>
                  <a:pt x="77661" y="1352284"/>
                </a:cubicBezTo>
                <a:cubicBezTo>
                  <a:pt x="70952" y="1388870"/>
                  <a:pt x="73026" y="1426528"/>
                  <a:pt x="83714" y="1462156"/>
                </a:cubicBezTo>
                <a:cubicBezTo>
                  <a:pt x="101786" y="1514924"/>
                  <a:pt x="83715" y="1545013"/>
                  <a:pt x="83715" y="1545013"/>
                </a:cubicBez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" name="图形 17">
            <a:extLst>
              <a:ext uri="{FF2B5EF4-FFF2-40B4-BE49-F238E27FC236}">
                <a16:creationId xmlns:a16="http://schemas.microsoft.com/office/drawing/2014/main" id="{E2DC7821-2037-27F9-886B-418D67BD5842}"/>
              </a:ext>
            </a:extLst>
          </p:cNvPr>
          <p:cNvGrpSpPr/>
          <p:nvPr/>
        </p:nvGrpSpPr>
        <p:grpSpPr>
          <a:xfrm>
            <a:off x="8730890" y="522886"/>
            <a:ext cx="1042790" cy="621286"/>
            <a:chOff x="6267797" y="522978"/>
            <a:chExt cx="1042790" cy="621286"/>
          </a:xfrm>
          <a:solidFill>
            <a:srgbClr val="000000"/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5F09E99-7204-2526-EEE9-50FDE79AFDF2}"/>
                </a:ext>
              </a:extLst>
            </p:cNvPr>
            <p:cNvSpPr/>
            <p:nvPr/>
          </p:nvSpPr>
          <p:spPr>
            <a:xfrm>
              <a:off x="7280217" y="522978"/>
              <a:ext cx="30370" cy="256700"/>
            </a:xfrm>
            <a:custGeom>
              <a:avLst/>
              <a:gdLst>
                <a:gd name="connsiteX0" fmla="*/ 13751 w 30370"/>
                <a:gd name="connsiteY0" fmla="*/ 96068 h 256700"/>
                <a:gd name="connsiteX1" fmla="*/ 107 w 30370"/>
                <a:gd name="connsiteY1" fmla="*/ 256630 h 256700"/>
                <a:gd name="connsiteX2" fmla="*/ 14112 w 30370"/>
                <a:gd name="connsiteY2" fmla="*/ 123265 h 256700"/>
                <a:gd name="connsiteX3" fmla="*/ 30015 w 30370"/>
                <a:gd name="connsiteY3" fmla="*/ -71 h 256700"/>
                <a:gd name="connsiteX4" fmla="*/ 13751 w 30370"/>
                <a:gd name="connsiteY4" fmla="*/ 96068 h 25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70" h="256700">
                  <a:moveTo>
                    <a:pt x="13751" y="96068"/>
                  </a:moveTo>
                  <a:cubicBezTo>
                    <a:pt x="3562" y="148959"/>
                    <a:pt x="-1011" y="202778"/>
                    <a:pt x="107" y="256630"/>
                  </a:cubicBezTo>
                  <a:cubicBezTo>
                    <a:pt x="881" y="211852"/>
                    <a:pt x="5567" y="167227"/>
                    <a:pt x="14112" y="123265"/>
                  </a:cubicBezTo>
                  <a:cubicBezTo>
                    <a:pt x="22063" y="83147"/>
                    <a:pt x="32183" y="39957"/>
                    <a:pt x="30015" y="-71"/>
                  </a:cubicBezTo>
                  <a:cubicBezTo>
                    <a:pt x="26684" y="32294"/>
                    <a:pt x="21251" y="64408"/>
                    <a:pt x="13751" y="9606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7437882-EE87-747A-6E6E-E3D89683FB63}"/>
                </a:ext>
              </a:extLst>
            </p:cNvPr>
            <p:cNvSpPr/>
            <p:nvPr/>
          </p:nvSpPr>
          <p:spPr>
            <a:xfrm>
              <a:off x="6267797" y="877805"/>
              <a:ext cx="104449" cy="216853"/>
            </a:xfrm>
            <a:custGeom>
              <a:avLst/>
              <a:gdLst>
                <a:gd name="connsiteX0" fmla="*/ 71201 w 104449"/>
                <a:gd name="connsiteY0" fmla="*/ 114229 h 216853"/>
                <a:gd name="connsiteX1" fmla="*/ 40028 w 104449"/>
                <a:gd name="connsiteY1" fmla="*/ 90285 h 216853"/>
                <a:gd name="connsiteX2" fmla="*/ 362 w 104449"/>
                <a:gd name="connsiteY2" fmla="*/ -71 h 216853"/>
                <a:gd name="connsiteX3" fmla="*/ 40028 w 104449"/>
                <a:gd name="connsiteY3" fmla="*/ 117392 h 216853"/>
                <a:gd name="connsiteX4" fmla="*/ 71201 w 104449"/>
                <a:gd name="connsiteY4" fmla="*/ 141336 h 216853"/>
                <a:gd name="connsiteX5" fmla="*/ 103910 w 104449"/>
                <a:gd name="connsiteY5" fmla="*/ 216783 h 216853"/>
                <a:gd name="connsiteX6" fmla="*/ 71201 w 104449"/>
                <a:gd name="connsiteY6" fmla="*/ 114229 h 216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449" h="216853">
                  <a:moveTo>
                    <a:pt x="71201" y="114229"/>
                  </a:moveTo>
                  <a:cubicBezTo>
                    <a:pt x="61533" y="105194"/>
                    <a:pt x="49967" y="98869"/>
                    <a:pt x="40028" y="90285"/>
                  </a:cubicBezTo>
                  <a:cubicBezTo>
                    <a:pt x="13645" y="67786"/>
                    <a:pt x="2530" y="35168"/>
                    <a:pt x="362" y="-71"/>
                  </a:cubicBezTo>
                  <a:cubicBezTo>
                    <a:pt x="-2258" y="45107"/>
                    <a:pt x="6958" y="88839"/>
                    <a:pt x="40028" y="117392"/>
                  </a:cubicBezTo>
                  <a:cubicBezTo>
                    <a:pt x="49967" y="125976"/>
                    <a:pt x="61533" y="132481"/>
                    <a:pt x="71201" y="141336"/>
                  </a:cubicBezTo>
                  <a:cubicBezTo>
                    <a:pt x="91412" y="161335"/>
                    <a:pt x="103128" y="188361"/>
                    <a:pt x="103910" y="216783"/>
                  </a:cubicBezTo>
                  <a:cubicBezTo>
                    <a:pt x="106530" y="178834"/>
                    <a:pt x="98850" y="139348"/>
                    <a:pt x="71201" y="1142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88E1D82-CF8C-A2C6-1C2B-1E0F94B47E51}"/>
                </a:ext>
              </a:extLst>
            </p:cNvPr>
            <p:cNvSpPr/>
            <p:nvPr/>
          </p:nvSpPr>
          <p:spPr>
            <a:xfrm>
              <a:off x="6285978" y="540236"/>
              <a:ext cx="24835" cy="114480"/>
            </a:xfrm>
            <a:custGeom>
              <a:avLst/>
              <a:gdLst>
                <a:gd name="connsiteX0" fmla="*/ 24197 w 24835"/>
                <a:gd name="connsiteY0" fmla="*/ 114410 h 114480"/>
                <a:gd name="connsiteX1" fmla="*/ 19318 w 24835"/>
                <a:gd name="connsiteY1" fmla="*/ 57576 h 114480"/>
                <a:gd name="connsiteX2" fmla="*/ 1247 w 24835"/>
                <a:gd name="connsiteY2" fmla="*/ -71 h 114480"/>
                <a:gd name="connsiteX3" fmla="*/ 252 w 24835"/>
                <a:gd name="connsiteY3" fmla="*/ 6435 h 114480"/>
                <a:gd name="connsiteX4" fmla="*/ 19318 w 24835"/>
                <a:gd name="connsiteY4" fmla="*/ 84683 h 114480"/>
                <a:gd name="connsiteX5" fmla="*/ 24197 w 24835"/>
                <a:gd name="connsiteY5" fmla="*/ 114410 h 11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35" h="114480">
                  <a:moveTo>
                    <a:pt x="24197" y="114410"/>
                  </a:moveTo>
                  <a:cubicBezTo>
                    <a:pt x="25777" y="95326"/>
                    <a:pt x="24127" y="76112"/>
                    <a:pt x="19318" y="57576"/>
                  </a:cubicBezTo>
                  <a:cubicBezTo>
                    <a:pt x="14077" y="38240"/>
                    <a:pt x="4680" y="19356"/>
                    <a:pt x="1247" y="-71"/>
                  </a:cubicBezTo>
                  <a:cubicBezTo>
                    <a:pt x="1247" y="2007"/>
                    <a:pt x="524" y="4176"/>
                    <a:pt x="252" y="6435"/>
                  </a:cubicBezTo>
                  <a:cubicBezTo>
                    <a:pt x="-2368" y="33542"/>
                    <a:pt x="12270" y="58570"/>
                    <a:pt x="19318" y="84683"/>
                  </a:cubicBezTo>
                  <a:cubicBezTo>
                    <a:pt x="21914" y="94408"/>
                    <a:pt x="23549" y="104365"/>
                    <a:pt x="24197" y="114410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3AAB66B-D2D9-748F-02FD-E2B3F6C307E2}"/>
                </a:ext>
              </a:extLst>
            </p:cNvPr>
            <p:cNvSpPr/>
            <p:nvPr/>
          </p:nvSpPr>
          <p:spPr>
            <a:xfrm>
              <a:off x="6369415" y="872746"/>
              <a:ext cx="913799" cy="271518"/>
            </a:xfrm>
            <a:custGeom>
              <a:avLst/>
              <a:gdLst>
                <a:gd name="connsiteX0" fmla="*/ 886332 w 913799"/>
                <a:gd name="connsiteY0" fmla="*/ 79442 h 271518"/>
                <a:gd name="connsiteX1" fmla="*/ 784772 w 913799"/>
                <a:gd name="connsiteY1" fmla="*/ 112964 h 271518"/>
                <a:gd name="connsiteX2" fmla="*/ 674900 w 913799"/>
                <a:gd name="connsiteY2" fmla="*/ 113958 h 271518"/>
                <a:gd name="connsiteX3" fmla="*/ 599543 w 913799"/>
                <a:gd name="connsiteY3" fmla="*/ 122994 h 271518"/>
                <a:gd name="connsiteX4" fmla="*/ 519217 w 913799"/>
                <a:gd name="connsiteY4" fmla="*/ 60197 h 271518"/>
                <a:gd name="connsiteX5" fmla="*/ 428861 w 913799"/>
                <a:gd name="connsiteY5" fmla="*/ 121548 h 271518"/>
                <a:gd name="connsiteX6" fmla="*/ 204327 w 913799"/>
                <a:gd name="connsiteY6" fmla="*/ 166726 h 271518"/>
                <a:gd name="connsiteX7" fmla="*/ 115959 w 913799"/>
                <a:gd name="connsiteY7" fmla="*/ 197808 h 271518"/>
                <a:gd name="connsiteX8" fmla="*/ 113339 w 913799"/>
                <a:gd name="connsiteY8" fmla="*/ 226993 h 271518"/>
                <a:gd name="connsiteX9" fmla="*/ 2924 w 913799"/>
                <a:gd name="connsiteY9" fmla="*/ 244342 h 271518"/>
                <a:gd name="connsiteX10" fmla="*/ -58 w 913799"/>
                <a:gd name="connsiteY10" fmla="*/ 271448 h 271518"/>
                <a:gd name="connsiteX11" fmla="*/ 113338 w 913799"/>
                <a:gd name="connsiteY11" fmla="*/ 253377 h 271518"/>
                <a:gd name="connsiteX12" fmla="*/ 115959 w 913799"/>
                <a:gd name="connsiteY12" fmla="*/ 224192 h 271518"/>
                <a:gd name="connsiteX13" fmla="*/ 204327 w 913799"/>
                <a:gd name="connsiteY13" fmla="*/ 193110 h 271518"/>
                <a:gd name="connsiteX14" fmla="*/ 428861 w 913799"/>
                <a:gd name="connsiteY14" fmla="*/ 147932 h 271518"/>
                <a:gd name="connsiteX15" fmla="*/ 519217 w 913799"/>
                <a:gd name="connsiteY15" fmla="*/ 86580 h 271518"/>
                <a:gd name="connsiteX16" fmla="*/ 599543 w 913799"/>
                <a:gd name="connsiteY16" fmla="*/ 149378 h 271518"/>
                <a:gd name="connsiteX17" fmla="*/ 674900 w 913799"/>
                <a:gd name="connsiteY17" fmla="*/ 140342 h 271518"/>
                <a:gd name="connsiteX18" fmla="*/ 784772 w 913799"/>
                <a:gd name="connsiteY18" fmla="*/ 139348 h 271518"/>
                <a:gd name="connsiteX19" fmla="*/ 886332 w 913799"/>
                <a:gd name="connsiteY19" fmla="*/ 105826 h 271518"/>
                <a:gd name="connsiteX20" fmla="*/ 913439 w 913799"/>
                <a:gd name="connsiteY20" fmla="*/ -71 h 271518"/>
                <a:gd name="connsiteX21" fmla="*/ 886332 w 913799"/>
                <a:gd name="connsiteY21" fmla="*/ 79442 h 27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13799" h="271518">
                  <a:moveTo>
                    <a:pt x="886332" y="79442"/>
                  </a:moveTo>
                  <a:cubicBezTo>
                    <a:pt x="861303" y="106549"/>
                    <a:pt x="821456" y="113235"/>
                    <a:pt x="784772" y="112964"/>
                  </a:cubicBezTo>
                  <a:cubicBezTo>
                    <a:pt x="748087" y="112693"/>
                    <a:pt x="710951" y="106730"/>
                    <a:pt x="674900" y="113958"/>
                  </a:cubicBezTo>
                  <a:cubicBezTo>
                    <a:pt x="649780" y="119018"/>
                    <a:pt x="624210" y="130313"/>
                    <a:pt x="599543" y="122994"/>
                  </a:cubicBezTo>
                  <a:cubicBezTo>
                    <a:pt x="565479" y="113145"/>
                    <a:pt x="551835" y="68780"/>
                    <a:pt x="519217" y="60197"/>
                  </a:cubicBezTo>
                  <a:cubicBezTo>
                    <a:pt x="482080" y="50438"/>
                    <a:pt x="453799" y="101308"/>
                    <a:pt x="428861" y="121548"/>
                  </a:cubicBezTo>
                  <a:cubicBezTo>
                    <a:pt x="367871" y="170340"/>
                    <a:pt x="282304" y="169888"/>
                    <a:pt x="204327" y="166726"/>
                  </a:cubicBezTo>
                  <a:cubicBezTo>
                    <a:pt x="171166" y="165190"/>
                    <a:pt x="130235" y="167810"/>
                    <a:pt x="115959" y="197808"/>
                  </a:cubicBezTo>
                  <a:cubicBezTo>
                    <a:pt x="111604" y="206905"/>
                    <a:pt x="110674" y="217266"/>
                    <a:pt x="113339" y="226993"/>
                  </a:cubicBezTo>
                  <a:lnTo>
                    <a:pt x="2924" y="244342"/>
                  </a:lnTo>
                  <a:cubicBezTo>
                    <a:pt x="2506" y="253431"/>
                    <a:pt x="1511" y="262485"/>
                    <a:pt x="-58" y="271448"/>
                  </a:cubicBezTo>
                  <a:lnTo>
                    <a:pt x="113338" y="253377"/>
                  </a:lnTo>
                  <a:cubicBezTo>
                    <a:pt x="110673" y="243650"/>
                    <a:pt x="111603" y="233289"/>
                    <a:pt x="115959" y="224192"/>
                  </a:cubicBezTo>
                  <a:cubicBezTo>
                    <a:pt x="130235" y="194194"/>
                    <a:pt x="171166" y="191574"/>
                    <a:pt x="204327" y="193110"/>
                  </a:cubicBezTo>
                  <a:cubicBezTo>
                    <a:pt x="282304" y="196724"/>
                    <a:pt x="367871" y="197176"/>
                    <a:pt x="428861" y="147932"/>
                  </a:cubicBezTo>
                  <a:cubicBezTo>
                    <a:pt x="454161" y="127692"/>
                    <a:pt x="482442" y="76822"/>
                    <a:pt x="519217" y="86580"/>
                  </a:cubicBezTo>
                  <a:cubicBezTo>
                    <a:pt x="551835" y="95074"/>
                    <a:pt x="565479" y="139529"/>
                    <a:pt x="599543" y="149378"/>
                  </a:cubicBezTo>
                  <a:cubicBezTo>
                    <a:pt x="624210" y="156425"/>
                    <a:pt x="649780" y="145131"/>
                    <a:pt x="674900" y="140342"/>
                  </a:cubicBezTo>
                  <a:cubicBezTo>
                    <a:pt x="711042" y="133114"/>
                    <a:pt x="748087" y="139077"/>
                    <a:pt x="784772" y="139348"/>
                  </a:cubicBezTo>
                  <a:cubicBezTo>
                    <a:pt x="821456" y="139619"/>
                    <a:pt x="861303" y="132662"/>
                    <a:pt x="886332" y="105826"/>
                  </a:cubicBezTo>
                  <a:cubicBezTo>
                    <a:pt x="911360" y="78991"/>
                    <a:pt x="914975" y="38963"/>
                    <a:pt x="913439" y="-71"/>
                  </a:cubicBezTo>
                  <a:cubicBezTo>
                    <a:pt x="912354" y="30198"/>
                    <a:pt x="906120" y="58209"/>
                    <a:pt x="886332" y="7944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图形 17">
            <a:extLst>
              <a:ext uri="{FF2B5EF4-FFF2-40B4-BE49-F238E27FC236}">
                <a16:creationId xmlns:a16="http://schemas.microsoft.com/office/drawing/2014/main" id="{2E2F3028-DE75-B3E1-756F-098B4BA95805}"/>
              </a:ext>
            </a:extLst>
          </p:cNvPr>
          <p:cNvGrpSpPr/>
          <p:nvPr/>
        </p:nvGrpSpPr>
        <p:grpSpPr>
          <a:xfrm>
            <a:off x="8805492" y="1303650"/>
            <a:ext cx="453395" cy="474966"/>
            <a:chOff x="6342399" y="1303742"/>
            <a:chExt cx="453395" cy="474966"/>
          </a:xfrm>
          <a:solidFill>
            <a:srgbClr val="000000"/>
          </a:solidFill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AB47394-7637-13DC-BC63-7135CF7A30B5}"/>
                </a:ext>
              </a:extLst>
            </p:cNvPr>
            <p:cNvSpPr/>
            <p:nvPr/>
          </p:nvSpPr>
          <p:spPr>
            <a:xfrm>
              <a:off x="6342399" y="1328048"/>
              <a:ext cx="102011" cy="103999"/>
            </a:xfrm>
            <a:custGeom>
              <a:avLst/>
              <a:gdLst>
                <a:gd name="connsiteX0" fmla="*/ 76925 w 102011"/>
                <a:gd name="connsiteY0" fmla="*/ 58118 h 103999"/>
                <a:gd name="connsiteX1" fmla="*/ 43584 w 102011"/>
                <a:gd name="connsiteY1" fmla="*/ 44565 h 103999"/>
                <a:gd name="connsiteX2" fmla="*/ -58 w 102011"/>
                <a:gd name="connsiteY2" fmla="*/ -71 h 103999"/>
                <a:gd name="connsiteX3" fmla="*/ 52620 w 102011"/>
                <a:gd name="connsiteY3" fmla="*/ 71672 h 103999"/>
                <a:gd name="connsiteX4" fmla="*/ 85961 w 102011"/>
                <a:gd name="connsiteY4" fmla="*/ 85225 h 103999"/>
                <a:gd name="connsiteX5" fmla="*/ 101954 w 102011"/>
                <a:gd name="connsiteY5" fmla="*/ 103929 h 103999"/>
                <a:gd name="connsiteX6" fmla="*/ 76925 w 102011"/>
                <a:gd name="connsiteY6" fmla="*/ 58118 h 10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011" h="103999">
                  <a:moveTo>
                    <a:pt x="76925" y="58118"/>
                  </a:moveTo>
                  <a:cubicBezTo>
                    <a:pt x="66284" y="52515"/>
                    <a:pt x="55117" y="47975"/>
                    <a:pt x="43584" y="44565"/>
                  </a:cubicBezTo>
                  <a:cubicBezTo>
                    <a:pt x="23976" y="35654"/>
                    <a:pt x="8409" y="19733"/>
                    <a:pt x="-58" y="-71"/>
                  </a:cubicBezTo>
                  <a:cubicBezTo>
                    <a:pt x="6719" y="31102"/>
                    <a:pt x="23887" y="59474"/>
                    <a:pt x="52620" y="71672"/>
                  </a:cubicBezTo>
                  <a:cubicBezTo>
                    <a:pt x="64152" y="75082"/>
                    <a:pt x="75320" y="79622"/>
                    <a:pt x="85961" y="85225"/>
                  </a:cubicBezTo>
                  <a:cubicBezTo>
                    <a:pt x="92765" y="90032"/>
                    <a:pt x="98262" y="96461"/>
                    <a:pt x="101954" y="103929"/>
                  </a:cubicBezTo>
                  <a:cubicBezTo>
                    <a:pt x="98340" y="86219"/>
                    <a:pt x="91743" y="68148"/>
                    <a:pt x="76925" y="5811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EA60D0A-6416-3D71-436C-A752E56637C1}"/>
                </a:ext>
              </a:extLst>
            </p:cNvPr>
            <p:cNvSpPr/>
            <p:nvPr/>
          </p:nvSpPr>
          <p:spPr>
            <a:xfrm>
              <a:off x="6454802" y="1586827"/>
              <a:ext cx="118907" cy="54400"/>
            </a:xfrm>
            <a:custGeom>
              <a:avLst/>
              <a:gdLst>
                <a:gd name="connsiteX0" fmla="*/ 118850 w 118907"/>
                <a:gd name="connsiteY0" fmla="*/ 19175 h 54400"/>
                <a:gd name="connsiteX1" fmla="*/ -58 w 118907"/>
                <a:gd name="connsiteY1" fmla="*/ -71 h 54400"/>
                <a:gd name="connsiteX2" fmla="*/ 7170 w 118907"/>
                <a:gd name="connsiteY2" fmla="*/ 24235 h 54400"/>
                <a:gd name="connsiteX3" fmla="*/ 114965 w 118907"/>
                <a:gd name="connsiteY3" fmla="*/ 49263 h 5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07" h="54400">
                  <a:moveTo>
                    <a:pt x="118850" y="19175"/>
                  </a:moveTo>
                  <a:cubicBezTo>
                    <a:pt x="77196" y="29747"/>
                    <a:pt x="22802" y="35258"/>
                    <a:pt x="-58" y="-71"/>
                  </a:cubicBezTo>
                  <a:cubicBezTo>
                    <a:pt x="653" y="8442"/>
                    <a:pt x="3114" y="16717"/>
                    <a:pt x="7170" y="24235"/>
                  </a:cubicBezTo>
                  <a:cubicBezTo>
                    <a:pt x="26688" y="59022"/>
                    <a:pt x="74395" y="57847"/>
                    <a:pt x="114965" y="4926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75A989B-4F5A-4088-026B-E6CC16636A9D}"/>
                </a:ext>
              </a:extLst>
            </p:cNvPr>
            <p:cNvSpPr/>
            <p:nvPr/>
          </p:nvSpPr>
          <p:spPr>
            <a:xfrm>
              <a:off x="6565979" y="1630830"/>
              <a:ext cx="186429" cy="147878"/>
            </a:xfrm>
            <a:custGeom>
              <a:avLst/>
              <a:gdLst>
                <a:gd name="connsiteX0" fmla="*/ 176457 w 186429"/>
                <a:gd name="connsiteY0" fmla="*/ -71 h 147878"/>
                <a:gd name="connsiteX1" fmla="*/ 126761 w 186429"/>
                <a:gd name="connsiteY1" fmla="*/ 92454 h 147878"/>
                <a:gd name="connsiteX2" fmla="*/ 19329 w 186429"/>
                <a:gd name="connsiteY2" fmla="*/ 119560 h 147878"/>
                <a:gd name="connsiteX3" fmla="*/ 1800 w 186429"/>
                <a:gd name="connsiteY3" fmla="*/ 117572 h 147878"/>
                <a:gd name="connsiteX4" fmla="*/ 12721 w 186429"/>
                <a:gd name="connsiteY4" fmla="*/ 145956 h 147878"/>
                <a:gd name="connsiteX5" fmla="*/ 28364 w 186429"/>
                <a:gd name="connsiteY5" fmla="*/ 146667 h 147878"/>
                <a:gd name="connsiteX6" fmla="*/ 135797 w 186429"/>
                <a:gd name="connsiteY6" fmla="*/ 119560 h 147878"/>
                <a:gd name="connsiteX7" fmla="*/ 185403 w 186429"/>
                <a:gd name="connsiteY7" fmla="*/ 26675 h 147878"/>
                <a:gd name="connsiteX8" fmla="*/ 176457 w 186429"/>
                <a:gd name="connsiteY8" fmla="*/ -71 h 14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429" h="147878">
                  <a:moveTo>
                    <a:pt x="176457" y="-71"/>
                  </a:moveTo>
                  <a:cubicBezTo>
                    <a:pt x="182240" y="36614"/>
                    <a:pt x="158386" y="73208"/>
                    <a:pt x="126761" y="92454"/>
                  </a:cubicBezTo>
                  <a:cubicBezTo>
                    <a:pt x="95137" y="111699"/>
                    <a:pt x="56555" y="117030"/>
                    <a:pt x="19329" y="119560"/>
                  </a:cubicBezTo>
                  <a:cubicBezTo>
                    <a:pt x="13411" y="120326"/>
                    <a:pt x="7396" y="119644"/>
                    <a:pt x="1800" y="117572"/>
                  </a:cubicBezTo>
                  <a:cubicBezTo>
                    <a:pt x="-3023" y="128426"/>
                    <a:pt x="1868" y="141134"/>
                    <a:pt x="12721" y="145956"/>
                  </a:cubicBezTo>
                  <a:cubicBezTo>
                    <a:pt x="17661" y="148151"/>
                    <a:pt x="23246" y="148404"/>
                    <a:pt x="28364" y="146667"/>
                  </a:cubicBezTo>
                  <a:cubicBezTo>
                    <a:pt x="65591" y="144318"/>
                    <a:pt x="103902" y="139167"/>
                    <a:pt x="135797" y="119560"/>
                  </a:cubicBezTo>
                  <a:cubicBezTo>
                    <a:pt x="167693" y="99953"/>
                    <a:pt x="191547" y="63449"/>
                    <a:pt x="185403" y="26675"/>
                  </a:cubicBezTo>
                  <a:cubicBezTo>
                    <a:pt x="183668" y="17390"/>
                    <a:pt x="180658" y="8390"/>
                    <a:pt x="176457" y="-7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91DA7CC-45D2-DEF9-49B0-313AC366CC8D}"/>
                </a:ext>
              </a:extLst>
            </p:cNvPr>
            <p:cNvSpPr/>
            <p:nvPr/>
          </p:nvSpPr>
          <p:spPr>
            <a:xfrm>
              <a:off x="6696756" y="1303742"/>
              <a:ext cx="99038" cy="251550"/>
            </a:xfrm>
            <a:custGeom>
              <a:avLst/>
              <a:gdLst>
                <a:gd name="connsiteX0" fmla="*/ 85798 w 99038"/>
                <a:gd name="connsiteY0" fmla="*/ -71 h 251550"/>
                <a:gd name="connsiteX1" fmla="*/ 58691 w 99038"/>
                <a:gd name="connsiteY1" fmla="*/ 127783 h 251550"/>
                <a:gd name="connsiteX2" fmla="*/ 322 w 99038"/>
                <a:gd name="connsiteY2" fmla="*/ 207476 h 251550"/>
                <a:gd name="connsiteX3" fmla="*/ 9358 w 99038"/>
                <a:gd name="connsiteY3" fmla="*/ 251480 h 251550"/>
                <a:gd name="connsiteX4" fmla="*/ 9358 w 99038"/>
                <a:gd name="connsiteY4" fmla="*/ 234583 h 251550"/>
                <a:gd name="connsiteX5" fmla="*/ 67727 w 99038"/>
                <a:gd name="connsiteY5" fmla="*/ 154889 h 251550"/>
                <a:gd name="connsiteX6" fmla="*/ 85798 w 99038"/>
                <a:gd name="connsiteY6" fmla="*/ -71 h 25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038" h="251550">
                  <a:moveTo>
                    <a:pt x="85798" y="-71"/>
                  </a:moveTo>
                  <a:cubicBezTo>
                    <a:pt x="96976" y="44447"/>
                    <a:pt x="86972" y="91631"/>
                    <a:pt x="58691" y="127783"/>
                  </a:cubicBezTo>
                  <a:cubicBezTo>
                    <a:pt x="37368" y="153624"/>
                    <a:pt x="4930" y="174316"/>
                    <a:pt x="322" y="207476"/>
                  </a:cubicBezTo>
                  <a:cubicBezTo>
                    <a:pt x="-1216" y="222722"/>
                    <a:pt x="1937" y="238074"/>
                    <a:pt x="9358" y="251480"/>
                  </a:cubicBezTo>
                  <a:cubicBezTo>
                    <a:pt x="8543" y="245877"/>
                    <a:pt x="8543" y="240186"/>
                    <a:pt x="9358" y="234583"/>
                  </a:cubicBezTo>
                  <a:cubicBezTo>
                    <a:pt x="13966" y="201423"/>
                    <a:pt x="46403" y="180370"/>
                    <a:pt x="67727" y="154889"/>
                  </a:cubicBezTo>
                  <a:cubicBezTo>
                    <a:pt x="102785" y="112513"/>
                    <a:pt x="107665" y="50077"/>
                    <a:pt x="85798" y="-7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图形 17">
            <a:extLst>
              <a:ext uri="{FF2B5EF4-FFF2-40B4-BE49-F238E27FC236}">
                <a16:creationId xmlns:a16="http://schemas.microsoft.com/office/drawing/2014/main" id="{14965217-9964-F6EF-1FD9-111D5FC4FE3D}"/>
              </a:ext>
            </a:extLst>
          </p:cNvPr>
          <p:cNvGrpSpPr/>
          <p:nvPr/>
        </p:nvGrpSpPr>
        <p:grpSpPr>
          <a:xfrm>
            <a:off x="8079924" y="5040355"/>
            <a:ext cx="821946" cy="318369"/>
            <a:chOff x="5616831" y="5040447"/>
            <a:chExt cx="821946" cy="318369"/>
          </a:xfrm>
          <a:solidFill>
            <a:srgbClr val="000000"/>
          </a:solidFill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5F90CB0-FC07-5EC1-699B-B7A9803BAF2C}"/>
                </a:ext>
              </a:extLst>
            </p:cNvPr>
            <p:cNvSpPr/>
            <p:nvPr/>
          </p:nvSpPr>
          <p:spPr>
            <a:xfrm>
              <a:off x="5661701" y="5040447"/>
              <a:ext cx="777076" cy="281053"/>
            </a:xfrm>
            <a:custGeom>
              <a:avLst/>
              <a:gdLst>
                <a:gd name="connsiteX0" fmla="*/ 35590 w 777076"/>
                <a:gd name="connsiteY0" fmla="*/ 182946 h 281053"/>
                <a:gd name="connsiteX1" fmla="*/ 127572 w 777076"/>
                <a:gd name="connsiteY1" fmla="*/ 146804 h 281053"/>
                <a:gd name="connsiteX2" fmla="*/ 158655 w 777076"/>
                <a:gd name="connsiteY2" fmla="*/ 88254 h 281053"/>
                <a:gd name="connsiteX3" fmla="*/ 251992 w 777076"/>
                <a:gd name="connsiteY3" fmla="*/ 26450 h 281053"/>
                <a:gd name="connsiteX4" fmla="*/ 742082 w 777076"/>
                <a:gd name="connsiteY4" fmla="*/ 171833 h 281053"/>
                <a:gd name="connsiteX5" fmla="*/ 776598 w 777076"/>
                <a:gd name="connsiteY5" fmla="*/ 280983 h 281053"/>
                <a:gd name="connsiteX6" fmla="*/ 742172 w 777076"/>
                <a:gd name="connsiteY6" fmla="*/ 153852 h 281053"/>
                <a:gd name="connsiteX7" fmla="*/ 252083 w 777076"/>
                <a:gd name="connsiteY7" fmla="*/ 8469 h 281053"/>
                <a:gd name="connsiteX8" fmla="*/ 158745 w 777076"/>
                <a:gd name="connsiteY8" fmla="*/ 70273 h 281053"/>
                <a:gd name="connsiteX9" fmla="*/ 127663 w 777076"/>
                <a:gd name="connsiteY9" fmla="*/ 128823 h 281053"/>
                <a:gd name="connsiteX10" fmla="*/ 35681 w 777076"/>
                <a:gd name="connsiteY10" fmla="*/ 164966 h 281053"/>
                <a:gd name="connsiteX11" fmla="*/ 1255 w 777076"/>
                <a:gd name="connsiteY11" fmla="*/ 222341 h 281053"/>
                <a:gd name="connsiteX12" fmla="*/ 35590 w 777076"/>
                <a:gd name="connsiteY12" fmla="*/ 182946 h 281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7076" h="281053">
                  <a:moveTo>
                    <a:pt x="35590" y="182946"/>
                  </a:moveTo>
                  <a:cubicBezTo>
                    <a:pt x="66311" y="170206"/>
                    <a:pt x="104712" y="169754"/>
                    <a:pt x="127572" y="146804"/>
                  </a:cubicBezTo>
                  <a:cubicBezTo>
                    <a:pt x="143656" y="130721"/>
                    <a:pt x="147541" y="107500"/>
                    <a:pt x="158655" y="88254"/>
                  </a:cubicBezTo>
                  <a:cubicBezTo>
                    <a:pt x="176726" y="56087"/>
                    <a:pt x="214224" y="36660"/>
                    <a:pt x="251992" y="26450"/>
                  </a:cubicBezTo>
                  <a:cubicBezTo>
                    <a:pt x="378490" y="-7885"/>
                    <a:pt x="666906" y="65484"/>
                    <a:pt x="742082" y="171833"/>
                  </a:cubicBezTo>
                  <a:cubicBezTo>
                    <a:pt x="764114" y="204009"/>
                    <a:pt x="776124" y="241989"/>
                    <a:pt x="776598" y="280983"/>
                  </a:cubicBezTo>
                  <a:cubicBezTo>
                    <a:pt x="779492" y="235965"/>
                    <a:pt x="767386" y="191258"/>
                    <a:pt x="742172" y="153852"/>
                  </a:cubicBezTo>
                  <a:cubicBezTo>
                    <a:pt x="666996" y="47503"/>
                    <a:pt x="378851" y="-25866"/>
                    <a:pt x="252083" y="8469"/>
                  </a:cubicBezTo>
                  <a:cubicBezTo>
                    <a:pt x="214314" y="18680"/>
                    <a:pt x="177087" y="38106"/>
                    <a:pt x="158745" y="70273"/>
                  </a:cubicBezTo>
                  <a:cubicBezTo>
                    <a:pt x="147631" y="89518"/>
                    <a:pt x="143746" y="112740"/>
                    <a:pt x="127663" y="128823"/>
                  </a:cubicBezTo>
                  <a:cubicBezTo>
                    <a:pt x="104803" y="151683"/>
                    <a:pt x="66402" y="152135"/>
                    <a:pt x="35681" y="164966"/>
                  </a:cubicBezTo>
                  <a:cubicBezTo>
                    <a:pt x="12278" y="174634"/>
                    <a:pt x="-5070" y="203186"/>
                    <a:pt x="1255" y="222341"/>
                  </a:cubicBezTo>
                  <a:cubicBezTo>
                    <a:pt x="6357" y="204803"/>
                    <a:pt x="18914" y="190396"/>
                    <a:pt x="35590" y="18294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C321100-ACEB-0FA3-90AA-AEAC99BFBFB7}"/>
                </a:ext>
              </a:extLst>
            </p:cNvPr>
            <p:cNvSpPr/>
            <p:nvPr/>
          </p:nvSpPr>
          <p:spPr>
            <a:xfrm>
              <a:off x="5616831" y="5279846"/>
              <a:ext cx="59646" cy="78970"/>
            </a:xfrm>
            <a:custGeom>
              <a:avLst/>
              <a:gdLst>
                <a:gd name="connsiteX0" fmla="*/ 947 w 59646"/>
                <a:gd name="connsiteY0" fmla="*/ 74835 h 78970"/>
                <a:gd name="connsiteX1" fmla="*/ 59588 w 59646"/>
                <a:gd name="connsiteY1" fmla="*/ 15380 h 78970"/>
                <a:gd name="connsiteX2" fmla="*/ 45764 w 59646"/>
                <a:gd name="connsiteY2" fmla="*/ -71 h 78970"/>
                <a:gd name="connsiteX3" fmla="*/ 586 w 59646"/>
                <a:gd name="connsiteY3" fmla="*/ 56763 h 78970"/>
                <a:gd name="connsiteX4" fmla="*/ 586 w 59646"/>
                <a:gd name="connsiteY4" fmla="*/ 78900 h 78970"/>
                <a:gd name="connsiteX5" fmla="*/ 947 w 59646"/>
                <a:gd name="connsiteY5" fmla="*/ 74835 h 7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646" h="78970">
                  <a:moveTo>
                    <a:pt x="947" y="74835"/>
                  </a:moveTo>
                  <a:cubicBezTo>
                    <a:pt x="4742" y="45921"/>
                    <a:pt x="28054" y="17007"/>
                    <a:pt x="59588" y="15380"/>
                  </a:cubicBezTo>
                  <a:cubicBezTo>
                    <a:pt x="52882" y="12584"/>
                    <a:pt x="47800" y="6905"/>
                    <a:pt x="45764" y="-71"/>
                  </a:cubicBezTo>
                  <a:cubicBezTo>
                    <a:pt x="21317" y="9012"/>
                    <a:pt x="3920" y="30898"/>
                    <a:pt x="586" y="56763"/>
                  </a:cubicBezTo>
                  <a:cubicBezTo>
                    <a:pt x="-272" y="64117"/>
                    <a:pt x="-272" y="71546"/>
                    <a:pt x="586" y="78900"/>
                  </a:cubicBezTo>
                  <a:cubicBezTo>
                    <a:pt x="947" y="77545"/>
                    <a:pt x="947" y="76190"/>
                    <a:pt x="947" y="74835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7FF9E279-B9C5-6FC4-419A-97213ABD88D4}"/>
              </a:ext>
            </a:extLst>
          </p:cNvPr>
          <p:cNvSpPr/>
          <p:nvPr/>
        </p:nvSpPr>
        <p:spPr>
          <a:xfrm>
            <a:off x="9172698" y="2080258"/>
            <a:ext cx="822237" cy="1072251"/>
          </a:xfrm>
          <a:custGeom>
            <a:avLst/>
            <a:gdLst>
              <a:gd name="connsiteX0" fmla="*/ 0 w 822237"/>
              <a:gd name="connsiteY0" fmla="*/ 0 h 1072251"/>
              <a:gd name="connsiteX1" fmla="*/ 822237 w 822237"/>
              <a:gd name="connsiteY1" fmla="*/ 0 h 1072251"/>
              <a:gd name="connsiteX2" fmla="*/ 822237 w 822237"/>
              <a:gd name="connsiteY2" fmla="*/ 1072252 h 1072251"/>
              <a:gd name="connsiteX3" fmla="*/ 0 w 822237"/>
              <a:gd name="connsiteY3" fmla="*/ 1072252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0" y="0"/>
                </a:moveTo>
                <a:lnTo>
                  <a:pt x="822237" y="0"/>
                </a:lnTo>
                <a:lnTo>
                  <a:pt x="822237" y="1072252"/>
                </a:lnTo>
                <a:lnTo>
                  <a:pt x="0" y="1072252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ACB9A093-D484-AA3B-9966-1FD36D1F33D6}"/>
              </a:ext>
            </a:extLst>
          </p:cNvPr>
          <p:cNvSpPr/>
          <p:nvPr/>
        </p:nvSpPr>
        <p:spPr>
          <a:xfrm>
            <a:off x="9172698" y="2080258"/>
            <a:ext cx="822237" cy="1072251"/>
          </a:xfrm>
          <a:custGeom>
            <a:avLst/>
            <a:gdLst>
              <a:gd name="connsiteX0" fmla="*/ 0 w 822237"/>
              <a:gd name="connsiteY0" fmla="*/ 0 h 1072251"/>
              <a:gd name="connsiteX1" fmla="*/ 822237 w 822237"/>
              <a:gd name="connsiteY1" fmla="*/ 0 h 1072251"/>
              <a:gd name="connsiteX2" fmla="*/ 822237 w 822237"/>
              <a:gd name="connsiteY2" fmla="*/ 1072252 h 1072251"/>
              <a:gd name="connsiteX3" fmla="*/ 0 w 822237"/>
              <a:gd name="connsiteY3" fmla="*/ 1072252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0" y="0"/>
                </a:moveTo>
                <a:lnTo>
                  <a:pt x="822237" y="0"/>
                </a:lnTo>
                <a:lnTo>
                  <a:pt x="822237" y="1072252"/>
                </a:lnTo>
                <a:lnTo>
                  <a:pt x="0" y="1072252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0AB8821F-50C0-C033-438E-029FD82E1DD7}"/>
              </a:ext>
            </a:extLst>
          </p:cNvPr>
          <p:cNvSpPr/>
          <p:nvPr/>
        </p:nvSpPr>
        <p:spPr>
          <a:xfrm rot="21014400">
            <a:off x="9583686" y="2205098"/>
            <a:ext cx="822237" cy="1072251"/>
          </a:xfrm>
          <a:custGeom>
            <a:avLst/>
            <a:gdLst>
              <a:gd name="connsiteX0" fmla="*/ -58 w 822237"/>
              <a:gd name="connsiteY0" fmla="*/ -71 h 1072251"/>
              <a:gd name="connsiteX1" fmla="*/ 822179 w 822237"/>
              <a:gd name="connsiteY1" fmla="*/ -71 h 1072251"/>
              <a:gd name="connsiteX2" fmla="*/ 822179 w 822237"/>
              <a:gd name="connsiteY2" fmla="*/ 1072181 h 1072251"/>
              <a:gd name="connsiteX3" fmla="*/ -58 w 822237"/>
              <a:gd name="connsiteY3" fmla="*/ 1072181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-58" y="-71"/>
                </a:moveTo>
                <a:lnTo>
                  <a:pt x="822179" y="-71"/>
                </a:lnTo>
                <a:lnTo>
                  <a:pt x="822179" y="1072181"/>
                </a:lnTo>
                <a:lnTo>
                  <a:pt x="-58" y="1072181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A96420D7-28C9-E4CC-2410-F2D7D2A0B4DA}"/>
              </a:ext>
            </a:extLst>
          </p:cNvPr>
          <p:cNvSpPr/>
          <p:nvPr/>
        </p:nvSpPr>
        <p:spPr>
          <a:xfrm rot="21014400">
            <a:off x="9715102" y="2984728"/>
            <a:ext cx="193180" cy="251911"/>
          </a:xfrm>
          <a:custGeom>
            <a:avLst/>
            <a:gdLst>
              <a:gd name="connsiteX0" fmla="*/ -58 w 193180"/>
              <a:gd name="connsiteY0" fmla="*/ -71 h 251911"/>
              <a:gd name="connsiteX1" fmla="*/ 193123 w 193180"/>
              <a:gd name="connsiteY1" fmla="*/ -71 h 251911"/>
              <a:gd name="connsiteX2" fmla="*/ 193123 w 193180"/>
              <a:gd name="connsiteY2" fmla="*/ 251841 h 251911"/>
              <a:gd name="connsiteX3" fmla="*/ -58 w 193180"/>
              <a:gd name="connsiteY3" fmla="*/ 251841 h 25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80" h="251911">
                <a:moveTo>
                  <a:pt x="-58" y="-71"/>
                </a:moveTo>
                <a:lnTo>
                  <a:pt x="193123" y="-71"/>
                </a:lnTo>
                <a:lnTo>
                  <a:pt x="193123" y="251841"/>
                </a:lnTo>
                <a:lnTo>
                  <a:pt x="-58" y="25184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F3D94A72-E35B-4BB5-B0D0-C8E7A30BA68C}"/>
              </a:ext>
            </a:extLst>
          </p:cNvPr>
          <p:cNvSpPr/>
          <p:nvPr/>
        </p:nvSpPr>
        <p:spPr>
          <a:xfrm rot="21014400">
            <a:off x="9978552" y="2939364"/>
            <a:ext cx="193180" cy="251911"/>
          </a:xfrm>
          <a:custGeom>
            <a:avLst/>
            <a:gdLst>
              <a:gd name="connsiteX0" fmla="*/ -58 w 193180"/>
              <a:gd name="connsiteY0" fmla="*/ -71 h 251911"/>
              <a:gd name="connsiteX1" fmla="*/ 193122 w 193180"/>
              <a:gd name="connsiteY1" fmla="*/ -71 h 251911"/>
              <a:gd name="connsiteX2" fmla="*/ 193122 w 193180"/>
              <a:gd name="connsiteY2" fmla="*/ 251841 h 251911"/>
              <a:gd name="connsiteX3" fmla="*/ -58 w 193180"/>
              <a:gd name="connsiteY3" fmla="*/ 251841 h 25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80" h="251911">
                <a:moveTo>
                  <a:pt x="-58" y="-71"/>
                </a:moveTo>
                <a:lnTo>
                  <a:pt x="193122" y="-71"/>
                </a:lnTo>
                <a:lnTo>
                  <a:pt x="193122" y="251841"/>
                </a:lnTo>
                <a:lnTo>
                  <a:pt x="-58" y="25184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D5B1FF59-91E9-9688-97DD-ADD0620D585B}"/>
              </a:ext>
            </a:extLst>
          </p:cNvPr>
          <p:cNvSpPr/>
          <p:nvPr/>
        </p:nvSpPr>
        <p:spPr>
          <a:xfrm rot="21015382">
            <a:off x="9684009" y="2616581"/>
            <a:ext cx="677443" cy="253042"/>
          </a:xfrm>
          <a:custGeom>
            <a:avLst/>
            <a:gdLst>
              <a:gd name="connsiteX0" fmla="*/ -55 w 677443"/>
              <a:gd name="connsiteY0" fmla="*/ -69 h 253042"/>
              <a:gd name="connsiteX1" fmla="*/ 677389 w 677443"/>
              <a:gd name="connsiteY1" fmla="*/ -69 h 253042"/>
              <a:gd name="connsiteX2" fmla="*/ 677389 w 677443"/>
              <a:gd name="connsiteY2" fmla="*/ 252974 h 253042"/>
              <a:gd name="connsiteX3" fmla="*/ -55 w 677443"/>
              <a:gd name="connsiteY3" fmla="*/ 252974 h 25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253042">
                <a:moveTo>
                  <a:pt x="-55" y="-69"/>
                </a:moveTo>
                <a:lnTo>
                  <a:pt x="677389" y="-69"/>
                </a:lnTo>
                <a:lnTo>
                  <a:pt x="677389" y="252974"/>
                </a:lnTo>
                <a:lnTo>
                  <a:pt x="-55" y="25297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681E47A2-096F-5E64-C116-4DDCC79F617A}"/>
              </a:ext>
            </a:extLst>
          </p:cNvPr>
          <p:cNvSpPr/>
          <p:nvPr/>
        </p:nvSpPr>
        <p:spPr>
          <a:xfrm rot="21015382">
            <a:off x="9611720" y="2320348"/>
            <a:ext cx="677443" cy="56453"/>
          </a:xfrm>
          <a:custGeom>
            <a:avLst/>
            <a:gdLst>
              <a:gd name="connsiteX0" fmla="*/ -54 w 677443"/>
              <a:gd name="connsiteY0" fmla="*/ -70 h 56453"/>
              <a:gd name="connsiteX1" fmla="*/ 677389 w 677443"/>
              <a:gd name="connsiteY1" fmla="*/ -70 h 56453"/>
              <a:gd name="connsiteX2" fmla="*/ 677389 w 677443"/>
              <a:gd name="connsiteY2" fmla="*/ 56384 h 56453"/>
              <a:gd name="connsiteX3" fmla="*/ -54 w 677443"/>
              <a:gd name="connsiteY3" fmla="*/ 56384 h 56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56453">
                <a:moveTo>
                  <a:pt x="-54" y="-70"/>
                </a:moveTo>
                <a:lnTo>
                  <a:pt x="677389" y="-70"/>
                </a:lnTo>
                <a:lnTo>
                  <a:pt x="677389" y="56384"/>
                </a:lnTo>
                <a:lnTo>
                  <a:pt x="-54" y="5638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3A7FEB9C-1C36-A4FD-A107-F17004561EAA}"/>
              </a:ext>
            </a:extLst>
          </p:cNvPr>
          <p:cNvSpPr/>
          <p:nvPr/>
        </p:nvSpPr>
        <p:spPr>
          <a:xfrm rot="21015382">
            <a:off x="9633618" y="2422698"/>
            <a:ext cx="677443" cy="56453"/>
          </a:xfrm>
          <a:custGeom>
            <a:avLst/>
            <a:gdLst>
              <a:gd name="connsiteX0" fmla="*/ -54 w 677443"/>
              <a:gd name="connsiteY0" fmla="*/ -69 h 56453"/>
              <a:gd name="connsiteX1" fmla="*/ 677389 w 677443"/>
              <a:gd name="connsiteY1" fmla="*/ -69 h 56453"/>
              <a:gd name="connsiteX2" fmla="*/ 677389 w 677443"/>
              <a:gd name="connsiteY2" fmla="*/ 56384 h 56453"/>
              <a:gd name="connsiteX3" fmla="*/ -54 w 677443"/>
              <a:gd name="connsiteY3" fmla="*/ 56384 h 56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56453">
                <a:moveTo>
                  <a:pt x="-54" y="-69"/>
                </a:moveTo>
                <a:lnTo>
                  <a:pt x="677389" y="-69"/>
                </a:lnTo>
                <a:lnTo>
                  <a:pt x="677389" y="56384"/>
                </a:lnTo>
                <a:lnTo>
                  <a:pt x="-54" y="5638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D14346AC-8015-604E-A9A5-0AC5F665A100}"/>
              </a:ext>
            </a:extLst>
          </p:cNvPr>
          <p:cNvSpPr/>
          <p:nvPr/>
        </p:nvSpPr>
        <p:spPr>
          <a:xfrm>
            <a:off x="9393548" y="1788951"/>
            <a:ext cx="396550" cy="490365"/>
          </a:xfrm>
          <a:custGeom>
            <a:avLst/>
            <a:gdLst>
              <a:gd name="connsiteX0" fmla="*/ 241443 w 396550"/>
              <a:gd name="connsiteY0" fmla="*/ -71 h 490365"/>
              <a:gd name="connsiteX1" fmla="*/ 53231 w 396550"/>
              <a:gd name="connsiteY1" fmla="*/ 475833 h 490365"/>
              <a:gd name="connsiteX2" fmla="*/ 366495 w 396550"/>
              <a:gd name="connsiteY2" fmla="*/ 155070 h 490365"/>
              <a:gd name="connsiteX3" fmla="*/ 396493 w 396550"/>
              <a:gd name="connsiteY3" fmla="*/ 60197 h 49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50" h="490365">
                <a:moveTo>
                  <a:pt x="241443" y="-71"/>
                </a:moveTo>
                <a:cubicBezTo>
                  <a:pt x="241443" y="-71"/>
                  <a:pt x="-136516" y="379423"/>
                  <a:pt x="53231" y="475833"/>
                </a:cubicBezTo>
                <a:cubicBezTo>
                  <a:pt x="242978" y="572242"/>
                  <a:pt x="366495" y="155070"/>
                  <a:pt x="366495" y="155070"/>
                </a:cubicBezTo>
                <a:lnTo>
                  <a:pt x="396493" y="60197"/>
                </a:ln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54E42E23-E849-E9AF-D375-566AA3D738C4}"/>
              </a:ext>
            </a:extLst>
          </p:cNvPr>
          <p:cNvSpPr/>
          <p:nvPr/>
        </p:nvSpPr>
        <p:spPr>
          <a:xfrm>
            <a:off x="9555264" y="1700854"/>
            <a:ext cx="278566" cy="259772"/>
          </a:xfrm>
          <a:custGeom>
            <a:avLst/>
            <a:gdLst>
              <a:gd name="connsiteX0" fmla="*/ 46656 w 278566"/>
              <a:gd name="connsiteY0" fmla="*/ 54504 h 259772"/>
              <a:gd name="connsiteX1" fmla="*/ -58 w 278566"/>
              <a:gd name="connsiteY1" fmla="*/ 157691 h 259772"/>
              <a:gd name="connsiteX2" fmla="*/ 278509 w 278566"/>
              <a:gd name="connsiteY2" fmla="*/ 259702 h 259772"/>
              <a:gd name="connsiteX3" fmla="*/ 249957 w 278566"/>
              <a:gd name="connsiteY3" fmla="*/ 77635 h 259772"/>
              <a:gd name="connsiteX4" fmla="*/ 216073 w 278566"/>
              <a:gd name="connsiteY4" fmla="*/ -71 h 25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66" h="259772">
                <a:moveTo>
                  <a:pt x="46656" y="54504"/>
                </a:moveTo>
                <a:lnTo>
                  <a:pt x="-58" y="157691"/>
                </a:lnTo>
                <a:cubicBezTo>
                  <a:pt x="-58" y="157691"/>
                  <a:pt x="230349" y="190038"/>
                  <a:pt x="278509" y="259702"/>
                </a:cubicBezTo>
                <a:lnTo>
                  <a:pt x="249957" y="77635"/>
                </a:lnTo>
                <a:lnTo>
                  <a:pt x="216073" y="-7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FC2D060B-DC41-BB72-C67B-4C191E20ADE2}"/>
              </a:ext>
            </a:extLst>
          </p:cNvPr>
          <p:cNvSpPr/>
          <p:nvPr/>
        </p:nvSpPr>
        <p:spPr>
          <a:xfrm>
            <a:off x="9564299" y="1691818"/>
            <a:ext cx="278566" cy="259772"/>
          </a:xfrm>
          <a:custGeom>
            <a:avLst/>
            <a:gdLst>
              <a:gd name="connsiteX0" fmla="*/ 46656 w 278566"/>
              <a:gd name="connsiteY0" fmla="*/ 54504 h 259772"/>
              <a:gd name="connsiteX1" fmla="*/ -58 w 278566"/>
              <a:gd name="connsiteY1" fmla="*/ 157691 h 259772"/>
              <a:gd name="connsiteX2" fmla="*/ 278509 w 278566"/>
              <a:gd name="connsiteY2" fmla="*/ 259702 h 259772"/>
              <a:gd name="connsiteX3" fmla="*/ 249957 w 278566"/>
              <a:gd name="connsiteY3" fmla="*/ 77635 h 259772"/>
              <a:gd name="connsiteX4" fmla="*/ 216073 w 278566"/>
              <a:gd name="connsiteY4" fmla="*/ -71 h 25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66" h="259772">
                <a:moveTo>
                  <a:pt x="46656" y="54504"/>
                </a:moveTo>
                <a:lnTo>
                  <a:pt x="-58" y="157691"/>
                </a:lnTo>
                <a:cubicBezTo>
                  <a:pt x="-58" y="157691"/>
                  <a:pt x="230349" y="190038"/>
                  <a:pt x="278509" y="259702"/>
                </a:cubicBezTo>
                <a:lnTo>
                  <a:pt x="249957" y="77635"/>
                </a:lnTo>
                <a:lnTo>
                  <a:pt x="216073" y="-71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3B76B4BE-712B-EE81-91A1-F927AFD327AE}"/>
              </a:ext>
            </a:extLst>
          </p:cNvPr>
          <p:cNvSpPr/>
          <p:nvPr/>
        </p:nvSpPr>
        <p:spPr>
          <a:xfrm>
            <a:off x="11000775" y="3643593"/>
            <a:ext cx="15179" cy="6505"/>
          </a:xfrm>
          <a:custGeom>
            <a:avLst/>
            <a:gdLst>
              <a:gd name="connsiteX0" fmla="*/ 4970 w 15179"/>
              <a:gd name="connsiteY0" fmla="*/ 0 h 6505"/>
              <a:gd name="connsiteX1" fmla="*/ 0 w 15179"/>
              <a:gd name="connsiteY1" fmla="*/ 3434 h 6505"/>
              <a:gd name="connsiteX2" fmla="*/ 6867 w 15179"/>
              <a:gd name="connsiteY2" fmla="*/ 6506 h 6505"/>
              <a:gd name="connsiteX3" fmla="*/ 14276 w 15179"/>
              <a:gd name="connsiteY3" fmla="*/ 5873 h 6505"/>
              <a:gd name="connsiteX4" fmla="*/ 15180 w 15179"/>
              <a:gd name="connsiteY4" fmla="*/ 723 h 6505"/>
              <a:gd name="connsiteX5" fmla="*/ 4970 w 15179"/>
              <a:gd name="connsiteY5" fmla="*/ 0 h 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79" h="6505">
                <a:moveTo>
                  <a:pt x="4970" y="0"/>
                </a:moveTo>
                <a:lnTo>
                  <a:pt x="0" y="3434"/>
                </a:lnTo>
                <a:lnTo>
                  <a:pt x="6867" y="6506"/>
                </a:lnTo>
                <a:lnTo>
                  <a:pt x="14276" y="5873"/>
                </a:lnTo>
                <a:lnTo>
                  <a:pt x="15180" y="723"/>
                </a:lnTo>
                <a:lnTo>
                  <a:pt x="4970" y="0"/>
                </a:ln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7DEBBC19-633A-E477-61F5-A81F286A933B}"/>
              </a:ext>
            </a:extLst>
          </p:cNvPr>
          <p:cNvSpPr/>
          <p:nvPr/>
        </p:nvSpPr>
        <p:spPr>
          <a:xfrm>
            <a:off x="11000775" y="3643593"/>
            <a:ext cx="15179" cy="6505"/>
          </a:xfrm>
          <a:custGeom>
            <a:avLst/>
            <a:gdLst>
              <a:gd name="connsiteX0" fmla="*/ 4970 w 15179"/>
              <a:gd name="connsiteY0" fmla="*/ 0 h 6505"/>
              <a:gd name="connsiteX1" fmla="*/ 0 w 15179"/>
              <a:gd name="connsiteY1" fmla="*/ 3434 h 6505"/>
              <a:gd name="connsiteX2" fmla="*/ 6867 w 15179"/>
              <a:gd name="connsiteY2" fmla="*/ 6506 h 6505"/>
              <a:gd name="connsiteX3" fmla="*/ 14276 w 15179"/>
              <a:gd name="connsiteY3" fmla="*/ 5873 h 6505"/>
              <a:gd name="connsiteX4" fmla="*/ 15180 w 15179"/>
              <a:gd name="connsiteY4" fmla="*/ 723 h 6505"/>
              <a:gd name="connsiteX5" fmla="*/ 4970 w 15179"/>
              <a:gd name="connsiteY5" fmla="*/ 0 h 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79" h="6505">
                <a:moveTo>
                  <a:pt x="4970" y="0"/>
                </a:moveTo>
                <a:lnTo>
                  <a:pt x="0" y="3434"/>
                </a:lnTo>
                <a:lnTo>
                  <a:pt x="6867" y="6506"/>
                </a:lnTo>
                <a:lnTo>
                  <a:pt x="14276" y="5873"/>
                </a:lnTo>
                <a:lnTo>
                  <a:pt x="15180" y="723"/>
                </a:lnTo>
                <a:lnTo>
                  <a:pt x="4970" y="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3F7DB15C-477D-2A1A-5605-1FA6E0B03511}"/>
              </a:ext>
            </a:extLst>
          </p:cNvPr>
          <p:cNvSpPr/>
          <p:nvPr/>
        </p:nvSpPr>
        <p:spPr>
          <a:xfrm>
            <a:off x="10996709" y="3637268"/>
            <a:ext cx="9035" cy="9577"/>
          </a:xfrm>
          <a:custGeom>
            <a:avLst/>
            <a:gdLst>
              <a:gd name="connsiteX0" fmla="*/ 9036 w 9035"/>
              <a:gd name="connsiteY0" fmla="*/ 6325 h 9577"/>
              <a:gd name="connsiteX1" fmla="*/ 3975 w 9035"/>
              <a:gd name="connsiteY1" fmla="*/ 9578 h 9577"/>
              <a:gd name="connsiteX2" fmla="*/ 0 w 9035"/>
              <a:gd name="connsiteY2" fmla="*/ 4698 h 9577"/>
              <a:gd name="connsiteX3" fmla="*/ 2439 w 9035"/>
              <a:gd name="connsiteY3" fmla="*/ 723 h 9577"/>
              <a:gd name="connsiteX4" fmla="*/ 4698 w 9035"/>
              <a:gd name="connsiteY4" fmla="*/ 0 h 9577"/>
              <a:gd name="connsiteX5" fmla="*/ 9036 w 9035"/>
              <a:gd name="connsiteY5" fmla="*/ 6325 h 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5" h="9577">
                <a:moveTo>
                  <a:pt x="9036" y="6325"/>
                </a:moveTo>
                <a:lnTo>
                  <a:pt x="3975" y="9578"/>
                </a:lnTo>
                <a:lnTo>
                  <a:pt x="0" y="4698"/>
                </a:lnTo>
                <a:lnTo>
                  <a:pt x="2439" y="723"/>
                </a:lnTo>
                <a:lnTo>
                  <a:pt x="4698" y="0"/>
                </a:lnTo>
                <a:lnTo>
                  <a:pt x="9036" y="6325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0F75351F-937F-A544-E6A4-558B287D599F}"/>
              </a:ext>
            </a:extLst>
          </p:cNvPr>
          <p:cNvSpPr/>
          <p:nvPr/>
        </p:nvSpPr>
        <p:spPr>
          <a:xfrm>
            <a:off x="10996709" y="3637268"/>
            <a:ext cx="9035" cy="9577"/>
          </a:xfrm>
          <a:custGeom>
            <a:avLst/>
            <a:gdLst>
              <a:gd name="connsiteX0" fmla="*/ 9036 w 9035"/>
              <a:gd name="connsiteY0" fmla="*/ 6325 h 9577"/>
              <a:gd name="connsiteX1" fmla="*/ 3975 w 9035"/>
              <a:gd name="connsiteY1" fmla="*/ 9578 h 9577"/>
              <a:gd name="connsiteX2" fmla="*/ 0 w 9035"/>
              <a:gd name="connsiteY2" fmla="*/ 4698 h 9577"/>
              <a:gd name="connsiteX3" fmla="*/ 2439 w 9035"/>
              <a:gd name="connsiteY3" fmla="*/ 723 h 9577"/>
              <a:gd name="connsiteX4" fmla="*/ 4698 w 9035"/>
              <a:gd name="connsiteY4" fmla="*/ 0 h 9577"/>
              <a:gd name="connsiteX5" fmla="*/ 9036 w 9035"/>
              <a:gd name="connsiteY5" fmla="*/ 6325 h 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5" h="9577">
                <a:moveTo>
                  <a:pt x="9036" y="6325"/>
                </a:moveTo>
                <a:lnTo>
                  <a:pt x="3975" y="9578"/>
                </a:lnTo>
                <a:lnTo>
                  <a:pt x="0" y="4698"/>
                </a:lnTo>
                <a:lnTo>
                  <a:pt x="2439" y="723"/>
                </a:lnTo>
                <a:lnTo>
                  <a:pt x="4698" y="0"/>
                </a:lnTo>
                <a:lnTo>
                  <a:pt x="9036" y="6325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5D062038-14CB-3813-CEFF-634FEC0C1310}"/>
              </a:ext>
            </a:extLst>
          </p:cNvPr>
          <p:cNvSpPr/>
          <p:nvPr/>
        </p:nvSpPr>
        <p:spPr>
          <a:xfrm>
            <a:off x="10620171" y="2465784"/>
            <a:ext cx="1274944" cy="1176182"/>
          </a:xfrm>
          <a:custGeom>
            <a:avLst/>
            <a:gdLst>
              <a:gd name="connsiteX0" fmla="*/ 1274887 w 1274944"/>
              <a:gd name="connsiteY0" fmla="*/ 553289 h 1176182"/>
              <a:gd name="connsiteX1" fmla="*/ 904970 w 1274944"/>
              <a:gd name="connsiteY1" fmla="*/ 19016 h 1176182"/>
              <a:gd name="connsiteX2" fmla="*/ 843783 w 1274944"/>
              <a:gd name="connsiteY2" fmla="*/ 7670 h 1176182"/>
              <a:gd name="connsiteX3" fmla="*/ 843709 w 1274944"/>
              <a:gd name="connsiteY3" fmla="*/ 7721 h 1176182"/>
              <a:gd name="connsiteX4" fmla="*/ 19123 w 1274944"/>
              <a:gd name="connsiteY4" fmla="*/ 573710 h 1176182"/>
              <a:gd name="connsiteX5" fmla="*/ 7648 w 1274944"/>
              <a:gd name="connsiteY5" fmla="*/ 635061 h 1176182"/>
              <a:gd name="connsiteX6" fmla="*/ 376570 w 1274944"/>
              <a:gd name="connsiteY6" fmla="*/ 1176111 h 11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44" h="1176182">
                <a:moveTo>
                  <a:pt x="1274887" y="553289"/>
                </a:moveTo>
                <a:lnTo>
                  <a:pt x="904970" y="19016"/>
                </a:lnTo>
                <a:cubicBezTo>
                  <a:pt x="891207" y="-1013"/>
                  <a:pt x="863813" y="-6093"/>
                  <a:pt x="843783" y="7670"/>
                </a:cubicBezTo>
                <a:cubicBezTo>
                  <a:pt x="843759" y="7688"/>
                  <a:pt x="843734" y="7704"/>
                  <a:pt x="843709" y="7721"/>
                </a:cubicBezTo>
                <a:lnTo>
                  <a:pt x="19123" y="573710"/>
                </a:lnTo>
                <a:cubicBezTo>
                  <a:pt x="-963" y="587499"/>
                  <a:pt x="-6096" y="614945"/>
                  <a:pt x="7648" y="635061"/>
                </a:cubicBezTo>
                <a:lnTo>
                  <a:pt x="376570" y="1176111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06F2A6FF-1CAA-47A5-F1BD-F297DF6F3FF1}"/>
              </a:ext>
            </a:extLst>
          </p:cNvPr>
          <p:cNvSpPr/>
          <p:nvPr/>
        </p:nvSpPr>
        <p:spPr>
          <a:xfrm>
            <a:off x="10620171" y="2465784"/>
            <a:ext cx="1274944" cy="1176182"/>
          </a:xfrm>
          <a:custGeom>
            <a:avLst/>
            <a:gdLst>
              <a:gd name="connsiteX0" fmla="*/ 1274887 w 1274944"/>
              <a:gd name="connsiteY0" fmla="*/ 553289 h 1176182"/>
              <a:gd name="connsiteX1" fmla="*/ 904970 w 1274944"/>
              <a:gd name="connsiteY1" fmla="*/ 19016 h 1176182"/>
              <a:gd name="connsiteX2" fmla="*/ 843783 w 1274944"/>
              <a:gd name="connsiteY2" fmla="*/ 7670 h 1176182"/>
              <a:gd name="connsiteX3" fmla="*/ 843709 w 1274944"/>
              <a:gd name="connsiteY3" fmla="*/ 7721 h 1176182"/>
              <a:gd name="connsiteX4" fmla="*/ 19123 w 1274944"/>
              <a:gd name="connsiteY4" fmla="*/ 573710 h 1176182"/>
              <a:gd name="connsiteX5" fmla="*/ 7648 w 1274944"/>
              <a:gd name="connsiteY5" fmla="*/ 635061 h 1176182"/>
              <a:gd name="connsiteX6" fmla="*/ 376570 w 1274944"/>
              <a:gd name="connsiteY6" fmla="*/ 1176111 h 11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44" h="1176182">
                <a:moveTo>
                  <a:pt x="1274887" y="553289"/>
                </a:moveTo>
                <a:lnTo>
                  <a:pt x="904970" y="19016"/>
                </a:lnTo>
                <a:cubicBezTo>
                  <a:pt x="891207" y="-1013"/>
                  <a:pt x="863813" y="-6093"/>
                  <a:pt x="843783" y="7670"/>
                </a:cubicBezTo>
                <a:cubicBezTo>
                  <a:pt x="843759" y="7688"/>
                  <a:pt x="843734" y="7704"/>
                  <a:pt x="843709" y="7721"/>
                </a:cubicBezTo>
                <a:lnTo>
                  <a:pt x="19123" y="573710"/>
                </a:lnTo>
                <a:cubicBezTo>
                  <a:pt x="-963" y="587499"/>
                  <a:pt x="-6096" y="614945"/>
                  <a:pt x="7648" y="635061"/>
                </a:cubicBezTo>
                <a:lnTo>
                  <a:pt x="376570" y="117611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2C598001-1094-6CA1-C292-2210A2BBD5BA}"/>
              </a:ext>
            </a:extLst>
          </p:cNvPr>
          <p:cNvSpPr/>
          <p:nvPr/>
        </p:nvSpPr>
        <p:spPr>
          <a:xfrm>
            <a:off x="10629180" y="2467042"/>
            <a:ext cx="1274971" cy="1176821"/>
          </a:xfrm>
          <a:custGeom>
            <a:avLst/>
            <a:gdLst>
              <a:gd name="connsiteX0" fmla="*/ 1274914 w 1274971"/>
              <a:gd name="connsiteY0" fmla="*/ 553296 h 1176821"/>
              <a:gd name="connsiteX1" fmla="*/ 904997 w 1274971"/>
              <a:gd name="connsiteY1" fmla="*/ 19023 h 1176821"/>
              <a:gd name="connsiteX2" fmla="*/ 843675 w 1274971"/>
              <a:gd name="connsiteY2" fmla="*/ 7708 h 1176821"/>
              <a:gd name="connsiteX3" fmla="*/ 843646 w 1274971"/>
              <a:gd name="connsiteY3" fmla="*/ 7728 h 1176821"/>
              <a:gd name="connsiteX4" fmla="*/ 19150 w 1274971"/>
              <a:gd name="connsiteY4" fmla="*/ 574078 h 1176821"/>
              <a:gd name="connsiteX5" fmla="*/ 7584 w 1274971"/>
              <a:gd name="connsiteY5" fmla="*/ 635430 h 1176821"/>
              <a:gd name="connsiteX6" fmla="*/ 376507 w 1274971"/>
              <a:gd name="connsiteY6" fmla="*/ 1176751 h 117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71" h="1176821">
                <a:moveTo>
                  <a:pt x="1274914" y="553296"/>
                </a:moveTo>
                <a:lnTo>
                  <a:pt x="904997" y="19023"/>
                </a:lnTo>
                <a:cubicBezTo>
                  <a:pt x="891188" y="-1035"/>
                  <a:pt x="863733" y="-6101"/>
                  <a:pt x="843675" y="7708"/>
                </a:cubicBezTo>
                <a:cubicBezTo>
                  <a:pt x="843665" y="7715"/>
                  <a:pt x="843655" y="7722"/>
                  <a:pt x="843646" y="7728"/>
                </a:cubicBezTo>
                <a:lnTo>
                  <a:pt x="19150" y="574078"/>
                </a:lnTo>
                <a:cubicBezTo>
                  <a:pt x="-922" y="587868"/>
                  <a:pt x="-6089" y="615279"/>
                  <a:pt x="7584" y="635430"/>
                </a:cubicBezTo>
                <a:lnTo>
                  <a:pt x="376507" y="1176751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B23A541C-1E27-A4F8-03EF-8968CA2A719F}"/>
              </a:ext>
            </a:extLst>
          </p:cNvPr>
          <p:cNvSpPr/>
          <p:nvPr/>
        </p:nvSpPr>
        <p:spPr>
          <a:xfrm>
            <a:off x="11007642" y="3027367"/>
            <a:ext cx="1212853" cy="727236"/>
          </a:xfrm>
          <a:custGeom>
            <a:avLst/>
            <a:gdLst>
              <a:gd name="connsiteX0" fmla="*/ 1205649 w 1212853"/>
              <a:gd name="connsiteY0" fmla="*/ 98598 h 727236"/>
              <a:gd name="connsiteX1" fmla="*/ 898440 w 1212853"/>
              <a:gd name="connsiteY1" fmla="*/ -71 h 727236"/>
              <a:gd name="connsiteX2" fmla="*/ -58 w 1212853"/>
              <a:gd name="connsiteY2" fmla="*/ 622752 h 727236"/>
              <a:gd name="connsiteX3" fmla="*/ 312031 w 1212853"/>
              <a:gd name="connsiteY3" fmla="*/ 724853 h 727236"/>
              <a:gd name="connsiteX4" fmla="*/ 353866 w 1212853"/>
              <a:gd name="connsiteY4" fmla="*/ 718528 h 727236"/>
              <a:gd name="connsiteX5" fmla="*/ 1208179 w 1212853"/>
              <a:gd name="connsiteY5" fmla="*/ 115314 h 727236"/>
              <a:gd name="connsiteX6" fmla="*/ 1211639 w 1212853"/>
              <a:gd name="connsiteY6" fmla="*/ 103013 h 727236"/>
              <a:gd name="connsiteX7" fmla="*/ 1205649 w 1212853"/>
              <a:gd name="connsiteY7" fmla="*/ 98598 h 72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853" h="727236">
                <a:moveTo>
                  <a:pt x="1205649" y="98598"/>
                </a:moveTo>
                <a:lnTo>
                  <a:pt x="898440" y="-71"/>
                </a:lnTo>
                <a:lnTo>
                  <a:pt x="-58" y="622752"/>
                </a:lnTo>
                <a:lnTo>
                  <a:pt x="312031" y="724853"/>
                </a:lnTo>
                <a:cubicBezTo>
                  <a:pt x="326194" y="729454"/>
                  <a:pt x="341696" y="727110"/>
                  <a:pt x="353866" y="718528"/>
                </a:cubicBezTo>
                <a:lnTo>
                  <a:pt x="1208179" y="115314"/>
                </a:lnTo>
                <a:cubicBezTo>
                  <a:pt x="1212532" y="112872"/>
                  <a:pt x="1214080" y="107365"/>
                  <a:pt x="1211639" y="103013"/>
                </a:cubicBezTo>
                <a:cubicBezTo>
                  <a:pt x="1210369" y="100749"/>
                  <a:pt x="1208187" y="99141"/>
                  <a:pt x="1205649" y="9859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B340AE18-F766-0E99-99A1-DBBDC8DA8172}"/>
              </a:ext>
            </a:extLst>
          </p:cNvPr>
          <p:cNvSpPr/>
          <p:nvPr/>
        </p:nvSpPr>
        <p:spPr>
          <a:xfrm>
            <a:off x="11007642" y="3027367"/>
            <a:ext cx="1212853" cy="727236"/>
          </a:xfrm>
          <a:custGeom>
            <a:avLst/>
            <a:gdLst>
              <a:gd name="connsiteX0" fmla="*/ 1205649 w 1212853"/>
              <a:gd name="connsiteY0" fmla="*/ 98598 h 727236"/>
              <a:gd name="connsiteX1" fmla="*/ 898440 w 1212853"/>
              <a:gd name="connsiteY1" fmla="*/ -71 h 727236"/>
              <a:gd name="connsiteX2" fmla="*/ -58 w 1212853"/>
              <a:gd name="connsiteY2" fmla="*/ 622752 h 727236"/>
              <a:gd name="connsiteX3" fmla="*/ 312031 w 1212853"/>
              <a:gd name="connsiteY3" fmla="*/ 724853 h 727236"/>
              <a:gd name="connsiteX4" fmla="*/ 353866 w 1212853"/>
              <a:gd name="connsiteY4" fmla="*/ 718528 h 727236"/>
              <a:gd name="connsiteX5" fmla="*/ 1208179 w 1212853"/>
              <a:gd name="connsiteY5" fmla="*/ 115314 h 727236"/>
              <a:gd name="connsiteX6" fmla="*/ 1211639 w 1212853"/>
              <a:gd name="connsiteY6" fmla="*/ 103013 h 727236"/>
              <a:gd name="connsiteX7" fmla="*/ 1205649 w 1212853"/>
              <a:gd name="connsiteY7" fmla="*/ 98598 h 72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853" h="727236">
                <a:moveTo>
                  <a:pt x="1205649" y="98598"/>
                </a:moveTo>
                <a:lnTo>
                  <a:pt x="898440" y="-71"/>
                </a:lnTo>
                <a:lnTo>
                  <a:pt x="-58" y="622752"/>
                </a:lnTo>
                <a:lnTo>
                  <a:pt x="312031" y="724853"/>
                </a:lnTo>
                <a:cubicBezTo>
                  <a:pt x="326194" y="729454"/>
                  <a:pt x="341696" y="727110"/>
                  <a:pt x="353866" y="718528"/>
                </a:cubicBezTo>
                <a:lnTo>
                  <a:pt x="1208179" y="115314"/>
                </a:lnTo>
                <a:cubicBezTo>
                  <a:pt x="1212532" y="112872"/>
                  <a:pt x="1214080" y="107365"/>
                  <a:pt x="1211639" y="103013"/>
                </a:cubicBezTo>
                <a:cubicBezTo>
                  <a:pt x="1210369" y="100749"/>
                  <a:pt x="1208187" y="99141"/>
                  <a:pt x="1205649" y="98598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AC2B2C8F-EA83-992A-9424-527FF1B1CF18}"/>
              </a:ext>
            </a:extLst>
          </p:cNvPr>
          <p:cNvSpPr/>
          <p:nvPr/>
        </p:nvSpPr>
        <p:spPr>
          <a:xfrm>
            <a:off x="11005745" y="3021042"/>
            <a:ext cx="1212628" cy="727122"/>
          </a:xfrm>
          <a:custGeom>
            <a:avLst/>
            <a:gdLst>
              <a:gd name="connsiteX0" fmla="*/ 1205649 w 1212628"/>
              <a:gd name="connsiteY0" fmla="*/ 98688 h 727122"/>
              <a:gd name="connsiteX1" fmla="*/ 898440 w 1212628"/>
              <a:gd name="connsiteY1" fmla="*/ -71 h 727122"/>
              <a:gd name="connsiteX2" fmla="*/ -58 w 1212628"/>
              <a:gd name="connsiteY2" fmla="*/ 622751 h 727122"/>
              <a:gd name="connsiteX3" fmla="*/ 312031 w 1212628"/>
              <a:gd name="connsiteY3" fmla="*/ 724673 h 727122"/>
              <a:gd name="connsiteX4" fmla="*/ 353865 w 1212628"/>
              <a:gd name="connsiteY4" fmla="*/ 718438 h 727122"/>
              <a:gd name="connsiteX5" fmla="*/ 1208179 w 1212628"/>
              <a:gd name="connsiteY5" fmla="*/ 115223 h 727122"/>
              <a:gd name="connsiteX6" fmla="*/ 1211285 w 1212628"/>
              <a:gd name="connsiteY6" fmla="*/ 102828 h 727122"/>
              <a:gd name="connsiteX7" fmla="*/ 1205649 w 1212628"/>
              <a:gd name="connsiteY7" fmla="*/ 98688 h 72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628" h="727122">
                <a:moveTo>
                  <a:pt x="1205649" y="98688"/>
                </a:moveTo>
                <a:lnTo>
                  <a:pt x="898440" y="-71"/>
                </a:lnTo>
                <a:lnTo>
                  <a:pt x="-58" y="622751"/>
                </a:lnTo>
                <a:lnTo>
                  <a:pt x="312031" y="724673"/>
                </a:lnTo>
                <a:cubicBezTo>
                  <a:pt x="326174" y="729358"/>
                  <a:pt x="341703" y="727044"/>
                  <a:pt x="353865" y="718438"/>
                </a:cubicBezTo>
                <a:lnTo>
                  <a:pt x="1208179" y="115223"/>
                </a:lnTo>
                <a:cubicBezTo>
                  <a:pt x="1212459" y="112658"/>
                  <a:pt x="1213850" y="107108"/>
                  <a:pt x="1211285" y="102828"/>
                </a:cubicBezTo>
                <a:cubicBezTo>
                  <a:pt x="1210038" y="100748"/>
                  <a:pt x="1208007" y="99256"/>
                  <a:pt x="1205649" y="9868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1" name="图形 17">
            <a:extLst>
              <a:ext uri="{FF2B5EF4-FFF2-40B4-BE49-F238E27FC236}">
                <a16:creationId xmlns:a16="http://schemas.microsoft.com/office/drawing/2014/main" id="{5DB45369-E015-9CD7-AA85-BADEFAB5C52F}"/>
              </a:ext>
            </a:extLst>
          </p:cNvPr>
          <p:cNvGrpSpPr/>
          <p:nvPr/>
        </p:nvGrpSpPr>
        <p:grpSpPr>
          <a:xfrm>
            <a:off x="10868550" y="2772743"/>
            <a:ext cx="891892" cy="737846"/>
            <a:chOff x="8405457" y="2772835"/>
            <a:chExt cx="891892" cy="737846"/>
          </a:xfrm>
          <a:solidFill>
            <a:srgbClr val="000000"/>
          </a:solidFill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6B83CA55-ED61-F20E-D99B-6A4A6A1612C4}"/>
                </a:ext>
              </a:extLst>
            </p:cNvPr>
            <p:cNvSpPr/>
            <p:nvPr/>
          </p:nvSpPr>
          <p:spPr>
            <a:xfrm>
              <a:off x="9223447" y="2960374"/>
              <a:ext cx="73902" cy="72215"/>
            </a:xfrm>
            <a:custGeom>
              <a:avLst/>
              <a:gdLst>
                <a:gd name="connsiteX0" fmla="*/ 72442 w 73902"/>
                <a:gd name="connsiteY0" fmla="*/ 36203 h 72215"/>
                <a:gd name="connsiteX1" fmla="*/ 49763 w 73902"/>
                <a:gd name="connsiteY1" fmla="*/ 3675 h 72215"/>
                <a:gd name="connsiteX2" fmla="*/ 37475 w 73902"/>
                <a:gd name="connsiteY2" fmla="*/ 1416 h 72215"/>
                <a:gd name="connsiteX3" fmla="*/ 3772 w 73902"/>
                <a:gd name="connsiteY3" fmla="*/ 23914 h 72215"/>
                <a:gd name="connsiteX4" fmla="*/ 1332 w 73902"/>
                <a:gd name="connsiteY4" fmla="*/ 36112 h 72215"/>
                <a:gd name="connsiteX5" fmla="*/ 22205 w 73902"/>
                <a:gd name="connsiteY5" fmla="*/ 68189 h 72215"/>
                <a:gd name="connsiteX6" fmla="*/ 34402 w 73902"/>
                <a:gd name="connsiteY6" fmla="*/ 70809 h 72215"/>
                <a:gd name="connsiteX7" fmla="*/ 69912 w 73902"/>
                <a:gd name="connsiteY7" fmla="*/ 48491 h 72215"/>
                <a:gd name="connsiteX8" fmla="*/ 72442 w 73902"/>
                <a:gd name="connsiteY8" fmla="*/ 36203 h 72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02" h="72215">
                  <a:moveTo>
                    <a:pt x="72442" y="36203"/>
                  </a:moveTo>
                  <a:lnTo>
                    <a:pt x="49763" y="3675"/>
                  </a:lnTo>
                  <a:cubicBezTo>
                    <a:pt x="46931" y="-245"/>
                    <a:pt x="41515" y="-1241"/>
                    <a:pt x="37475" y="1416"/>
                  </a:cubicBezTo>
                  <a:lnTo>
                    <a:pt x="3772" y="23914"/>
                  </a:lnTo>
                  <a:cubicBezTo>
                    <a:pt x="-157" y="26684"/>
                    <a:pt x="-1229" y="32045"/>
                    <a:pt x="1332" y="36112"/>
                  </a:cubicBezTo>
                  <a:lnTo>
                    <a:pt x="22205" y="68189"/>
                  </a:lnTo>
                  <a:cubicBezTo>
                    <a:pt x="24918" y="72179"/>
                    <a:pt x="30289" y="73333"/>
                    <a:pt x="34402" y="70809"/>
                  </a:cubicBezTo>
                  <a:lnTo>
                    <a:pt x="69912" y="48491"/>
                  </a:lnTo>
                  <a:cubicBezTo>
                    <a:pt x="73925" y="45744"/>
                    <a:pt x="75044" y="40312"/>
                    <a:pt x="72442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0981523-27BD-EAC2-6CA3-59321763C52E}"/>
                </a:ext>
              </a:extLst>
            </p:cNvPr>
            <p:cNvSpPr/>
            <p:nvPr/>
          </p:nvSpPr>
          <p:spPr>
            <a:xfrm>
              <a:off x="9162846" y="3002389"/>
              <a:ext cx="74130" cy="72460"/>
            </a:xfrm>
            <a:custGeom>
              <a:avLst/>
              <a:gdLst>
                <a:gd name="connsiteX0" fmla="*/ 72505 w 74130"/>
                <a:gd name="connsiteY0" fmla="*/ 36112 h 72460"/>
                <a:gd name="connsiteX1" fmla="*/ 49735 w 74130"/>
                <a:gd name="connsiteY1" fmla="*/ 3675 h 72460"/>
                <a:gd name="connsiteX2" fmla="*/ 37447 w 74130"/>
                <a:gd name="connsiteY2" fmla="*/ 1416 h 72460"/>
                <a:gd name="connsiteX3" fmla="*/ 3835 w 74130"/>
                <a:gd name="connsiteY3" fmla="*/ 24095 h 72460"/>
                <a:gd name="connsiteX4" fmla="*/ 1304 w 74130"/>
                <a:gd name="connsiteY4" fmla="*/ 36293 h 72460"/>
                <a:gd name="connsiteX5" fmla="*/ 22177 w 74130"/>
                <a:gd name="connsiteY5" fmla="*/ 68369 h 72460"/>
                <a:gd name="connsiteX6" fmla="*/ 34374 w 74130"/>
                <a:gd name="connsiteY6" fmla="*/ 71080 h 72460"/>
                <a:gd name="connsiteX7" fmla="*/ 69975 w 74130"/>
                <a:gd name="connsiteY7" fmla="*/ 48762 h 72460"/>
                <a:gd name="connsiteX8" fmla="*/ 72601 w 74130"/>
                <a:gd name="connsiteY8" fmla="*/ 36257 h 72460"/>
                <a:gd name="connsiteX9" fmla="*/ 72505 w 74130"/>
                <a:gd name="connsiteY9" fmla="*/ 36112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60">
                  <a:moveTo>
                    <a:pt x="72505" y="36112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8" y="73587"/>
                    <a:pt x="34374" y="71080"/>
                  </a:cubicBezTo>
                  <a:lnTo>
                    <a:pt x="69975" y="48762"/>
                  </a:lnTo>
                  <a:cubicBezTo>
                    <a:pt x="74154" y="46034"/>
                    <a:pt x="75330" y="40435"/>
                    <a:pt x="72601" y="36257"/>
                  </a:cubicBezTo>
                  <a:cubicBezTo>
                    <a:pt x="72570" y="36208"/>
                    <a:pt x="72538" y="36160"/>
                    <a:pt x="72505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2364845-2751-AB1B-9BCC-376C42F31942}"/>
                </a:ext>
              </a:extLst>
            </p:cNvPr>
            <p:cNvSpPr/>
            <p:nvPr/>
          </p:nvSpPr>
          <p:spPr>
            <a:xfrm>
              <a:off x="9099168" y="3046393"/>
              <a:ext cx="74169" cy="72486"/>
            </a:xfrm>
            <a:custGeom>
              <a:avLst/>
              <a:gdLst>
                <a:gd name="connsiteX0" fmla="*/ 72572 w 74169"/>
                <a:gd name="connsiteY0" fmla="*/ 36112 h 72486"/>
                <a:gd name="connsiteX1" fmla="*/ 49803 w 74169"/>
                <a:gd name="connsiteY1" fmla="*/ 3675 h 72486"/>
                <a:gd name="connsiteX2" fmla="*/ 37514 w 74169"/>
                <a:gd name="connsiteY2" fmla="*/ 1416 h 72486"/>
                <a:gd name="connsiteX3" fmla="*/ 3811 w 74169"/>
                <a:gd name="connsiteY3" fmla="*/ 24095 h 72486"/>
                <a:gd name="connsiteX4" fmla="*/ 1372 w 74169"/>
                <a:gd name="connsiteY4" fmla="*/ 36383 h 72486"/>
                <a:gd name="connsiteX5" fmla="*/ 22244 w 74169"/>
                <a:gd name="connsiteY5" fmla="*/ 68460 h 72486"/>
                <a:gd name="connsiteX6" fmla="*/ 34442 w 74169"/>
                <a:gd name="connsiteY6" fmla="*/ 71080 h 72486"/>
                <a:gd name="connsiteX7" fmla="*/ 69952 w 74169"/>
                <a:gd name="connsiteY7" fmla="*/ 48762 h 72486"/>
                <a:gd name="connsiteX8" fmla="*/ 72682 w 74169"/>
                <a:gd name="connsiteY8" fmla="*/ 36279 h 72486"/>
                <a:gd name="connsiteX9" fmla="*/ 72572 w 74169"/>
                <a:gd name="connsiteY9" fmla="*/ 36112 h 7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69" h="72486">
                  <a:moveTo>
                    <a:pt x="72572" y="36112"/>
                  </a:moveTo>
                  <a:lnTo>
                    <a:pt x="49803" y="3675"/>
                  </a:lnTo>
                  <a:cubicBezTo>
                    <a:pt x="46971" y="-245"/>
                    <a:pt x="41555" y="-1241"/>
                    <a:pt x="37514" y="1416"/>
                  </a:cubicBezTo>
                  <a:lnTo>
                    <a:pt x="3811" y="24095"/>
                  </a:lnTo>
                  <a:cubicBezTo>
                    <a:pt x="-170" y="26871"/>
                    <a:pt x="-1248" y="32297"/>
                    <a:pt x="1372" y="36383"/>
                  </a:cubicBezTo>
                  <a:lnTo>
                    <a:pt x="22244" y="68460"/>
                  </a:lnTo>
                  <a:cubicBezTo>
                    <a:pt x="24958" y="72451"/>
                    <a:pt x="30329" y="73605"/>
                    <a:pt x="34442" y="71080"/>
                  </a:cubicBezTo>
                  <a:lnTo>
                    <a:pt x="69952" y="48762"/>
                  </a:lnTo>
                  <a:cubicBezTo>
                    <a:pt x="74152" y="46069"/>
                    <a:pt x="75375" y="40480"/>
                    <a:pt x="72682" y="36279"/>
                  </a:cubicBezTo>
                  <a:cubicBezTo>
                    <a:pt x="72646" y="36223"/>
                    <a:pt x="72609" y="36167"/>
                    <a:pt x="72572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4F742C2-1BF5-3F85-2E69-C1EEF02E9F29}"/>
                </a:ext>
              </a:extLst>
            </p:cNvPr>
            <p:cNvSpPr/>
            <p:nvPr/>
          </p:nvSpPr>
          <p:spPr>
            <a:xfrm>
              <a:off x="9034875" y="3090978"/>
              <a:ext cx="74024" cy="72471"/>
            </a:xfrm>
            <a:custGeom>
              <a:avLst/>
              <a:gdLst>
                <a:gd name="connsiteX0" fmla="*/ 72442 w 74024"/>
                <a:gd name="connsiteY0" fmla="*/ 36163 h 72471"/>
                <a:gd name="connsiteX1" fmla="*/ 49672 w 74024"/>
                <a:gd name="connsiteY1" fmla="*/ 3635 h 72471"/>
                <a:gd name="connsiteX2" fmla="*/ 37475 w 74024"/>
                <a:gd name="connsiteY2" fmla="*/ 1376 h 72471"/>
                <a:gd name="connsiteX3" fmla="*/ 3772 w 74024"/>
                <a:gd name="connsiteY3" fmla="*/ 24146 h 72471"/>
                <a:gd name="connsiteX4" fmla="*/ 1332 w 74024"/>
                <a:gd name="connsiteY4" fmla="*/ 36344 h 72471"/>
                <a:gd name="connsiteX5" fmla="*/ 22205 w 74024"/>
                <a:gd name="connsiteY5" fmla="*/ 68420 h 72471"/>
                <a:gd name="connsiteX6" fmla="*/ 34312 w 74024"/>
                <a:gd name="connsiteY6" fmla="*/ 71130 h 72471"/>
                <a:gd name="connsiteX7" fmla="*/ 69912 w 74024"/>
                <a:gd name="connsiteY7" fmla="*/ 48722 h 72471"/>
                <a:gd name="connsiteX8" fmla="*/ 72468 w 74024"/>
                <a:gd name="connsiteY8" fmla="*/ 36202 h 72471"/>
                <a:gd name="connsiteX9" fmla="*/ 72442 w 74024"/>
                <a:gd name="connsiteY9" fmla="*/ 36163 h 7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24" h="72471">
                  <a:moveTo>
                    <a:pt x="72442" y="36163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146"/>
                  </a:lnTo>
                  <a:cubicBezTo>
                    <a:pt x="-157" y="26915"/>
                    <a:pt x="-1229" y="32276"/>
                    <a:pt x="1332" y="36344"/>
                  </a:cubicBezTo>
                  <a:lnTo>
                    <a:pt x="22205" y="68420"/>
                  </a:lnTo>
                  <a:cubicBezTo>
                    <a:pt x="24884" y="72389"/>
                    <a:pt x="30196" y="73579"/>
                    <a:pt x="34312" y="71130"/>
                  </a:cubicBezTo>
                  <a:lnTo>
                    <a:pt x="69912" y="48722"/>
                  </a:lnTo>
                  <a:cubicBezTo>
                    <a:pt x="74075" y="45971"/>
                    <a:pt x="75220" y="40366"/>
                    <a:pt x="72468" y="36202"/>
                  </a:cubicBezTo>
                  <a:cubicBezTo>
                    <a:pt x="72459" y="36189"/>
                    <a:pt x="72451" y="36176"/>
                    <a:pt x="72442" y="3616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22DF8F5-3844-1380-9BFA-10302107602B}"/>
                </a:ext>
              </a:extLst>
            </p:cNvPr>
            <p:cNvSpPr/>
            <p:nvPr/>
          </p:nvSpPr>
          <p:spPr>
            <a:xfrm>
              <a:off x="8970478" y="3135574"/>
              <a:ext cx="74087" cy="72460"/>
            </a:xfrm>
            <a:custGeom>
              <a:avLst/>
              <a:gdLst>
                <a:gd name="connsiteX0" fmla="*/ 72505 w 74087"/>
                <a:gd name="connsiteY0" fmla="*/ 36112 h 72460"/>
                <a:gd name="connsiteX1" fmla="*/ 49736 w 74087"/>
                <a:gd name="connsiteY1" fmla="*/ 3675 h 72460"/>
                <a:gd name="connsiteX2" fmla="*/ 37447 w 74087"/>
                <a:gd name="connsiteY2" fmla="*/ 1416 h 72460"/>
                <a:gd name="connsiteX3" fmla="*/ 3835 w 74087"/>
                <a:gd name="connsiteY3" fmla="*/ 24095 h 72460"/>
                <a:gd name="connsiteX4" fmla="*/ 1304 w 74087"/>
                <a:gd name="connsiteY4" fmla="*/ 36293 h 72460"/>
                <a:gd name="connsiteX5" fmla="*/ 22177 w 74087"/>
                <a:gd name="connsiteY5" fmla="*/ 68369 h 72460"/>
                <a:gd name="connsiteX6" fmla="*/ 34375 w 74087"/>
                <a:gd name="connsiteY6" fmla="*/ 71080 h 72460"/>
                <a:gd name="connsiteX7" fmla="*/ 69975 w 74087"/>
                <a:gd name="connsiteY7" fmla="*/ 48672 h 72460"/>
                <a:gd name="connsiteX8" fmla="*/ 72531 w 74087"/>
                <a:gd name="connsiteY8" fmla="*/ 36152 h 72460"/>
                <a:gd name="connsiteX9" fmla="*/ 72505 w 74087"/>
                <a:gd name="connsiteY9" fmla="*/ 36113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460">
                  <a:moveTo>
                    <a:pt x="72505" y="36112"/>
                  </a:moveTo>
                  <a:lnTo>
                    <a:pt x="49736" y="3675"/>
                  </a:lnTo>
                  <a:cubicBezTo>
                    <a:pt x="46904" y="-245"/>
                    <a:pt x="41488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9" y="73587"/>
                    <a:pt x="34375" y="71080"/>
                  </a:cubicBezTo>
                  <a:lnTo>
                    <a:pt x="69975" y="48672"/>
                  </a:lnTo>
                  <a:cubicBezTo>
                    <a:pt x="74138" y="45921"/>
                    <a:pt x="75283" y="40315"/>
                    <a:pt x="72531" y="36152"/>
                  </a:cubicBezTo>
                  <a:cubicBezTo>
                    <a:pt x="72522" y="36139"/>
                    <a:pt x="72514" y="36126"/>
                    <a:pt x="72505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DB10D18-98EB-5301-2756-6072FC504C2A}"/>
                </a:ext>
              </a:extLst>
            </p:cNvPr>
            <p:cNvSpPr/>
            <p:nvPr/>
          </p:nvSpPr>
          <p:spPr>
            <a:xfrm>
              <a:off x="8904284" y="3178263"/>
              <a:ext cx="78156" cy="76079"/>
            </a:xfrm>
            <a:custGeom>
              <a:avLst/>
              <a:gdLst>
                <a:gd name="connsiteX0" fmla="*/ 77168 w 78156"/>
                <a:gd name="connsiteY0" fmla="*/ 42034 h 76079"/>
                <a:gd name="connsiteX1" fmla="*/ 48886 w 78156"/>
                <a:gd name="connsiteY1" fmla="*/ 1736 h 76079"/>
                <a:gd name="connsiteX2" fmla="*/ 43246 w 78156"/>
                <a:gd name="connsiteY2" fmla="*/ 616 h 76079"/>
                <a:gd name="connsiteX3" fmla="*/ 43194 w 78156"/>
                <a:gd name="connsiteY3" fmla="*/ 651 h 76079"/>
                <a:gd name="connsiteX4" fmla="*/ 1811 w 78156"/>
                <a:gd name="connsiteY4" fmla="*/ 28571 h 76079"/>
                <a:gd name="connsiteX5" fmla="*/ 588 w 78156"/>
                <a:gd name="connsiteY5" fmla="*/ 34190 h 76079"/>
                <a:gd name="connsiteX6" fmla="*/ 636 w 78156"/>
                <a:gd name="connsiteY6" fmla="*/ 34264 h 76079"/>
                <a:gd name="connsiteX7" fmla="*/ 26568 w 78156"/>
                <a:gd name="connsiteY7" fmla="*/ 74111 h 76079"/>
                <a:gd name="connsiteX8" fmla="*/ 32261 w 78156"/>
                <a:gd name="connsiteY8" fmla="*/ 75376 h 76079"/>
                <a:gd name="connsiteX9" fmla="*/ 75993 w 78156"/>
                <a:gd name="connsiteY9" fmla="*/ 48269 h 76079"/>
                <a:gd name="connsiteX10" fmla="*/ 77556 w 78156"/>
                <a:gd name="connsiteY10" fmla="*/ 42602 h 76079"/>
                <a:gd name="connsiteX11" fmla="*/ 77168 w 78156"/>
                <a:gd name="connsiteY11" fmla="*/ 42034 h 7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9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8" y="74111"/>
                  </a:lnTo>
                  <a:cubicBezTo>
                    <a:pt x="27802" y="76016"/>
                    <a:pt x="30336" y="76579"/>
                    <a:pt x="32261" y="75376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0E80621-E307-E951-CFBF-E713C9ED1AA9}"/>
                </a:ext>
              </a:extLst>
            </p:cNvPr>
            <p:cNvSpPr/>
            <p:nvPr/>
          </p:nvSpPr>
          <p:spPr>
            <a:xfrm>
              <a:off x="8839777" y="3222802"/>
              <a:ext cx="78299" cy="76158"/>
            </a:xfrm>
            <a:custGeom>
              <a:avLst/>
              <a:gdLst>
                <a:gd name="connsiteX0" fmla="*/ 77341 w 78299"/>
                <a:gd name="connsiteY0" fmla="*/ 42041 h 76158"/>
                <a:gd name="connsiteX1" fmla="*/ 48879 w 78299"/>
                <a:gd name="connsiteY1" fmla="*/ 1742 h 76158"/>
                <a:gd name="connsiteX2" fmla="*/ 43103 w 78299"/>
                <a:gd name="connsiteY2" fmla="*/ 654 h 76158"/>
                <a:gd name="connsiteX3" fmla="*/ 43096 w 78299"/>
                <a:gd name="connsiteY3" fmla="*/ 658 h 76158"/>
                <a:gd name="connsiteX4" fmla="*/ 1714 w 78299"/>
                <a:gd name="connsiteY4" fmla="*/ 28578 h 76158"/>
                <a:gd name="connsiteX5" fmla="*/ 629 w 78299"/>
                <a:gd name="connsiteY5" fmla="*/ 34270 h 76158"/>
                <a:gd name="connsiteX6" fmla="*/ 26561 w 78299"/>
                <a:gd name="connsiteY6" fmla="*/ 74117 h 76158"/>
                <a:gd name="connsiteX7" fmla="*/ 32000 w 78299"/>
                <a:gd name="connsiteY7" fmla="*/ 75544 h 76158"/>
                <a:gd name="connsiteX8" fmla="*/ 32254 w 78299"/>
                <a:gd name="connsiteY8" fmla="*/ 75382 h 76158"/>
                <a:gd name="connsiteX9" fmla="*/ 75895 w 78299"/>
                <a:gd name="connsiteY9" fmla="*/ 48275 h 76158"/>
                <a:gd name="connsiteX10" fmla="*/ 77859 w 78299"/>
                <a:gd name="connsiteY10" fmla="*/ 42871 h 76158"/>
                <a:gd name="connsiteX11" fmla="*/ 77341 w 78299"/>
                <a:gd name="connsiteY11" fmla="*/ 42041 h 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299" h="76158">
                  <a:moveTo>
                    <a:pt x="77341" y="42041"/>
                  </a:moveTo>
                  <a:lnTo>
                    <a:pt x="48879" y="1742"/>
                  </a:lnTo>
                  <a:cubicBezTo>
                    <a:pt x="47585" y="-153"/>
                    <a:pt x="44998" y="-641"/>
                    <a:pt x="43103" y="654"/>
                  </a:cubicBezTo>
                  <a:cubicBezTo>
                    <a:pt x="43101" y="655"/>
                    <a:pt x="43098" y="657"/>
                    <a:pt x="43096" y="658"/>
                  </a:cubicBezTo>
                  <a:lnTo>
                    <a:pt x="1714" y="28578"/>
                  </a:lnTo>
                  <a:cubicBezTo>
                    <a:pt x="-129" y="29869"/>
                    <a:pt x="-610" y="32392"/>
                    <a:pt x="629" y="34270"/>
                  </a:cubicBezTo>
                  <a:lnTo>
                    <a:pt x="26561" y="74117"/>
                  </a:lnTo>
                  <a:cubicBezTo>
                    <a:pt x="27669" y="76013"/>
                    <a:pt x="30104" y="76652"/>
                    <a:pt x="32000" y="75544"/>
                  </a:cubicBezTo>
                  <a:cubicBezTo>
                    <a:pt x="32086" y="75493"/>
                    <a:pt x="32171" y="75440"/>
                    <a:pt x="32254" y="75382"/>
                  </a:cubicBezTo>
                  <a:lnTo>
                    <a:pt x="75895" y="48275"/>
                  </a:lnTo>
                  <a:cubicBezTo>
                    <a:pt x="77930" y="47325"/>
                    <a:pt x="78809" y="44905"/>
                    <a:pt x="77859" y="42871"/>
                  </a:cubicBezTo>
                  <a:cubicBezTo>
                    <a:pt x="77720" y="42574"/>
                    <a:pt x="77546" y="42296"/>
                    <a:pt x="77341" y="4204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9A00A4A-441B-90FD-F508-8653633379FE}"/>
                </a:ext>
              </a:extLst>
            </p:cNvPr>
            <p:cNvSpPr/>
            <p:nvPr/>
          </p:nvSpPr>
          <p:spPr>
            <a:xfrm>
              <a:off x="8782964" y="3262751"/>
              <a:ext cx="78405" cy="76041"/>
            </a:xfrm>
            <a:custGeom>
              <a:avLst/>
              <a:gdLst>
                <a:gd name="connsiteX0" fmla="*/ 77140 w 78405"/>
                <a:gd name="connsiteY0" fmla="*/ 41577 h 76041"/>
                <a:gd name="connsiteX1" fmla="*/ 48859 w 78405"/>
                <a:gd name="connsiteY1" fmla="*/ 1640 h 76041"/>
                <a:gd name="connsiteX2" fmla="*/ 43166 w 78405"/>
                <a:gd name="connsiteY2" fmla="*/ 646 h 76041"/>
                <a:gd name="connsiteX3" fmla="*/ 1783 w 78405"/>
                <a:gd name="connsiteY3" fmla="*/ 28475 h 76041"/>
                <a:gd name="connsiteX4" fmla="*/ 609 w 78405"/>
                <a:gd name="connsiteY4" fmla="*/ 34258 h 76041"/>
                <a:gd name="connsiteX5" fmla="*/ 26541 w 78405"/>
                <a:gd name="connsiteY5" fmla="*/ 74105 h 76041"/>
                <a:gd name="connsiteX6" fmla="*/ 32233 w 78405"/>
                <a:gd name="connsiteY6" fmla="*/ 75370 h 76041"/>
                <a:gd name="connsiteX7" fmla="*/ 75966 w 78405"/>
                <a:gd name="connsiteY7" fmla="*/ 48263 h 76041"/>
                <a:gd name="connsiteX8" fmla="*/ 77949 w 78405"/>
                <a:gd name="connsiteY8" fmla="*/ 42730 h 76041"/>
                <a:gd name="connsiteX9" fmla="*/ 77140 w 78405"/>
                <a:gd name="connsiteY9" fmla="*/ 41577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05" h="76041">
                  <a:moveTo>
                    <a:pt x="77140" y="41577"/>
                  </a:moveTo>
                  <a:lnTo>
                    <a:pt x="48859" y="1640"/>
                  </a:lnTo>
                  <a:cubicBezTo>
                    <a:pt x="47540" y="-172"/>
                    <a:pt x="45022" y="-612"/>
                    <a:pt x="4316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3" y="75968"/>
                    <a:pt x="30300" y="76523"/>
                    <a:pt x="32233" y="75370"/>
                  </a:cubicBezTo>
                  <a:lnTo>
                    <a:pt x="75966" y="48263"/>
                  </a:lnTo>
                  <a:cubicBezTo>
                    <a:pt x="78041" y="47283"/>
                    <a:pt x="78929" y="44805"/>
                    <a:pt x="77949" y="42730"/>
                  </a:cubicBezTo>
                  <a:cubicBezTo>
                    <a:pt x="77747" y="42302"/>
                    <a:pt x="77473" y="41912"/>
                    <a:pt x="77140" y="41577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B20DE25-81CB-F813-8F8E-28CE7677FEA5}"/>
                </a:ext>
              </a:extLst>
            </p:cNvPr>
            <p:cNvSpPr/>
            <p:nvPr/>
          </p:nvSpPr>
          <p:spPr>
            <a:xfrm>
              <a:off x="8719139" y="3306484"/>
              <a:ext cx="78165" cy="76041"/>
            </a:xfrm>
            <a:custGeom>
              <a:avLst/>
              <a:gdLst>
                <a:gd name="connsiteX0" fmla="*/ 77174 w 78165"/>
                <a:gd name="connsiteY0" fmla="*/ 41938 h 76041"/>
                <a:gd name="connsiteX1" fmla="*/ 48893 w 78165"/>
                <a:gd name="connsiteY1" fmla="*/ 1640 h 76041"/>
                <a:gd name="connsiteX2" fmla="*/ 43200 w 78165"/>
                <a:gd name="connsiteY2" fmla="*/ 646 h 76041"/>
                <a:gd name="connsiteX3" fmla="*/ 1817 w 78165"/>
                <a:gd name="connsiteY3" fmla="*/ 28475 h 76041"/>
                <a:gd name="connsiteX4" fmla="*/ 625 w 78165"/>
                <a:gd name="connsiteY4" fmla="*/ 34231 h 76041"/>
                <a:gd name="connsiteX5" fmla="*/ 642 w 78165"/>
                <a:gd name="connsiteY5" fmla="*/ 34258 h 76041"/>
                <a:gd name="connsiteX6" fmla="*/ 26575 w 78165"/>
                <a:gd name="connsiteY6" fmla="*/ 74105 h 76041"/>
                <a:gd name="connsiteX7" fmla="*/ 32267 w 78165"/>
                <a:gd name="connsiteY7" fmla="*/ 75370 h 76041"/>
                <a:gd name="connsiteX8" fmla="*/ 75999 w 78165"/>
                <a:gd name="connsiteY8" fmla="*/ 48263 h 76041"/>
                <a:gd name="connsiteX9" fmla="*/ 77529 w 78165"/>
                <a:gd name="connsiteY9" fmla="*/ 42455 h 76041"/>
                <a:gd name="connsiteX10" fmla="*/ 77174 w 78165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65" h="76041">
                  <a:moveTo>
                    <a:pt x="77174" y="41938"/>
                  </a:moveTo>
                  <a:lnTo>
                    <a:pt x="48893" y="1640"/>
                  </a:lnTo>
                  <a:cubicBezTo>
                    <a:pt x="47574" y="-172"/>
                    <a:pt x="45055" y="-612"/>
                    <a:pt x="43200" y="646"/>
                  </a:cubicBezTo>
                  <a:lnTo>
                    <a:pt x="1817" y="28475"/>
                  </a:lnTo>
                  <a:cubicBezTo>
                    <a:pt x="-101" y="29735"/>
                    <a:pt x="-635" y="32312"/>
                    <a:pt x="625" y="34231"/>
                  </a:cubicBezTo>
                  <a:cubicBezTo>
                    <a:pt x="631" y="34240"/>
                    <a:pt x="637" y="34249"/>
                    <a:pt x="642" y="34258"/>
                  </a:cubicBezTo>
                  <a:lnTo>
                    <a:pt x="26575" y="74105"/>
                  </a:lnTo>
                  <a:cubicBezTo>
                    <a:pt x="27837" y="75968"/>
                    <a:pt x="30334" y="76523"/>
                    <a:pt x="32267" y="75370"/>
                  </a:cubicBezTo>
                  <a:lnTo>
                    <a:pt x="75999" y="48263"/>
                  </a:lnTo>
                  <a:cubicBezTo>
                    <a:pt x="78026" y="47082"/>
                    <a:pt x="78711" y="44482"/>
                    <a:pt x="77529" y="42455"/>
                  </a:cubicBezTo>
                  <a:cubicBezTo>
                    <a:pt x="77424" y="42274"/>
                    <a:pt x="77305" y="42102"/>
                    <a:pt x="77174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72CE0B7-90FD-9C7F-9BD0-F53588C09E82}"/>
                </a:ext>
              </a:extLst>
            </p:cNvPr>
            <p:cNvSpPr/>
            <p:nvPr/>
          </p:nvSpPr>
          <p:spPr>
            <a:xfrm>
              <a:off x="8657341" y="3348855"/>
              <a:ext cx="78156" cy="76078"/>
            </a:xfrm>
            <a:custGeom>
              <a:avLst/>
              <a:gdLst>
                <a:gd name="connsiteX0" fmla="*/ 77168 w 78156"/>
                <a:gd name="connsiteY0" fmla="*/ 42034 h 76078"/>
                <a:gd name="connsiteX1" fmla="*/ 48886 w 78156"/>
                <a:gd name="connsiteY1" fmla="*/ 1736 h 76078"/>
                <a:gd name="connsiteX2" fmla="*/ 43246 w 78156"/>
                <a:gd name="connsiteY2" fmla="*/ 616 h 76078"/>
                <a:gd name="connsiteX3" fmla="*/ 43194 w 78156"/>
                <a:gd name="connsiteY3" fmla="*/ 651 h 76078"/>
                <a:gd name="connsiteX4" fmla="*/ 1811 w 78156"/>
                <a:gd name="connsiteY4" fmla="*/ 28571 h 76078"/>
                <a:gd name="connsiteX5" fmla="*/ 588 w 78156"/>
                <a:gd name="connsiteY5" fmla="*/ 34190 h 76078"/>
                <a:gd name="connsiteX6" fmla="*/ 636 w 78156"/>
                <a:gd name="connsiteY6" fmla="*/ 34264 h 76078"/>
                <a:gd name="connsiteX7" fmla="*/ 26569 w 78156"/>
                <a:gd name="connsiteY7" fmla="*/ 74110 h 76078"/>
                <a:gd name="connsiteX8" fmla="*/ 32261 w 78156"/>
                <a:gd name="connsiteY8" fmla="*/ 75375 h 76078"/>
                <a:gd name="connsiteX9" fmla="*/ 75993 w 78156"/>
                <a:gd name="connsiteY9" fmla="*/ 48269 h 76078"/>
                <a:gd name="connsiteX10" fmla="*/ 77556 w 78156"/>
                <a:gd name="connsiteY10" fmla="*/ 42602 h 76078"/>
                <a:gd name="connsiteX11" fmla="*/ 77168 w 78156"/>
                <a:gd name="connsiteY11" fmla="*/ 42034 h 7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9" y="74110"/>
                  </a:lnTo>
                  <a:cubicBezTo>
                    <a:pt x="27803" y="76016"/>
                    <a:pt x="30337" y="76579"/>
                    <a:pt x="32261" y="75375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F847A56-B5A0-B6A4-E11F-E4CCAF6EAF98}"/>
                </a:ext>
              </a:extLst>
            </p:cNvPr>
            <p:cNvSpPr/>
            <p:nvPr/>
          </p:nvSpPr>
          <p:spPr>
            <a:xfrm>
              <a:off x="8595803" y="3392051"/>
              <a:ext cx="77982" cy="76041"/>
            </a:xfrm>
            <a:custGeom>
              <a:avLst/>
              <a:gdLst>
                <a:gd name="connsiteX0" fmla="*/ 76903 w 77982"/>
                <a:gd name="connsiteY0" fmla="*/ 42029 h 76041"/>
                <a:gd name="connsiteX1" fmla="*/ 48893 w 77982"/>
                <a:gd name="connsiteY1" fmla="*/ 1640 h 76041"/>
                <a:gd name="connsiteX2" fmla="*/ 43200 w 77982"/>
                <a:gd name="connsiteY2" fmla="*/ 646 h 76041"/>
                <a:gd name="connsiteX3" fmla="*/ 1817 w 77982"/>
                <a:gd name="connsiteY3" fmla="*/ 28475 h 76041"/>
                <a:gd name="connsiteX4" fmla="*/ 625 w 77982"/>
                <a:gd name="connsiteY4" fmla="*/ 34231 h 76041"/>
                <a:gd name="connsiteX5" fmla="*/ 642 w 77982"/>
                <a:gd name="connsiteY5" fmla="*/ 34258 h 76041"/>
                <a:gd name="connsiteX6" fmla="*/ 26575 w 77982"/>
                <a:gd name="connsiteY6" fmla="*/ 74105 h 76041"/>
                <a:gd name="connsiteX7" fmla="*/ 32268 w 77982"/>
                <a:gd name="connsiteY7" fmla="*/ 75370 h 76041"/>
                <a:gd name="connsiteX8" fmla="*/ 75999 w 77982"/>
                <a:gd name="connsiteY8" fmla="*/ 48263 h 76041"/>
                <a:gd name="connsiteX9" fmla="*/ 77274 w 77982"/>
                <a:gd name="connsiteY9" fmla="*/ 42525 h 76041"/>
                <a:gd name="connsiteX10" fmla="*/ 76903 w 77982"/>
                <a:gd name="connsiteY10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982" h="76041">
                  <a:moveTo>
                    <a:pt x="76903" y="42029"/>
                  </a:moveTo>
                  <a:lnTo>
                    <a:pt x="48893" y="1640"/>
                  </a:lnTo>
                  <a:cubicBezTo>
                    <a:pt x="47574" y="-172"/>
                    <a:pt x="45055" y="-612"/>
                    <a:pt x="43200" y="646"/>
                  </a:cubicBezTo>
                  <a:lnTo>
                    <a:pt x="1817" y="28475"/>
                  </a:lnTo>
                  <a:cubicBezTo>
                    <a:pt x="-101" y="29735"/>
                    <a:pt x="-635" y="32312"/>
                    <a:pt x="625" y="34231"/>
                  </a:cubicBezTo>
                  <a:cubicBezTo>
                    <a:pt x="631" y="34240"/>
                    <a:pt x="637" y="34249"/>
                    <a:pt x="642" y="34258"/>
                  </a:cubicBezTo>
                  <a:lnTo>
                    <a:pt x="26575" y="74105"/>
                  </a:lnTo>
                  <a:cubicBezTo>
                    <a:pt x="27837" y="75968"/>
                    <a:pt x="30335" y="76523"/>
                    <a:pt x="32268" y="75370"/>
                  </a:cubicBezTo>
                  <a:lnTo>
                    <a:pt x="75999" y="48263"/>
                  </a:lnTo>
                  <a:cubicBezTo>
                    <a:pt x="77936" y="47031"/>
                    <a:pt x="78506" y="44461"/>
                    <a:pt x="77274" y="42525"/>
                  </a:cubicBezTo>
                  <a:cubicBezTo>
                    <a:pt x="77163" y="42350"/>
                    <a:pt x="77039" y="42185"/>
                    <a:pt x="76903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FEE68BC-9062-E906-1592-A5548E65AF8F}"/>
                </a:ext>
              </a:extLst>
            </p:cNvPr>
            <p:cNvSpPr/>
            <p:nvPr/>
          </p:nvSpPr>
          <p:spPr>
            <a:xfrm>
              <a:off x="8533735" y="3434783"/>
              <a:ext cx="78059" cy="75898"/>
            </a:xfrm>
            <a:custGeom>
              <a:avLst/>
              <a:gdLst>
                <a:gd name="connsiteX0" fmla="*/ 77168 w 78059"/>
                <a:gd name="connsiteY0" fmla="*/ 42034 h 75898"/>
                <a:gd name="connsiteX1" fmla="*/ 48886 w 78059"/>
                <a:gd name="connsiteY1" fmla="*/ 1736 h 75898"/>
                <a:gd name="connsiteX2" fmla="*/ 43246 w 78059"/>
                <a:gd name="connsiteY2" fmla="*/ 616 h 75898"/>
                <a:gd name="connsiteX3" fmla="*/ 43194 w 78059"/>
                <a:gd name="connsiteY3" fmla="*/ 651 h 75898"/>
                <a:gd name="connsiteX4" fmla="*/ 1811 w 78059"/>
                <a:gd name="connsiteY4" fmla="*/ 28391 h 75898"/>
                <a:gd name="connsiteX5" fmla="*/ 588 w 78059"/>
                <a:gd name="connsiteY5" fmla="*/ 34009 h 75898"/>
                <a:gd name="connsiteX6" fmla="*/ 636 w 78059"/>
                <a:gd name="connsiteY6" fmla="*/ 34083 h 75898"/>
                <a:gd name="connsiteX7" fmla="*/ 26568 w 78059"/>
                <a:gd name="connsiteY7" fmla="*/ 73930 h 75898"/>
                <a:gd name="connsiteX8" fmla="*/ 32261 w 78059"/>
                <a:gd name="connsiteY8" fmla="*/ 75195 h 75898"/>
                <a:gd name="connsiteX9" fmla="*/ 75993 w 78059"/>
                <a:gd name="connsiteY9" fmla="*/ 48088 h 75898"/>
                <a:gd name="connsiteX10" fmla="*/ 77402 w 78059"/>
                <a:gd name="connsiteY10" fmla="*/ 42382 h 75898"/>
                <a:gd name="connsiteX11" fmla="*/ 77168 w 78059"/>
                <a:gd name="connsiteY11" fmla="*/ 42034 h 7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059" h="7589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391"/>
                  </a:lnTo>
                  <a:cubicBezTo>
                    <a:pt x="-78" y="29604"/>
                    <a:pt x="-626" y="32120"/>
                    <a:pt x="588" y="34009"/>
                  </a:cubicBezTo>
                  <a:cubicBezTo>
                    <a:pt x="604" y="34034"/>
                    <a:pt x="620" y="34059"/>
                    <a:pt x="636" y="34083"/>
                  </a:cubicBezTo>
                  <a:lnTo>
                    <a:pt x="26568" y="73930"/>
                  </a:lnTo>
                  <a:cubicBezTo>
                    <a:pt x="27802" y="75835"/>
                    <a:pt x="30336" y="76398"/>
                    <a:pt x="32261" y="75195"/>
                  </a:cubicBezTo>
                  <a:lnTo>
                    <a:pt x="75993" y="48088"/>
                  </a:lnTo>
                  <a:cubicBezTo>
                    <a:pt x="77958" y="46901"/>
                    <a:pt x="78589" y="44347"/>
                    <a:pt x="77402" y="42382"/>
                  </a:cubicBezTo>
                  <a:cubicBezTo>
                    <a:pt x="77330" y="42262"/>
                    <a:pt x="77252" y="42146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28F1410-E0EA-81B3-D273-56D8B8F66B2F}"/>
                </a:ext>
              </a:extLst>
            </p:cNvPr>
            <p:cNvSpPr/>
            <p:nvPr/>
          </p:nvSpPr>
          <p:spPr>
            <a:xfrm>
              <a:off x="9182995" y="2901552"/>
              <a:ext cx="73902" cy="72486"/>
            </a:xfrm>
            <a:custGeom>
              <a:avLst/>
              <a:gdLst>
                <a:gd name="connsiteX0" fmla="*/ 72234 w 73902"/>
                <a:gd name="connsiteY0" fmla="*/ 36203 h 72486"/>
                <a:gd name="connsiteX1" fmla="*/ 49464 w 73902"/>
                <a:gd name="connsiteY1" fmla="*/ 3675 h 72486"/>
                <a:gd name="connsiteX2" fmla="*/ 37176 w 73902"/>
                <a:gd name="connsiteY2" fmla="*/ 1416 h 72486"/>
                <a:gd name="connsiteX3" fmla="*/ 3835 w 73902"/>
                <a:gd name="connsiteY3" fmla="*/ 24185 h 72486"/>
                <a:gd name="connsiteX4" fmla="*/ 1304 w 73902"/>
                <a:gd name="connsiteY4" fmla="*/ 36383 h 72486"/>
                <a:gd name="connsiteX5" fmla="*/ 22177 w 73902"/>
                <a:gd name="connsiteY5" fmla="*/ 68460 h 72486"/>
                <a:gd name="connsiteX6" fmla="*/ 34375 w 73902"/>
                <a:gd name="connsiteY6" fmla="*/ 71080 h 72486"/>
                <a:gd name="connsiteX7" fmla="*/ 69975 w 73902"/>
                <a:gd name="connsiteY7" fmla="*/ 48762 h 72486"/>
                <a:gd name="connsiteX8" fmla="*/ 72234 w 73902"/>
                <a:gd name="connsiteY8" fmla="*/ 36203 h 7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02" h="72486">
                  <a:moveTo>
                    <a:pt x="72234" y="36203"/>
                  </a:moveTo>
                  <a:lnTo>
                    <a:pt x="49464" y="3675"/>
                  </a:lnTo>
                  <a:cubicBezTo>
                    <a:pt x="46632" y="-245"/>
                    <a:pt x="41217" y="-1241"/>
                    <a:pt x="37176" y="1416"/>
                  </a:cubicBezTo>
                  <a:lnTo>
                    <a:pt x="3835" y="24185"/>
                  </a:lnTo>
                  <a:cubicBezTo>
                    <a:pt x="-125" y="26927"/>
                    <a:pt x="-1238" y="32293"/>
                    <a:pt x="1304" y="36383"/>
                  </a:cubicBezTo>
                  <a:lnTo>
                    <a:pt x="22177" y="68460"/>
                  </a:lnTo>
                  <a:cubicBezTo>
                    <a:pt x="24891" y="72451"/>
                    <a:pt x="30262" y="73605"/>
                    <a:pt x="34375" y="71080"/>
                  </a:cubicBezTo>
                  <a:lnTo>
                    <a:pt x="69975" y="48762"/>
                  </a:lnTo>
                  <a:cubicBezTo>
                    <a:pt x="74061" y="45914"/>
                    <a:pt x="75071" y="40296"/>
                    <a:pt x="72234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53BA310-6F6E-AAA0-333E-751EB87D3F46}"/>
                </a:ext>
              </a:extLst>
            </p:cNvPr>
            <p:cNvSpPr/>
            <p:nvPr/>
          </p:nvSpPr>
          <p:spPr>
            <a:xfrm>
              <a:off x="9093724" y="2772835"/>
              <a:ext cx="74005" cy="72419"/>
            </a:xfrm>
            <a:custGeom>
              <a:avLst/>
              <a:gdLst>
                <a:gd name="connsiteX0" fmla="*/ 72505 w 74005"/>
                <a:gd name="connsiteY0" fmla="*/ 36343 h 72419"/>
                <a:gd name="connsiteX1" fmla="*/ 49736 w 74005"/>
                <a:gd name="connsiteY1" fmla="*/ 3635 h 72419"/>
                <a:gd name="connsiteX2" fmla="*/ 37538 w 74005"/>
                <a:gd name="connsiteY2" fmla="*/ 1376 h 72419"/>
                <a:gd name="connsiteX3" fmla="*/ 3835 w 74005"/>
                <a:gd name="connsiteY3" fmla="*/ 24055 h 72419"/>
                <a:gd name="connsiteX4" fmla="*/ 1304 w 74005"/>
                <a:gd name="connsiteY4" fmla="*/ 36253 h 72419"/>
                <a:gd name="connsiteX5" fmla="*/ 22177 w 74005"/>
                <a:gd name="connsiteY5" fmla="*/ 68329 h 72419"/>
                <a:gd name="connsiteX6" fmla="*/ 34375 w 74005"/>
                <a:gd name="connsiteY6" fmla="*/ 71040 h 72419"/>
                <a:gd name="connsiteX7" fmla="*/ 69975 w 74005"/>
                <a:gd name="connsiteY7" fmla="*/ 48722 h 72419"/>
                <a:gd name="connsiteX8" fmla="*/ 72505 w 74005"/>
                <a:gd name="connsiteY8" fmla="*/ 36343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05" h="72419">
                  <a:moveTo>
                    <a:pt x="72505" y="36343"/>
                  </a:moveTo>
                  <a:lnTo>
                    <a:pt x="49736" y="3635"/>
                  </a:lnTo>
                  <a:cubicBezTo>
                    <a:pt x="46910" y="-232"/>
                    <a:pt x="41560" y="-1222"/>
                    <a:pt x="37538" y="1376"/>
                  </a:cubicBezTo>
                  <a:lnTo>
                    <a:pt x="3835" y="24055"/>
                  </a:lnTo>
                  <a:cubicBezTo>
                    <a:pt x="-125" y="26797"/>
                    <a:pt x="-1238" y="32163"/>
                    <a:pt x="1304" y="36253"/>
                  </a:cubicBezTo>
                  <a:lnTo>
                    <a:pt x="22177" y="68329"/>
                  </a:lnTo>
                  <a:cubicBezTo>
                    <a:pt x="24862" y="72352"/>
                    <a:pt x="30239" y="73547"/>
                    <a:pt x="34375" y="71040"/>
                  </a:cubicBezTo>
                  <a:lnTo>
                    <a:pt x="69975" y="48722"/>
                  </a:lnTo>
                  <a:cubicBezTo>
                    <a:pt x="74043" y="45969"/>
                    <a:pt x="75166" y="40471"/>
                    <a:pt x="72505" y="3634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CA54FF6-43F6-B7F7-D82C-22E4188CE2BC}"/>
                </a:ext>
              </a:extLst>
            </p:cNvPr>
            <p:cNvSpPr/>
            <p:nvPr/>
          </p:nvSpPr>
          <p:spPr>
            <a:xfrm>
              <a:off x="9122159" y="2943608"/>
              <a:ext cx="74067" cy="72419"/>
            </a:xfrm>
            <a:custGeom>
              <a:avLst/>
              <a:gdLst>
                <a:gd name="connsiteX0" fmla="*/ 72442 w 74067"/>
                <a:gd name="connsiteY0" fmla="*/ 36072 h 72419"/>
                <a:gd name="connsiteX1" fmla="*/ 49672 w 74067"/>
                <a:gd name="connsiteY1" fmla="*/ 3635 h 72419"/>
                <a:gd name="connsiteX2" fmla="*/ 37475 w 74067"/>
                <a:gd name="connsiteY2" fmla="*/ 1376 h 72419"/>
                <a:gd name="connsiteX3" fmla="*/ 3772 w 74067"/>
                <a:gd name="connsiteY3" fmla="*/ 24055 h 72419"/>
                <a:gd name="connsiteX4" fmla="*/ 1332 w 74067"/>
                <a:gd name="connsiteY4" fmla="*/ 36253 h 72419"/>
                <a:gd name="connsiteX5" fmla="*/ 22114 w 74067"/>
                <a:gd name="connsiteY5" fmla="*/ 68329 h 72419"/>
                <a:gd name="connsiteX6" fmla="*/ 34311 w 74067"/>
                <a:gd name="connsiteY6" fmla="*/ 71040 h 72419"/>
                <a:gd name="connsiteX7" fmla="*/ 69912 w 74067"/>
                <a:gd name="connsiteY7" fmla="*/ 48722 h 72419"/>
                <a:gd name="connsiteX8" fmla="*/ 72538 w 74067"/>
                <a:gd name="connsiteY8" fmla="*/ 36217 h 72419"/>
                <a:gd name="connsiteX9" fmla="*/ 72442 w 74067"/>
                <a:gd name="connsiteY9" fmla="*/ 36072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67" h="72419">
                  <a:moveTo>
                    <a:pt x="72442" y="36072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055"/>
                  </a:lnTo>
                  <a:cubicBezTo>
                    <a:pt x="-157" y="26825"/>
                    <a:pt x="-1229" y="32185"/>
                    <a:pt x="1332" y="36253"/>
                  </a:cubicBezTo>
                  <a:lnTo>
                    <a:pt x="22114" y="68329"/>
                  </a:lnTo>
                  <a:cubicBezTo>
                    <a:pt x="24799" y="72352"/>
                    <a:pt x="30175" y="73547"/>
                    <a:pt x="34311" y="71040"/>
                  </a:cubicBezTo>
                  <a:lnTo>
                    <a:pt x="69912" y="48722"/>
                  </a:lnTo>
                  <a:cubicBezTo>
                    <a:pt x="74091" y="45994"/>
                    <a:pt x="75266" y="40395"/>
                    <a:pt x="72538" y="36217"/>
                  </a:cubicBezTo>
                  <a:cubicBezTo>
                    <a:pt x="72507" y="36168"/>
                    <a:pt x="72475" y="36120"/>
                    <a:pt x="72442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BFF0FB8-FA9B-D856-97D7-E6EC808F1C42}"/>
                </a:ext>
              </a:extLst>
            </p:cNvPr>
            <p:cNvSpPr/>
            <p:nvPr/>
          </p:nvSpPr>
          <p:spPr>
            <a:xfrm>
              <a:off x="9058445" y="2987571"/>
              <a:ext cx="74044" cy="72215"/>
            </a:xfrm>
            <a:custGeom>
              <a:avLst/>
              <a:gdLst>
                <a:gd name="connsiteX0" fmla="*/ 72545 w 74044"/>
                <a:gd name="connsiteY0" fmla="*/ 36112 h 72215"/>
                <a:gd name="connsiteX1" fmla="*/ 49775 w 74044"/>
                <a:gd name="connsiteY1" fmla="*/ 3675 h 72215"/>
                <a:gd name="connsiteX2" fmla="*/ 37487 w 74044"/>
                <a:gd name="connsiteY2" fmla="*/ 1416 h 72215"/>
                <a:gd name="connsiteX3" fmla="*/ 3874 w 74044"/>
                <a:gd name="connsiteY3" fmla="*/ 23824 h 72215"/>
                <a:gd name="connsiteX4" fmla="*/ 1344 w 74044"/>
                <a:gd name="connsiteY4" fmla="*/ 36112 h 72215"/>
                <a:gd name="connsiteX5" fmla="*/ 22217 w 74044"/>
                <a:gd name="connsiteY5" fmla="*/ 68189 h 72215"/>
                <a:gd name="connsiteX6" fmla="*/ 34415 w 74044"/>
                <a:gd name="connsiteY6" fmla="*/ 70809 h 72215"/>
                <a:gd name="connsiteX7" fmla="*/ 70015 w 74044"/>
                <a:gd name="connsiteY7" fmla="*/ 48491 h 72215"/>
                <a:gd name="connsiteX8" fmla="*/ 72545 w 74044"/>
                <a:gd name="connsiteY8" fmla="*/ 36113 h 72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44" h="72215">
                  <a:moveTo>
                    <a:pt x="72545" y="36112"/>
                  </a:moveTo>
                  <a:lnTo>
                    <a:pt x="49775" y="3675"/>
                  </a:lnTo>
                  <a:cubicBezTo>
                    <a:pt x="46943" y="-245"/>
                    <a:pt x="41528" y="-1241"/>
                    <a:pt x="37487" y="1416"/>
                  </a:cubicBezTo>
                  <a:lnTo>
                    <a:pt x="3874" y="23824"/>
                  </a:lnTo>
                  <a:cubicBezTo>
                    <a:pt x="-139" y="26572"/>
                    <a:pt x="-1257" y="32003"/>
                    <a:pt x="1344" y="36112"/>
                  </a:cubicBezTo>
                  <a:lnTo>
                    <a:pt x="22217" y="68189"/>
                  </a:lnTo>
                  <a:cubicBezTo>
                    <a:pt x="24931" y="72180"/>
                    <a:pt x="30302" y="73334"/>
                    <a:pt x="34415" y="70809"/>
                  </a:cubicBezTo>
                  <a:lnTo>
                    <a:pt x="70015" y="48491"/>
                  </a:lnTo>
                  <a:cubicBezTo>
                    <a:pt x="74082" y="45739"/>
                    <a:pt x="75206" y="40241"/>
                    <a:pt x="72545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062196A5-5970-AA3E-37AF-17F73A9FD8CD}"/>
                </a:ext>
              </a:extLst>
            </p:cNvPr>
            <p:cNvSpPr/>
            <p:nvPr/>
          </p:nvSpPr>
          <p:spPr>
            <a:xfrm>
              <a:off x="8994125" y="3032116"/>
              <a:ext cx="74153" cy="72757"/>
            </a:xfrm>
            <a:custGeom>
              <a:avLst/>
              <a:gdLst>
                <a:gd name="connsiteX0" fmla="*/ 72442 w 74153"/>
                <a:gd name="connsiteY0" fmla="*/ 36203 h 72757"/>
                <a:gd name="connsiteX1" fmla="*/ 49762 w 74153"/>
                <a:gd name="connsiteY1" fmla="*/ 3675 h 72757"/>
                <a:gd name="connsiteX2" fmla="*/ 37474 w 74153"/>
                <a:gd name="connsiteY2" fmla="*/ 1416 h 72757"/>
                <a:gd name="connsiteX3" fmla="*/ 3772 w 74153"/>
                <a:gd name="connsiteY3" fmla="*/ 24456 h 72757"/>
                <a:gd name="connsiteX4" fmla="*/ 1332 w 74153"/>
                <a:gd name="connsiteY4" fmla="*/ 36654 h 72757"/>
                <a:gd name="connsiteX5" fmla="*/ 22204 w 74153"/>
                <a:gd name="connsiteY5" fmla="*/ 68731 h 72757"/>
                <a:gd name="connsiteX6" fmla="*/ 34402 w 74153"/>
                <a:gd name="connsiteY6" fmla="*/ 71351 h 72757"/>
                <a:gd name="connsiteX7" fmla="*/ 69911 w 74153"/>
                <a:gd name="connsiteY7" fmla="*/ 49033 h 72757"/>
                <a:gd name="connsiteX8" fmla="*/ 72680 w 74153"/>
                <a:gd name="connsiteY8" fmla="*/ 36558 h 72757"/>
                <a:gd name="connsiteX9" fmla="*/ 72441 w 74153"/>
                <a:gd name="connsiteY9" fmla="*/ 36203 h 7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53" h="72757">
                  <a:moveTo>
                    <a:pt x="72442" y="36203"/>
                  </a:moveTo>
                  <a:lnTo>
                    <a:pt x="49762" y="3675"/>
                  </a:lnTo>
                  <a:cubicBezTo>
                    <a:pt x="46930" y="-245"/>
                    <a:pt x="41515" y="-1241"/>
                    <a:pt x="37474" y="1416"/>
                  </a:cubicBezTo>
                  <a:lnTo>
                    <a:pt x="3772" y="24456"/>
                  </a:lnTo>
                  <a:cubicBezTo>
                    <a:pt x="-157" y="27226"/>
                    <a:pt x="-1229" y="32587"/>
                    <a:pt x="1332" y="36654"/>
                  </a:cubicBezTo>
                  <a:lnTo>
                    <a:pt x="22204" y="68731"/>
                  </a:lnTo>
                  <a:cubicBezTo>
                    <a:pt x="24918" y="72721"/>
                    <a:pt x="30289" y="73875"/>
                    <a:pt x="34402" y="71351"/>
                  </a:cubicBezTo>
                  <a:lnTo>
                    <a:pt x="69911" y="49033"/>
                  </a:lnTo>
                  <a:cubicBezTo>
                    <a:pt x="74121" y="46353"/>
                    <a:pt x="75360" y="40768"/>
                    <a:pt x="72680" y="36558"/>
                  </a:cubicBezTo>
                  <a:cubicBezTo>
                    <a:pt x="72603" y="36438"/>
                    <a:pt x="72524" y="36319"/>
                    <a:pt x="72441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C58E5F8-9CE3-18E5-3C7E-1455E10E333E}"/>
                </a:ext>
              </a:extLst>
            </p:cNvPr>
            <p:cNvSpPr/>
            <p:nvPr/>
          </p:nvSpPr>
          <p:spPr>
            <a:xfrm>
              <a:off x="9034541" y="2817110"/>
              <a:ext cx="74130" cy="72419"/>
            </a:xfrm>
            <a:custGeom>
              <a:avLst/>
              <a:gdLst>
                <a:gd name="connsiteX0" fmla="*/ 72505 w 74130"/>
                <a:gd name="connsiteY0" fmla="*/ 36072 h 72419"/>
                <a:gd name="connsiteX1" fmla="*/ 49736 w 74130"/>
                <a:gd name="connsiteY1" fmla="*/ 3635 h 72419"/>
                <a:gd name="connsiteX2" fmla="*/ 37538 w 74130"/>
                <a:gd name="connsiteY2" fmla="*/ 1376 h 72419"/>
                <a:gd name="connsiteX3" fmla="*/ 3835 w 74130"/>
                <a:gd name="connsiteY3" fmla="*/ 24055 h 72419"/>
                <a:gd name="connsiteX4" fmla="*/ 1304 w 74130"/>
                <a:gd name="connsiteY4" fmla="*/ 36253 h 72419"/>
                <a:gd name="connsiteX5" fmla="*/ 22177 w 74130"/>
                <a:gd name="connsiteY5" fmla="*/ 68329 h 72419"/>
                <a:gd name="connsiteX6" fmla="*/ 34374 w 74130"/>
                <a:gd name="connsiteY6" fmla="*/ 71040 h 72419"/>
                <a:gd name="connsiteX7" fmla="*/ 69975 w 74130"/>
                <a:gd name="connsiteY7" fmla="*/ 48722 h 72419"/>
                <a:gd name="connsiteX8" fmla="*/ 72601 w 74130"/>
                <a:gd name="connsiteY8" fmla="*/ 36217 h 72419"/>
                <a:gd name="connsiteX9" fmla="*/ 72505 w 74130"/>
                <a:gd name="connsiteY9" fmla="*/ 36072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19">
                  <a:moveTo>
                    <a:pt x="72505" y="36072"/>
                  </a:moveTo>
                  <a:lnTo>
                    <a:pt x="49736" y="3635"/>
                  </a:lnTo>
                  <a:cubicBezTo>
                    <a:pt x="46910" y="-232"/>
                    <a:pt x="41560" y="-1222"/>
                    <a:pt x="37538" y="1376"/>
                  </a:cubicBezTo>
                  <a:lnTo>
                    <a:pt x="3835" y="24055"/>
                  </a:lnTo>
                  <a:cubicBezTo>
                    <a:pt x="-125" y="26797"/>
                    <a:pt x="-1238" y="32163"/>
                    <a:pt x="1304" y="36253"/>
                  </a:cubicBezTo>
                  <a:lnTo>
                    <a:pt x="22177" y="68329"/>
                  </a:lnTo>
                  <a:cubicBezTo>
                    <a:pt x="24862" y="72352"/>
                    <a:pt x="30238" y="73547"/>
                    <a:pt x="34374" y="71040"/>
                  </a:cubicBezTo>
                  <a:lnTo>
                    <a:pt x="69975" y="48722"/>
                  </a:lnTo>
                  <a:cubicBezTo>
                    <a:pt x="74154" y="45994"/>
                    <a:pt x="75330" y="40395"/>
                    <a:pt x="72601" y="36217"/>
                  </a:cubicBezTo>
                  <a:cubicBezTo>
                    <a:pt x="72570" y="36168"/>
                    <a:pt x="72538" y="36120"/>
                    <a:pt x="72505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5BFBD6B5-C4DE-A6F8-FD1D-7C11E3D65655}"/>
                </a:ext>
              </a:extLst>
            </p:cNvPr>
            <p:cNvSpPr/>
            <p:nvPr/>
          </p:nvSpPr>
          <p:spPr>
            <a:xfrm>
              <a:off x="8970931" y="2861073"/>
              <a:ext cx="73925" cy="72124"/>
            </a:xfrm>
            <a:custGeom>
              <a:avLst/>
              <a:gdLst>
                <a:gd name="connsiteX0" fmla="*/ 72505 w 73925"/>
                <a:gd name="connsiteY0" fmla="*/ 36203 h 72124"/>
                <a:gd name="connsiteX1" fmla="*/ 49735 w 73925"/>
                <a:gd name="connsiteY1" fmla="*/ 3675 h 72124"/>
                <a:gd name="connsiteX2" fmla="*/ 37447 w 73925"/>
                <a:gd name="connsiteY2" fmla="*/ 1416 h 72124"/>
                <a:gd name="connsiteX3" fmla="*/ 3835 w 73925"/>
                <a:gd name="connsiteY3" fmla="*/ 23824 h 72124"/>
                <a:gd name="connsiteX4" fmla="*/ 1304 w 73925"/>
                <a:gd name="connsiteY4" fmla="*/ 36022 h 72124"/>
                <a:gd name="connsiteX5" fmla="*/ 22177 w 73925"/>
                <a:gd name="connsiteY5" fmla="*/ 68098 h 72124"/>
                <a:gd name="connsiteX6" fmla="*/ 34374 w 73925"/>
                <a:gd name="connsiteY6" fmla="*/ 70719 h 72124"/>
                <a:gd name="connsiteX7" fmla="*/ 69975 w 73925"/>
                <a:gd name="connsiteY7" fmla="*/ 48401 h 72124"/>
                <a:gd name="connsiteX8" fmla="*/ 72505 w 73925"/>
                <a:gd name="connsiteY8" fmla="*/ 36203 h 7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25" h="72124">
                  <a:moveTo>
                    <a:pt x="72505" y="36203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3824"/>
                  </a:lnTo>
                  <a:cubicBezTo>
                    <a:pt x="-125" y="26566"/>
                    <a:pt x="-1238" y="31932"/>
                    <a:pt x="1304" y="36022"/>
                  </a:cubicBezTo>
                  <a:lnTo>
                    <a:pt x="22177" y="68098"/>
                  </a:lnTo>
                  <a:cubicBezTo>
                    <a:pt x="24890" y="72089"/>
                    <a:pt x="30261" y="73243"/>
                    <a:pt x="34374" y="70719"/>
                  </a:cubicBezTo>
                  <a:lnTo>
                    <a:pt x="69975" y="48401"/>
                  </a:lnTo>
                  <a:cubicBezTo>
                    <a:pt x="73934" y="45659"/>
                    <a:pt x="75047" y="40293"/>
                    <a:pt x="72505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F6BE36F-0065-BE4F-A2D7-0825C1C2C8EA}"/>
                </a:ext>
              </a:extLst>
            </p:cNvPr>
            <p:cNvSpPr/>
            <p:nvPr/>
          </p:nvSpPr>
          <p:spPr>
            <a:xfrm>
              <a:off x="8906570" y="2905687"/>
              <a:ext cx="74153" cy="72752"/>
            </a:xfrm>
            <a:custGeom>
              <a:avLst/>
              <a:gdLst>
                <a:gd name="connsiteX0" fmla="*/ 72442 w 74153"/>
                <a:gd name="connsiteY0" fmla="*/ 36134 h 72752"/>
                <a:gd name="connsiteX1" fmla="*/ 49672 w 74153"/>
                <a:gd name="connsiteY1" fmla="*/ 3696 h 72752"/>
                <a:gd name="connsiteX2" fmla="*/ 37474 w 74153"/>
                <a:gd name="connsiteY2" fmla="*/ 1347 h 72752"/>
                <a:gd name="connsiteX3" fmla="*/ 3772 w 74153"/>
                <a:gd name="connsiteY3" fmla="*/ 24388 h 72752"/>
                <a:gd name="connsiteX4" fmla="*/ 1332 w 74153"/>
                <a:gd name="connsiteY4" fmla="*/ 36586 h 72752"/>
                <a:gd name="connsiteX5" fmla="*/ 22204 w 74153"/>
                <a:gd name="connsiteY5" fmla="*/ 68662 h 72752"/>
                <a:gd name="connsiteX6" fmla="*/ 34402 w 74153"/>
                <a:gd name="connsiteY6" fmla="*/ 71373 h 72752"/>
                <a:gd name="connsiteX7" fmla="*/ 69911 w 74153"/>
                <a:gd name="connsiteY7" fmla="*/ 48965 h 72752"/>
                <a:gd name="connsiteX8" fmla="*/ 72680 w 74153"/>
                <a:gd name="connsiteY8" fmla="*/ 36490 h 72752"/>
                <a:gd name="connsiteX9" fmla="*/ 72441 w 74153"/>
                <a:gd name="connsiteY9" fmla="*/ 36134 h 7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53" h="72752">
                  <a:moveTo>
                    <a:pt x="72442" y="36134"/>
                  </a:moveTo>
                  <a:lnTo>
                    <a:pt x="49672" y="3696"/>
                  </a:lnTo>
                  <a:cubicBezTo>
                    <a:pt x="46874" y="-201"/>
                    <a:pt x="41519" y="-1232"/>
                    <a:pt x="37474" y="1347"/>
                  </a:cubicBezTo>
                  <a:lnTo>
                    <a:pt x="3772" y="24388"/>
                  </a:lnTo>
                  <a:cubicBezTo>
                    <a:pt x="-157" y="27158"/>
                    <a:pt x="-1229" y="32518"/>
                    <a:pt x="1332" y="36586"/>
                  </a:cubicBezTo>
                  <a:lnTo>
                    <a:pt x="22204" y="68662"/>
                  </a:lnTo>
                  <a:cubicBezTo>
                    <a:pt x="24889" y="72685"/>
                    <a:pt x="30266" y="73880"/>
                    <a:pt x="34402" y="71373"/>
                  </a:cubicBezTo>
                  <a:lnTo>
                    <a:pt x="69911" y="48965"/>
                  </a:lnTo>
                  <a:cubicBezTo>
                    <a:pt x="74121" y="46285"/>
                    <a:pt x="75360" y="40699"/>
                    <a:pt x="72680" y="36490"/>
                  </a:cubicBezTo>
                  <a:cubicBezTo>
                    <a:pt x="72603" y="36370"/>
                    <a:pt x="72524" y="36251"/>
                    <a:pt x="72441" y="361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3C8D10D-1B88-2EA6-CD4B-133F210B1DED}"/>
                </a:ext>
              </a:extLst>
            </p:cNvPr>
            <p:cNvSpPr/>
            <p:nvPr/>
          </p:nvSpPr>
          <p:spPr>
            <a:xfrm>
              <a:off x="8930062" y="3076730"/>
              <a:ext cx="73726" cy="72442"/>
            </a:xfrm>
            <a:custGeom>
              <a:avLst/>
              <a:gdLst>
                <a:gd name="connsiteX0" fmla="*/ 72171 w 73726"/>
                <a:gd name="connsiteY0" fmla="*/ 36134 h 72442"/>
                <a:gd name="connsiteX1" fmla="*/ 49401 w 73726"/>
                <a:gd name="connsiteY1" fmla="*/ 3696 h 72442"/>
                <a:gd name="connsiteX2" fmla="*/ 37203 w 73726"/>
                <a:gd name="connsiteY2" fmla="*/ 1347 h 72442"/>
                <a:gd name="connsiteX3" fmla="*/ 3772 w 73726"/>
                <a:gd name="connsiteY3" fmla="*/ 24117 h 72442"/>
                <a:gd name="connsiteX4" fmla="*/ 1332 w 73726"/>
                <a:gd name="connsiteY4" fmla="*/ 36315 h 72442"/>
                <a:gd name="connsiteX5" fmla="*/ 21843 w 73726"/>
                <a:gd name="connsiteY5" fmla="*/ 68391 h 72442"/>
                <a:gd name="connsiteX6" fmla="*/ 33951 w 73726"/>
                <a:gd name="connsiteY6" fmla="*/ 71101 h 72442"/>
                <a:gd name="connsiteX7" fmla="*/ 69551 w 73726"/>
                <a:gd name="connsiteY7" fmla="*/ 48693 h 72442"/>
                <a:gd name="connsiteX8" fmla="*/ 72211 w 73726"/>
                <a:gd name="connsiteY8" fmla="*/ 36195 h 72442"/>
                <a:gd name="connsiteX9" fmla="*/ 72171 w 73726"/>
                <a:gd name="connsiteY9" fmla="*/ 36134 h 72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6" h="72442">
                  <a:moveTo>
                    <a:pt x="72171" y="36134"/>
                  </a:moveTo>
                  <a:lnTo>
                    <a:pt x="49401" y="3696"/>
                  </a:lnTo>
                  <a:cubicBezTo>
                    <a:pt x="46603" y="-201"/>
                    <a:pt x="41248" y="-1232"/>
                    <a:pt x="37203" y="1347"/>
                  </a:cubicBezTo>
                  <a:lnTo>
                    <a:pt x="3772" y="24117"/>
                  </a:lnTo>
                  <a:cubicBezTo>
                    <a:pt x="-157" y="26887"/>
                    <a:pt x="-1229" y="32247"/>
                    <a:pt x="1332" y="36315"/>
                  </a:cubicBezTo>
                  <a:lnTo>
                    <a:pt x="21843" y="68391"/>
                  </a:lnTo>
                  <a:cubicBezTo>
                    <a:pt x="24522" y="72361"/>
                    <a:pt x="29834" y="73550"/>
                    <a:pt x="33951" y="71101"/>
                  </a:cubicBezTo>
                  <a:lnTo>
                    <a:pt x="69551" y="48693"/>
                  </a:lnTo>
                  <a:cubicBezTo>
                    <a:pt x="73737" y="45977"/>
                    <a:pt x="74928" y="40381"/>
                    <a:pt x="72211" y="36195"/>
                  </a:cubicBezTo>
                  <a:cubicBezTo>
                    <a:pt x="72198" y="36175"/>
                    <a:pt x="72185" y="36155"/>
                    <a:pt x="72171" y="361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676950ED-E394-5DD5-A444-9747B5E5F50F}"/>
                </a:ext>
              </a:extLst>
            </p:cNvPr>
            <p:cNvSpPr/>
            <p:nvPr/>
          </p:nvSpPr>
          <p:spPr>
            <a:xfrm>
              <a:off x="8865395" y="3121298"/>
              <a:ext cx="74130" cy="72460"/>
            </a:xfrm>
            <a:custGeom>
              <a:avLst/>
              <a:gdLst>
                <a:gd name="connsiteX0" fmla="*/ 72505 w 74130"/>
                <a:gd name="connsiteY0" fmla="*/ 36112 h 72460"/>
                <a:gd name="connsiteX1" fmla="*/ 49736 w 74130"/>
                <a:gd name="connsiteY1" fmla="*/ 3675 h 72460"/>
                <a:gd name="connsiteX2" fmla="*/ 37447 w 74130"/>
                <a:gd name="connsiteY2" fmla="*/ 1416 h 72460"/>
                <a:gd name="connsiteX3" fmla="*/ 3835 w 74130"/>
                <a:gd name="connsiteY3" fmla="*/ 24095 h 72460"/>
                <a:gd name="connsiteX4" fmla="*/ 1304 w 74130"/>
                <a:gd name="connsiteY4" fmla="*/ 36293 h 72460"/>
                <a:gd name="connsiteX5" fmla="*/ 22177 w 74130"/>
                <a:gd name="connsiteY5" fmla="*/ 68369 h 72460"/>
                <a:gd name="connsiteX6" fmla="*/ 34375 w 74130"/>
                <a:gd name="connsiteY6" fmla="*/ 71080 h 72460"/>
                <a:gd name="connsiteX7" fmla="*/ 69975 w 74130"/>
                <a:gd name="connsiteY7" fmla="*/ 48762 h 72460"/>
                <a:gd name="connsiteX8" fmla="*/ 72601 w 74130"/>
                <a:gd name="connsiteY8" fmla="*/ 36257 h 72460"/>
                <a:gd name="connsiteX9" fmla="*/ 72505 w 74130"/>
                <a:gd name="connsiteY9" fmla="*/ 36112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60">
                  <a:moveTo>
                    <a:pt x="72505" y="36112"/>
                  </a:moveTo>
                  <a:lnTo>
                    <a:pt x="49736" y="3675"/>
                  </a:lnTo>
                  <a:cubicBezTo>
                    <a:pt x="46904" y="-245"/>
                    <a:pt x="41488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9" y="73587"/>
                    <a:pt x="34375" y="71080"/>
                  </a:cubicBezTo>
                  <a:lnTo>
                    <a:pt x="69975" y="48762"/>
                  </a:lnTo>
                  <a:cubicBezTo>
                    <a:pt x="74154" y="46034"/>
                    <a:pt x="75330" y="40435"/>
                    <a:pt x="72601" y="36257"/>
                  </a:cubicBezTo>
                  <a:cubicBezTo>
                    <a:pt x="72570" y="36208"/>
                    <a:pt x="72538" y="36160"/>
                    <a:pt x="72505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FA345EB-DDB6-75BF-2897-462CD8151A10}"/>
                </a:ext>
              </a:extLst>
            </p:cNvPr>
            <p:cNvSpPr/>
            <p:nvPr/>
          </p:nvSpPr>
          <p:spPr>
            <a:xfrm>
              <a:off x="8799200" y="3163987"/>
              <a:ext cx="78156" cy="76113"/>
            </a:xfrm>
            <a:custGeom>
              <a:avLst/>
              <a:gdLst>
                <a:gd name="connsiteX0" fmla="*/ 77168 w 78156"/>
                <a:gd name="connsiteY0" fmla="*/ 42034 h 76113"/>
                <a:gd name="connsiteX1" fmla="*/ 48886 w 78156"/>
                <a:gd name="connsiteY1" fmla="*/ 1736 h 76113"/>
                <a:gd name="connsiteX2" fmla="*/ 43246 w 78156"/>
                <a:gd name="connsiteY2" fmla="*/ 616 h 76113"/>
                <a:gd name="connsiteX3" fmla="*/ 43194 w 78156"/>
                <a:gd name="connsiteY3" fmla="*/ 651 h 76113"/>
                <a:gd name="connsiteX4" fmla="*/ 1811 w 78156"/>
                <a:gd name="connsiteY4" fmla="*/ 28571 h 76113"/>
                <a:gd name="connsiteX5" fmla="*/ 588 w 78156"/>
                <a:gd name="connsiteY5" fmla="*/ 34190 h 76113"/>
                <a:gd name="connsiteX6" fmla="*/ 636 w 78156"/>
                <a:gd name="connsiteY6" fmla="*/ 34264 h 76113"/>
                <a:gd name="connsiteX7" fmla="*/ 26568 w 78156"/>
                <a:gd name="connsiteY7" fmla="*/ 74111 h 76113"/>
                <a:gd name="connsiteX8" fmla="*/ 32163 w 78156"/>
                <a:gd name="connsiteY8" fmla="*/ 75438 h 76113"/>
                <a:gd name="connsiteX9" fmla="*/ 32261 w 78156"/>
                <a:gd name="connsiteY9" fmla="*/ 75375 h 76113"/>
                <a:gd name="connsiteX10" fmla="*/ 75993 w 78156"/>
                <a:gd name="connsiteY10" fmla="*/ 48269 h 76113"/>
                <a:gd name="connsiteX11" fmla="*/ 77556 w 78156"/>
                <a:gd name="connsiteY11" fmla="*/ 42602 h 76113"/>
                <a:gd name="connsiteX12" fmla="*/ 77168 w 78156"/>
                <a:gd name="connsiteY12" fmla="*/ 42034 h 7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156" h="76113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8" y="74111"/>
                  </a:lnTo>
                  <a:cubicBezTo>
                    <a:pt x="27747" y="76022"/>
                    <a:pt x="30252" y="76616"/>
                    <a:pt x="32163" y="75438"/>
                  </a:cubicBezTo>
                  <a:cubicBezTo>
                    <a:pt x="32196" y="75417"/>
                    <a:pt x="32228" y="75397"/>
                    <a:pt x="32261" y="75375"/>
                  </a:cubicBezTo>
                  <a:lnTo>
                    <a:pt x="75993" y="48269"/>
                  </a:lnTo>
                  <a:cubicBezTo>
                    <a:pt x="77990" y="47136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47DDE5D-ED0F-AED8-FE03-429A412EDBBA}"/>
                </a:ext>
              </a:extLst>
            </p:cNvPr>
            <p:cNvSpPr/>
            <p:nvPr/>
          </p:nvSpPr>
          <p:spPr>
            <a:xfrm>
              <a:off x="8742303" y="3203478"/>
              <a:ext cx="78170" cy="76041"/>
            </a:xfrm>
            <a:custGeom>
              <a:avLst/>
              <a:gdLst>
                <a:gd name="connsiteX0" fmla="*/ 77050 w 78170"/>
                <a:gd name="connsiteY0" fmla="*/ 42029 h 76041"/>
                <a:gd name="connsiteX1" fmla="*/ 48768 w 78170"/>
                <a:gd name="connsiteY1" fmla="*/ 1640 h 76041"/>
                <a:gd name="connsiteX2" fmla="*/ 43076 w 78170"/>
                <a:gd name="connsiteY2" fmla="*/ 646 h 76041"/>
                <a:gd name="connsiteX3" fmla="*/ 1783 w 78170"/>
                <a:gd name="connsiteY3" fmla="*/ 28475 h 76041"/>
                <a:gd name="connsiteX4" fmla="*/ 609 w 78170"/>
                <a:gd name="connsiteY4" fmla="*/ 34258 h 76041"/>
                <a:gd name="connsiteX5" fmla="*/ 26541 w 78170"/>
                <a:gd name="connsiteY5" fmla="*/ 74105 h 76041"/>
                <a:gd name="connsiteX6" fmla="*/ 32233 w 78170"/>
                <a:gd name="connsiteY6" fmla="*/ 75370 h 76041"/>
                <a:gd name="connsiteX7" fmla="*/ 75966 w 78170"/>
                <a:gd name="connsiteY7" fmla="*/ 48263 h 76041"/>
                <a:gd name="connsiteX8" fmla="*/ 77666 w 78170"/>
                <a:gd name="connsiteY8" fmla="*/ 42904 h 76041"/>
                <a:gd name="connsiteX9" fmla="*/ 77050 w 78170"/>
                <a:gd name="connsiteY9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170" h="76041">
                  <a:moveTo>
                    <a:pt x="77050" y="42029"/>
                  </a:moveTo>
                  <a:lnTo>
                    <a:pt x="48768" y="1640"/>
                  </a:lnTo>
                  <a:cubicBezTo>
                    <a:pt x="47449" y="-172"/>
                    <a:pt x="44931" y="-612"/>
                    <a:pt x="4307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3" y="75968"/>
                    <a:pt x="30300" y="76523"/>
                    <a:pt x="32233" y="75370"/>
                  </a:cubicBezTo>
                  <a:lnTo>
                    <a:pt x="75966" y="48263"/>
                  </a:lnTo>
                  <a:cubicBezTo>
                    <a:pt x="77915" y="47253"/>
                    <a:pt x="78676" y="44853"/>
                    <a:pt x="77666" y="42904"/>
                  </a:cubicBezTo>
                  <a:cubicBezTo>
                    <a:pt x="77501" y="42586"/>
                    <a:pt x="77294" y="42291"/>
                    <a:pt x="77050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BBFFDC9-9C14-0B37-2C0C-7103B1CFBEBB}"/>
                </a:ext>
              </a:extLst>
            </p:cNvPr>
            <p:cNvSpPr/>
            <p:nvPr/>
          </p:nvSpPr>
          <p:spPr>
            <a:xfrm>
              <a:off x="8678394" y="3247662"/>
              <a:ext cx="78159" cy="76041"/>
            </a:xfrm>
            <a:custGeom>
              <a:avLst/>
              <a:gdLst>
                <a:gd name="connsiteX0" fmla="*/ 77168 w 78159"/>
                <a:gd name="connsiteY0" fmla="*/ 41938 h 76041"/>
                <a:gd name="connsiteX1" fmla="*/ 48886 w 78159"/>
                <a:gd name="connsiteY1" fmla="*/ 1640 h 76041"/>
                <a:gd name="connsiteX2" fmla="*/ 43194 w 78159"/>
                <a:gd name="connsiteY2" fmla="*/ 646 h 76041"/>
                <a:gd name="connsiteX3" fmla="*/ 1811 w 78159"/>
                <a:gd name="connsiteY3" fmla="*/ 28475 h 76041"/>
                <a:gd name="connsiteX4" fmla="*/ 588 w 78159"/>
                <a:gd name="connsiteY4" fmla="*/ 34094 h 76041"/>
                <a:gd name="connsiteX5" fmla="*/ 636 w 78159"/>
                <a:gd name="connsiteY5" fmla="*/ 34168 h 76041"/>
                <a:gd name="connsiteX6" fmla="*/ 26568 w 78159"/>
                <a:gd name="connsiteY6" fmla="*/ 74105 h 76041"/>
                <a:gd name="connsiteX7" fmla="*/ 32261 w 78159"/>
                <a:gd name="connsiteY7" fmla="*/ 75370 h 76041"/>
                <a:gd name="connsiteX8" fmla="*/ 75993 w 78159"/>
                <a:gd name="connsiteY8" fmla="*/ 48263 h 76041"/>
                <a:gd name="connsiteX9" fmla="*/ 77523 w 78159"/>
                <a:gd name="connsiteY9" fmla="*/ 42455 h 76041"/>
                <a:gd name="connsiteX10" fmla="*/ 77168 w 78159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59" h="76041">
                  <a:moveTo>
                    <a:pt x="77168" y="41938"/>
                  </a:moveTo>
                  <a:lnTo>
                    <a:pt x="48886" y="1640"/>
                  </a:lnTo>
                  <a:cubicBezTo>
                    <a:pt x="47567" y="-172"/>
                    <a:pt x="45049" y="-612"/>
                    <a:pt x="43194" y="646"/>
                  </a:cubicBezTo>
                  <a:lnTo>
                    <a:pt x="1811" y="28475"/>
                  </a:lnTo>
                  <a:cubicBezTo>
                    <a:pt x="-78" y="29689"/>
                    <a:pt x="-626" y="32204"/>
                    <a:pt x="588" y="34094"/>
                  </a:cubicBezTo>
                  <a:cubicBezTo>
                    <a:pt x="604" y="34119"/>
                    <a:pt x="620" y="34143"/>
                    <a:pt x="636" y="34168"/>
                  </a:cubicBezTo>
                  <a:lnTo>
                    <a:pt x="26568" y="74105"/>
                  </a:lnTo>
                  <a:cubicBezTo>
                    <a:pt x="27831" y="75969"/>
                    <a:pt x="30328" y="76524"/>
                    <a:pt x="32261" y="75370"/>
                  </a:cubicBezTo>
                  <a:lnTo>
                    <a:pt x="75993" y="48263"/>
                  </a:lnTo>
                  <a:cubicBezTo>
                    <a:pt x="78019" y="47082"/>
                    <a:pt x="78704" y="44482"/>
                    <a:pt x="77523" y="42455"/>
                  </a:cubicBezTo>
                  <a:cubicBezTo>
                    <a:pt x="77418" y="42274"/>
                    <a:pt x="77299" y="42102"/>
                    <a:pt x="77168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FE29553-28D8-95DE-E31C-427F1AC4F3D6}"/>
                </a:ext>
              </a:extLst>
            </p:cNvPr>
            <p:cNvSpPr/>
            <p:nvPr/>
          </p:nvSpPr>
          <p:spPr>
            <a:xfrm>
              <a:off x="8616591" y="3290395"/>
              <a:ext cx="77968" cy="75717"/>
            </a:xfrm>
            <a:custGeom>
              <a:avLst/>
              <a:gdLst>
                <a:gd name="connsiteX0" fmla="*/ 77167 w 77968"/>
                <a:gd name="connsiteY0" fmla="*/ 42034 h 75717"/>
                <a:gd name="connsiteX1" fmla="*/ 48886 w 77968"/>
                <a:gd name="connsiteY1" fmla="*/ 1736 h 75717"/>
                <a:gd name="connsiteX2" fmla="*/ 43246 w 77968"/>
                <a:gd name="connsiteY2" fmla="*/ 616 h 75717"/>
                <a:gd name="connsiteX3" fmla="*/ 43193 w 77968"/>
                <a:gd name="connsiteY3" fmla="*/ 651 h 75717"/>
                <a:gd name="connsiteX4" fmla="*/ 1811 w 77968"/>
                <a:gd name="connsiteY4" fmla="*/ 28210 h 75717"/>
                <a:gd name="connsiteX5" fmla="*/ 588 w 77968"/>
                <a:gd name="connsiteY5" fmla="*/ 33828 h 75717"/>
                <a:gd name="connsiteX6" fmla="*/ 636 w 77968"/>
                <a:gd name="connsiteY6" fmla="*/ 33902 h 75717"/>
                <a:gd name="connsiteX7" fmla="*/ 26568 w 77968"/>
                <a:gd name="connsiteY7" fmla="*/ 73749 h 75717"/>
                <a:gd name="connsiteX8" fmla="*/ 32261 w 77968"/>
                <a:gd name="connsiteY8" fmla="*/ 75014 h 75717"/>
                <a:gd name="connsiteX9" fmla="*/ 75993 w 77968"/>
                <a:gd name="connsiteY9" fmla="*/ 47907 h 75717"/>
                <a:gd name="connsiteX10" fmla="*/ 77256 w 77968"/>
                <a:gd name="connsiteY10" fmla="*/ 42167 h 75717"/>
                <a:gd name="connsiteX11" fmla="*/ 77167 w 77968"/>
                <a:gd name="connsiteY11" fmla="*/ 42034 h 7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968" h="75717">
                  <a:moveTo>
                    <a:pt x="77167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8" y="628"/>
                    <a:pt x="43211" y="639"/>
                    <a:pt x="43193" y="651"/>
                  </a:cubicBezTo>
                  <a:lnTo>
                    <a:pt x="1811" y="28210"/>
                  </a:lnTo>
                  <a:cubicBezTo>
                    <a:pt x="-78" y="29424"/>
                    <a:pt x="-626" y="31939"/>
                    <a:pt x="588" y="33828"/>
                  </a:cubicBezTo>
                  <a:cubicBezTo>
                    <a:pt x="604" y="33853"/>
                    <a:pt x="620" y="33878"/>
                    <a:pt x="636" y="33902"/>
                  </a:cubicBezTo>
                  <a:lnTo>
                    <a:pt x="26568" y="73749"/>
                  </a:lnTo>
                  <a:cubicBezTo>
                    <a:pt x="27802" y="75655"/>
                    <a:pt x="30336" y="76218"/>
                    <a:pt x="32261" y="75014"/>
                  </a:cubicBezTo>
                  <a:lnTo>
                    <a:pt x="75993" y="47907"/>
                  </a:lnTo>
                  <a:cubicBezTo>
                    <a:pt x="77927" y="46671"/>
                    <a:pt x="78492" y="44101"/>
                    <a:pt x="77256" y="42167"/>
                  </a:cubicBezTo>
                  <a:cubicBezTo>
                    <a:pt x="77227" y="42122"/>
                    <a:pt x="77198" y="42078"/>
                    <a:pt x="77167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9715C53-38ED-ABF2-5EEE-1AEC99901778}"/>
                </a:ext>
              </a:extLst>
            </p:cNvPr>
            <p:cNvSpPr/>
            <p:nvPr/>
          </p:nvSpPr>
          <p:spPr>
            <a:xfrm>
              <a:off x="9016171" y="2926440"/>
              <a:ext cx="74066" cy="72407"/>
            </a:xfrm>
            <a:custGeom>
              <a:avLst/>
              <a:gdLst>
                <a:gd name="connsiteX0" fmla="*/ 72442 w 74066"/>
                <a:gd name="connsiteY0" fmla="*/ 36072 h 72407"/>
                <a:gd name="connsiteX1" fmla="*/ 49672 w 74066"/>
                <a:gd name="connsiteY1" fmla="*/ 3635 h 72407"/>
                <a:gd name="connsiteX2" fmla="*/ 37474 w 74066"/>
                <a:gd name="connsiteY2" fmla="*/ 1376 h 72407"/>
                <a:gd name="connsiteX3" fmla="*/ 3772 w 74066"/>
                <a:gd name="connsiteY3" fmla="*/ 24145 h 72407"/>
                <a:gd name="connsiteX4" fmla="*/ 1332 w 74066"/>
                <a:gd name="connsiteY4" fmla="*/ 36343 h 72407"/>
                <a:gd name="connsiteX5" fmla="*/ 22204 w 74066"/>
                <a:gd name="connsiteY5" fmla="*/ 68420 h 72407"/>
                <a:gd name="connsiteX6" fmla="*/ 34312 w 74066"/>
                <a:gd name="connsiteY6" fmla="*/ 71040 h 72407"/>
                <a:gd name="connsiteX7" fmla="*/ 69911 w 74066"/>
                <a:gd name="connsiteY7" fmla="*/ 48722 h 72407"/>
                <a:gd name="connsiteX8" fmla="*/ 72538 w 74066"/>
                <a:gd name="connsiteY8" fmla="*/ 36216 h 72407"/>
                <a:gd name="connsiteX9" fmla="*/ 72441 w 74066"/>
                <a:gd name="connsiteY9" fmla="*/ 36072 h 7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66" h="72407">
                  <a:moveTo>
                    <a:pt x="72442" y="36072"/>
                  </a:moveTo>
                  <a:lnTo>
                    <a:pt x="49672" y="3635"/>
                  </a:lnTo>
                  <a:cubicBezTo>
                    <a:pt x="46847" y="-232"/>
                    <a:pt x="41496" y="-1222"/>
                    <a:pt x="37474" y="1376"/>
                  </a:cubicBezTo>
                  <a:lnTo>
                    <a:pt x="3772" y="24145"/>
                  </a:lnTo>
                  <a:cubicBezTo>
                    <a:pt x="-157" y="26915"/>
                    <a:pt x="-1229" y="32276"/>
                    <a:pt x="1332" y="36343"/>
                  </a:cubicBezTo>
                  <a:lnTo>
                    <a:pt x="22204" y="68420"/>
                  </a:lnTo>
                  <a:cubicBezTo>
                    <a:pt x="24912" y="72358"/>
                    <a:pt x="30218" y="73506"/>
                    <a:pt x="34312" y="71040"/>
                  </a:cubicBezTo>
                  <a:lnTo>
                    <a:pt x="69911" y="48722"/>
                  </a:lnTo>
                  <a:cubicBezTo>
                    <a:pt x="74090" y="45994"/>
                    <a:pt x="75266" y="40395"/>
                    <a:pt x="72538" y="36216"/>
                  </a:cubicBezTo>
                  <a:cubicBezTo>
                    <a:pt x="72506" y="36168"/>
                    <a:pt x="72474" y="36120"/>
                    <a:pt x="72441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4972254A-A059-7B35-B8D5-BA5A27A7042B}"/>
                </a:ext>
              </a:extLst>
            </p:cNvPr>
            <p:cNvSpPr/>
            <p:nvPr/>
          </p:nvSpPr>
          <p:spPr>
            <a:xfrm>
              <a:off x="8951685" y="2970945"/>
              <a:ext cx="74087" cy="72550"/>
            </a:xfrm>
            <a:custGeom>
              <a:avLst/>
              <a:gdLst>
                <a:gd name="connsiteX0" fmla="*/ 72505 w 74087"/>
                <a:gd name="connsiteY0" fmla="*/ 36203 h 72550"/>
                <a:gd name="connsiteX1" fmla="*/ 49735 w 74087"/>
                <a:gd name="connsiteY1" fmla="*/ 3675 h 72550"/>
                <a:gd name="connsiteX2" fmla="*/ 37447 w 74087"/>
                <a:gd name="connsiteY2" fmla="*/ 1416 h 72550"/>
                <a:gd name="connsiteX3" fmla="*/ 3835 w 74087"/>
                <a:gd name="connsiteY3" fmla="*/ 24186 h 72550"/>
                <a:gd name="connsiteX4" fmla="*/ 1304 w 74087"/>
                <a:gd name="connsiteY4" fmla="*/ 36384 h 72550"/>
                <a:gd name="connsiteX5" fmla="*/ 22177 w 74087"/>
                <a:gd name="connsiteY5" fmla="*/ 68460 h 72550"/>
                <a:gd name="connsiteX6" fmla="*/ 34374 w 74087"/>
                <a:gd name="connsiteY6" fmla="*/ 71170 h 72550"/>
                <a:gd name="connsiteX7" fmla="*/ 69975 w 74087"/>
                <a:gd name="connsiteY7" fmla="*/ 48762 h 72550"/>
                <a:gd name="connsiteX8" fmla="*/ 72531 w 74087"/>
                <a:gd name="connsiteY8" fmla="*/ 36242 h 72550"/>
                <a:gd name="connsiteX9" fmla="*/ 72504 w 74087"/>
                <a:gd name="connsiteY9" fmla="*/ 36203 h 7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550">
                  <a:moveTo>
                    <a:pt x="72505" y="36203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4186"/>
                  </a:lnTo>
                  <a:cubicBezTo>
                    <a:pt x="-125" y="26928"/>
                    <a:pt x="-1238" y="32293"/>
                    <a:pt x="1304" y="36384"/>
                  </a:cubicBezTo>
                  <a:lnTo>
                    <a:pt x="22177" y="68460"/>
                  </a:lnTo>
                  <a:cubicBezTo>
                    <a:pt x="24862" y="72482"/>
                    <a:pt x="30238" y="73677"/>
                    <a:pt x="34374" y="71170"/>
                  </a:cubicBezTo>
                  <a:lnTo>
                    <a:pt x="69975" y="48762"/>
                  </a:lnTo>
                  <a:cubicBezTo>
                    <a:pt x="74138" y="46011"/>
                    <a:pt x="75282" y="40406"/>
                    <a:pt x="72531" y="36242"/>
                  </a:cubicBezTo>
                  <a:cubicBezTo>
                    <a:pt x="72522" y="36229"/>
                    <a:pt x="72513" y="36216"/>
                    <a:pt x="72504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BBAB30C-CCE4-D860-2CEC-3A5616808F1A}"/>
                </a:ext>
              </a:extLst>
            </p:cNvPr>
            <p:cNvSpPr/>
            <p:nvPr/>
          </p:nvSpPr>
          <p:spPr>
            <a:xfrm>
              <a:off x="8887415" y="3015581"/>
              <a:ext cx="74087" cy="72460"/>
            </a:xfrm>
            <a:custGeom>
              <a:avLst/>
              <a:gdLst>
                <a:gd name="connsiteX0" fmla="*/ 72532 w 74087"/>
                <a:gd name="connsiteY0" fmla="*/ 36112 h 72460"/>
                <a:gd name="connsiteX1" fmla="*/ 49762 w 74087"/>
                <a:gd name="connsiteY1" fmla="*/ 3675 h 72460"/>
                <a:gd name="connsiteX2" fmla="*/ 37474 w 74087"/>
                <a:gd name="connsiteY2" fmla="*/ 1416 h 72460"/>
                <a:gd name="connsiteX3" fmla="*/ 3772 w 74087"/>
                <a:gd name="connsiteY3" fmla="*/ 24095 h 72460"/>
                <a:gd name="connsiteX4" fmla="*/ 1332 w 74087"/>
                <a:gd name="connsiteY4" fmla="*/ 36293 h 72460"/>
                <a:gd name="connsiteX5" fmla="*/ 22204 w 74087"/>
                <a:gd name="connsiteY5" fmla="*/ 68369 h 72460"/>
                <a:gd name="connsiteX6" fmla="*/ 34402 w 74087"/>
                <a:gd name="connsiteY6" fmla="*/ 71080 h 72460"/>
                <a:gd name="connsiteX7" fmla="*/ 69911 w 74087"/>
                <a:gd name="connsiteY7" fmla="*/ 48672 h 72460"/>
                <a:gd name="connsiteX8" fmla="*/ 72572 w 74087"/>
                <a:gd name="connsiteY8" fmla="*/ 36174 h 72460"/>
                <a:gd name="connsiteX9" fmla="*/ 72532 w 74087"/>
                <a:gd name="connsiteY9" fmla="*/ 36113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460">
                  <a:moveTo>
                    <a:pt x="72532" y="36112"/>
                  </a:moveTo>
                  <a:lnTo>
                    <a:pt x="49762" y="3675"/>
                  </a:lnTo>
                  <a:cubicBezTo>
                    <a:pt x="46930" y="-245"/>
                    <a:pt x="41515" y="-1241"/>
                    <a:pt x="37474" y="1416"/>
                  </a:cubicBezTo>
                  <a:lnTo>
                    <a:pt x="3772" y="24095"/>
                  </a:lnTo>
                  <a:cubicBezTo>
                    <a:pt x="-157" y="26865"/>
                    <a:pt x="-1229" y="32225"/>
                    <a:pt x="1332" y="36293"/>
                  </a:cubicBezTo>
                  <a:lnTo>
                    <a:pt x="22204" y="68369"/>
                  </a:lnTo>
                  <a:cubicBezTo>
                    <a:pt x="24889" y="72392"/>
                    <a:pt x="30266" y="73587"/>
                    <a:pt x="34402" y="71080"/>
                  </a:cubicBezTo>
                  <a:lnTo>
                    <a:pt x="69911" y="48672"/>
                  </a:lnTo>
                  <a:cubicBezTo>
                    <a:pt x="74097" y="45955"/>
                    <a:pt x="75289" y="40360"/>
                    <a:pt x="72572" y="36174"/>
                  </a:cubicBezTo>
                  <a:cubicBezTo>
                    <a:pt x="72559" y="36153"/>
                    <a:pt x="72545" y="36133"/>
                    <a:pt x="72532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F68E4B52-EBCF-F92E-4FC2-44FC8289ED7E}"/>
                </a:ext>
              </a:extLst>
            </p:cNvPr>
            <p:cNvSpPr/>
            <p:nvPr/>
          </p:nvSpPr>
          <p:spPr>
            <a:xfrm>
              <a:off x="8823081" y="3060167"/>
              <a:ext cx="74243" cy="72742"/>
            </a:xfrm>
            <a:custGeom>
              <a:avLst/>
              <a:gdLst>
                <a:gd name="connsiteX0" fmla="*/ 72442 w 74243"/>
                <a:gd name="connsiteY0" fmla="*/ 36073 h 72742"/>
                <a:gd name="connsiteX1" fmla="*/ 49672 w 74243"/>
                <a:gd name="connsiteY1" fmla="*/ 3635 h 72742"/>
                <a:gd name="connsiteX2" fmla="*/ 37475 w 74243"/>
                <a:gd name="connsiteY2" fmla="*/ 1376 h 72742"/>
                <a:gd name="connsiteX3" fmla="*/ 3772 w 74243"/>
                <a:gd name="connsiteY3" fmla="*/ 24055 h 72742"/>
                <a:gd name="connsiteX4" fmla="*/ 1332 w 74243"/>
                <a:gd name="connsiteY4" fmla="*/ 36253 h 72742"/>
                <a:gd name="connsiteX5" fmla="*/ 22205 w 74243"/>
                <a:gd name="connsiteY5" fmla="*/ 68691 h 72742"/>
                <a:gd name="connsiteX6" fmla="*/ 34312 w 74243"/>
                <a:gd name="connsiteY6" fmla="*/ 71401 h 72742"/>
                <a:gd name="connsiteX7" fmla="*/ 69912 w 74243"/>
                <a:gd name="connsiteY7" fmla="*/ 49084 h 72742"/>
                <a:gd name="connsiteX8" fmla="*/ 72826 w 74243"/>
                <a:gd name="connsiteY8" fmla="*/ 36642 h 72742"/>
                <a:gd name="connsiteX9" fmla="*/ 72442 w 74243"/>
                <a:gd name="connsiteY9" fmla="*/ 36072 h 72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243" h="72742">
                  <a:moveTo>
                    <a:pt x="72442" y="36073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055"/>
                  </a:lnTo>
                  <a:cubicBezTo>
                    <a:pt x="-157" y="26825"/>
                    <a:pt x="-1229" y="32185"/>
                    <a:pt x="1332" y="36253"/>
                  </a:cubicBezTo>
                  <a:lnTo>
                    <a:pt x="22205" y="68691"/>
                  </a:lnTo>
                  <a:cubicBezTo>
                    <a:pt x="24884" y="72660"/>
                    <a:pt x="30196" y="73850"/>
                    <a:pt x="34312" y="71401"/>
                  </a:cubicBezTo>
                  <a:lnTo>
                    <a:pt x="69912" y="49084"/>
                  </a:lnTo>
                  <a:cubicBezTo>
                    <a:pt x="74152" y="46453"/>
                    <a:pt x="75457" y="40882"/>
                    <a:pt x="72826" y="36642"/>
                  </a:cubicBezTo>
                  <a:cubicBezTo>
                    <a:pt x="72705" y="36447"/>
                    <a:pt x="72577" y="36257"/>
                    <a:pt x="72442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F0066D4-4E30-873D-B212-37A277129248}"/>
                </a:ext>
              </a:extLst>
            </p:cNvPr>
            <p:cNvSpPr/>
            <p:nvPr/>
          </p:nvSpPr>
          <p:spPr>
            <a:xfrm>
              <a:off x="8757309" y="3102816"/>
              <a:ext cx="78121" cy="76140"/>
            </a:xfrm>
            <a:custGeom>
              <a:avLst/>
              <a:gdLst>
                <a:gd name="connsiteX0" fmla="*/ 77133 w 78121"/>
                <a:gd name="connsiteY0" fmla="*/ 42034 h 76140"/>
                <a:gd name="connsiteX1" fmla="*/ 48852 w 78121"/>
                <a:gd name="connsiteY1" fmla="*/ 1736 h 76140"/>
                <a:gd name="connsiteX2" fmla="*/ 43212 w 78121"/>
                <a:gd name="connsiteY2" fmla="*/ 616 h 76140"/>
                <a:gd name="connsiteX3" fmla="*/ 43159 w 78121"/>
                <a:gd name="connsiteY3" fmla="*/ 651 h 76140"/>
                <a:gd name="connsiteX4" fmla="*/ 1776 w 78121"/>
                <a:gd name="connsiteY4" fmla="*/ 28571 h 76140"/>
                <a:gd name="connsiteX5" fmla="*/ 602 w 78121"/>
                <a:gd name="connsiteY5" fmla="*/ 34264 h 76140"/>
                <a:gd name="connsiteX6" fmla="*/ 26534 w 78121"/>
                <a:gd name="connsiteY6" fmla="*/ 74201 h 76140"/>
                <a:gd name="connsiteX7" fmla="*/ 32153 w 78121"/>
                <a:gd name="connsiteY7" fmla="*/ 75424 h 76140"/>
                <a:gd name="connsiteX8" fmla="*/ 32227 w 78121"/>
                <a:gd name="connsiteY8" fmla="*/ 75375 h 76140"/>
                <a:gd name="connsiteX9" fmla="*/ 75958 w 78121"/>
                <a:gd name="connsiteY9" fmla="*/ 48269 h 76140"/>
                <a:gd name="connsiteX10" fmla="*/ 77521 w 78121"/>
                <a:gd name="connsiteY10" fmla="*/ 42602 h 76140"/>
                <a:gd name="connsiteX11" fmla="*/ 77133 w 78121"/>
                <a:gd name="connsiteY11" fmla="*/ 42034 h 7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21" h="76140">
                  <a:moveTo>
                    <a:pt x="77133" y="42034"/>
                  </a:moveTo>
                  <a:lnTo>
                    <a:pt x="48852" y="1736"/>
                  </a:lnTo>
                  <a:cubicBezTo>
                    <a:pt x="47604" y="-131"/>
                    <a:pt x="45078" y="-632"/>
                    <a:pt x="43212" y="616"/>
                  </a:cubicBezTo>
                  <a:cubicBezTo>
                    <a:pt x="43194" y="628"/>
                    <a:pt x="43177" y="639"/>
                    <a:pt x="43159" y="651"/>
                  </a:cubicBezTo>
                  <a:lnTo>
                    <a:pt x="1776" y="28571"/>
                  </a:lnTo>
                  <a:cubicBezTo>
                    <a:pt x="-98" y="29834"/>
                    <a:pt x="-619" y="32362"/>
                    <a:pt x="602" y="34264"/>
                  </a:cubicBezTo>
                  <a:lnTo>
                    <a:pt x="26534" y="74201"/>
                  </a:lnTo>
                  <a:cubicBezTo>
                    <a:pt x="27748" y="76090"/>
                    <a:pt x="30263" y="76638"/>
                    <a:pt x="32153" y="75424"/>
                  </a:cubicBezTo>
                  <a:cubicBezTo>
                    <a:pt x="32178" y="75408"/>
                    <a:pt x="32202" y="75392"/>
                    <a:pt x="32227" y="75375"/>
                  </a:cubicBezTo>
                  <a:lnTo>
                    <a:pt x="75958" y="48269"/>
                  </a:lnTo>
                  <a:cubicBezTo>
                    <a:pt x="77955" y="47135"/>
                    <a:pt x="78654" y="44599"/>
                    <a:pt x="77521" y="42602"/>
                  </a:cubicBezTo>
                  <a:cubicBezTo>
                    <a:pt x="77407" y="42403"/>
                    <a:pt x="77278" y="42213"/>
                    <a:pt x="77133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043931A-64A8-A050-A803-8F9A51259910}"/>
                </a:ext>
              </a:extLst>
            </p:cNvPr>
            <p:cNvSpPr/>
            <p:nvPr/>
          </p:nvSpPr>
          <p:spPr>
            <a:xfrm>
              <a:off x="8699927" y="3142300"/>
              <a:ext cx="78128" cy="76080"/>
            </a:xfrm>
            <a:custGeom>
              <a:avLst/>
              <a:gdLst>
                <a:gd name="connsiteX0" fmla="*/ 77140 w 78128"/>
                <a:gd name="connsiteY0" fmla="*/ 42036 h 76080"/>
                <a:gd name="connsiteX1" fmla="*/ 48859 w 78128"/>
                <a:gd name="connsiteY1" fmla="*/ 1647 h 76080"/>
                <a:gd name="connsiteX2" fmla="*/ 43076 w 78128"/>
                <a:gd name="connsiteY2" fmla="*/ 653 h 76080"/>
                <a:gd name="connsiteX3" fmla="*/ 1783 w 78128"/>
                <a:gd name="connsiteY3" fmla="*/ 28483 h 76080"/>
                <a:gd name="connsiteX4" fmla="*/ 609 w 78128"/>
                <a:gd name="connsiteY4" fmla="*/ 34266 h 76080"/>
                <a:gd name="connsiteX5" fmla="*/ 26541 w 78128"/>
                <a:gd name="connsiteY5" fmla="*/ 74112 h 76080"/>
                <a:gd name="connsiteX6" fmla="*/ 32233 w 78128"/>
                <a:gd name="connsiteY6" fmla="*/ 75378 h 76080"/>
                <a:gd name="connsiteX7" fmla="*/ 75966 w 78128"/>
                <a:gd name="connsiteY7" fmla="*/ 48271 h 76080"/>
                <a:gd name="connsiteX8" fmla="*/ 77528 w 78128"/>
                <a:gd name="connsiteY8" fmla="*/ 42604 h 76080"/>
                <a:gd name="connsiteX9" fmla="*/ 77140 w 78128"/>
                <a:gd name="connsiteY9" fmla="*/ 42036 h 7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128" h="76080">
                  <a:moveTo>
                    <a:pt x="77140" y="42036"/>
                  </a:moveTo>
                  <a:lnTo>
                    <a:pt x="48859" y="1647"/>
                  </a:lnTo>
                  <a:cubicBezTo>
                    <a:pt x="47507" y="-177"/>
                    <a:pt x="44959" y="-614"/>
                    <a:pt x="43076" y="653"/>
                  </a:cubicBezTo>
                  <a:lnTo>
                    <a:pt x="1783" y="28483"/>
                  </a:lnTo>
                  <a:cubicBezTo>
                    <a:pt x="-102" y="29779"/>
                    <a:pt x="-622" y="32336"/>
                    <a:pt x="609" y="34266"/>
                  </a:cubicBezTo>
                  <a:lnTo>
                    <a:pt x="26541" y="74112"/>
                  </a:lnTo>
                  <a:cubicBezTo>
                    <a:pt x="27774" y="76018"/>
                    <a:pt x="30308" y="76581"/>
                    <a:pt x="32233" y="75378"/>
                  </a:cubicBezTo>
                  <a:lnTo>
                    <a:pt x="75966" y="48271"/>
                  </a:lnTo>
                  <a:cubicBezTo>
                    <a:pt x="77962" y="47137"/>
                    <a:pt x="78661" y="44600"/>
                    <a:pt x="77528" y="42604"/>
                  </a:cubicBezTo>
                  <a:cubicBezTo>
                    <a:pt x="77414" y="42404"/>
                    <a:pt x="77285" y="42214"/>
                    <a:pt x="77140" y="4203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7A4DAC3-4545-501B-22AB-3811CE4F63AE}"/>
                </a:ext>
              </a:extLst>
            </p:cNvPr>
            <p:cNvSpPr/>
            <p:nvPr/>
          </p:nvSpPr>
          <p:spPr>
            <a:xfrm>
              <a:off x="8636077" y="3186212"/>
              <a:ext cx="78209" cy="76080"/>
            </a:xfrm>
            <a:custGeom>
              <a:avLst/>
              <a:gdLst>
                <a:gd name="connsiteX0" fmla="*/ 77199 w 78209"/>
                <a:gd name="connsiteY0" fmla="*/ 42036 h 76080"/>
                <a:gd name="connsiteX1" fmla="*/ 48918 w 78209"/>
                <a:gd name="connsiteY1" fmla="*/ 1647 h 76080"/>
                <a:gd name="connsiteX2" fmla="*/ 43135 w 78209"/>
                <a:gd name="connsiteY2" fmla="*/ 653 h 76080"/>
                <a:gd name="connsiteX3" fmla="*/ 1752 w 78209"/>
                <a:gd name="connsiteY3" fmla="*/ 28483 h 76080"/>
                <a:gd name="connsiteX4" fmla="*/ 577 w 78209"/>
                <a:gd name="connsiteY4" fmla="*/ 34266 h 76080"/>
                <a:gd name="connsiteX5" fmla="*/ 26600 w 78209"/>
                <a:gd name="connsiteY5" fmla="*/ 74112 h 76080"/>
                <a:gd name="connsiteX6" fmla="*/ 32292 w 78209"/>
                <a:gd name="connsiteY6" fmla="*/ 75378 h 76080"/>
                <a:gd name="connsiteX7" fmla="*/ 75934 w 78209"/>
                <a:gd name="connsiteY7" fmla="*/ 48271 h 76080"/>
                <a:gd name="connsiteX8" fmla="*/ 77705 w 78209"/>
                <a:gd name="connsiteY8" fmla="*/ 42800 h 76080"/>
                <a:gd name="connsiteX9" fmla="*/ 77199 w 78209"/>
                <a:gd name="connsiteY9" fmla="*/ 42036 h 7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209" h="76080">
                  <a:moveTo>
                    <a:pt x="77199" y="42036"/>
                  </a:moveTo>
                  <a:lnTo>
                    <a:pt x="48918" y="1647"/>
                  </a:lnTo>
                  <a:cubicBezTo>
                    <a:pt x="47565" y="-177"/>
                    <a:pt x="45018" y="-614"/>
                    <a:pt x="43135" y="653"/>
                  </a:cubicBezTo>
                  <a:lnTo>
                    <a:pt x="1752" y="28483"/>
                  </a:lnTo>
                  <a:cubicBezTo>
                    <a:pt x="-93" y="29806"/>
                    <a:pt x="-605" y="32328"/>
                    <a:pt x="577" y="34266"/>
                  </a:cubicBezTo>
                  <a:lnTo>
                    <a:pt x="26600" y="74112"/>
                  </a:lnTo>
                  <a:cubicBezTo>
                    <a:pt x="27833" y="76018"/>
                    <a:pt x="30367" y="76581"/>
                    <a:pt x="32292" y="75378"/>
                  </a:cubicBezTo>
                  <a:lnTo>
                    <a:pt x="75934" y="48271"/>
                  </a:lnTo>
                  <a:cubicBezTo>
                    <a:pt x="77934" y="47249"/>
                    <a:pt x="78727" y="44800"/>
                    <a:pt x="77705" y="42800"/>
                  </a:cubicBezTo>
                  <a:cubicBezTo>
                    <a:pt x="77566" y="42527"/>
                    <a:pt x="77396" y="42271"/>
                    <a:pt x="77199" y="4203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BD920A9-0A8C-906B-B901-A45D60B3B3E6}"/>
                </a:ext>
              </a:extLst>
            </p:cNvPr>
            <p:cNvSpPr/>
            <p:nvPr/>
          </p:nvSpPr>
          <p:spPr>
            <a:xfrm>
              <a:off x="8574312" y="3229217"/>
              <a:ext cx="78170" cy="76158"/>
            </a:xfrm>
            <a:custGeom>
              <a:avLst/>
              <a:gdLst>
                <a:gd name="connsiteX0" fmla="*/ 77160 w 78170"/>
                <a:gd name="connsiteY0" fmla="*/ 42041 h 76158"/>
                <a:gd name="connsiteX1" fmla="*/ 48879 w 78170"/>
                <a:gd name="connsiteY1" fmla="*/ 1742 h 76158"/>
                <a:gd name="connsiteX2" fmla="*/ 43103 w 78170"/>
                <a:gd name="connsiteY2" fmla="*/ 654 h 76158"/>
                <a:gd name="connsiteX3" fmla="*/ 43096 w 78170"/>
                <a:gd name="connsiteY3" fmla="*/ 658 h 76158"/>
                <a:gd name="connsiteX4" fmla="*/ 1714 w 78170"/>
                <a:gd name="connsiteY4" fmla="*/ 28578 h 76158"/>
                <a:gd name="connsiteX5" fmla="*/ 629 w 78170"/>
                <a:gd name="connsiteY5" fmla="*/ 34270 h 76158"/>
                <a:gd name="connsiteX6" fmla="*/ 26561 w 78170"/>
                <a:gd name="connsiteY6" fmla="*/ 74117 h 76158"/>
                <a:gd name="connsiteX7" fmla="*/ 32000 w 78170"/>
                <a:gd name="connsiteY7" fmla="*/ 75544 h 76158"/>
                <a:gd name="connsiteX8" fmla="*/ 32254 w 78170"/>
                <a:gd name="connsiteY8" fmla="*/ 75382 h 76158"/>
                <a:gd name="connsiteX9" fmla="*/ 75895 w 78170"/>
                <a:gd name="connsiteY9" fmla="*/ 48276 h 76158"/>
                <a:gd name="connsiteX10" fmla="*/ 77667 w 78170"/>
                <a:gd name="connsiteY10" fmla="*/ 42805 h 76158"/>
                <a:gd name="connsiteX11" fmla="*/ 77160 w 78170"/>
                <a:gd name="connsiteY11" fmla="*/ 42041 h 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70" h="76158">
                  <a:moveTo>
                    <a:pt x="77160" y="42041"/>
                  </a:moveTo>
                  <a:lnTo>
                    <a:pt x="48879" y="1742"/>
                  </a:lnTo>
                  <a:cubicBezTo>
                    <a:pt x="47585" y="-153"/>
                    <a:pt x="44998" y="-641"/>
                    <a:pt x="43103" y="654"/>
                  </a:cubicBezTo>
                  <a:cubicBezTo>
                    <a:pt x="43101" y="655"/>
                    <a:pt x="43098" y="657"/>
                    <a:pt x="43096" y="658"/>
                  </a:cubicBezTo>
                  <a:lnTo>
                    <a:pt x="1714" y="28578"/>
                  </a:lnTo>
                  <a:cubicBezTo>
                    <a:pt x="-129" y="29869"/>
                    <a:pt x="-610" y="32392"/>
                    <a:pt x="629" y="34270"/>
                  </a:cubicBezTo>
                  <a:lnTo>
                    <a:pt x="26561" y="74117"/>
                  </a:lnTo>
                  <a:cubicBezTo>
                    <a:pt x="27669" y="76013"/>
                    <a:pt x="30104" y="76652"/>
                    <a:pt x="32000" y="75544"/>
                  </a:cubicBezTo>
                  <a:cubicBezTo>
                    <a:pt x="32086" y="75493"/>
                    <a:pt x="32171" y="75440"/>
                    <a:pt x="32254" y="75382"/>
                  </a:cubicBezTo>
                  <a:lnTo>
                    <a:pt x="75895" y="48276"/>
                  </a:lnTo>
                  <a:cubicBezTo>
                    <a:pt x="77895" y="47254"/>
                    <a:pt x="78688" y="44805"/>
                    <a:pt x="77667" y="42805"/>
                  </a:cubicBezTo>
                  <a:cubicBezTo>
                    <a:pt x="77527" y="42532"/>
                    <a:pt x="77357" y="42276"/>
                    <a:pt x="77160" y="4204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E21940FE-F7BF-CB33-41CA-631E28894D63}"/>
                </a:ext>
              </a:extLst>
            </p:cNvPr>
            <p:cNvSpPr/>
            <p:nvPr/>
          </p:nvSpPr>
          <p:spPr>
            <a:xfrm>
              <a:off x="8554788" y="3333229"/>
              <a:ext cx="78159" cy="76041"/>
            </a:xfrm>
            <a:custGeom>
              <a:avLst/>
              <a:gdLst>
                <a:gd name="connsiteX0" fmla="*/ 77168 w 78159"/>
                <a:gd name="connsiteY0" fmla="*/ 41938 h 76041"/>
                <a:gd name="connsiteX1" fmla="*/ 48886 w 78159"/>
                <a:gd name="connsiteY1" fmla="*/ 1640 h 76041"/>
                <a:gd name="connsiteX2" fmla="*/ 43194 w 78159"/>
                <a:gd name="connsiteY2" fmla="*/ 646 h 76041"/>
                <a:gd name="connsiteX3" fmla="*/ 1811 w 78159"/>
                <a:gd name="connsiteY3" fmla="*/ 28475 h 76041"/>
                <a:gd name="connsiteX4" fmla="*/ 588 w 78159"/>
                <a:gd name="connsiteY4" fmla="*/ 34094 h 76041"/>
                <a:gd name="connsiteX5" fmla="*/ 636 w 78159"/>
                <a:gd name="connsiteY5" fmla="*/ 34168 h 76041"/>
                <a:gd name="connsiteX6" fmla="*/ 26568 w 78159"/>
                <a:gd name="connsiteY6" fmla="*/ 74105 h 76041"/>
                <a:gd name="connsiteX7" fmla="*/ 32261 w 78159"/>
                <a:gd name="connsiteY7" fmla="*/ 75370 h 76041"/>
                <a:gd name="connsiteX8" fmla="*/ 75993 w 78159"/>
                <a:gd name="connsiteY8" fmla="*/ 48263 h 76041"/>
                <a:gd name="connsiteX9" fmla="*/ 77523 w 78159"/>
                <a:gd name="connsiteY9" fmla="*/ 42455 h 76041"/>
                <a:gd name="connsiteX10" fmla="*/ 77168 w 78159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59" h="76041">
                  <a:moveTo>
                    <a:pt x="77168" y="41938"/>
                  </a:moveTo>
                  <a:lnTo>
                    <a:pt x="48886" y="1640"/>
                  </a:lnTo>
                  <a:cubicBezTo>
                    <a:pt x="47567" y="-172"/>
                    <a:pt x="45049" y="-612"/>
                    <a:pt x="43194" y="646"/>
                  </a:cubicBezTo>
                  <a:lnTo>
                    <a:pt x="1811" y="28475"/>
                  </a:lnTo>
                  <a:cubicBezTo>
                    <a:pt x="-78" y="29689"/>
                    <a:pt x="-626" y="32204"/>
                    <a:pt x="588" y="34094"/>
                  </a:cubicBezTo>
                  <a:cubicBezTo>
                    <a:pt x="604" y="34119"/>
                    <a:pt x="620" y="34143"/>
                    <a:pt x="636" y="34168"/>
                  </a:cubicBezTo>
                  <a:lnTo>
                    <a:pt x="26568" y="74105"/>
                  </a:lnTo>
                  <a:cubicBezTo>
                    <a:pt x="27831" y="75969"/>
                    <a:pt x="30328" y="76524"/>
                    <a:pt x="32261" y="75370"/>
                  </a:cubicBezTo>
                  <a:lnTo>
                    <a:pt x="75993" y="48263"/>
                  </a:lnTo>
                  <a:cubicBezTo>
                    <a:pt x="78019" y="47082"/>
                    <a:pt x="78704" y="44482"/>
                    <a:pt x="77523" y="42455"/>
                  </a:cubicBezTo>
                  <a:cubicBezTo>
                    <a:pt x="77418" y="42274"/>
                    <a:pt x="77299" y="42102"/>
                    <a:pt x="77168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6B9720B-178D-7F3B-F772-38E0CBA7E509}"/>
                </a:ext>
              </a:extLst>
            </p:cNvPr>
            <p:cNvSpPr/>
            <p:nvPr/>
          </p:nvSpPr>
          <p:spPr>
            <a:xfrm>
              <a:off x="8492984" y="3375962"/>
              <a:ext cx="78156" cy="76078"/>
            </a:xfrm>
            <a:custGeom>
              <a:avLst/>
              <a:gdLst>
                <a:gd name="connsiteX0" fmla="*/ 77168 w 78156"/>
                <a:gd name="connsiteY0" fmla="*/ 42034 h 76078"/>
                <a:gd name="connsiteX1" fmla="*/ 48886 w 78156"/>
                <a:gd name="connsiteY1" fmla="*/ 1736 h 76078"/>
                <a:gd name="connsiteX2" fmla="*/ 43246 w 78156"/>
                <a:gd name="connsiteY2" fmla="*/ 616 h 76078"/>
                <a:gd name="connsiteX3" fmla="*/ 43194 w 78156"/>
                <a:gd name="connsiteY3" fmla="*/ 651 h 76078"/>
                <a:gd name="connsiteX4" fmla="*/ 1811 w 78156"/>
                <a:gd name="connsiteY4" fmla="*/ 28571 h 76078"/>
                <a:gd name="connsiteX5" fmla="*/ 588 w 78156"/>
                <a:gd name="connsiteY5" fmla="*/ 34190 h 76078"/>
                <a:gd name="connsiteX6" fmla="*/ 636 w 78156"/>
                <a:gd name="connsiteY6" fmla="*/ 34264 h 76078"/>
                <a:gd name="connsiteX7" fmla="*/ 26569 w 78156"/>
                <a:gd name="connsiteY7" fmla="*/ 74110 h 76078"/>
                <a:gd name="connsiteX8" fmla="*/ 32261 w 78156"/>
                <a:gd name="connsiteY8" fmla="*/ 75375 h 76078"/>
                <a:gd name="connsiteX9" fmla="*/ 75993 w 78156"/>
                <a:gd name="connsiteY9" fmla="*/ 48269 h 76078"/>
                <a:gd name="connsiteX10" fmla="*/ 77556 w 78156"/>
                <a:gd name="connsiteY10" fmla="*/ 42602 h 76078"/>
                <a:gd name="connsiteX11" fmla="*/ 77168 w 78156"/>
                <a:gd name="connsiteY11" fmla="*/ 42034 h 7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9" y="74110"/>
                  </a:lnTo>
                  <a:cubicBezTo>
                    <a:pt x="27803" y="76016"/>
                    <a:pt x="30337" y="76579"/>
                    <a:pt x="32261" y="75375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C753AA8-D733-3910-6776-925BD4FCBDB6}"/>
                </a:ext>
              </a:extLst>
            </p:cNvPr>
            <p:cNvSpPr/>
            <p:nvPr/>
          </p:nvSpPr>
          <p:spPr>
            <a:xfrm>
              <a:off x="8590954" y="3121730"/>
              <a:ext cx="77178" cy="75033"/>
            </a:xfrm>
            <a:custGeom>
              <a:avLst/>
              <a:gdLst>
                <a:gd name="connsiteX0" fmla="*/ 76240 w 77178"/>
                <a:gd name="connsiteY0" fmla="*/ 40198 h 75033"/>
                <a:gd name="connsiteX1" fmla="*/ 49133 w 77178"/>
                <a:gd name="connsiteY1" fmla="*/ 2249 h 75033"/>
                <a:gd name="connsiteX2" fmla="*/ 41453 w 77178"/>
                <a:gd name="connsiteY2" fmla="*/ 893 h 75033"/>
                <a:gd name="connsiteX3" fmla="*/ 2419 w 77178"/>
                <a:gd name="connsiteY3" fmla="*/ 27187 h 75033"/>
                <a:gd name="connsiteX4" fmla="*/ 853 w 77178"/>
                <a:gd name="connsiteY4" fmla="*/ 34823 h 75033"/>
                <a:gd name="connsiteX5" fmla="*/ 883 w 77178"/>
                <a:gd name="connsiteY5" fmla="*/ 34867 h 75033"/>
                <a:gd name="connsiteX6" fmla="*/ 25279 w 77178"/>
                <a:gd name="connsiteY6" fmla="*/ 72365 h 75033"/>
                <a:gd name="connsiteX7" fmla="*/ 32731 w 77178"/>
                <a:gd name="connsiteY7" fmla="*/ 74169 h 75033"/>
                <a:gd name="connsiteX8" fmla="*/ 32869 w 77178"/>
                <a:gd name="connsiteY8" fmla="*/ 74081 h 75033"/>
                <a:gd name="connsiteX9" fmla="*/ 74162 w 77178"/>
                <a:gd name="connsiteY9" fmla="*/ 48149 h 75033"/>
                <a:gd name="connsiteX10" fmla="*/ 76455 w 77178"/>
                <a:gd name="connsiteY10" fmla="*/ 40566 h 75033"/>
                <a:gd name="connsiteX11" fmla="*/ 76240 w 77178"/>
                <a:gd name="connsiteY11" fmla="*/ 40198 h 7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178" h="75033">
                  <a:moveTo>
                    <a:pt x="76240" y="40198"/>
                  </a:moveTo>
                  <a:lnTo>
                    <a:pt x="49133" y="2249"/>
                  </a:lnTo>
                  <a:cubicBezTo>
                    <a:pt x="47359" y="-204"/>
                    <a:pt x="43958" y="-804"/>
                    <a:pt x="41453" y="893"/>
                  </a:cubicBezTo>
                  <a:lnTo>
                    <a:pt x="2419" y="27187"/>
                  </a:lnTo>
                  <a:cubicBezTo>
                    <a:pt x="-122" y="28863"/>
                    <a:pt x="-823" y="32282"/>
                    <a:pt x="853" y="34823"/>
                  </a:cubicBezTo>
                  <a:cubicBezTo>
                    <a:pt x="863" y="34838"/>
                    <a:pt x="873" y="34852"/>
                    <a:pt x="883" y="34867"/>
                  </a:cubicBezTo>
                  <a:lnTo>
                    <a:pt x="25279" y="72365"/>
                  </a:lnTo>
                  <a:cubicBezTo>
                    <a:pt x="26838" y="74921"/>
                    <a:pt x="30174" y="75728"/>
                    <a:pt x="32731" y="74169"/>
                  </a:cubicBezTo>
                  <a:cubicBezTo>
                    <a:pt x="32777" y="74140"/>
                    <a:pt x="32823" y="74111"/>
                    <a:pt x="32869" y="74081"/>
                  </a:cubicBezTo>
                  <a:lnTo>
                    <a:pt x="74162" y="48149"/>
                  </a:lnTo>
                  <a:cubicBezTo>
                    <a:pt x="76889" y="46689"/>
                    <a:pt x="77916" y="43294"/>
                    <a:pt x="76455" y="40566"/>
                  </a:cubicBezTo>
                  <a:cubicBezTo>
                    <a:pt x="76388" y="40441"/>
                    <a:pt x="76316" y="40318"/>
                    <a:pt x="76240" y="4019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80E06EE-B611-B2B0-DD2E-B068B481EAB4}"/>
                </a:ext>
              </a:extLst>
            </p:cNvPr>
            <p:cNvSpPr/>
            <p:nvPr/>
          </p:nvSpPr>
          <p:spPr>
            <a:xfrm>
              <a:off x="8529609" y="3164463"/>
              <a:ext cx="77029" cy="75422"/>
            </a:xfrm>
            <a:custGeom>
              <a:avLst/>
              <a:gdLst>
                <a:gd name="connsiteX0" fmla="*/ 75782 w 77029"/>
                <a:gd name="connsiteY0" fmla="*/ 40294 h 75422"/>
                <a:gd name="connsiteX1" fmla="*/ 49127 w 77029"/>
                <a:gd name="connsiteY1" fmla="*/ 2344 h 75422"/>
                <a:gd name="connsiteX2" fmla="*/ 41470 w 77029"/>
                <a:gd name="connsiteY2" fmla="*/ 882 h 75422"/>
                <a:gd name="connsiteX3" fmla="*/ 41447 w 77029"/>
                <a:gd name="connsiteY3" fmla="*/ 899 h 75422"/>
                <a:gd name="connsiteX4" fmla="*/ 2413 w 77029"/>
                <a:gd name="connsiteY4" fmla="*/ 27644 h 75422"/>
                <a:gd name="connsiteX5" fmla="*/ 816 w 77029"/>
                <a:gd name="connsiteY5" fmla="*/ 35143 h 75422"/>
                <a:gd name="connsiteX6" fmla="*/ 876 w 77029"/>
                <a:gd name="connsiteY6" fmla="*/ 35234 h 75422"/>
                <a:gd name="connsiteX7" fmla="*/ 25272 w 77029"/>
                <a:gd name="connsiteY7" fmla="*/ 72822 h 75422"/>
                <a:gd name="connsiteX8" fmla="*/ 32863 w 77029"/>
                <a:gd name="connsiteY8" fmla="*/ 74538 h 75422"/>
                <a:gd name="connsiteX9" fmla="*/ 74155 w 77029"/>
                <a:gd name="connsiteY9" fmla="*/ 48606 h 75422"/>
                <a:gd name="connsiteX10" fmla="*/ 76229 w 77029"/>
                <a:gd name="connsiteY10" fmla="*/ 40961 h 75422"/>
                <a:gd name="connsiteX11" fmla="*/ 75781 w 77029"/>
                <a:gd name="connsiteY11" fmla="*/ 40294 h 7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029" h="75422">
                  <a:moveTo>
                    <a:pt x="75782" y="40294"/>
                  </a:moveTo>
                  <a:lnTo>
                    <a:pt x="49127" y="2344"/>
                  </a:lnTo>
                  <a:cubicBezTo>
                    <a:pt x="47416" y="-174"/>
                    <a:pt x="43988" y="-828"/>
                    <a:pt x="41470" y="882"/>
                  </a:cubicBezTo>
                  <a:cubicBezTo>
                    <a:pt x="41463" y="888"/>
                    <a:pt x="41454" y="893"/>
                    <a:pt x="41447" y="899"/>
                  </a:cubicBezTo>
                  <a:lnTo>
                    <a:pt x="2413" y="27644"/>
                  </a:lnTo>
                  <a:cubicBezTo>
                    <a:pt x="-99" y="29274"/>
                    <a:pt x="-813" y="32631"/>
                    <a:pt x="816" y="35143"/>
                  </a:cubicBezTo>
                  <a:cubicBezTo>
                    <a:pt x="836" y="35173"/>
                    <a:pt x="856" y="35204"/>
                    <a:pt x="876" y="35234"/>
                  </a:cubicBezTo>
                  <a:lnTo>
                    <a:pt x="25272" y="72822"/>
                  </a:lnTo>
                  <a:cubicBezTo>
                    <a:pt x="26927" y="75344"/>
                    <a:pt x="30283" y="76103"/>
                    <a:pt x="32863" y="74538"/>
                  </a:cubicBezTo>
                  <a:lnTo>
                    <a:pt x="74155" y="48606"/>
                  </a:lnTo>
                  <a:cubicBezTo>
                    <a:pt x="76839" y="47068"/>
                    <a:pt x="77768" y="43645"/>
                    <a:pt x="76229" y="40961"/>
                  </a:cubicBezTo>
                  <a:cubicBezTo>
                    <a:pt x="76096" y="40728"/>
                    <a:pt x="75946" y="40505"/>
                    <a:pt x="75781" y="4029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BA260CB6-E16F-F730-1A75-C9B20918369E}"/>
                </a:ext>
              </a:extLst>
            </p:cNvPr>
            <p:cNvSpPr/>
            <p:nvPr/>
          </p:nvSpPr>
          <p:spPr>
            <a:xfrm>
              <a:off x="8467799" y="3207296"/>
              <a:ext cx="76846" cy="75033"/>
            </a:xfrm>
            <a:custGeom>
              <a:avLst/>
              <a:gdLst>
                <a:gd name="connsiteX0" fmla="*/ 75788 w 76846"/>
                <a:gd name="connsiteY0" fmla="*/ 40288 h 75033"/>
                <a:gd name="connsiteX1" fmla="*/ 49133 w 76846"/>
                <a:gd name="connsiteY1" fmla="*/ 2249 h 75033"/>
                <a:gd name="connsiteX2" fmla="*/ 41453 w 76846"/>
                <a:gd name="connsiteY2" fmla="*/ 893 h 75033"/>
                <a:gd name="connsiteX3" fmla="*/ 2419 w 76846"/>
                <a:gd name="connsiteY3" fmla="*/ 27187 h 75033"/>
                <a:gd name="connsiteX4" fmla="*/ 853 w 76846"/>
                <a:gd name="connsiteY4" fmla="*/ 34823 h 75033"/>
                <a:gd name="connsiteX5" fmla="*/ 883 w 76846"/>
                <a:gd name="connsiteY5" fmla="*/ 34867 h 75033"/>
                <a:gd name="connsiteX6" fmla="*/ 25279 w 76846"/>
                <a:gd name="connsiteY6" fmla="*/ 72365 h 75033"/>
                <a:gd name="connsiteX7" fmla="*/ 32731 w 76846"/>
                <a:gd name="connsiteY7" fmla="*/ 74169 h 75033"/>
                <a:gd name="connsiteX8" fmla="*/ 32869 w 76846"/>
                <a:gd name="connsiteY8" fmla="*/ 74081 h 75033"/>
                <a:gd name="connsiteX9" fmla="*/ 74162 w 76846"/>
                <a:gd name="connsiteY9" fmla="*/ 48149 h 75033"/>
                <a:gd name="connsiteX10" fmla="*/ 75972 w 76846"/>
                <a:gd name="connsiteY10" fmla="*/ 40568 h 75033"/>
                <a:gd name="connsiteX11" fmla="*/ 75788 w 76846"/>
                <a:gd name="connsiteY11" fmla="*/ 40288 h 7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846" h="75033">
                  <a:moveTo>
                    <a:pt x="75788" y="40288"/>
                  </a:moveTo>
                  <a:lnTo>
                    <a:pt x="49133" y="2249"/>
                  </a:lnTo>
                  <a:cubicBezTo>
                    <a:pt x="47359" y="-204"/>
                    <a:pt x="43958" y="-804"/>
                    <a:pt x="41453" y="893"/>
                  </a:cubicBezTo>
                  <a:lnTo>
                    <a:pt x="2419" y="27187"/>
                  </a:lnTo>
                  <a:cubicBezTo>
                    <a:pt x="-122" y="28863"/>
                    <a:pt x="-823" y="32282"/>
                    <a:pt x="853" y="34823"/>
                  </a:cubicBezTo>
                  <a:cubicBezTo>
                    <a:pt x="863" y="34838"/>
                    <a:pt x="873" y="34852"/>
                    <a:pt x="883" y="34867"/>
                  </a:cubicBezTo>
                  <a:lnTo>
                    <a:pt x="25279" y="72365"/>
                  </a:lnTo>
                  <a:cubicBezTo>
                    <a:pt x="26838" y="74921"/>
                    <a:pt x="30174" y="75728"/>
                    <a:pt x="32731" y="74169"/>
                  </a:cubicBezTo>
                  <a:cubicBezTo>
                    <a:pt x="32777" y="74140"/>
                    <a:pt x="32823" y="74111"/>
                    <a:pt x="32869" y="74081"/>
                  </a:cubicBezTo>
                  <a:lnTo>
                    <a:pt x="74162" y="48149"/>
                  </a:lnTo>
                  <a:cubicBezTo>
                    <a:pt x="76755" y="46556"/>
                    <a:pt x="77565" y="43161"/>
                    <a:pt x="75972" y="40568"/>
                  </a:cubicBezTo>
                  <a:cubicBezTo>
                    <a:pt x="75913" y="40473"/>
                    <a:pt x="75852" y="40380"/>
                    <a:pt x="75788" y="4028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0CB42972-CD31-80BF-0E07-A09CFD7DA689}"/>
                </a:ext>
              </a:extLst>
            </p:cNvPr>
            <p:cNvSpPr/>
            <p:nvPr/>
          </p:nvSpPr>
          <p:spPr>
            <a:xfrm>
              <a:off x="8405457" y="3249469"/>
              <a:ext cx="78232" cy="76041"/>
            </a:xfrm>
            <a:custGeom>
              <a:avLst/>
              <a:gdLst>
                <a:gd name="connsiteX0" fmla="*/ 77140 w 78232"/>
                <a:gd name="connsiteY0" fmla="*/ 42029 h 76041"/>
                <a:gd name="connsiteX1" fmla="*/ 48859 w 78232"/>
                <a:gd name="connsiteY1" fmla="*/ 1640 h 76041"/>
                <a:gd name="connsiteX2" fmla="*/ 43166 w 78232"/>
                <a:gd name="connsiteY2" fmla="*/ 646 h 76041"/>
                <a:gd name="connsiteX3" fmla="*/ 1783 w 78232"/>
                <a:gd name="connsiteY3" fmla="*/ 28475 h 76041"/>
                <a:gd name="connsiteX4" fmla="*/ 609 w 78232"/>
                <a:gd name="connsiteY4" fmla="*/ 34258 h 76041"/>
                <a:gd name="connsiteX5" fmla="*/ 26541 w 78232"/>
                <a:gd name="connsiteY5" fmla="*/ 74105 h 76041"/>
                <a:gd name="connsiteX6" fmla="*/ 32234 w 78232"/>
                <a:gd name="connsiteY6" fmla="*/ 75370 h 76041"/>
                <a:gd name="connsiteX7" fmla="*/ 75966 w 78232"/>
                <a:gd name="connsiteY7" fmla="*/ 48263 h 76041"/>
                <a:gd name="connsiteX8" fmla="*/ 77759 w 78232"/>
                <a:gd name="connsiteY8" fmla="*/ 42934 h 76041"/>
                <a:gd name="connsiteX9" fmla="*/ 77140 w 78232"/>
                <a:gd name="connsiteY9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232" h="76041">
                  <a:moveTo>
                    <a:pt x="77140" y="42029"/>
                  </a:moveTo>
                  <a:lnTo>
                    <a:pt x="48859" y="1640"/>
                  </a:lnTo>
                  <a:cubicBezTo>
                    <a:pt x="47540" y="-172"/>
                    <a:pt x="45022" y="-612"/>
                    <a:pt x="4316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4" y="75968"/>
                    <a:pt x="30301" y="76523"/>
                    <a:pt x="32234" y="75370"/>
                  </a:cubicBezTo>
                  <a:lnTo>
                    <a:pt x="75966" y="48263"/>
                  </a:lnTo>
                  <a:cubicBezTo>
                    <a:pt x="77932" y="47287"/>
                    <a:pt x="78735" y="44901"/>
                    <a:pt x="77759" y="42934"/>
                  </a:cubicBezTo>
                  <a:cubicBezTo>
                    <a:pt x="77596" y="42605"/>
                    <a:pt x="77387" y="42300"/>
                    <a:pt x="77140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95C38EF-9A22-1700-1374-B58B4E4C30C8}"/>
                </a:ext>
              </a:extLst>
            </p:cNvPr>
            <p:cNvSpPr/>
            <p:nvPr/>
          </p:nvSpPr>
          <p:spPr>
            <a:xfrm>
              <a:off x="9077895" y="2836105"/>
              <a:ext cx="137645" cy="120169"/>
            </a:xfrm>
            <a:custGeom>
              <a:avLst/>
              <a:gdLst>
                <a:gd name="connsiteX0" fmla="*/ 136041 w 137645"/>
                <a:gd name="connsiteY0" fmla="*/ 38401 h 120169"/>
                <a:gd name="connsiteX1" fmla="*/ 111555 w 137645"/>
                <a:gd name="connsiteY1" fmla="*/ 3614 h 120169"/>
                <a:gd name="connsiteX2" fmla="*/ 99266 w 137645"/>
                <a:gd name="connsiteY2" fmla="*/ 1445 h 120169"/>
                <a:gd name="connsiteX3" fmla="*/ 3670 w 137645"/>
                <a:gd name="connsiteY3" fmla="*/ 68399 h 120169"/>
                <a:gd name="connsiteX4" fmla="*/ 1321 w 137645"/>
                <a:gd name="connsiteY4" fmla="*/ 80506 h 120169"/>
                <a:gd name="connsiteX5" fmla="*/ 24362 w 137645"/>
                <a:gd name="connsiteY5" fmla="*/ 116107 h 120169"/>
                <a:gd name="connsiteX6" fmla="*/ 36903 w 137645"/>
                <a:gd name="connsiteY6" fmla="*/ 118559 h 120169"/>
                <a:gd name="connsiteX7" fmla="*/ 36921 w 137645"/>
                <a:gd name="connsiteY7" fmla="*/ 118546 h 120169"/>
                <a:gd name="connsiteX8" fmla="*/ 133963 w 137645"/>
                <a:gd name="connsiteY8" fmla="*/ 50689 h 120169"/>
                <a:gd name="connsiteX9" fmla="*/ 136041 w 137645"/>
                <a:gd name="connsiteY9" fmla="*/ 38401 h 12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645" h="120169">
                  <a:moveTo>
                    <a:pt x="136041" y="38401"/>
                  </a:moveTo>
                  <a:lnTo>
                    <a:pt x="111555" y="3614"/>
                  </a:lnTo>
                  <a:cubicBezTo>
                    <a:pt x="108695" y="-276"/>
                    <a:pt x="103284" y="-1231"/>
                    <a:pt x="99266" y="1445"/>
                  </a:cubicBezTo>
                  <a:lnTo>
                    <a:pt x="3670" y="68399"/>
                  </a:lnTo>
                  <a:cubicBezTo>
                    <a:pt x="-174" y="71190"/>
                    <a:pt x="-1201" y="76481"/>
                    <a:pt x="1321" y="80506"/>
                  </a:cubicBezTo>
                  <a:lnTo>
                    <a:pt x="24362" y="116107"/>
                  </a:lnTo>
                  <a:cubicBezTo>
                    <a:pt x="27148" y="120247"/>
                    <a:pt x="32762" y="121345"/>
                    <a:pt x="36903" y="118559"/>
                  </a:cubicBezTo>
                  <a:cubicBezTo>
                    <a:pt x="36909" y="118555"/>
                    <a:pt x="36915" y="118550"/>
                    <a:pt x="36921" y="118546"/>
                  </a:cubicBezTo>
                  <a:lnTo>
                    <a:pt x="133963" y="50689"/>
                  </a:lnTo>
                  <a:cubicBezTo>
                    <a:pt x="137822" y="47802"/>
                    <a:pt x="138736" y="42395"/>
                    <a:pt x="136041" y="3840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BA6BED2-8D52-4425-2328-D72BA1B61BF2}"/>
                </a:ext>
              </a:extLst>
            </p:cNvPr>
            <p:cNvSpPr/>
            <p:nvPr/>
          </p:nvSpPr>
          <p:spPr>
            <a:xfrm>
              <a:off x="8448815" y="3268636"/>
              <a:ext cx="141467" cy="124241"/>
            </a:xfrm>
            <a:custGeom>
              <a:avLst/>
              <a:gdLst>
                <a:gd name="connsiteX0" fmla="*/ 140674 w 141467"/>
                <a:gd name="connsiteY0" fmla="*/ 44095 h 124241"/>
                <a:gd name="connsiteX1" fmla="*/ 110675 w 141467"/>
                <a:gd name="connsiteY1" fmla="*/ 1718 h 124241"/>
                <a:gd name="connsiteX2" fmla="*/ 105030 w 141467"/>
                <a:gd name="connsiteY2" fmla="*/ 628 h 124241"/>
                <a:gd name="connsiteX3" fmla="*/ 104893 w 141467"/>
                <a:gd name="connsiteY3" fmla="*/ 724 h 124241"/>
                <a:gd name="connsiteX4" fmla="*/ 1706 w 141467"/>
                <a:gd name="connsiteY4" fmla="*/ 73009 h 124241"/>
                <a:gd name="connsiteX5" fmla="*/ 622 w 141467"/>
                <a:gd name="connsiteY5" fmla="*/ 78611 h 124241"/>
                <a:gd name="connsiteX6" fmla="*/ 28813 w 141467"/>
                <a:gd name="connsiteY6" fmla="*/ 122253 h 124241"/>
                <a:gd name="connsiteX7" fmla="*/ 34554 w 141467"/>
                <a:gd name="connsiteY7" fmla="*/ 123515 h 124241"/>
                <a:gd name="connsiteX8" fmla="*/ 34687 w 141467"/>
                <a:gd name="connsiteY8" fmla="*/ 123427 h 124241"/>
                <a:gd name="connsiteX9" fmla="*/ 139589 w 141467"/>
                <a:gd name="connsiteY9" fmla="*/ 49968 h 124241"/>
                <a:gd name="connsiteX10" fmla="*/ 140674 w 141467"/>
                <a:gd name="connsiteY10" fmla="*/ 44095 h 12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467" h="124241">
                  <a:moveTo>
                    <a:pt x="140674" y="44095"/>
                  </a:moveTo>
                  <a:lnTo>
                    <a:pt x="110675" y="1718"/>
                  </a:lnTo>
                  <a:cubicBezTo>
                    <a:pt x="109418" y="-142"/>
                    <a:pt x="106890" y="-630"/>
                    <a:pt x="105030" y="628"/>
                  </a:cubicBezTo>
                  <a:cubicBezTo>
                    <a:pt x="104984" y="659"/>
                    <a:pt x="104938" y="691"/>
                    <a:pt x="104893" y="724"/>
                  </a:cubicBezTo>
                  <a:lnTo>
                    <a:pt x="1706" y="73009"/>
                  </a:lnTo>
                  <a:cubicBezTo>
                    <a:pt x="-124" y="74266"/>
                    <a:pt x="-608" y="76761"/>
                    <a:pt x="622" y="78611"/>
                  </a:cubicBezTo>
                  <a:lnTo>
                    <a:pt x="28813" y="122253"/>
                  </a:lnTo>
                  <a:cubicBezTo>
                    <a:pt x="30050" y="124187"/>
                    <a:pt x="32620" y="124752"/>
                    <a:pt x="34554" y="123515"/>
                  </a:cubicBezTo>
                  <a:cubicBezTo>
                    <a:pt x="34599" y="123487"/>
                    <a:pt x="34643" y="123458"/>
                    <a:pt x="34687" y="123427"/>
                  </a:cubicBezTo>
                  <a:lnTo>
                    <a:pt x="139589" y="49968"/>
                  </a:lnTo>
                  <a:cubicBezTo>
                    <a:pt x="141499" y="48638"/>
                    <a:pt x="141982" y="46019"/>
                    <a:pt x="140674" y="44095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FE46E09-5CC7-48E8-D840-EB3622649FFB}"/>
                </a:ext>
              </a:extLst>
            </p:cNvPr>
            <p:cNvSpPr/>
            <p:nvPr/>
          </p:nvSpPr>
          <p:spPr>
            <a:xfrm>
              <a:off x="8653491" y="2946445"/>
              <a:ext cx="265046" cy="206357"/>
            </a:xfrm>
            <a:custGeom>
              <a:avLst/>
              <a:gdLst>
                <a:gd name="connsiteX0" fmla="*/ 264260 w 265046"/>
                <a:gd name="connsiteY0" fmla="*/ 42180 h 206357"/>
                <a:gd name="connsiteX1" fmla="*/ 236611 w 265046"/>
                <a:gd name="connsiteY1" fmla="*/ 1701 h 206357"/>
                <a:gd name="connsiteX2" fmla="*/ 230918 w 265046"/>
                <a:gd name="connsiteY2" fmla="*/ 617 h 206357"/>
                <a:gd name="connsiteX3" fmla="*/ 1776 w 265046"/>
                <a:gd name="connsiteY3" fmla="*/ 155305 h 206357"/>
                <a:gd name="connsiteX4" fmla="*/ 602 w 265046"/>
                <a:gd name="connsiteY4" fmla="*/ 160998 h 206357"/>
                <a:gd name="connsiteX5" fmla="*/ 28883 w 265046"/>
                <a:gd name="connsiteY5" fmla="*/ 204369 h 206357"/>
                <a:gd name="connsiteX6" fmla="*/ 34624 w 265046"/>
                <a:gd name="connsiteY6" fmla="*/ 205631 h 206357"/>
                <a:gd name="connsiteX7" fmla="*/ 34756 w 265046"/>
                <a:gd name="connsiteY7" fmla="*/ 205543 h 206357"/>
                <a:gd name="connsiteX8" fmla="*/ 263175 w 265046"/>
                <a:gd name="connsiteY8" fmla="*/ 47963 h 206357"/>
                <a:gd name="connsiteX9" fmla="*/ 264264 w 265046"/>
                <a:gd name="connsiteY9" fmla="*/ 42187 h 206357"/>
                <a:gd name="connsiteX10" fmla="*/ 264260 w 265046"/>
                <a:gd name="connsiteY10" fmla="*/ 42180 h 20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5046" h="206357">
                  <a:moveTo>
                    <a:pt x="264260" y="42180"/>
                  </a:moveTo>
                  <a:lnTo>
                    <a:pt x="236611" y="1701"/>
                  </a:lnTo>
                  <a:cubicBezTo>
                    <a:pt x="235320" y="-142"/>
                    <a:pt x="232797" y="-622"/>
                    <a:pt x="230918" y="617"/>
                  </a:cubicBezTo>
                  <a:lnTo>
                    <a:pt x="1776" y="155305"/>
                  </a:lnTo>
                  <a:cubicBezTo>
                    <a:pt x="-98" y="156568"/>
                    <a:pt x="-619" y="159097"/>
                    <a:pt x="602" y="160998"/>
                  </a:cubicBezTo>
                  <a:lnTo>
                    <a:pt x="28883" y="204369"/>
                  </a:lnTo>
                  <a:cubicBezTo>
                    <a:pt x="30119" y="206303"/>
                    <a:pt x="32690" y="206868"/>
                    <a:pt x="34624" y="205631"/>
                  </a:cubicBezTo>
                  <a:cubicBezTo>
                    <a:pt x="34669" y="205603"/>
                    <a:pt x="34713" y="205574"/>
                    <a:pt x="34756" y="205543"/>
                  </a:cubicBezTo>
                  <a:lnTo>
                    <a:pt x="263175" y="47963"/>
                  </a:lnTo>
                  <a:cubicBezTo>
                    <a:pt x="265071" y="46668"/>
                    <a:pt x="265558" y="44082"/>
                    <a:pt x="264264" y="42187"/>
                  </a:cubicBezTo>
                  <a:cubicBezTo>
                    <a:pt x="264262" y="42184"/>
                    <a:pt x="264261" y="42182"/>
                    <a:pt x="264260" y="42180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FC827430-8AAC-4AA2-066E-F2C60F58E363}"/>
              </a:ext>
            </a:extLst>
          </p:cNvPr>
          <p:cNvSpPr/>
          <p:nvPr/>
        </p:nvSpPr>
        <p:spPr>
          <a:xfrm>
            <a:off x="11692531" y="2961366"/>
            <a:ext cx="74087" cy="72550"/>
          </a:xfrm>
          <a:custGeom>
            <a:avLst/>
            <a:gdLst>
              <a:gd name="connsiteX0" fmla="*/ 72505 w 74087"/>
              <a:gd name="connsiteY0" fmla="*/ 36203 h 72550"/>
              <a:gd name="connsiteX1" fmla="*/ 49735 w 74087"/>
              <a:gd name="connsiteY1" fmla="*/ 3675 h 72550"/>
              <a:gd name="connsiteX2" fmla="*/ 37447 w 74087"/>
              <a:gd name="connsiteY2" fmla="*/ 1416 h 72550"/>
              <a:gd name="connsiteX3" fmla="*/ 3835 w 74087"/>
              <a:gd name="connsiteY3" fmla="*/ 24185 h 72550"/>
              <a:gd name="connsiteX4" fmla="*/ 1304 w 74087"/>
              <a:gd name="connsiteY4" fmla="*/ 36383 h 72550"/>
              <a:gd name="connsiteX5" fmla="*/ 22177 w 74087"/>
              <a:gd name="connsiteY5" fmla="*/ 68460 h 72550"/>
              <a:gd name="connsiteX6" fmla="*/ 34374 w 74087"/>
              <a:gd name="connsiteY6" fmla="*/ 71170 h 72550"/>
              <a:gd name="connsiteX7" fmla="*/ 69975 w 74087"/>
              <a:gd name="connsiteY7" fmla="*/ 48762 h 72550"/>
              <a:gd name="connsiteX8" fmla="*/ 72531 w 74087"/>
              <a:gd name="connsiteY8" fmla="*/ 36242 h 72550"/>
              <a:gd name="connsiteX9" fmla="*/ 72505 w 74087"/>
              <a:gd name="connsiteY9" fmla="*/ 3620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50">
                <a:moveTo>
                  <a:pt x="72505" y="36203"/>
                </a:moveTo>
                <a:lnTo>
                  <a:pt x="49735" y="3675"/>
                </a:lnTo>
                <a:cubicBezTo>
                  <a:pt x="46903" y="-245"/>
                  <a:pt x="41487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975" y="48762"/>
                </a:lnTo>
                <a:cubicBezTo>
                  <a:pt x="74138" y="46011"/>
                  <a:pt x="75283" y="40405"/>
                  <a:pt x="72531" y="36242"/>
                </a:cubicBezTo>
                <a:cubicBezTo>
                  <a:pt x="72522" y="36229"/>
                  <a:pt x="72514" y="36216"/>
                  <a:pt x="72505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id="{08117840-8C31-BBA7-BB2D-07D35C956AFF}"/>
              </a:ext>
            </a:extLst>
          </p:cNvPr>
          <p:cNvSpPr/>
          <p:nvPr/>
        </p:nvSpPr>
        <p:spPr>
          <a:xfrm>
            <a:off x="11631631" y="3003422"/>
            <a:ext cx="74129" cy="72419"/>
          </a:xfrm>
          <a:custGeom>
            <a:avLst/>
            <a:gdLst>
              <a:gd name="connsiteX0" fmla="*/ 72505 w 74129"/>
              <a:gd name="connsiteY0" fmla="*/ 36072 h 72419"/>
              <a:gd name="connsiteX1" fmla="*/ 49735 w 74129"/>
              <a:gd name="connsiteY1" fmla="*/ 3635 h 72419"/>
              <a:gd name="connsiteX2" fmla="*/ 37537 w 74129"/>
              <a:gd name="connsiteY2" fmla="*/ 1376 h 72419"/>
              <a:gd name="connsiteX3" fmla="*/ 3835 w 74129"/>
              <a:gd name="connsiteY3" fmla="*/ 24055 h 72419"/>
              <a:gd name="connsiteX4" fmla="*/ 1304 w 74129"/>
              <a:gd name="connsiteY4" fmla="*/ 36253 h 72419"/>
              <a:gd name="connsiteX5" fmla="*/ 22177 w 74129"/>
              <a:gd name="connsiteY5" fmla="*/ 68329 h 72419"/>
              <a:gd name="connsiteX6" fmla="*/ 34374 w 74129"/>
              <a:gd name="connsiteY6" fmla="*/ 71040 h 72419"/>
              <a:gd name="connsiteX7" fmla="*/ 69975 w 74129"/>
              <a:gd name="connsiteY7" fmla="*/ 48722 h 72419"/>
              <a:gd name="connsiteX8" fmla="*/ 72601 w 74129"/>
              <a:gd name="connsiteY8" fmla="*/ 36216 h 72419"/>
              <a:gd name="connsiteX9" fmla="*/ 72504 w 74129"/>
              <a:gd name="connsiteY9" fmla="*/ 36072 h 7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29" h="72419">
                <a:moveTo>
                  <a:pt x="72505" y="36072"/>
                </a:moveTo>
                <a:lnTo>
                  <a:pt x="49735" y="3635"/>
                </a:lnTo>
                <a:cubicBezTo>
                  <a:pt x="46910" y="-232"/>
                  <a:pt x="41559" y="-1222"/>
                  <a:pt x="37537" y="1376"/>
                </a:cubicBezTo>
                <a:lnTo>
                  <a:pt x="3835" y="24055"/>
                </a:lnTo>
                <a:cubicBezTo>
                  <a:pt x="-125" y="26797"/>
                  <a:pt x="-1238" y="32163"/>
                  <a:pt x="1304" y="36253"/>
                </a:cubicBezTo>
                <a:lnTo>
                  <a:pt x="22177" y="68329"/>
                </a:lnTo>
                <a:cubicBezTo>
                  <a:pt x="24862" y="72352"/>
                  <a:pt x="30238" y="73547"/>
                  <a:pt x="34374" y="71040"/>
                </a:cubicBezTo>
                <a:lnTo>
                  <a:pt x="69975" y="48722"/>
                </a:lnTo>
                <a:cubicBezTo>
                  <a:pt x="74153" y="45994"/>
                  <a:pt x="75329" y="40395"/>
                  <a:pt x="72601" y="36216"/>
                </a:cubicBezTo>
                <a:cubicBezTo>
                  <a:pt x="72569" y="36168"/>
                  <a:pt x="72537" y="36120"/>
                  <a:pt x="72504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7999F728-FF63-93C0-A9AC-A342303C54E4}"/>
              </a:ext>
            </a:extLst>
          </p:cNvPr>
          <p:cNvSpPr/>
          <p:nvPr/>
        </p:nvSpPr>
        <p:spPr>
          <a:xfrm>
            <a:off x="11568382" y="3047475"/>
            <a:ext cx="74129" cy="72486"/>
          </a:xfrm>
          <a:custGeom>
            <a:avLst/>
            <a:gdLst>
              <a:gd name="connsiteX0" fmla="*/ 72505 w 74129"/>
              <a:gd name="connsiteY0" fmla="*/ 36112 h 72486"/>
              <a:gd name="connsiteX1" fmla="*/ 49735 w 74129"/>
              <a:gd name="connsiteY1" fmla="*/ 3675 h 72486"/>
              <a:gd name="connsiteX2" fmla="*/ 37447 w 74129"/>
              <a:gd name="connsiteY2" fmla="*/ 1416 h 72486"/>
              <a:gd name="connsiteX3" fmla="*/ 3835 w 74129"/>
              <a:gd name="connsiteY3" fmla="*/ 24185 h 72486"/>
              <a:gd name="connsiteX4" fmla="*/ 1304 w 74129"/>
              <a:gd name="connsiteY4" fmla="*/ 36383 h 72486"/>
              <a:gd name="connsiteX5" fmla="*/ 22177 w 74129"/>
              <a:gd name="connsiteY5" fmla="*/ 68460 h 72486"/>
              <a:gd name="connsiteX6" fmla="*/ 34374 w 74129"/>
              <a:gd name="connsiteY6" fmla="*/ 71080 h 72486"/>
              <a:gd name="connsiteX7" fmla="*/ 69975 w 74129"/>
              <a:gd name="connsiteY7" fmla="*/ 48762 h 72486"/>
              <a:gd name="connsiteX8" fmla="*/ 72601 w 74129"/>
              <a:gd name="connsiteY8" fmla="*/ 36257 h 72486"/>
              <a:gd name="connsiteX9" fmla="*/ 72504 w 74129"/>
              <a:gd name="connsiteY9" fmla="*/ 36112 h 7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29" h="72486">
                <a:moveTo>
                  <a:pt x="72505" y="36112"/>
                </a:moveTo>
                <a:lnTo>
                  <a:pt x="49735" y="3675"/>
                </a:lnTo>
                <a:cubicBezTo>
                  <a:pt x="46903" y="-245"/>
                  <a:pt x="41487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90" y="72450"/>
                  <a:pt x="30261" y="73604"/>
                  <a:pt x="34374" y="71080"/>
                </a:cubicBezTo>
                <a:lnTo>
                  <a:pt x="69975" y="48762"/>
                </a:lnTo>
                <a:cubicBezTo>
                  <a:pt x="74153" y="46034"/>
                  <a:pt x="75329" y="40435"/>
                  <a:pt x="72601" y="36257"/>
                </a:cubicBezTo>
                <a:cubicBezTo>
                  <a:pt x="72569" y="36208"/>
                  <a:pt x="72537" y="36160"/>
                  <a:pt x="72504" y="3611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id="{CDC45F85-787F-9149-A55E-03275D826DEF}"/>
              </a:ext>
            </a:extLst>
          </p:cNvPr>
          <p:cNvSpPr/>
          <p:nvPr/>
        </p:nvSpPr>
        <p:spPr>
          <a:xfrm>
            <a:off x="11503788" y="3091970"/>
            <a:ext cx="74414" cy="72962"/>
          </a:xfrm>
          <a:custGeom>
            <a:avLst/>
            <a:gdLst>
              <a:gd name="connsiteX0" fmla="*/ 72585 w 74414"/>
              <a:gd name="connsiteY0" fmla="*/ 36163 h 72962"/>
              <a:gd name="connsiteX1" fmla="*/ 49816 w 74414"/>
              <a:gd name="connsiteY1" fmla="*/ 3635 h 72962"/>
              <a:gd name="connsiteX2" fmla="*/ 37618 w 74414"/>
              <a:gd name="connsiteY2" fmla="*/ 1376 h 72962"/>
              <a:gd name="connsiteX3" fmla="*/ 3915 w 74414"/>
              <a:gd name="connsiteY3" fmla="*/ 24146 h 72962"/>
              <a:gd name="connsiteX4" fmla="*/ 1495 w 74414"/>
              <a:gd name="connsiteY4" fmla="*/ 36692 h 72962"/>
              <a:gd name="connsiteX5" fmla="*/ 1566 w 74414"/>
              <a:gd name="connsiteY5" fmla="*/ 36795 h 72962"/>
              <a:gd name="connsiteX6" fmla="*/ 22438 w 74414"/>
              <a:gd name="connsiteY6" fmla="*/ 68871 h 72962"/>
              <a:gd name="connsiteX7" fmla="*/ 34636 w 74414"/>
              <a:gd name="connsiteY7" fmla="*/ 71582 h 72962"/>
              <a:gd name="connsiteX8" fmla="*/ 70146 w 74414"/>
              <a:gd name="connsiteY8" fmla="*/ 49174 h 72962"/>
              <a:gd name="connsiteX9" fmla="*/ 72960 w 74414"/>
              <a:gd name="connsiteY9" fmla="*/ 36709 h 72962"/>
              <a:gd name="connsiteX10" fmla="*/ 72586 w 74414"/>
              <a:gd name="connsiteY10" fmla="*/ 36163 h 7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414" h="72962">
                <a:moveTo>
                  <a:pt x="72585" y="36163"/>
                </a:moveTo>
                <a:lnTo>
                  <a:pt x="49816" y="3635"/>
                </a:lnTo>
                <a:cubicBezTo>
                  <a:pt x="46991" y="-232"/>
                  <a:pt x="41640" y="-1222"/>
                  <a:pt x="37618" y="1376"/>
                </a:cubicBezTo>
                <a:lnTo>
                  <a:pt x="3915" y="24146"/>
                </a:lnTo>
                <a:cubicBezTo>
                  <a:pt x="-218" y="26942"/>
                  <a:pt x="-1302" y="32560"/>
                  <a:pt x="1495" y="36692"/>
                </a:cubicBezTo>
                <a:cubicBezTo>
                  <a:pt x="1518" y="36727"/>
                  <a:pt x="1542" y="36761"/>
                  <a:pt x="1566" y="36795"/>
                </a:cubicBezTo>
                <a:lnTo>
                  <a:pt x="22438" y="68871"/>
                </a:lnTo>
                <a:cubicBezTo>
                  <a:pt x="25123" y="72894"/>
                  <a:pt x="30499" y="74089"/>
                  <a:pt x="34636" y="71582"/>
                </a:cubicBezTo>
                <a:lnTo>
                  <a:pt x="70146" y="49174"/>
                </a:lnTo>
                <a:cubicBezTo>
                  <a:pt x="74365" y="46509"/>
                  <a:pt x="75624" y="40928"/>
                  <a:pt x="72960" y="36709"/>
                </a:cubicBezTo>
                <a:cubicBezTo>
                  <a:pt x="72842" y="36523"/>
                  <a:pt x="72717" y="36340"/>
                  <a:pt x="72586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A3CD8BEC-BEB4-5711-768B-0BF06631B554}"/>
              </a:ext>
            </a:extLst>
          </p:cNvPr>
          <p:cNvSpPr/>
          <p:nvPr/>
        </p:nvSpPr>
        <p:spPr>
          <a:xfrm>
            <a:off x="11439598" y="3136606"/>
            <a:ext cx="74024" cy="72419"/>
          </a:xfrm>
          <a:custGeom>
            <a:avLst/>
            <a:gdLst>
              <a:gd name="connsiteX0" fmla="*/ 72442 w 74024"/>
              <a:gd name="connsiteY0" fmla="*/ 36072 h 72419"/>
              <a:gd name="connsiteX1" fmla="*/ 49672 w 74024"/>
              <a:gd name="connsiteY1" fmla="*/ 3635 h 72419"/>
              <a:gd name="connsiteX2" fmla="*/ 37474 w 74024"/>
              <a:gd name="connsiteY2" fmla="*/ 1376 h 72419"/>
              <a:gd name="connsiteX3" fmla="*/ 3772 w 74024"/>
              <a:gd name="connsiteY3" fmla="*/ 24055 h 72419"/>
              <a:gd name="connsiteX4" fmla="*/ 1332 w 74024"/>
              <a:gd name="connsiteY4" fmla="*/ 36253 h 72419"/>
              <a:gd name="connsiteX5" fmla="*/ 22114 w 74024"/>
              <a:gd name="connsiteY5" fmla="*/ 68329 h 72419"/>
              <a:gd name="connsiteX6" fmla="*/ 34311 w 74024"/>
              <a:gd name="connsiteY6" fmla="*/ 71040 h 72419"/>
              <a:gd name="connsiteX7" fmla="*/ 69912 w 74024"/>
              <a:gd name="connsiteY7" fmla="*/ 48632 h 72419"/>
              <a:gd name="connsiteX8" fmla="*/ 72468 w 74024"/>
              <a:gd name="connsiteY8" fmla="*/ 36112 h 72419"/>
              <a:gd name="connsiteX9" fmla="*/ 72442 w 74024"/>
              <a:gd name="connsiteY9" fmla="*/ 36073 h 7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19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6" y="-1222"/>
                  <a:pt x="37474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114" y="68329"/>
                </a:lnTo>
                <a:cubicBezTo>
                  <a:pt x="24799" y="72352"/>
                  <a:pt x="30175" y="73547"/>
                  <a:pt x="34311" y="71040"/>
                </a:cubicBezTo>
                <a:lnTo>
                  <a:pt x="69912" y="48632"/>
                </a:lnTo>
                <a:cubicBezTo>
                  <a:pt x="74075" y="45880"/>
                  <a:pt x="75220" y="40275"/>
                  <a:pt x="72468" y="36112"/>
                </a:cubicBezTo>
                <a:cubicBezTo>
                  <a:pt x="72459" y="36099"/>
                  <a:pt x="72451" y="36086"/>
                  <a:pt x="72442" y="3607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C2F7FE39-D221-05D6-290C-FF84A2196273}"/>
              </a:ext>
            </a:extLst>
          </p:cNvPr>
          <p:cNvSpPr/>
          <p:nvPr/>
        </p:nvSpPr>
        <p:spPr>
          <a:xfrm>
            <a:off x="11373340" y="3179255"/>
            <a:ext cx="78155" cy="76079"/>
          </a:xfrm>
          <a:custGeom>
            <a:avLst/>
            <a:gdLst>
              <a:gd name="connsiteX0" fmla="*/ 77167 w 78155"/>
              <a:gd name="connsiteY0" fmla="*/ 42034 h 76079"/>
              <a:gd name="connsiteX1" fmla="*/ 48886 w 78155"/>
              <a:gd name="connsiteY1" fmla="*/ 1736 h 76079"/>
              <a:gd name="connsiteX2" fmla="*/ 43246 w 78155"/>
              <a:gd name="connsiteY2" fmla="*/ 616 h 76079"/>
              <a:gd name="connsiteX3" fmla="*/ 43193 w 78155"/>
              <a:gd name="connsiteY3" fmla="*/ 651 h 76079"/>
              <a:gd name="connsiteX4" fmla="*/ 1811 w 78155"/>
              <a:gd name="connsiteY4" fmla="*/ 28571 h 76079"/>
              <a:gd name="connsiteX5" fmla="*/ 588 w 78155"/>
              <a:gd name="connsiteY5" fmla="*/ 34190 h 76079"/>
              <a:gd name="connsiteX6" fmla="*/ 636 w 78155"/>
              <a:gd name="connsiteY6" fmla="*/ 34264 h 76079"/>
              <a:gd name="connsiteX7" fmla="*/ 26568 w 78155"/>
              <a:gd name="connsiteY7" fmla="*/ 74111 h 76079"/>
              <a:gd name="connsiteX8" fmla="*/ 32261 w 78155"/>
              <a:gd name="connsiteY8" fmla="*/ 75376 h 76079"/>
              <a:gd name="connsiteX9" fmla="*/ 75993 w 78155"/>
              <a:gd name="connsiteY9" fmla="*/ 48269 h 76079"/>
              <a:gd name="connsiteX10" fmla="*/ 77555 w 78155"/>
              <a:gd name="connsiteY10" fmla="*/ 42602 h 76079"/>
              <a:gd name="connsiteX11" fmla="*/ 77167 w 78155"/>
              <a:gd name="connsiteY11" fmla="*/ 42034 h 7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55" h="76079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1"/>
                </a:lnTo>
                <a:cubicBezTo>
                  <a:pt x="27802" y="76016"/>
                  <a:pt x="30336" y="76579"/>
                  <a:pt x="32261" y="75376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23719298-05B9-889A-664B-3914DF9F0791}"/>
              </a:ext>
            </a:extLst>
          </p:cNvPr>
          <p:cNvSpPr/>
          <p:nvPr/>
        </p:nvSpPr>
        <p:spPr>
          <a:xfrm>
            <a:off x="11309007" y="3223794"/>
            <a:ext cx="78111" cy="76147"/>
          </a:xfrm>
          <a:custGeom>
            <a:avLst/>
            <a:gdLst>
              <a:gd name="connsiteX0" fmla="*/ 77168 w 78111"/>
              <a:gd name="connsiteY0" fmla="*/ 42041 h 76147"/>
              <a:gd name="connsiteX1" fmla="*/ 48886 w 78111"/>
              <a:gd name="connsiteY1" fmla="*/ 1742 h 76147"/>
              <a:gd name="connsiteX2" fmla="*/ 43110 w 78111"/>
              <a:gd name="connsiteY2" fmla="*/ 654 h 76147"/>
              <a:gd name="connsiteX3" fmla="*/ 43104 w 78111"/>
              <a:gd name="connsiteY3" fmla="*/ 658 h 76147"/>
              <a:gd name="connsiteX4" fmla="*/ 1811 w 78111"/>
              <a:gd name="connsiteY4" fmla="*/ 28578 h 76147"/>
              <a:gd name="connsiteX5" fmla="*/ 588 w 78111"/>
              <a:gd name="connsiteY5" fmla="*/ 34197 h 76147"/>
              <a:gd name="connsiteX6" fmla="*/ 636 w 78111"/>
              <a:gd name="connsiteY6" fmla="*/ 34270 h 76147"/>
              <a:gd name="connsiteX7" fmla="*/ 26569 w 78111"/>
              <a:gd name="connsiteY7" fmla="*/ 74208 h 76147"/>
              <a:gd name="connsiteX8" fmla="*/ 32187 w 78111"/>
              <a:gd name="connsiteY8" fmla="*/ 75431 h 76147"/>
              <a:gd name="connsiteX9" fmla="*/ 32261 w 78111"/>
              <a:gd name="connsiteY9" fmla="*/ 75382 h 76147"/>
              <a:gd name="connsiteX10" fmla="*/ 75993 w 78111"/>
              <a:gd name="connsiteY10" fmla="*/ 48275 h 76147"/>
              <a:gd name="connsiteX11" fmla="*/ 77446 w 78111"/>
              <a:gd name="connsiteY11" fmla="*/ 42448 h 76147"/>
              <a:gd name="connsiteX12" fmla="*/ 77168 w 78111"/>
              <a:gd name="connsiteY12" fmla="*/ 42041 h 7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11" h="76147">
                <a:moveTo>
                  <a:pt x="77168" y="42041"/>
                </a:moveTo>
                <a:lnTo>
                  <a:pt x="48886" y="1742"/>
                </a:lnTo>
                <a:cubicBezTo>
                  <a:pt x="47592" y="-153"/>
                  <a:pt x="45006" y="-641"/>
                  <a:pt x="43110" y="654"/>
                </a:cubicBezTo>
                <a:cubicBezTo>
                  <a:pt x="43108" y="655"/>
                  <a:pt x="43106" y="657"/>
                  <a:pt x="43104" y="658"/>
                </a:cubicBezTo>
                <a:lnTo>
                  <a:pt x="1811" y="28578"/>
                </a:lnTo>
                <a:cubicBezTo>
                  <a:pt x="-78" y="29792"/>
                  <a:pt x="-626" y="32307"/>
                  <a:pt x="588" y="34197"/>
                </a:cubicBezTo>
                <a:cubicBezTo>
                  <a:pt x="604" y="34221"/>
                  <a:pt x="620" y="34246"/>
                  <a:pt x="636" y="34270"/>
                </a:cubicBezTo>
                <a:lnTo>
                  <a:pt x="26569" y="74208"/>
                </a:lnTo>
                <a:cubicBezTo>
                  <a:pt x="27783" y="76097"/>
                  <a:pt x="30298" y="76645"/>
                  <a:pt x="32187" y="75431"/>
                </a:cubicBezTo>
                <a:cubicBezTo>
                  <a:pt x="32212" y="75415"/>
                  <a:pt x="32237" y="75399"/>
                  <a:pt x="32261" y="75382"/>
                </a:cubicBezTo>
                <a:lnTo>
                  <a:pt x="75993" y="48275"/>
                </a:lnTo>
                <a:cubicBezTo>
                  <a:pt x="78003" y="47067"/>
                  <a:pt x="78654" y="44458"/>
                  <a:pt x="77446" y="42448"/>
                </a:cubicBezTo>
                <a:cubicBezTo>
                  <a:pt x="77361" y="42307"/>
                  <a:pt x="77268" y="42171"/>
                  <a:pt x="77168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DC64428-DABD-37DA-5FB0-1EB0C1A07255}"/>
              </a:ext>
            </a:extLst>
          </p:cNvPr>
          <p:cNvSpPr/>
          <p:nvPr/>
        </p:nvSpPr>
        <p:spPr>
          <a:xfrm>
            <a:off x="11252020" y="3263292"/>
            <a:ext cx="77941" cy="75679"/>
          </a:xfrm>
          <a:custGeom>
            <a:avLst/>
            <a:gdLst>
              <a:gd name="connsiteX0" fmla="*/ 77140 w 77941"/>
              <a:gd name="connsiteY0" fmla="*/ 42029 h 75679"/>
              <a:gd name="connsiteX1" fmla="*/ 48859 w 77941"/>
              <a:gd name="connsiteY1" fmla="*/ 1640 h 75679"/>
              <a:gd name="connsiteX2" fmla="*/ 43166 w 77941"/>
              <a:gd name="connsiteY2" fmla="*/ 646 h 75679"/>
              <a:gd name="connsiteX3" fmla="*/ 1783 w 77941"/>
              <a:gd name="connsiteY3" fmla="*/ 28114 h 75679"/>
              <a:gd name="connsiteX4" fmla="*/ 609 w 77941"/>
              <a:gd name="connsiteY4" fmla="*/ 33897 h 75679"/>
              <a:gd name="connsiteX5" fmla="*/ 26541 w 77941"/>
              <a:gd name="connsiteY5" fmla="*/ 73743 h 75679"/>
              <a:gd name="connsiteX6" fmla="*/ 32234 w 77941"/>
              <a:gd name="connsiteY6" fmla="*/ 75008 h 75679"/>
              <a:gd name="connsiteX7" fmla="*/ 75966 w 77941"/>
              <a:gd name="connsiteY7" fmla="*/ 47902 h 75679"/>
              <a:gd name="connsiteX8" fmla="*/ 77228 w 77941"/>
              <a:gd name="connsiteY8" fmla="*/ 42161 h 75679"/>
              <a:gd name="connsiteX9" fmla="*/ 77140 w 77941"/>
              <a:gd name="connsiteY9" fmla="*/ 42029 h 7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941" h="75679">
                <a:moveTo>
                  <a:pt x="77140" y="42029"/>
                </a:moveTo>
                <a:lnTo>
                  <a:pt x="48859" y="1640"/>
                </a:lnTo>
                <a:cubicBezTo>
                  <a:pt x="47540" y="-172"/>
                  <a:pt x="45022" y="-612"/>
                  <a:pt x="43166" y="646"/>
                </a:cubicBezTo>
                <a:lnTo>
                  <a:pt x="1783" y="28114"/>
                </a:lnTo>
                <a:cubicBezTo>
                  <a:pt x="-102" y="29410"/>
                  <a:pt x="-622" y="31967"/>
                  <a:pt x="609" y="33897"/>
                </a:cubicBezTo>
                <a:lnTo>
                  <a:pt x="26541" y="73743"/>
                </a:lnTo>
                <a:cubicBezTo>
                  <a:pt x="27804" y="75607"/>
                  <a:pt x="30301" y="76162"/>
                  <a:pt x="32234" y="75008"/>
                </a:cubicBezTo>
                <a:lnTo>
                  <a:pt x="75966" y="47902"/>
                </a:lnTo>
                <a:cubicBezTo>
                  <a:pt x="77900" y="46665"/>
                  <a:pt x="78465" y="44095"/>
                  <a:pt x="77228" y="42161"/>
                </a:cubicBezTo>
                <a:cubicBezTo>
                  <a:pt x="77200" y="42116"/>
                  <a:pt x="77171" y="42072"/>
                  <a:pt x="77140" y="4202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9B8BBBB6-8080-DF6B-A966-2E1871ADE819}"/>
              </a:ext>
            </a:extLst>
          </p:cNvPr>
          <p:cNvSpPr/>
          <p:nvPr/>
        </p:nvSpPr>
        <p:spPr>
          <a:xfrm>
            <a:off x="11188195" y="3307837"/>
            <a:ext cx="78379" cy="76041"/>
          </a:xfrm>
          <a:custGeom>
            <a:avLst/>
            <a:gdLst>
              <a:gd name="connsiteX0" fmla="*/ 77174 w 78379"/>
              <a:gd name="connsiteY0" fmla="*/ 41667 h 76041"/>
              <a:gd name="connsiteX1" fmla="*/ 48893 w 78379"/>
              <a:gd name="connsiteY1" fmla="*/ 1640 h 76041"/>
              <a:gd name="connsiteX2" fmla="*/ 43200 w 78379"/>
              <a:gd name="connsiteY2" fmla="*/ 646 h 76041"/>
              <a:gd name="connsiteX3" fmla="*/ 1817 w 78379"/>
              <a:gd name="connsiteY3" fmla="*/ 28475 h 76041"/>
              <a:gd name="connsiteX4" fmla="*/ 625 w 78379"/>
              <a:gd name="connsiteY4" fmla="*/ 34231 h 76041"/>
              <a:gd name="connsiteX5" fmla="*/ 642 w 78379"/>
              <a:gd name="connsiteY5" fmla="*/ 34258 h 76041"/>
              <a:gd name="connsiteX6" fmla="*/ 26575 w 78379"/>
              <a:gd name="connsiteY6" fmla="*/ 74105 h 76041"/>
              <a:gd name="connsiteX7" fmla="*/ 32268 w 78379"/>
              <a:gd name="connsiteY7" fmla="*/ 75370 h 76041"/>
              <a:gd name="connsiteX8" fmla="*/ 75999 w 78379"/>
              <a:gd name="connsiteY8" fmla="*/ 48263 h 76041"/>
              <a:gd name="connsiteX9" fmla="*/ 77894 w 78379"/>
              <a:gd name="connsiteY9" fmla="*/ 42699 h 76041"/>
              <a:gd name="connsiteX10" fmla="*/ 77174 w 78379"/>
              <a:gd name="connsiteY10" fmla="*/ 41667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379" h="76041">
                <a:moveTo>
                  <a:pt x="77174" y="41667"/>
                </a:moveTo>
                <a:lnTo>
                  <a:pt x="48893" y="1640"/>
                </a:lnTo>
                <a:cubicBezTo>
                  <a:pt x="47574" y="-172"/>
                  <a:pt x="45055" y="-612"/>
                  <a:pt x="43200" y="646"/>
                </a:cubicBezTo>
                <a:lnTo>
                  <a:pt x="1817" y="28475"/>
                </a:lnTo>
                <a:cubicBezTo>
                  <a:pt x="-101" y="29735"/>
                  <a:pt x="-635" y="32312"/>
                  <a:pt x="625" y="34231"/>
                </a:cubicBezTo>
                <a:cubicBezTo>
                  <a:pt x="631" y="34240"/>
                  <a:pt x="637" y="34249"/>
                  <a:pt x="642" y="34258"/>
                </a:cubicBezTo>
                <a:lnTo>
                  <a:pt x="26575" y="74105"/>
                </a:lnTo>
                <a:cubicBezTo>
                  <a:pt x="27837" y="75968"/>
                  <a:pt x="30335" y="76523"/>
                  <a:pt x="32268" y="75370"/>
                </a:cubicBezTo>
                <a:lnTo>
                  <a:pt x="75999" y="48263"/>
                </a:lnTo>
                <a:cubicBezTo>
                  <a:pt x="78059" y="47250"/>
                  <a:pt x="78907" y="44758"/>
                  <a:pt x="77894" y="42699"/>
                </a:cubicBezTo>
                <a:cubicBezTo>
                  <a:pt x="77707" y="42321"/>
                  <a:pt x="77465" y="41973"/>
                  <a:pt x="77174" y="41667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ABF07E9C-34EC-B444-F6A7-3C0454C8D955}"/>
              </a:ext>
            </a:extLst>
          </p:cNvPr>
          <p:cNvSpPr/>
          <p:nvPr/>
        </p:nvSpPr>
        <p:spPr>
          <a:xfrm>
            <a:off x="11126398" y="3350209"/>
            <a:ext cx="78155" cy="76113"/>
          </a:xfrm>
          <a:custGeom>
            <a:avLst/>
            <a:gdLst>
              <a:gd name="connsiteX0" fmla="*/ 77167 w 78155"/>
              <a:gd name="connsiteY0" fmla="*/ 42034 h 76113"/>
              <a:gd name="connsiteX1" fmla="*/ 48886 w 78155"/>
              <a:gd name="connsiteY1" fmla="*/ 1736 h 76113"/>
              <a:gd name="connsiteX2" fmla="*/ 43246 w 78155"/>
              <a:gd name="connsiteY2" fmla="*/ 616 h 76113"/>
              <a:gd name="connsiteX3" fmla="*/ 43193 w 78155"/>
              <a:gd name="connsiteY3" fmla="*/ 651 h 76113"/>
              <a:gd name="connsiteX4" fmla="*/ 1811 w 78155"/>
              <a:gd name="connsiteY4" fmla="*/ 28571 h 76113"/>
              <a:gd name="connsiteX5" fmla="*/ 588 w 78155"/>
              <a:gd name="connsiteY5" fmla="*/ 34190 h 76113"/>
              <a:gd name="connsiteX6" fmla="*/ 636 w 78155"/>
              <a:gd name="connsiteY6" fmla="*/ 34264 h 76113"/>
              <a:gd name="connsiteX7" fmla="*/ 26568 w 78155"/>
              <a:gd name="connsiteY7" fmla="*/ 74110 h 76113"/>
              <a:gd name="connsiteX8" fmla="*/ 32163 w 78155"/>
              <a:gd name="connsiteY8" fmla="*/ 75437 h 76113"/>
              <a:gd name="connsiteX9" fmla="*/ 32261 w 78155"/>
              <a:gd name="connsiteY9" fmla="*/ 75375 h 76113"/>
              <a:gd name="connsiteX10" fmla="*/ 75993 w 78155"/>
              <a:gd name="connsiteY10" fmla="*/ 48269 h 76113"/>
              <a:gd name="connsiteX11" fmla="*/ 77555 w 78155"/>
              <a:gd name="connsiteY11" fmla="*/ 42602 h 76113"/>
              <a:gd name="connsiteX12" fmla="*/ 77167 w 78155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55" h="76113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2EE10C4D-53A2-B62D-48AC-6D1C2CBB6BC7}"/>
              </a:ext>
            </a:extLst>
          </p:cNvPr>
          <p:cNvSpPr/>
          <p:nvPr/>
        </p:nvSpPr>
        <p:spPr>
          <a:xfrm>
            <a:off x="11064622" y="3393043"/>
            <a:ext cx="78128" cy="76041"/>
          </a:xfrm>
          <a:custGeom>
            <a:avLst/>
            <a:gdLst>
              <a:gd name="connsiteX0" fmla="*/ 77140 w 78128"/>
              <a:gd name="connsiteY0" fmla="*/ 42029 h 76041"/>
              <a:gd name="connsiteX1" fmla="*/ 48859 w 78128"/>
              <a:gd name="connsiteY1" fmla="*/ 1640 h 76041"/>
              <a:gd name="connsiteX2" fmla="*/ 43166 w 78128"/>
              <a:gd name="connsiteY2" fmla="*/ 646 h 76041"/>
              <a:gd name="connsiteX3" fmla="*/ 1783 w 78128"/>
              <a:gd name="connsiteY3" fmla="*/ 28475 h 76041"/>
              <a:gd name="connsiteX4" fmla="*/ 609 w 78128"/>
              <a:gd name="connsiteY4" fmla="*/ 34258 h 76041"/>
              <a:gd name="connsiteX5" fmla="*/ 26541 w 78128"/>
              <a:gd name="connsiteY5" fmla="*/ 74105 h 76041"/>
              <a:gd name="connsiteX6" fmla="*/ 32233 w 78128"/>
              <a:gd name="connsiteY6" fmla="*/ 75370 h 76041"/>
              <a:gd name="connsiteX7" fmla="*/ 75966 w 78128"/>
              <a:gd name="connsiteY7" fmla="*/ 48263 h 76041"/>
              <a:gd name="connsiteX8" fmla="*/ 77528 w 78128"/>
              <a:gd name="connsiteY8" fmla="*/ 42597 h 76041"/>
              <a:gd name="connsiteX9" fmla="*/ 77140 w 78128"/>
              <a:gd name="connsiteY9" fmla="*/ 42029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28" h="76041">
                <a:moveTo>
                  <a:pt x="77140" y="42029"/>
                </a:moveTo>
                <a:lnTo>
                  <a:pt x="48859" y="1640"/>
                </a:lnTo>
                <a:cubicBezTo>
                  <a:pt x="47540" y="-172"/>
                  <a:pt x="45022" y="-612"/>
                  <a:pt x="43166" y="646"/>
                </a:cubicBezTo>
                <a:lnTo>
                  <a:pt x="1783" y="28475"/>
                </a:lnTo>
                <a:cubicBezTo>
                  <a:pt x="-102" y="29771"/>
                  <a:pt x="-622" y="32329"/>
                  <a:pt x="609" y="34258"/>
                </a:cubicBezTo>
                <a:lnTo>
                  <a:pt x="26541" y="74105"/>
                </a:lnTo>
                <a:cubicBezTo>
                  <a:pt x="27803" y="75969"/>
                  <a:pt x="30300" y="76524"/>
                  <a:pt x="32233" y="75370"/>
                </a:cubicBezTo>
                <a:lnTo>
                  <a:pt x="75966" y="48263"/>
                </a:lnTo>
                <a:cubicBezTo>
                  <a:pt x="77962" y="47130"/>
                  <a:pt x="78661" y="44593"/>
                  <a:pt x="77528" y="42597"/>
                </a:cubicBezTo>
                <a:cubicBezTo>
                  <a:pt x="77414" y="42397"/>
                  <a:pt x="77285" y="42207"/>
                  <a:pt x="77140" y="4202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F8A61438-9DFC-E8E9-60F0-EFAD80B5492A}"/>
              </a:ext>
            </a:extLst>
          </p:cNvPr>
          <p:cNvSpPr/>
          <p:nvPr/>
        </p:nvSpPr>
        <p:spPr>
          <a:xfrm>
            <a:off x="11002791" y="3435775"/>
            <a:ext cx="78155" cy="76113"/>
          </a:xfrm>
          <a:custGeom>
            <a:avLst/>
            <a:gdLst>
              <a:gd name="connsiteX0" fmla="*/ 77167 w 78155"/>
              <a:gd name="connsiteY0" fmla="*/ 42034 h 76113"/>
              <a:gd name="connsiteX1" fmla="*/ 48886 w 78155"/>
              <a:gd name="connsiteY1" fmla="*/ 1736 h 76113"/>
              <a:gd name="connsiteX2" fmla="*/ 43246 w 78155"/>
              <a:gd name="connsiteY2" fmla="*/ 616 h 76113"/>
              <a:gd name="connsiteX3" fmla="*/ 43193 w 78155"/>
              <a:gd name="connsiteY3" fmla="*/ 651 h 76113"/>
              <a:gd name="connsiteX4" fmla="*/ 1811 w 78155"/>
              <a:gd name="connsiteY4" fmla="*/ 28571 h 76113"/>
              <a:gd name="connsiteX5" fmla="*/ 588 w 78155"/>
              <a:gd name="connsiteY5" fmla="*/ 34190 h 76113"/>
              <a:gd name="connsiteX6" fmla="*/ 636 w 78155"/>
              <a:gd name="connsiteY6" fmla="*/ 34264 h 76113"/>
              <a:gd name="connsiteX7" fmla="*/ 26568 w 78155"/>
              <a:gd name="connsiteY7" fmla="*/ 74110 h 76113"/>
              <a:gd name="connsiteX8" fmla="*/ 32163 w 78155"/>
              <a:gd name="connsiteY8" fmla="*/ 75437 h 76113"/>
              <a:gd name="connsiteX9" fmla="*/ 32261 w 78155"/>
              <a:gd name="connsiteY9" fmla="*/ 75375 h 76113"/>
              <a:gd name="connsiteX10" fmla="*/ 75993 w 78155"/>
              <a:gd name="connsiteY10" fmla="*/ 48269 h 76113"/>
              <a:gd name="connsiteX11" fmla="*/ 77555 w 78155"/>
              <a:gd name="connsiteY11" fmla="*/ 42602 h 76113"/>
              <a:gd name="connsiteX12" fmla="*/ 77167 w 78155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55" h="76113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id="{EE1DC655-FE05-A6D3-554A-2086FAC3CD2A}"/>
              </a:ext>
            </a:extLst>
          </p:cNvPr>
          <p:cNvSpPr/>
          <p:nvPr/>
        </p:nvSpPr>
        <p:spPr>
          <a:xfrm>
            <a:off x="11651844" y="2902856"/>
            <a:ext cx="74024" cy="72510"/>
          </a:xfrm>
          <a:custGeom>
            <a:avLst/>
            <a:gdLst>
              <a:gd name="connsiteX0" fmla="*/ 72442 w 74024"/>
              <a:gd name="connsiteY0" fmla="*/ 36163 h 72510"/>
              <a:gd name="connsiteX1" fmla="*/ 49672 w 74024"/>
              <a:gd name="connsiteY1" fmla="*/ 3635 h 72510"/>
              <a:gd name="connsiteX2" fmla="*/ 37475 w 74024"/>
              <a:gd name="connsiteY2" fmla="*/ 1376 h 72510"/>
              <a:gd name="connsiteX3" fmla="*/ 3772 w 74024"/>
              <a:gd name="connsiteY3" fmla="*/ 24146 h 72510"/>
              <a:gd name="connsiteX4" fmla="*/ 1332 w 74024"/>
              <a:gd name="connsiteY4" fmla="*/ 36344 h 72510"/>
              <a:gd name="connsiteX5" fmla="*/ 22114 w 74024"/>
              <a:gd name="connsiteY5" fmla="*/ 68420 h 72510"/>
              <a:gd name="connsiteX6" fmla="*/ 34311 w 74024"/>
              <a:gd name="connsiteY6" fmla="*/ 71130 h 72510"/>
              <a:gd name="connsiteX7" fmla="*/ 69912 w 74024"/>
              <a:gd name="connsiteY7" fmla="*/ 48722 h 72510"/>
              <a:gd name="connsiteX8" fmla="*/ 72468 w 74024"/>
              <a:gd name="connsiteY8" fmla="*/ 36202 h 72510"/>
              <a:gd name="connsiteX9" fmla="*/ 72442 w 74024"/>
              <a:gd name="connsiteY9" fmla="*/ 36163 h 7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510">
                <a:moveTo>
                  <a:pt x="72442" y="3616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146"/>
                </a:lnTo>
                <a:cubicBezTo>
                  <a:pt x="-157" y="26915"/>
                  <a:pt x="-1229" y="32276"/>
                  <a:pt x="1332" y="36344"/>
                </a:cubicBezTo>
                <a:lnTo>
                  <a:pt x="22114" y="68420"/>
                </a:lnTo>
                <a:cubicBezTo>
                  <a:pt x="24799" y="72442"/>
                  <a:pt x="30175" y="73637"/>
                  <a:pt x="34311" y="71130"/>
                </a:cubicBezTo>
                <a:lnTo>
                  <a:pt x="69912" y="48722"/>
                </a:lnTo>
                <a:cubicBezTo>
                  <a:pt x="74075" y="45971"/>
                  <a:pt x="75220" y="40366"/>
                  <a:pt x="72468" y="36202"/>
                </a:cubicBezTo>
                <a:cubicBezTo>
                  <a:pt x="72459" y="36189"/>
                  <a:pt x="72451" y="36176"/>
                  <a:pt x="72442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id="{3919C4F9-6E6F-CD95-653B-408C27A16894}"/>
              </a:ext>
            </a:extLst>
          </p:cNvPr>
          <p:cNvSpPr/>
          <p:nvPr/>
        </p:nvSpPr>
        <p:spPr>
          <a:xfrm>
            <a:off x="11562844" y="2774099"/>
            <a:ext cx="74066" cy="72381"/>
          </a:xfrm>
          <a:custGeom>
            <a:avLst/>
            <a:gdLst>
              <a:gd name="connsiteX0" fmla="*/ 72442 w 74066"/>
              <a:gd name="connsiteY0" fmla="*/ 36072 h 72381"/>
              <a:gd name="connsiteX1" fmla="*/ 49672 w 74066"/>
              <a:gd name="connsiteY1" fmla="*/ 3635 h 72381"/>
              <a:gd name="connsiteX2" fmla="*/ 37474 w 74066"/>
              <a:gd name="connsiteY2" fmla="*/ 1376 h 72381"/>
              <a:gd name="connsiteX3" fmla="*/ 3772 w 74066"/>
              <a:gd name="connsiteY3" fmla="*/ 24055 h 72381"/>
              <a:gd name="connsiteX4" fmla="*/ 1332 w 74066"/>
              <a:gd name="connsiteY4" fmla="*/ 36253 h 72381"/>
              <a:gd name="connsiteX5" fmla="*/ 22204 w 74066"/>
              <a:gd name="connsiteY5" fmla="*/ 68329 h 72381"/>
              <a:gd name="connsiteX6" fmla="*/ 34312 w 74066"/>
              <a:gd name="connsiteY6" fmla="*/ 71040 h 72381"/>
              <a:gd name="connsiteX7" fmla="*/ 69911 w 74066"/>
              <a:gd name="connsiteY7" fmla="*/ 48722 h 72381"/>
              <a:gd name="connsiteX8" fmla="*/ 72538 w 74066"/>
              <a:gd name="connsiteY8" fmla="*/ 36217 h 72381"/>
              <a:gd name="connsiteX9" fmla="*/ 72441 w 74066"/>
              <a:gd name="connsiteY9" fmla="*/ 36072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66" h="72381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6" y="-1222"/>
                  <a:pt x="37474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4" y="68329"/>
                </a:lnTo>
                <a:cubicBezTo>
                  <a:pt x="24884" y="72299"/>
                  <a:pt x="30195" y="73488"/>
                  <a:pt x="34312" y="71040"/>
                </a:cubicBezTo>
                <a:lnTo>
                  <a:pt x="69911" y="48722"/>
                </a:lnTo>
                <a:cubicBezTo>
                  <a:pt x="74090" y="45994"/>
                  <a:pt x="75266" y="40395"/>
                  <a:pt x="72538" y="36217"/>
                </a:cubicBezTo>
                <a:cubicBezTo>
                  <a:pt x="72506" y="36168"/>
                  <a:pt x="72474" y="36120"/>
                  <a:pt x="72441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9" name="任意多边形: 形状 158">
            <a:extLst>
              <a:ext uri="{FF2B5EF4-FFF2-40B4-BE49-F238E27FC236}">
                <a16:creationId xmlns:a16="http://schemas.microsoft.com/office/drawing/2014/main" id="{BD01CFF9-81E1-A6B6-4C2E-D79DC2859F24}"/>
              </a:ext>
            </a:extLst>
          </p:cNvPr>
          <p:cNvSpPr/>
          <p:nvPr/>
        </p:nvSpPr>
        <p:spPr>
          <a:xfrm>
            <a:off x="11591215" y="2944419"/>
            <a:ext cx="73983" cy="72381"/>
          </a:xfrm>
          <a:custGeom>
            <a:avLst/>
            <a:gdLst>
              <a:gd name="connsiteX0" fmla="*/ 72442 w 73983"/>
              <a:gd name="connsiteY0" fmla="*/ 36253 h 72381"/>
              <a:gd name="connsiteX1" fmla="*/ 49672 w 73983"/>
              <a:gd name="connsiteY1" fmla="*/ 3635 h 72381"/>
              <a:gd name="connsiteX2" fmla="*/ 37475 w 73983"/>
              <a:gd name="connsiteY2" fmla="*/ 1376 h 72381"/>
              <a:gd name="connsiteX3" fmla="*/ 3772 w 73983"/>
              <a:gd name="connsiteY3" fmla="*/ 24055 h 72381"/>
              <a:gd name="connsiteX4" fmla="*/ 1332 w 73983"/>
              <a:gd name="connsiteY4" fmla="*/ 36253 h 72381"/>
              <a:gd name="connsiteX5" fmla="*/ 22205 w 73983"/>
              <a:gd name="connsiteY5" fmla="*/ 68329 h 72381"/>
              <a:gd name="connsiteX6" fmla="*/ 34312 w 73983"/>
              <a:gd name="connsiteY6" fmla="*/ 71040 h 72381"/>
              <a:gd name="connsiteX7" fmla="*/ 69912 w 73983"/>
              <a:gd name="connsiteY7" fmla="*/ 48722 h 72381"/>
              <a:gd name="connsiteX8" fmla="*/ 72442 w 73983"/>
              <a:gd name="connsiteY8" fmla="*/ 36253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83" h="72381">
                <a:moveTo>
                  <a:pt x="72442" y="3625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5" y="68329"/>
                </a:lnTo>
                <a:cubicBezTo>
                  <a:pt x="24884" y="72299"/>
                  <a:pt x="30196" y="73488"/>
                  <a:pt x="34312" y="71040"/>
                </a:cubicBezTo>
                <a:lnTo>
                  <a:pt x="69912" y="48722"/>
                </a:lnTo>
                <a:cubicBezTo>
                  <a:pt x="74035" y="45965"/>
                  <a:pt x="75164" y="40399"/>
                  <a:pt x="72442" y="3625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ACA46A84-1AE0-0A94-0BFE-45EBF2EC3823}"/>
              </a:ext>
            </a:extLst>
          </p:cNvPr>
          <p:cNvSpPr/>
          <p:nvPr/>
        </p:nvSpPr>
        <p:spPr>
          <a:xfrm>
            <a:off x="11527926" y="2988603"/>
            <a:ext cx="73860" cy="72446"/>
          </a:xfrm>
          <a:custGeom>
            <a:avLst/>
            <a:gdLst>
              <a:gd name="connsiteX0" fmla="*/ 72120 w 73860"/>
              <a:gd name="connsiteY0" fmla="*/ 36072 h 72446"/>
              <a:gd name="connsiteX1" fmla="*/ 49712 w 73860"/>
              <a:gd name="connsiteY1" fmla="*/ 3635 h 72446"/>
              <a:gd name="connsiteX2" fmla="*/ 37514 w 73860"/>
              <a:gd name="connsiteY2" fmla="*/ 1376 h 72446"/>
              <a:gd name="connsiteX3" fmla="*/ 3811 w 73860"/>
              <a:gd name="connsiteY3" fmla="*/ 24055 h 72446"/>
              <a:gd name="connsiteX4" fmla="*/ 1372 w 73860"/>
              <a:gd name="connsiteY4" fmla="*/ 36343 h 72446"/>
              <a:gd name="connsiteX5" fmla="*/ 22154 w 73860"/>
              <a:gd name="connsiteY5" fmla="*/ 68420 h 72446"/>
              <a:gd name="connsiteX6" fmla="*/ 34352 w 73860"/>
              <a:gd name="connsiteY6" fmla="*/ 71040 h 72446"/>
              <a:gd name="connsiteX7" fmla="*/ 69952 w 73860"/>
              <a:gd name="connsiteY7" fmla="*/ 48722 h 72446"/>
              <a:gd name="connsiteX8" fmla="*/ 72166 w 73860"/>
              <a:gd name="connsiteY8" fmla="*/ 36137 h 72446"/>
              <a:gd name="connsiteX9" fmla="*/ 72120 w 73860"/>
              <a:gd name="connsiteY9" fmla="*/ 36072 h 7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860" h="72446">
                <a:moveTo>
                  <a:pt x="72120" y="36072"/>
                </a:moveTo>
                <a:lnTo>
                  <a:pt x="49712" y="3635"/>
                </a:lnTo>
                <a:cubicBezTo>
                  <a:pt x="46887" y="-232"/>
                  <a:pt x="41536" y="-1222"/>
                  <a:pt x="37514" y="1376"/>
                </a:cubicBezTo>
                <a:lnTo>
                  <a:pt x="3811" y="24055"/>
                </a:lnTo>
                <a:cubicBezTo>
                  <a:pt x="-170" y="26831"/>
                  <a:pt x="-1248" y="32257"/>
                  <a:pt x="1372" y="36343"/>
                </a:cubicBezTo>
                <a:lnTo>
                  <a:pt x="22154" y="68420"/>
                </a:lnTo>
                <a:cubicBezTo>
                  <a:pt x="24868" y="72410"/>
                  <a:pt x="30239" y="73564"/>
                  <a:pt x="34352" y="71040"/>
                </a:cubicBezTo>
                <a:lnTo>
                  <a:pt x="69952" y="48722"/>
                </a:lnTo>
                <a:cubicBezTo>
                  <a:pt x="74038" y="45858"/>
                  <a:pt x="75030" y="40224"/>
                  <a:pt x="72166" y="36137"/>
                </a:cubicBezTo>
                <a:cubicBezTo>
                  <a:pt x="72151" y="36115"/>
                  <a:pt x="72136" y="36094"/>
                  <a:pt x="72120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1" name="任意多边形: 形状 160">
            <a:extLst>
              <a:ext uri="{FF2B5EF4-FFF2-40B4-BE49-F238E27FC236}">
                <a16:creationId xmlns:a16="http://schemas.microsoft.com/office/drawing/2014/main" id="{D6E33EB5-739F-C19F-2A51-6682FBA58957}"/>
              </a:ext>
            </a:extLst>
          </p:cNvPr>
          <p:cNvSpPr/>
          <p:nvPr/>
        </p:nvSpPr>
        <p:spPr>
          <a:xfrm>
            <a:off x="11463208" y="3033109"/>
            <a:ext cx="74087" cy="72550"/>
          </a:xfrm>
          <a:custGeom>
            <a:avLst/>
            <a:gdLst>
              <a:gd name="connsiteX0" fmla="*/ 72505 w 74087"/>
              <a:gd name="connsiteY0" fmla="*/ 36203 h 72550"/>
              <a:gd name="connsiteX1" fmla="*/ 49736 w 74087"/>
              <a:gd name="connsiteY1" fmla="*/ 3675 h 72550"/>
              <a:gd name="connsiteX2" fmla="*/ 37447 w 74087"/>
              <a:gd name="connsiteY2" fmla="*/ 1416 h 72550"/>
              <a:gd name="connsiteX3" fmla="*/ 3835 w 74087"/>
              <a:gd name="connsiteY3" fmla="*/ 24185 h 72550"/>
              <a:gd name="connsiteX4" fmla="*/ 1304 w 74087"/>
              <a:gd name="connsiteY4" fmla="*/ 36383 h 72550"/>
              <a:gd name="connsiteX5" fmla="*/ 22177 w 74087"/>
              <a:gd name="connsiteY5" fmla="*/ 68460 h 72550"/>
              <a:gd name="connsiteX6" fmla="*/ 34374 w 74087"/>
              <a:gd name="connsiteY6" fmla="*/ 71170 h 72550"/>
              <a:gd name="connsiteX7" fmla="*/ 69975 w 74087"/>
              <a:gd name="connsiteY7" fmla="*/ 48762 h 72550"/>
              <a:gd name="connsiteX8" fmla="*/ 72531 w 74087"/>
              <a:gd name="connsiteY8" fmla="*/ 36242 h 72550"/>
              <a:gd name="connsiteX9" fmla="*/ 72505 w 74087"/>
              <a:gd name="connsiteY9" fmla="*/ 3620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50">
                <a:moveTo>
                  <a:pt x="72505" y="36203"/>
                </a:moveTo>
                <a:lnTo>
                  <a:pt x="49736" y="3675"/>
                </a:lnTo>
                <a:cubicBezTo>
                  <a:pt x="46904" y="-245"/>
                  <a:pt x="41488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975" y="48762"/>
                </a:lnTo>
                <a:cubicBezTo>
                  <a:pt x="74138" y="46011"/>
                  <a:pt x="75283" y="40405"/>
                  <a:pt x="72531" y="36242"/>
                </a:cubicBezTo>
                <a:cubicBezTo>
                  <a:pt x="72522" y="36229"/>
                  <a:pt x="72514" y="36216"/>
                  <a:pt x="72505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2" name="任意多边形: 形状 161">
            <a:extLst>
              <a:ext uri="{FF2B5EF4-FFF2-40B4-BE49-F238E27FC236}">
                <a16:creationId xmlns:a16="http://schemas.microsoft.com/office/drawing/2014/main" id="{A099522E-3143-3BE2-83F8-1A1C2175DE5B}"/>
              </a:ext>
            </a:extLst>
          </p:cNvPr>
          <p:cNvSpPr/>
          <p:nvPr/>
        </p:nvSpPr>
        <p:spPr>
          <a:xfrm>
            <a:off x="11503660" y="2817921"/>
            <a:ext cx="73983" cy="72381"/>
          </a:xfrm>
          <a:custGeom>
            <a:avLst/>
            <a:gdLst>
              <a:gd name="connsiteX0" fmla="*/ 72442 w 73983"/>
              <a:gd name="connsiteY0" fmla="*/ 36253 h 72381"/>
              <a:gd name="connsiteX1" fmla="*/ 49672 w 73983"/>
              <a:gd name="connsiteY1" fmla="*/ 3635 h 72381"/>
              <a:gd name="connsiteX2" fmla="*/ 37475 w 73983"/>
              <a:gd name="connsiteY2" fmla="*/ 1376 h 72381"/>
              <a:gd name="connsiteX3" fmla="*/ 3772 w 73983"/>
              <a:gd name="connsiteY3" fmla="*/ 24055 h 72381"/>
              <a:gd name="connsiteX4" fmla="*/ 1332 w 73983"/>
              <a:gd name="connsiteY4" fmla="*/ 36253 h 72381"/>
              <a:gd name="connsiteX5" fmla="*/ 22205 w 73983"/>
              <a:gd name="connsiteY5" fmla="*/ 68329 h 72381"/>
              <a:gd name="connsiteX6" fmla="*/ 34312 w 73983"/>
              <a:gd name="connsiteY6" fmla="*/ 71040 h 72381"/>
              <a:gd name="connsiteX7" fmla="*/ 69912 w 73983"/>
              <a:gd name="connsiteY7" fmla="*/ 48722 h 72381"/>
              <a:gd name="connsiteX8" fmla="*/ 72442 w 73983"/>
              <a:gd name="connsiteY8" fmla="*/ 36253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83" h="72381">
                <a:moveTo>
                  <a:pt x="72442" y="3625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5" y="68329"/>
                </a:lnTo>
                <a:cubicBezTo>
                  <a:pt x="24884" y="72299"/>
                  <a:pt x="30196" y="73488"/>
                  <a:pt x="34312" y="71040"/>
                </a:cubicBezTo>
                <a:lnTo>
                  <a:pt x="69912" y="48722"/>
                </a:lnTo>
                <a:cubicBezTo>
                  <a:pt x="74035" y="45965"/>
                  <a:pt x="75164" y="40399"/>
                  <a:pt x="72442" y="3625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id="{2D0E8951-FEEA-20BF-C26A-D220C45DF302}"/>
              </a:ext>
            </a:extLst>
          </p:cNvPr>
          <p:cNvSpPr/>
          <p:nvPr/>
        </p:nvSpPr>
        <p:spPr>
          <a:xfrm>
            <a:off x="11439987" y="2862105"/>
            <a:ext cx="74087" cy="72510"/>
          </a:xfrm>
          <a:custGeom>
            <a:avLst/>
            <a:gdLst>
              <a:gd name="connsiteX0" fmla="*/ 72505 w 74087"/>
              <a:gd name="connsiteY0" fmla="*/ 36162 h 72510"/>
              <a:gd name="connsiteX1" fmla="*/ 49736 w 74087"/>
              <a:gd name="connsiteY1" fmla="*/ 3635 h 72510"/>
              <a:gd name="connsiteX2" fmla="*/ 37538 w 74087"/>
              <a:gd name="connsiteY2" fmla="*/ 1376 h 72510"/>
              <a:gd name="connsiteX3" fmla="*/ 3835 w 74087"/>
              <a:gd name="connsiteY3" fmla="*/ 24145 h 72510"/>
              <a:gd name="connsiteX4" fmla="*/ 1304 w 74087"/>
              <a:gd name="connsiteY4" fmla="*/ 36343 h 72510"/>
              <a:gd name="connsiteX5" fmla="*/ 22177 w 74087"/>
              <a:gd name="connsiteY5" fmla="*/ 68420 h 72510"/>
              <a:gd name="connsiteX6" fmla="*/ 34374 w 74087"/>
              <a:gd name="connsiteY6" fmla="*/ 71130 h 72510"/>
              <a:gd name="connsiteX7" fmla="*/ 69975 w 74087"/>
              <a:gd name="connsiteY7" fmla="*/ 48722 h 72510"/>
              <a:gd name="connsiteX8" fmla="*/ 72531 w 74087"/>
              <a:gd name="connsiteY8" fmla="*/ 36202 h 72510"/>
              <a:gd name="connsiteX9" fmla="*/ 72505 w 74087"/>
              <a:gd name="connsiteY9" fmla="*/ 36163 h 7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10">
                <a:moveTo>
                  <a:pt x="72505" y="36162"/>
                </a:moveTo>
                <a:lnTo>
                  <a:pt x="49736" y="3635"/>
                </a:lnTo>
                <a:cubicBezTo>
                  <a:pt x="46910" y="-232"/>
                  <a:pt x="41560" y="-1222"/>
                  <a:pt x="37538" y="1376"/>
                </a:cubicBezTo>
                <a:lnTo>
                  <a:pt x="3835" y="24145"/>
                </a:lnTo>
                <a:cubicBezTo>
                  <a:pt x="-125" y="26887"/>
                  <a:pt x="-1238" y="32253"/>
                  <a:pt x="1304" y="36343"/>
                </a:cubicBezTo>
                <a:lnTo>
                  <a:pt x="22177" y="68420"/>
                </a:lnTo>
                <a:cubicBezTo>
                  <a:pt x="24862" y="72442"/>
                  <a:pt x="30238" y="73637"/>
                  <a:pt x="34374" y="71130"/>
                </a:cubicBezTo>
                <a:lnTo>
                  <a:pt x="69975" y="48722"/>
                </a:lnTo>
                <a:cubicBezTo>
                  <a:pt x="74138" y="45971"/>
                  <a:pt x="75283" y="40365"/>
                  <a:pt x="72531" y="36202"/>
                </a:cubicBezTo>
                <a:cubicBezTo>
                  <a:pt x="72522" y="36189"/>
                  <a:pt x="72514" y="36176"/>
                  <a:pt x="72505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id="{958EC1E0-CE87-5294-AF16-9D0A8DF7BD75}"/>
              </a:ext>
            </a:extLst>
          </p:cNvPr>
          <p:cNvSpPr/>
          <p:nvPr/>
        </p:nvSpPr>
        <p:spPr>
          <a:xfrm>
            <a:off x="11375654" y="2906701"/>
            <a:ext cx="74102" cy="72550"/>
          </a:xfrm>
          <a:custGeom>
            <a:avLst/>
            <a:gdLst>
              <a:gd name="connsiteX0" fmla="*/ 72505 w 74102"/>
              <a:gd name="connsiteY0" fmla="*/ 36113 h 72550"/>
              <a:gd name="connsiteX1" fmla="*/ 49736 w 74102"/>
              <a:gd name="connsiteY1" fmla="*/ 3675 h 72550"/>
              <a:gd name="connsiteX2" fmla="*/ 37447 w 74102"/>
              <a:gd name="connsiteY2" fmla="*/ 1416 h 72550"/>
              <a:gd name="connsiteX3" fmla="*/ 3835 w 74102"/>
              <a:gd name="connsiteY3" fmla="*/ 24095 h 72550"/>
              <a:gd name="connsiteX4" fmla="*/ 1304 w 74102"/>
              <a:gd name="connsiteY4" fmla="*/ 36293 h 72550"/>
              <a:gd name="connsiteX5" fmla="*/ 22177 w 74102"/>
              <a:gd name="connsiteY5" fmla="*/ 68460 h 72550"/>
              <a:gd name="connsiteX6" fmla="*/ 34374 w 74102"/>
              <a:gd name="connsiteY6" fmla="*/ 71170 h 72550"/>
              <a:gd name="connsiteX7" fmla="*/ 69885 w 74102"/>
              <a:gd name="connsiteY7" fmla="*/ 48762 h 72550"/>
              <a:gd name="connsiteX8" fmla="*/ 72615 w 74102"/>
              <a:gd name="connsiteY8" fmla="*/ 36279 h 72550"/>
              <a:gd name="connsiteX9" fmla="*/ 72505 w 74102"/>
              <a:gd name="connsiteY9" fmla="*/ 3611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02" h="72550">
                <a:moveTo>
                  <a:pt x="72505" y="36113"/>
                </a:moveTo>
                <a:lnTo>
                  <a:pt x="49736" y="3675"/>
                </a:lnTo>
                <a:cubicBezTo>
                  <a:pt x="46904" y="-245"/>
                  <a:pt x="41488" y="-1241"/>
                  <a:pt x="37447" y="1416"/>
                </a:cubicBezTo>
                <a:lnTo>
                  <a:pt x="3835" y="24095"/>
                </a:lnTo>
                <a:cubicBezTo>
                  <a:pt x="-125" y="26837"/>
                  <a:pt x="-1238" y="32203"/>
                  <a:pt x="1304" y="3629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885" y="48762"/>
                </a:lnTo>
                <a:cubicBezTo>
                  <a:pt x="74085" y="46069"/>
                  <a:pt x="75308" y="40480"/>
                  <a:pt x="72615" y="36279"/>
                </a:cubicBezTo>
                <a:cubicBezTo>
                  <a:pt x="72579" y="36223"/>
                  <a:pt x="72542" y="36168"/>
                  <a:pt x="72505" y="3611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5" name="任意多边形: 形状 164">
            <a:extLst>
              <a:ext uri="{FF2B5EF4-FFF2-40B4-BE49-F238E27FC236}">
                <a16:creationId xmlns:a16="http://schemas.microsoft.com/office/drawing/2014/main" id="{D92FBCA2-5242-9EFD-3E45-CD28EB8306F6}"/>
              </a:ext>
            </a:extLst>
          </p:cNvPr>
          <p:cNvSpPr/>
          <p:nvPr/>
        </p:nvSpPr>
        <p:spPr>
          <a:xfrm>
            <a:off x="11398848" y="3077784"/>
            <a:ext cx="73942" cy="72200"/>
          </a:xfrm>
          <a:custGeom>
            <a:avLst/>
            <a:gdLst>
              <a:gd name="connsiteX0" fmla="*/ 72442 w 73942"/>
              <a:gd name="connsiteY0" fmla="*/ 36072 h 72200"/>
              <a:gd name="connsiteX1" fmla="*/ 49672 w 73942"/>
              <a:gd name="connsiteY1" fmla="*/ 3635 h 72200"/>
              <a:gd name="connsiteX2" fmla="*/ 37475 w 73942"/>
              <a:gd name="connsiteY2" fmla="*/ 1376 h 72200"/>
              <a:gd name="connsiteX3" fmla="*/ 3772 w 73942"/>
              <a:gd name="connsiteY3" fmla="*/ 23874 h 72200"/>
              <a:gd name="connsiteX4" fmla="*/ 1332 w 73942"/>
              <a:gd name="connsiteY4" fmla="*/ 36072 h 72200"/>
              <a:gd name="connsiteX5" fmla="*/ 22204 w 73942"/>
              <a:gd name="connsiteY5" fmla="*/ 68148 h 72200"/>
              <a:gd name="connsiteX6" fmla="*/ 34312 w 73942"/>
              <a:gd name="connsiteY6" fmla="*/ 70859 h 72200"/>
              <a:gd name="connsiteX7" fmla="*/ 69912 w 73942"/>
              <a:gd name="connsiteY7" fmla="*/ 48451 h 72200"/>
              <a:gd name="connsiteX8" fmla="*/ 72442 w 73942"/>
              <a:gd name="connsiteY8" fmla="*/ 36072 h 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42" h="72200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3874"/>
                </a:lnTo>
                <a:cubicBezTo>
                  <a:pt x="-157" y="26644"/>
                  <a:pt x="-1229" y="32005"/>
                  <a:pt x="1332" y="36072"/>
                </a:cubicBezTo>
                <a:lnTo>
                  <a:pt x="22204" y="68148"/>
                </a:lnTo>
                <a:cubicBezTo>
                  <a:pt x="24884" y="72118"/>
                  <a:pt x="30195" y="73307"/>
                  <a:pt x="34312" y="70859"/>
                </a:cubicBezTo>
                <a:lnTo>
                  <a:pt x="69912" y="48451"/>
                </a:lnTo>
                <a:cubicBezTo>
                  <a:pt x="73980" y="45698"/>
                  <a:pt x="75103" y="40200"/>
                  <a:pt x="72442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id="{A566E997-7C08-B4B5-C9A9-2033CB08F4A2}"/>
              </a:ext>
            </a:extLst>
          </p:cNvPr>
          <p:cNvSpPr/>
          <p:nvPr/>
        </p:nvSpPr>
        <p:spPr>
          <a:xfrm>
            <a:off x="11334451" y="3122330"/>
            <a:ext cx="74352" cy="72871"/>
          </a:xfrm>
          <a:custGeom>
            <a:avLst/>
            <a:gdLst>
              <a:gd name="connsiteX0" fmla="*/ 72505 w 74352"/>
              <a:gd name="connsiteY0" fmla="*/ 36072 h 72871"/>
              <a:gd name="connsiteX1" fmla="*/ 49736 w 74352"/>
              <a:gd name="connsiteY1" fmla="*/ 3635 h 72871"/>
              <a:gd name="connsiteX2" fmla="*/ 37538 w 74352"/>
              <a:gd name="connsiteY2" fmla="*/ 1376 h 72871"/>
              <a:gd name="connsiteX3" fmla="*/ 3835 w 74352"/>
              <a:gd name="connsiteY3" fmla="*/ 24507 h 72871"/>
              <a:gd name="connsiteX4" fmla="*/ 1304 w 74352"/>
              <a:gd name="connsiteY4" fmla="*/ 36705 h 72871"/>
              <a:gd name="connsiteX5" fmla="*/ 22177 w 74352"/>
              <a:gd name="connsiteY5" fmla="*/ 68781 h 72871"/>
              <a:gd name="connsiteX6" fmla="*/ 34374 w 74352"/>
              <a:gd name="connsiteY6" fmla="*/ 71492 h 72871"/>
              <a:gd name="connsiteX7" fmla="*/ 69975 w 74352"/>
              <a:gd name="connsiteY7" fmla="*/ 49174 h 72871"/>
              <a:gd name="connsiteX8" fmla="*/ 72964 w 74352"/>
              <a:gd name="connsiteY8" fmla="*/ 36750 h 72871"/>
              <a:gd name="connsiteX9" fmla="*/ 72505 w 74352"/>
              <a:gd name="connsiteY9" fmla="*/ 36072 h 72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52" h="72871">
                <a:moveTo>
                  <a:pt x="72505" y="36072"/>
                </a:moveTo>
                <a:lnTo>
                  <a:pt x="49736" y="3635"/>
                </a:lnTo>
                <a:cubicBezTo>
                  <a:pt x="46910" y="-232"/>
                  <a:pt x="41560" y="-1222"/>
                  <a:pt x="37538" y="1376"/>
                </a:cubicBezTo>
                <a:lnTo>
                  <a:pt x="3835" y="24507"/>
                </a:lnTo>
                <a:cubicBezTo>
                  <a:pt x="-125" y="27249"/>
                  <a:pt x="-1238" y="32614"/>
                  <a:pt x="1304" y="36705"/>
                </a:cubicBezTo>
                <a:lnTo>
                  <a:pt x="22177" y="68781"/>
                </a:lnTo>
                <a:cubicBezTo>
                  <a:pt x="24862" y="72804"/>
                  <a:pt x="30238" y="73998"/>
                  <a:pt x="34374" y="71492"/>
                </a:cubicBezTo>
                <a:lnTo>
                  <a:pt x="69975" y="49174"/>
                </a:lnTo>
                <a:cubicBezTo>
                  <a:pt x="74231" y="46568"/>
                  <a:pt x="75569" y="41006"/>
                  <a:pt x="72964" y="36750"/>
                </a:cubicBezTo>
                <a:cubicBezTo>
                  <a:pt x="72821" y="36517"/>
                  <a:pt x="72668" y="36291"/>
                  <a:pt x="72505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7" name="任意多边形: 形状 166">
            <a:extLst>
              <a:ext uri="{FF2B5EF4-FFF2-40B4-BE49-F238E27FC236}">
                <a16:creationId xmlns:a16="http://schemas.microsoft.com/office/drawing/2014/main" id="{372BD974-D76F-DC97-80C6-929B4221A4EC}"/>
              </a:ext>
            </a:extLst>
          </p:cNvPr>
          <p:cNvSpPr/>
          <p:nvPr/>
        </p:nvSpPr>
        <p:spPr>
          <a:xfrm>
            <a:off x="11268618" y="3164979"/>
            <a:ext cx="77873" cy="76113"/>
          </a:xfrm>
          <a:custGeom>
            <a:avLst/>
            <a:gdLst>
              <a:gd name="connsiteX0" fmla="*/ 76806 w 77873"/>
              <a:gd name="connsiteY0" fmla="*/ 42034 h 76113"/>
              <a:gd name="connsiteX1" fmla="*/ 48525 w 77873"/>
              <a:gd name="connsiteY1" fmla="*/ 1736 h 76113"/>
              <a:gd name="connsiteX2" fmla="*/ 42885 w 77873"/>
              <a:gd name="connsiteY2" fmla="*/ 616 h 76113"/>
              <a:gd name="connsiteX3" fmla="*/ 42832 w 77873"/>
              <a:gd name="connsiteY3" fmla="*/ 651 h 76113"/>
              <a:gd name="connsiteX4" fmla="*/ 1811 w 77873"/>
              <a:gd name="connsiteY4" fmla="*/ 28571 h 76113"/>
              <a:gd name="connsiteX5" fmla="*/ 588 w 77873"/>
              <a:gd name="connsiteY5" fmla="*/ 34190 h 76113"/>
              <a:gd name="connsiteX6" fmla="*/ 636 w 77873"/>
              <a:gd name="connsiteY6" fmla="*/ 34264 h 76113"/>
              <a:gd name="connsiteX7" fmla="*/ 26568 w 77873"/>
              <a:gd name="connsiteY7" fmla="*/ 74110 h 76113"/>
              <a:gd name="connsiteX8" fmla="*/ 32163 w 77873"/>
              <a:gd name="connsiteY8" fmla="*/ 75437 h 76113"/>
              <a:gd name="connsiteX9" fmla="*/ 32261 w 77873"/>
              <a:gd name="connsiteY9" fmla="*/ 75375 h 76113"/>
              <a:gd name="connsiteX10" fmla="*/ 75993 w 77873"/>
              <a:gd name="connsiteY10" fmla="*/ 48269 h 76113"/>
              <a:gd name="connsiteX11" fmla="*/ 77055 w 77873"/>
              <a:gd name="connsiteY11" fmla="*/ 42358 h 76113"/>
              <a:gd name="connsiteX12" fmla="*/ 76807 w 77873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873" h="76113">
                <a:moveTo>
                  <a:pt x="76806" y="42034"/>
                </a:moveTo>
                <a:lnTo>
                  <a:pt x="48525" y="1736"/>
                </a:lnTo>
                <a:cubicBezTo>
                  <a:pt x="47277" y="-131"/>
                  <a:pt x="44751" y="-632"/>
                  <a:pt x="42885" y="616"/>
                </a:cubicBezTo>
                <a:cubicBezTo>
                  <a:pt x="42867" y="628"/>
                  <a:pt x="42850" y="639"/>
                  <a:pt x="42832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19" y="46930"/>
                  <a:pt x="78394" y="44283"/>
                  <a:pt x="77055" y="42358"/>
                </a:cubicBezTo>
                <a:cubicBezTo>
                  <a:pt x="76978" y="42246"/>
                  <a:pt x="76895" y="42138"/>
                  <a:pt x="7680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8" name="任意多边形: 形状 167">
            <a:extLst>
              <a:ext uri="{FF2B5EF4-FFF2-40B4-BE49-F238E27FC236}">
                <a16:creationId xmlns:a16="http://schemas.microsoft.com/office/drawing/2014/main" id="{0FA82F90-29C9-D258-7F08-96E89563DFEE}"/>
              </a:ext>
            </a:extLst>
          </p:cNvPr>
          <p:cNvSpPr/>
          <p:nvPr/>
        </p:nvSpPr>
        <p:spPr>
          <a:xfrm>
            <a:off x="11211301" y="3204192"/>
            <a:ext cx="78208" cy="76080"/>
          </a:xfrm>
          <a:custGeom>
            <a:avLst/>
            <a:gdLst>
              <a:gd name="connsiteX0" fmla="*/ 77199 w 78208"/>
              <a:gd name="connsiteY0" fmla="*/ 42036 h 76080"/>
              <a:gd name="connsiteX1" fmla="*/ 48917 w 78208"/>
              <a:gd name="connsiteY1" fmla="*/ 1647 h 76080"/>
              <a:gd name="connsiteX2" fmla="*/ 43134 w 78208"/>
              <a:gd name="connsiteY2" fmla="*/ 653 h 76080"/>
              <a:gd name="connsiteX3" fmla="*/ 1752 w 78208"/>
              <a:gd name="connsiteY3" fmla="*/ 28483 h 76080"/>
              <a:gd name="connsiteX4" fmla="*/ 577 w 78208"/>
              <a:gd name="connsiteY4" fmla="*/ 34266 h 76080"/>
              <a:gd name="connsiteX5" fmla="*/ 26600 w 78208"/>
              <a:gd name="connsiteY5" fmla="*/ 74112 h 76080"/>
              <a:gd name="connsiteX6" fmla="*/ 32292 w 78208"/>
              <a:gd name="connsiteY6" fmla="*/ 75378 h 76080"/>
              <a:gd name="connsiteX7" fmla="*/ 75933 w 78208"/>
              <a:gd name="connsiteY7" fmla="*/ 48271 h 76080"/>
              <a:gd name="connsiteX8" fmla="*/ 77705 w 78208"/>
              <a:gd name="connsiteY8" fmla="*/ 42800 h 76080"/>
              <a:gd name="connsiteX9" fmla="*/ 77199 w 78208"/>
              <a:gd name="connsiteY9" fmla="*/ 42036 h 7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08" h="76080">
                <a:moveTo>
                  <a:pt x="77199" y="42036"/>
                </a:moveTo>
                <a:lnTo>
                  <a:pt x="48917" y="1647"/>
                </a:lnTo>
                <a:cubicBezTo>
                  <a:pt x="47565" y="-177"/>
                  <a:pt x="45018" y="-614"/>
                  <a:pt x="43134" y="653"/>
                </a:cubicBezTo>
                <a:lnTo>
                  <a:pt x="1752" y="28483"/>
                </a:lnTo>
                <a:cubicBezTo>
                  <a:pt x="-93" y="29806"/>
                  <a:pt x="-605" y="32328"/>
                  <a:pt x="577" y="34266"/>
                </a:cubicBezTo>
                <a:lnTo>
                  <a:pt x="26600" y="74112"/>
                </a:lnTo>
                <a:cubicBezTo>
                  <a:pt x="27833" y="76018"/>
                  <a:pt x="30367" y="76581"/>
                  <a:pt x="32292" y="75378"/>
                </a:cubicBezTo>
                <a:lnTo>
                  <a:pt x="75933" y="48271"/>
                </a:lnTo>
                <a:cubicBezTo>
                  <a:pt x="77933" y="47249"/>
                  <a:pt x="78726" y="44800"/>
                  <a:pt x="77705" y="42800"/>
                </a:cubicBezTo>
                <a:cubicBezTo>
                  <a:pt x="77565" y="42527"/>
                  <a:pt x="77395" y="42271"/>
                  <a:pt x="77199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E8812D5D-ED6B-39E6-C509-6A9DB6E4DBE9}"/>
              </a:ext>
            </a:extLst>
          </p:cNvPr>
          <p:cNvSpPr/>
          <p:nvPr/>
        </p:nvSpPr>
        <p:spPr>
          <a:xfrm>
            <a:off x="11147479" y="3248654"/>
            <a:ext cx="78231" cy="76041"/>
          </a:xfrm>
          <a:custGeom>
            <a:avLst/>
            <a:gdLst>
              <a:gd name="connsiteX0" fmla="*/ 77140 w 78231"/>
              <a:gd name="connsiteY0" fmla="*/ 42029 h 76041"/>
              <a:gd name="connsiteX1" fmla="*/ 48858 w 78231"/>
              <a:gd name="connsiteY1" fmla="*/ 1640 h 76041"/>
              <a:gd name="connsiteX2" fmla="*/ 43166 w 78231"/>
              <a:gd name="connsiteY2" fmla="*/ 646 h 76041"/>
              <a:gd name="connsiteX3" fmla="*/ 1783 w 78231"/>
              <a:gd name="connsiteY3" fmla="*/ 28475 h 76041"/>
              <a:gd name="connsiteX4" fmla="*/ 609 w 78231"/>
              <a:gd name="connsiteY4" fmla="*/ 34258 h 76041"/>
              <a:gd name="connsiteX5" fmla="*/ 26541 w 78231"/>
              <a:gd name="connsiteY5" fmla="*/ 74105 h 76041"/>
              <a:gd name="connsiteX6" fmla="*/ 32233 w 78231"/>
              <a:gd name="connsiteY6" fmla="*/ 75370 h 76041"/>
              <a:gd name="connsiteX7" fmla="*/ 75965 w 78231"/>
              <a:gd name="connsiteY7" fmla="*/ 48263 h 76041"/>
              <a:gd name="connsiteX8" fmla="*/ 77758 w 78231"/>
              <a:gd name="connsiteY8" fmla="*/ 42934 h 76041"/>
              <a:gd name="connsiteX9" fmla="*/ 77140 w 78231"/>
              <a:gd name="connsiteY9" fmla="*/ 42028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31" h="76041">
                <a:moveTo>
                  <a:pt x="77140" y="42029"/>
                </a:moveTo>
                <a:lnTo>
                  <a:pt x="48858" y="1640"/>
                </a:lnTo>
                <a:cubicBezTo>
                  <a:pt x="47539" y="-172"/>
                  <a:pt x="45021" y="-612"/>
                  <a:pt x="43166" y="646"/>
                </a:cubicBezTo>
                <a:lnTo>
                  <a:pt x="1783" y="28475"/>
                </a:lnTo>
                <a:cubicBezTo>
                  <a:pt x="-102" y="29771"/>
                  <a:pt x="-622" y="32329"/>
                  <a:pt x="609" y="34258"/>
                </a:cubicBezTo>
                <a:lnTo>
                  <a:pt x="26541" y="74105"/>
                </a:lnTo>
                <a:cubicBezTo>
                  <a:pt x="27803" y="75968"/>
                  <a:pt x="30300" y="76523"/>
                  <a:pt x="32233" y="75370"/>
                </a:cubicBezTo>
                <a:lnTo>
                  <a:pt x="75965" y="48263"/>
                </a:lnTo>
                <a:cubicBezTo>
                  <a:pt x="77932" y="47286"/>
                  <a:pt x="78735" y="44901"/>
                  <a:pt x="77758" y="42934"/>
                </a:cubicBezTo>
                <a:cubicBezTo>
                  <a:pt x="77595" y="42605"/>
                  <a:pt x="77387" y="42300"/>
                  <a:pt x="77140" y="4202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0" name="任意多边形: 形状 169">
            <a:extLst>
              <a:ext uri="{FF2B5EF4-FFF2-40B4-BE49-F238E27FC236}">
                <a16:creationId xmlns:a16="http://schemas.microsoft.com/office/drawing/2014/main" id="{7F07622C-188D-418D-169A-D9D40479BFE5}"/>
              </a:ext>
            </a:extLst>
          </p:cNvPr>
          <p:cNvSpPr/>
          <p:nvPr/>
        </p:nvSpPr>
        <p:spPr>
          <a:xfrm>
            <a:off x="11086043" y="3291387"/>
            <a:ext cx="77990" cy="76079"/>
          </a:xfrm>
          <a:custGeom>
            <a:avLst/>
            <a:gdLst>
              <a:gd name="connsiteX0" fmla="*/ 76862 w 77990"/>
              <a:gd name="connsiteY0" fmla="*/ 42034 h 76079"/>
              <a:gd name="connsiteX1" fmla="*/ 48852 w 77990"/>
              <a:gd name="connsiteY1" fmla="*/ 1736 h 76079"/>
              <a:gd name="connsiteX2" fmla="*/ 43212 w 77990"/>
              <a:gd name="connsiteY2" fmla="*/ 616 h 76079"/>
              <a:gd name="connsiteX3" fmla="*/ 43159 w 77990"/>
              <a:gd name="connsiteY3" fmla="*/ 651 h 76079"/>
              <a:gd name="connsiteX4" fmla="*/ 1776 w 77990"/>
              <a:gd name="connsiteY4" fmla="*/ 28571 h 76079"/>
              <a:gd name="connsiteX5" fmla="*/ 602 w 77990"/>
              <a:gd name="connsiteY5" fmla="*/ 34264 h 76079"/>
              <a:gd name="connsiteX6" fmla="*/ 26534 w 77990"/>
              <a:gd name="connsiteY6" fmla="*/ 74111 h 76079"/>
              <a:gd name="connsiteX7" fmla="*/ 32227 w 77990"/>
              <a:gd name="connsiteY7" fmla="*/ 75376 h 76079"/>
              <a:gd name="connsiteX8" fmla="*/ 75958 w 77990"/>
              <a:gd name="connsiteY8" fmla="*/ 48269 h 76079"/>
              <a:gd name="connsiteX9" fmla="*/ 77352 w 77990"/>
              <a:gd name="connsiteY9" fmla="*/ 42690 h 76079"/>
              <a:gd name="connsiteX10" fmla="*/ 76862 w 77990"/>
              <a:gd name="connsiteY10" fmla="*/ 42034 h 7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990" h="76079">
                <a:moveTo>
                  <a:pt x="76862" y="42034"/>
                </a:moveTo>
                <a:lnTo>
                  <a:pt x="48852" y="1736"/>
                </a:lnTo>
                <a:cubicBezTo>
                  <a:pt x="47604" y="-131"/>
                  <a:pt x="45078" y="-632"/>
                  <a:pt x="43212" y="616"/>
                </a:cubicBezTo>
                <a:cubicBezTo>
                  <a:pt x="43194" y="628"/>
                  <a:pt x="43177" y="639"/>
                  <a:pt x="43159" y="651"/>
                </a:cubicBezTo>
                <a:lnTo>
                  <a:pt x="1776" y="28571"/>
                </a:lnTo>
                <a:cubicBezTo>
                  <a:pt x="-98" y="29834"/>
                  <a:pt x="-619" y="32362"/>
                  <a:pt x="602" y="34264"/>
                </a:cubicBezTo>
                <a:lnTo>
                  <a:pt x="26534" y="74111"/>
                </a:lnTo>
                <a:cubicBezTo>
                  <a:pt x="27768" y="76016"/>
                  <a:pt x="30302" y="76579"/>
                  <a:pt x="32227" y="75376"/>
                </a:cubicBezTo>
                <a:lnTo>
                  <a:pt x="75958" y="48269"/>
                </a:lnTo>
                <a:cubicBezTo>
                  <a:pt x="77884" y="47113"/>
                  <a:pt x="78507" y="44615"/>
                  <a:pt x="77352" y="42690"/>
                </a:cubicBezTo>
                <a:cubicBezTo>
                  <a:pt x="77211" y="42456"/>
                  <a:pt x="77047" y="42236"/>
                  <a:pt x="76862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1" name="任意多边形: 形状 170">
            <a:extLst>
              <a:ext uri="{FF2B5EF4-FFF2-40B4-BE49-F238E27FC236}">
                <a16:creationId xmlns:a16="http://schemas.microsoft.com/office/drawing/2014/main" id="{0952D01D-8A18-E53C-99D1-72EC83AD0CD5}"/>
              </a:ext>
            </a:extLst>
          </p:cNvPr>
          <p:cNvSpPr/>
          <p:nvPr/>
        </p:nvSpPr>
        <p:spPr>
          <a:xfrm>
            <a:off x="11485228" y="2927392"/>
            <a:ext cx="74024" cy="72486"/>
          </a:xfrm>
          <a:custGeom>
            <a:avLst/>
            <a:gdLst>
              <a:gd name="connsiteX0" fmla="*/ 72442 w 74024"/>
              <a:gd name="connsiteY0" fmla="*/ 36203 h 72486"/>
              <a:gd name="connsiteX1" fmla="*/ 49763 w 74024"/>
              <a:gd name="connsiteY1" fmla="*/ 3675 h 72486"/>
              <a:gd name="connsiteX2" fmla="*/ 37475 w 74024"/>
              <a:gd name="connsiteY2" fmla="*/ 1416 h 72486"/>
              <a:gd name="connsiteX3" fmla="*/ 3772 w 74024"/>
              <a:gd name="connsiteY3" fmla="*/ 24186 h 72486"/>
              <a:gd name="connsiteX4" fmla="*/ 1332 w 74024"/>
              <a:gd name="connsiteY4" fmla="*/ 36384 h 72486"/>
              <a:gd name="connsiteX5" fmla="*/ 22204 w 74024"/>
              <a:gd name="connsiteY5" fmla="*/ 68460 h 72486"/>
              <a:gd name="connsiteX6" fmla="*/ 34402 w 74024"/>
              <a:gd name="connsiteY6" fmla="*/ 71080 h 72486"/>
              <a:gd name="connsiteX7" fmla="*/ 69912 w 74024"/>
              <a:gd name="connsiteY7" fmla="*/ 48762 h 72486"/>
              <a:gd name="connsiteX8" fmla="*/ 72468 w 74024"/>
              <a:gd name="connsiteY8" fmla="*/ 36242 h 72486"/>
              <a:gd name="connsiteX9" fmla="*/ 72442 w 74024"/>
              <a:gd name="connsiteY9" fmla="*/ 36203 h 7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86">
                <a:moveTo>
                  <a:pt x="72442" y="36203"/>
                </a:moveTo>
                <a:lnTo>
                  <a:pt x="49763" y="3675"/>
                </a:lnTo>
                <a:cubicBezTo>
                  <a:pt x="46931" y="-245"/>
                  <a:pt x="41515" y="-1241"/>
                  <a:pt x="37475" y="1416"/>
                </a:cubicBezTo>
                <a:lnTo>
                  <a:pt x="3772" y="24186"/>
                </a:lnTo>
                <a:cubicBezTo>
                  <a:pt x="-157" y="26955"/>
                  <a:pt x="-1229" y="32316"/>
                  <a:pt x="1332" y="36384"/>
                </a:cubicBezTo>
                <a:lnTo>
                  <a:pt x="22204" y="68460"/>
                </a:lnTo>
                <a:cubicBezTo>
                  <a:pt x="24918" y="72451"/>
                  <a:pt x="30289" y="73605"/>
                  <a:pt x="34402" y="71080"/>
                </a:cubicBezTo>
                <a:lnTo>
                  <a:pt x="69912" y="48762"/>
                </a:lnTo>
                <a:cubicBezTo>
                  <a:pt x="74075" y="46011"/>
                  <a:pt x="75220" y="40405"/>
                  <a:pt x="72468" y="36242"/>
                </a:cubicBezTo>
                <a:cubicBezTo>
                  <a:pt x="72459" y="36229"/>
                  <a:pt x="72451" y="36216"/>
                  <a:pt x="72442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2" name="任意多边形: 形状 171">
            <a:extLst>
              <a:ext uri="{FF2B5EF4-FFF2-40B4-BE49-F238E27FC236}">
                <a16:creationId xmlns:a16="http://schemas.microsoft.com/office/drawing/2014/main" id="{87080A7B-CFCF-1B7A-E66F-EF47B0CE97CA}"/>
              </a:ext>
            </a:extLst>
          </p:cNvPr>
          <p:cNvSpPr/>
          <p:nvPr/>
        </p:nvSpPr>
        <p:spPr>
          <a:xfrm>
            <a:off x="11420895" y="2972006"/>
            <a:ext cx="74024" cy="72443"/>
          </a:xfrm>
          <a:custGeom>
            <a:avLst/>
            <a:gdLst>
              <a:gd name="connsiteX0" fmla="*/ 72442 w 74024"/>
              <a:gd name="connsiteY0" fmla="*/ 36134 h 72443"/>
              <a:gd name="connsiteX1" fmla="*/ 49672 w 74024"/>
              <a:gd name="connsiteY1" fmla="*/ 3696 h 72443"/>
              <a:gd name="connsiteX2" fmla="*/ 37475 w 74024"/>
              <a:gd name="connsiteY2" fmla="*/ 1347 h 72443"/>
              <a:gd name="connsiteX3" fmla="*/ 3772 w 74024"/>
              <a:gd name="connsiteY3" fmla="*/ 24117 h 72443"/>
              <a:gd name="connsiteX4" fmla="*/ 1332 w 74024"/>
              <a:gd name="connsiteY4" fmla="*/ 36315 h 72443"/>
              <a:gd name="connsiteX5" fmla="*/ 22204 w 74024"/>
              <a:gd name="connsiteY5" fmla="*/ 68391 h 72443"/>
              <a:gd name="connsiteX6" fmla="*/ 34312 w 74024"/>
              <a:gd name="connsiteY6" fmla="*/ 71102 h 72443"/>
              <a:gd name="connsiteX7" fmla="*/ 69912 w 74024"/>
              <a:gd name="connsiteY7" fmla="*/ 48694 h 72443"/>
              <a:gd name="connsiteX8" fmla="*/ 72468 w 74024"/>
              <a:gd name="connsiteY8" fmla="*/ 36174 h 72443"/>
              <a:gd name="connsiteX9" fmla="*/ 72442 w 74024"/>
              <a:gd name="connsiteY9" fmla="*/ 36134 h 7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43">
                <a:moveTo>
                  <a:pt x="72442" y="36134"/>
                </a:moveTo>
                <a:lnTo>
                  <a:pt x="49672" y="3696"/>
                </a:lnTo>
                <a:cubicBezTo>
                  <a:pt x="46875" y="-201"/>
                  <a:pt x="41519" y="-1232"/>
                  <a:pt x="37475" y="1347"/>
                </a:cubicBezTo>
                <a:lnTo>
                  <a:pt x="3772" y="24117"/>
                </a:lnTo>
                <a:cubicBezTo>
                  <a:pt x="-157" y="26887"/>
                  <a:pt x="-1229" y="32247"/>
                  <a:pt x="1332" y="36315"/>
                </a:cubicBezTo>
                <a:lnTo>
                  <a:pt x="22204" y="68391"/>
                </a:lnTo>
                <a:cubicBezTo>
                  <a:pt x="24884" y="72361"/>
                  <a:pt x="30195" y="73550"/>
                  <a:pt x="34312" y="71102"/>
                </a:cubicBezTo>
                <a:lnTo>
                  <a:pt x="69912" y="48694"/>
                </a:lnTo>
                <a:cubicBezTo>
                  <a:pt x="74075" y="45942"/>
                  <a:pt x="75220" y="40337"/>
                  <a:pt x="72468" y="36174"/>
                </a:cubicBezTo>
                <a:cubicBezTo>
                  <a:pt x="72459" y="36161"/>
                  <a:pt x="72451" y="36147"/>
                  <a:pt x="72442" y="361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3" name="任意多边形: 形状 172">
            <a:extLst>
              <a:ext uri="{FF2B5EF4-FFF2-40B4-BE49-F238E27FC236}">
                <a16:creationId xmlns:a16="http://schemas.microsoft.com/office/drawing/2014/main" id="{E1E55466-E28D-5680-EB85-D84D24A45E15}"/>
              </a:ext>
            </a:extLst>
          </p:cNvPr>
          <p:cNvSpPr/>
          <p:nvPr/>
        </p:nvSpPr>
        <p:spPr>
          <a:xfrm>
            <a:off x="11356950" y="3016664"/>
            <a:ext cx="73824" cy="72369"/>
          </a:xfrm>
          <a:custGeom>
            <a:avLst/>
            <a:gdLst>
              <a:gd name="connsiteX0" fmla="*/ 72053 w 73824"/>
              <a:gd name="connsiteY0" fmla="*/ 36022 h 72369"/>
              <a:gd name="connsiteX1" fmla="*/ 49013 w 73824"/>
              <a:gd name="connsiteY1" fmla="*/ 3675 h 72369"/>
              <a:gd name="connsiteX2" fmla="*/ 36724 w 73824"/>
              <a:gd name="connsiteY2" fmla="*/ 1416 h 72369"/>
              <a:gd name="connsiteX3" fmla="*/ 3835 w 73824"/>
              <a:gd name="connsiteY3" fmla="*/ 24005 h 72369"/>
              <a:gd name="connsiteX4" fmla="*/ 1304 w 73824"/>
              <a:gd name="connsiteY4" fmla="*/ 36203 h 72369"/>
              <a:gd name="connsiteX5" fmla="*/ 22177 w 73824"/>
              <a:gd name="connsiteY5" fmla="*/ 68279 h 72369"/>
              <a:gd name="connsiteX6" fmla="*/ 34375 w 73824"/>
              <a:gd name="connsiteY6" fmla="*/ 70990 h 72369"/>
              <a:gd name="connsiteX7" fmla="*/ 69975 w 73824"/>
              <a:gd name="connsiteY7" fmla="*/ 48672 h 72369"/>
              <a:gd name="connsiteX8" fmla="*/ 72087 w 73824"/>
              <a:gd name="connsiteY8" fmla="*/ 36070 h 72369"/>
              <a:gd name="connsiteX9" fmla="*/ 72053 w 73824"/>
              <a:gd name="connsiteY9" fmla="*/ 36022 h 7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824" h="72369">
                <a:moveTo>
                  <a:pt x="72053" y="36022"/>
                </a:moveTo>
                <a:lnTo>
                  <a:pt x="49013" y="3675"/>
                </a:lnTo>
                <a:cubicBezTo>
                  <a:pt x="46181" y="-245"/>
                  <a:pt x="40765" y="-1241"/>
                  <a:pt x="36724" y="1416"/>
                </a:cubicBezTo>
                <a:lnTo>
                  <a:pt x="3835" y="24005"/>
                </a:lnTo>
                <a:cubicBezTo>
                  <a:pt x="-125" y="26747"/>
                  <a:pt x="-1238" y="32112"/>
                  <a:pt x="1304" y="36203"/>
                </a:cubicBezTo>
                <a:lnTo>
                  <a:pt x="22177" y="68279"/>
                </a:lnTo>
                <a:cubicBezTo>
                  <a:pt x="24862" y="72302"/>
                  <a:pt x="30239" y="73496"/>
                  <a:pt x="34375" y="70990"/>
                </a:cubicBezTo>
                <a:lnTo>
                  <a:pt x="69975" y="48672"/>
                </a:lnTo>
                <a:cubicBezTo>
                  <a:pt x="74038" y="45775"/>
                  <a:pt x="74984" y="40133"/>
                  <a:pt x="72087" y="36070"/>
                </a:cubicBezTo>
                <a:cubicBezTo>
                  <a:pt x="72076" y="36054"/>
                  <a:pt x="72065" y="36038"/>
                  <a:pt x="72053" y="3602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4" name="任意多边形: 形状 173">
            <a:extLst>
              <a:ext uri="{FF2B5EF4-FFF2-40B4-BE49-F238E27FC236}">
                <a16:creationId xmlns:a16="http://schemas.microsoft.com/office/drawing/2014/main" id="{89AEF3F9-F431-E3E7-DE69-4BEE86266FFD}"/>
              </a:ext>
            </a:extLst>
          </p:cNvPr>
          <p:cNvSpPr/>
          <p:nvPr/>
        </p:nvSpPr>
        <p:spPr>
          <a:xfrm>
            <a:off x="11292138" y="3061159"/>
            <a:ext cx="74067" cy="72381"/>
          </a:xfrm>
          <a:custGeom>
            <a:avLst/>
            <a:gdLst>
              <a:gd name="connsiteX0" fmla="*/ 72442 w 74067"/>
              <a:gd name="connsiteY0" fmla="*/ 36072 h 72381"/>
              <a:gd name="connsiteX1" fmla="*/ 49672 w 74067"/>
              <a:gd name="connsiteY1" fmla="*/ 3635 h 72381"/>
              <a:gd name="connsiteX2" fmla="*/ 37475 w 74067"/>
              <a:gd name="connsiteY2" fmla="*/ 1376 h 72381"/>
              <a:gd name="connsiteX3" fmla="*/ 3772 w 74067"/>
              <a:gd name="connsiteY3" fmla="*/ 24055 h 72381"/>
              <a:gd name="connsiteX4" fmla="*/ 1332 w 74067"/>
              <a:gd name="connsiteY4" fmla="*/ 36253 h 72381"/>
              <a:gd name="connsiteX5" fmla="*/ 22204 w 74067"/>
              <a:gd name="connsiteY5" fmla="*/ 68329 h 72381"/>
              <a:gd name="connsiteX6" fmla="*/ 34312 w 74067"/>
              <a:gd name="connsiteY6" fmla="*/ 71040 h 72381"/>
              <a:gd name="connsiteX7" fmla="*/ 69912 w 74067"/>
              <a:gd name="connsiteY7" fmla="*/ 48722 h 72381"/>
              <a:gd name="connsiteX8" fmla="*/ 72538 w 74067"/>
              <a:gd name="connsiteY8" fmla="*/ 36216 h 72381"/>
              <a:gd name="connsiteX9" fmla="*/ 72442 w 74067"/>
              <a:gd name="connsiteY9" fmla="*/ 36072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67" h="72381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4" y="68329"/>
                </a:lnTo>
                <a:cubicBezTo>
                  <a:pt x="24884" y="72299"/>
                  <a:pt x="30195" y="73488"/>
                  <a:pt x="34312" y="71040"/>
                </a:cubicBezTo>
                <a:lnTo>
                  <a:pt x="69912" y="48722"/>
                </a:lnTo>
                <a:cubicBezTo>
                  <a:pt x="74091" y="45994"/>
                  <a:pt x="75266" y="40395"/>
                  <a:pt x="72538" y="36216"/>
                </a:cubicBezTo>
                <a:cubicBezTo>
                  <a:pt x="72507" y="36168"/>
                  <a:pt x="72475" y="36120"/>
                  <a:pt x="72442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5" name="任意多边形: 形状 174">
            <a:extLst>
              <a:ext uri="{FF2B5EF4-FFF2-40B4-BE49-F238E27FC236}">
                <a16:creationId xmlns:a16="http://schemas.microsoft.com/office/drawing/2014/main" id="{09047E27-9332-E735-E378-6DC03B09EE31}"/>
              </a:ext>
            </a:extLst>
          </p:cNvPr>
          <p:cNvSpPr/>
          <p:nvPr/>
        </p:nvSpPr>
        <p:spPr>
          <a:xfrm>
            <a:off x="11225914" y="3103802"/>
            <a:ext cx="78183" cy="76153"/>
          </a:xfrm>
          <a:custGeom>
            <a:avLst/>
            <a:gdLst>
              <a:gd name="connsiteX0" fmla="*/ 77223 w 78183"/>
              <a:gd name="connsiteY0" fmla="*/ 42041 h 76153"/>
              <a:gd name="connsiteX1" fmla="*/ 48942 w 78183"/>
              <a:gd name="connsiteY1" fmla="*/ 1742 h 76153"/>
              <a:gd name="connsiteX2" fmla="*/ 43165 w 78183"/>
              <a:gd name="connsiteY2" fmla="*/ 654 h 76153"/>
              <a:gd name="connsiteX3" fmla="*/ 43159 w 78183"/>
              <a:gd name="connsiteY3" fmla="*/ 658 h 76153"/>
              <a:gd name="connsiteX4" fmla="*/ 1776 w 78183"/>
              <a:gd name="connsiteY4" fmla="*/ 28578 h 76153"/>
              <a:gd name="connsiteX5" fmla="*/ 602 w 78183"/>
              <a:gd name="connsiteY5" fmla="*/ 34270 h 76153"/>
              <a:gd name="connsiteX6" fmla="*/ 26534 w 78183"/>
              <a:gd name="connsiteY6" fmla="*/ 74208 h 76153"/>
              <a:gd name="connsiteX7" fmla="*/ 32289 w 78183"/>
              <a:gd name="connsiteY7" fmla="*/ 75400 h 76153"/>
              <a:gd name="connsiteX8" fmla="*/ 32316 w 78183"/>
              <a:gd name="connsiteY8" fmla="*/ 75382 h 76153"/>
              <a:gd name="connsiteX9" fmla="*/ 75958 w 78183"/>
              <a:gd name="connsiteY9" fmla="*/ 48275 h 76153"/>
              <a:gd name="connsiteX10" fmla="*/ 77618 w 78183"/>
              <a:gd name="connsiteY10" fmla="*/ 42637 h 76153"/>
              <a:gd name="connsiteX11" fmla="*/ 77223 w 78183"/>
              <a:gd name="connsiteY11" fmla="*/ 42041 h 76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83" h="76153">
                <a:moveTo>
                  <a:pt x="77223" y="42041"/>
                </a:moveTo>
                <a:lnTo>
                  <a:pt x="48942" y="1742"/>
                </a:lnTo>
                <a:cubicBezTo>
                  <a:pt x="47647" y="-153"/>
                  <a:pt x="45061" y="-641"/>
                  <a:pt x="43165" y="654"/>
                </a:cubicBezTo>
                <a:cubicBezTo>
                  <a:pt x="43163" y="655"/>
                  <a:pt x="43161" y="657"/>
                  <a:pt x="43159" y="658"/>
                </a:cubicBezTo>
                <a:lnTo>
                  <a:pt x="1776" y="28578"/>
                </a:lnTo>
                <a:cubicBezTo>
                  <a:pt x="-98" y="29841"/>
                  <a:pt x="-619" y="32369"/>
                  <a:pt x="602" y="34270"/>
                </a:cubicBezTo>
                <a:lnTo>
                  <a:pt x="26534" y="74208"/>
                </a:lnTo>
                <a:cubicBezTo>
                  <a:pt x="27794" y="76126"/>
                  <a:pt x="30371" y="76661"/>
                  <a:pt x="32289" y="75400"/>
                </a:cubicBezTo>
                <a:cubicBezTo>
                  <a:pt x="32298" y="75394"/>
                  <a:pt x="32308" y="75389"/>
                  <a:pt x="32316" y="75382"/>
                </a:cubicBezTo>
                <a:lnTo>
                  <a:pt x="75958" y="48275"/>
                </a:lnTo>
                <a:cubicBezTo>
                  <a:pt x="77974" y="47177"/>
                  <a:pt x="78716" y="44652"/>
                  <a:pt x="77618" y="42637"/>
                </a:cubicBezTo>
                <a:cubicBezTo>
                  <a:pt x="77504" y="42427"/>
                  <a:pt x="77371" y="42228"/>
                  <a:pt x="77223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6" name="任意多边形: 形状 175">
            <a:extLst>
              <a:ext uri="{FF2B5EF4-FFF2-40B4-BE49-F238E27FC236}">
                <a16:creationId xmlns:a16="http://schemas.microsoft.com/office/drawing/2014/main" id="{9C2C9B21-F831-2066-2B90-0176D627E862}"/>
              </a:ext>
            </a:extLst>
          </p:cNvPr>
          <p:cNvSpPr/>
          <p:nvPr/>
        </p:nvSpPr>
        <p:spPr>
          <a:xfrm>
            <a:off x="11169254" y="3143294"/>
            <a:ext cx="77948" cy="76046"/>
          </a:xfrm>
          <a:custGeom>
            <a:avLst/>
            <a:gdLst>
              <a:gd name="connsiteX0" fmla="*/ 76869 w 77948"/>
              <a:gd name="connsiteY0" fmla="*/ 42034 h 76046"/>
              <a:gd name="connsiteX1" fmla="*/ 48587 w 77948"/>
              <a:gd name="connsiteY1" fmla="*/ 1736 h 76046"/>
              <a:gd name="connsiteX2" fmla="*/ 42947 w 77948"/>
              <a:gd name="connsiteY2" fmla="*/ 616 h 76046"/>
              <a:gd name="connsiteX3" fmla="*/ 42895 w 77948"/>
              <a:gd name="connsiteY3" fmla="*/ 651 h 76046"/>
              <a:gd name="connsiteX4" fmla="*/ 1783 w 77948"/>
              <a:gd name="connsiteY4" fmla="*/ 28481 h 76046"/>
              <a:gd name="connsiteX5" fmla="*/ 609 w 77948"/>
              <a:gd name="connsiteY5" fmla="*/ 34264 h 76046"/>
              <a:gd name="connsiteX6" fmla="*/ 26541 w 77948"/>
              <a:gd name="connsiteY6" fmla="*/ 74111 h 76046"/>
              <a:gd name="connsiteX7" fmla="*/ 32233 w 77948"/>
              <a:gd name="connsiteY7" fmla="*/ 75376 h 76046"/>
              <a:gd name="connsiteX8" fmla="*/ 75966 w 77948"/>
              <a:gd name="connsiteY8" fmla="*/ 48269 h 76046"/>
              <a:gd name="connsiteX9" fmla="*/ 77240 w 77948"/>
              <a:gd name="connsiteY9" fmla="*/ 42531 h 76046"/>
              <a:gd name="connsiteX10" fmla="*/ 76869 w 77948"/>
              <a:gd name="connsiteY10" fmla="*/ 42034 h 7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948" h="76046">
                <a:moveTo>
                  <a:pt x="76869" y="42034"/>
                </a:moveTo>
                <a:lnTo>
                  <a:pt x="48587" y="1736"/>
                </a:lnTo>
                <a:cubicBezTo>
                  <a:pt x="47339" y="-131"/>
                  <a:pt x="44814" y="-632"/>
                  <a:pt x="42947" y="616"/>
                </a:cubicBezTo>
                <a:cubicBezTo>
                  <a:pt x="42930" y="628"/>
                  <a:pt x="42913" y="639"/>
                  <a:pt x="42895" y="651"/>
                </a:cubicBezTo>
                <a:lnTo>
                  <a:pt x="1783" y="28481"/>
                </a:lnTo>
                <a:cubicBezTo>
                  <a:pt x="-102" y="29777"/>
                  <a:pt x="-622" y="32335"/>
                  <a:pt x="609" y="34264"/>
                </a:cubicBezTo>
                <a:lnTo>
                  <a:pt x="26541" y="74111"/>
                </a:lnTo>
                <a:cubicBezTo>
                  <a:pt x="27803" y="75974"/>
                  <a:pt x="30300" y="76529"/>
                  <a:pt x="32233" y="75376"/>
                </a:cubicBezTo>
                <a:lnTo>
                  <a:pt x="75966" y="48269"/>
                </a:lnTo>
                <a:cubicBezTo>
                  <a:pt x="77902" y="47036"/>
                  <a:pt x="78473" y="44467"/>
                  <a:pt x="77240" y="42531"/>
                </a:cubicBezTo>
                <a:cubicBezTo>
                  <a:pt x="77129" y="42356"/>
                  <a:pt x="77005" y="42191"/>
                  <a:pt x="76869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7368D291-429B-A0C8-C950-84AB014720EC}"/>
              </a:ext>
            </a:extLst>
          </p:cNvPr>
          <p:cNvSpPr/>
          <p:nvPr/>
        </p:nvSpPr>
        <p:spPr>
          <a:xfrm>
            <a:off x="11105192" y="3187476"/>
            <a:ext cx="78128" cy="76081"/>
          </a:xfrm>
          <a:custGeom>
            <a:avLst/>
            <a:gdLst>
              <a:gd name="connsiteX0" fmla="*/ 77140 w 78128"/>
              <a:gd name="connsiteY0" fmla="*/ 42036 h 76081"/>
              <a:gd name="connsiteX1" fmla="*/ 48859 w 78128"/>
              <a:gd name="connsiteY1" fmla="*/ 1647 h 76081"/>
              <a:gd name="connsiteX2" fmla="*/ 43076 w 78128"/>
              <a:gd name="connsiteY2" fmla="*/ 653 h 76081"/>
              <a:gd name="connsiteX3" fmla="*/ 1783 w 78128"/>
              <a:gd name="connsiteY3" fmla="*/ 28483 h 76081"/>
              <a:gd name="connsiteX4" fmla="*/ 609 w 78128"/>
              <a:gd name="connsiteY4" fmla="*/ 34266 h 76081"/>
              <a:gd name="connsiteX5" fmla="*/ 26541 w 78128"/>
              <a:gd name="connsiteY5" fmla="*/ 74113 h 76081"/>
              <a:gd name="connsiteX6" fmla="*/ 32234 w 78128"/>
              <a:gd name="connsiteY6" fmla="*/ 75378 h 76081"/>
              <a:gd name="connsiteX7" fmla="*/ 75966 w 78128"/>
              <a:gd name="connsiteY7" fmla="*/ 48271 h 76081"/>
              <a:gd name="connsiteX8" fmla="*/ 77528 w 78128"/>
              <a:gd name="connsiteY8" fmla="*/ 42604 h 76081"/>
              <a:gd name="connsiteX9" fmla="*/ 77140 w 78128"/>
              <a:gd name="connsiteY9" fmla="*/ 42036 h 76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28" h="76081">
                <a:moveTo>
                  <a:pt x="77140" y="42036"/>
                </a:moveTo>
                <a:lnTo>
                  <a:pt x="48859" y="1647"/>
                </a:lnTo>
                <a:cubicBezTo>
                  <a:pt x="47507" y="-177"/>
                  <a:pt x="44959" y="-614"/>
                  <a:pt x="43076" y="653"/>
                </a:cubicBezTo>
                <a:lnTo>
                  <a:pt x="1783" y="28483"/>
                </a:lnTo>
                <a:cubicBezTo>
                  <a:pt x="-102" y="29779"/>
                  <a:pt x="-622" y="32336"/>
                  <a:pt x="609" y="34266"/>
                </a:cubicBezTo>
                <a:lnTo>
                  <a:pt x="26541" y="74113"/>
                </a:lnTo>
                <a:cubicBezTo>
                  <a:pt x="27775" y="76018"/>
                  <a:pt x="30309" y="76581"/>
                  <a:pt x="32234" y="75378"/>
                </a:cubicBezTo>
                <a:lnTo>
                  <a:pt x="75966" y="48271"/>
                </a:lnTo>
                <a:cubicBezTo>
                  <a:pt x="77962" y="47137"/>
                  <a:pt x="78661" y="44601"/>
                  <a:pt x="77528" y="42604"/>
                </a:cubicBezTo>
                <a:cubicBezTo>
                  <a:pt x="77414" y="42405"/>
                  <a:pt x="77285" y="42215"/>
                  <a:pt x="77140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BE4D7157-D185-AFA9-57F6-D55F8A8D889D}"/>
              </a:ext>
            </a:extLst>
          </p:cNvPr>
          <p:cNvSpPr/>
          <p:nvPr/>
        </p:nvSpPr>
        <p:spPr>
          <a:xfrm>
            <a:off x="11043361" y="3230209"/>
            <a:ext cx="78111" cy="76147"/>
          </a:xfrm>
          <a:custGeom>
            <a:avLst/>
            <a:gdLst>
              <a:gd name="connsiteX0" fmla="*/ 77167 w 78111"/>
              <a:gd name="connsiteY0" fmla="*/ 42041 h 76147"/>
              <a:gd name="connsiteX1" fmla="*/ 48886 w 78111"/>
              <a:gd name="connsiteY1" fmla="*/ 1742 h 76147"/>
              <a:gd name="connsiteX2" fmla="*/ 43110 w 78111"/>
              <a:gd name="connsiteY2" fmla="*/ 654 h 76147"/>
              <a:gd name="connsiteX3" fmla="*/ 43104 w 78111"/>
              <a:gd name="connsiteY3" fmla="*/ 658 h 76147"/>
              <a:gd name="connsiteX4" fmla="*/ 1811 w 78111"/>
              <a:gd name="connsiteY4" fmla="*/ 28578 h 76147"/>
              <a:gd name="connsiteX5" fmla="*/ 588 w 78111"/>
              <a:gd name="connsiteY5" fmla="*/ 34197 h 76147"/>
              <a:gd name="connsiteX6" fmla="*/ 636 w 78111"/>
              <a:gd name="connsiteY6" fmla="*/ 34270 h 76147"/>
              <a:gd name="connsiteX7" fmla="*/ 26568 w 78111"/>
              <a:gd name="connsiteY7" fmla="*/ 74208 h 76147"/>
              <a:gd name="connsiteX8" fmla="*/ 32187 w 78111"/>
              <a:gd name="connsiteY8" fmla="*/ 75431 h 76147"/>
              <a:gd name="connsiteX9" fmla="*/ 32261 w 78111"/>
              <a:gd name="connsiteY9" fmla="*/ 75382 h 76147"/>
              <a:gd name="connsiteX10" fmla="*/ 75993 w 78111"/>
              <a:gd name="connsiteY10" fmla="*/ 48275 h 76147"/>
              <a:gd name="connsiteX11" fmla="*/ 77446 w 78111"/>
              <a:gd name="connsiteY11" fmla="*/ 42448 h 76147"/>
              <a:gd name="connsiteX12" fmla="*/ 77168 w 78111"/>
              <a:gd name="connsiteY12" fmla="*/ 42041 h 7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11" h="76147">
                <a:moveTo>
                  <a:pt x="77167" y="42041"/>
                </a:moveTo>
                <a:lnTo>
                  <a:pt x="48886" y="1742"/>
                </a:lnTo>
                <a:cubicBezTo>
                  <a:pt x="47592" y="-153"/>
                  <a:pt x="45006" y="-641"/>
                  <a:pt x="43110" y="654"/>
                </a:cubicBezTo>
                <a:cubicBezTo>
                  <a:pt x="43108" y="655"/>
                  <a:pt x="43106" y="657"/>
                  <a:pt x="43104" y="658"/>
                </a:cubicBezTo>
                <a:lnTo>
                  <a:pt x="1811" y="28578"/>
                </a:lnTo>
                <a:cubicBezTo>
                  <a:pt x="-78" y="29792"/>
                  <a:pt x="-626" y="32307"/>
                  <a:pt x="588" y="34197"/>
                </a:cubicBezTo>
                <a:cubicBezTo>
                  <a:pt x="604" y="34221"/>
                  <a:pt x="620" y="34246"/>
                  <a:pt x="636" y="34270"/>
                </a:cubicBezTo>
                <a:lnTo>
                  <a:pt x="26568" y="74208"/>
                </a:lnTo>
                <a:cubicBezTo>
                  <a:pt x="27782" y="76097"/>
                  <a:pt x="30297" y="76645"/>
                  <a:pt x="32187" y="75431"/>
                </a:cubicBezTo>
                <a:cubicBezTo>
                  <a:pt x="32212" y="75415"/>
                  <a:pt x="32237" y="75399"/>
                  <a:pt x="32261" y="75382"/>
                </a:cubicBezTo>
                <a:lnTo>
                  <a:pt x="75993" y="48275"/>
                </a:lnTo>
                <a:cubicBezTo>
                  <a:pt x="78003" y="47067"/>
                  <a:pt x="78654" y="44458"/>
                  <a:pt x="77446" y="42448"/>
                </a:cubicBezTo>
                <a:cubicBezTo>
                  <a:pt x="77361" y="42307"/>
                  <a:pt x="77268" y="42171"/>
                  <a:pt x="77168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id="{89A32BF8-FBEC-FDC0-F765-00C8845A2950}"/>
              </a:ext>
            </a:extLst>
          </p:cNvPr>
          <p:cNvSpPr/>
          <p:nvPr/>
        </p:nvSpPr>
        <p:spPr>
          <a:xfrm>
            <a:off x="11023872" y="3334214"/>
            <a:ext cx="78240" cy="76048"/>
          </a:xfrm>
          <a:custGeom>
            <a:avLst/>
            <a:gdLst>
              <a:gd name="connsiteX0" fmla="*/ 77231 w 78240"/>
              <a:gd name="connsiteY0" fmla="*/ 42036 h 76048"/>
              <a:gd name="connsiteX1" fmla="*/ 48949 w 78240"/>
              <a:gd name="connsiteY1" fmla="*/ 1647 h 76048"/>
              <a:gd name="connsiteX2" fmla="*/ 43166 w 78240"/>
              <a:gd name="connsiteY2" fmla="*/ 653 h 76048"/>
              <a:gd name="connsiteX3" fmla="*/ 1783 w 78240"/>
              <a:gd name="connsiteY3" fmla="*/ 28483 h 76048"/>
              <a:gd name="connsiteX4" fmla="*/ 609 w 78240"/>
              <a:gd name="connsiteY4" fmla="*/ 34266 h 76048"/>
              <a:gd name="connsiteX5" fmla="*/ 26541 w 78240"/>
              <a:gd name="connsiteY5" fmla="*/ 74112 h 76048"/>
              <a:gd name="connsiteX6" fmla="*/ 32234 w 78240"/>
              <a:gd name="connsiteY6" fmla="*/ 75378 h 76048"/>
              <a:gd name="connsiteX7" fmla="*/ 75966 w 78240"/>
              <a:gd name="connsiteY7" fmla="*/ 48271 h 76048"/>
              <a:gd name="connsiteX8" fmla="*/ 77737 w 78240"/>
              <a:gd name="connsiteY8" fmla="*/ 42800 h 76048"/>
              <a:gd name="connsiteX9" fmla="*/ 77231 w 78240"/>
              <a:gd name="connsiteY9" fmla="*/ 42036 h 7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40" h="76048">
                <a:moveTo>
                  <a:pt x="77231" y="42036"/>
                </a:moveTo>
                <a:lnTo>
                  <a:pt x="48949" y="1647"/>
                </a:lnTo>
                <a:cubicBezTo>
                  <a:pt x="47597" y="-177"/>
                  <a:pt x="45050" y="-614"/>
                  <a:pt x="43166" y="653"/>
                </a:cubicBezTo>
                <a:lnTo>
                  <a:pt x="1783" y="28483"/>
                </a:lnTo>
                <a:cubicBezTo>
                  <a:pt x="-102" y="29779"/>
                  <a:pt x="-622" y="32336"/>
                  <a:pt x="609" y="34266"/>
                </a:cubicBezTo>
                <a:lnTo>
                  <a:pt x="26541" y="74112"/>
                </a:lnTo>
                <a:cubicBezTo>
                  <a:pt x="27804" y="75976"/>
                  <a:pt x="30301" y="76531"/>
                  <a:pt x="32234" y="75378"/>
                </a:cubicBezTo>
                <a:lnTo>
                  <a:pt x="75966" y="48271"/>
                </a:lnTo>
                <a:cubicBezTo>
                  <a:pt x="77965" y="47249"/>
                  <a:pt x="78758" y="44800"/>
                  <a:pt x="77737" y="42800"/>
                </a:cubicBezTo>
                <a:cubicBezTo>
                  <a:pt x="77597" y="42527"/>
                  <a:pt x="77428" y="42271"/>
                  <a:pt x="77231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815F3EF3-DBB1-6431-6830-BF63B84EED2C}"/>
              </a:ext>
            </a:extLst>
          </p:cNvPr>
          <p:cNvSpPr/>
          <p:nvPr/>
        </p:nvSpPr>
        <p:spPr>
          <a:xfrm>
            <a:off x="10962076" y="3376947"/>
            <a:ext cx="78233" cy="76126"/>
          </a:xfrm>
          <a:custGeom>
            <a:avLst/>
            <a:gdLst>
              <a:gd name="connsiteX0" fmla="*/ 77223 w 78233"/>
              <a:gd name="connsiteY0" fmla="*/ 42041 h 76126"/>
              <a:gd name="connsiteX1" fmla="*/ 48942 w 78233"/>
              <a:gd name="connsiteY1" fmla="*/ 1742 h 76126"/>
              <a:gd name="connsiteX2" fmla="*/ 43165 w 78233"/>
              <a:gd name="connsiteY2" fmla="*/ 654 h 76126"/>
              <a:gd name="connsiteX3" fmla="*/ 43159 w 78233"/>
              <a:gd name="connsiteY3" fmla="*/ 658 h 76126"/>
              <a:gd name="connsiteX4" fmla="*/ 1776 w 78233"/>
              <a:gd name="connsiteY4" fmla="*/ 28578 h 76126"/>
              <a:gd name="connsiteX5" fmla="*/ 602 w 78233"/>
              <a:gd name="connsiteY5" fmla="*/ 34270 h 76126"/>
              <a:gd name="connsiteX6" fmla="*/ 26534 w 78233"/>
              <a:gd name="connsiteY6" fmla="*/ 74117 h 76126"/>
              <a:gd name="connsiteX7" fmla="*/ 32267 w 78233"/>
              <a:gd name="connsiteY7" fmla="*/ 75414 h 76126"/>
              <a:gd name="connsiteX8" fmla="*/ 32316 w 78233"/>
              <a:gd name="connsiteY8" fmla="*/ 75382 h 76126"/>
              <a:gd name="connsiteX9" fmla="*/ 75958 w 78233"/>
              <a:gd name="connsiteY9" fmla="*/ 48275 h 76126"/>
              <a:gd name="connsiteX10" fmla="*/ 77730 w 78233"/>
              <a:gd name="connsiteY10" fmla="*/ 42805 h 76126"/>
              <a:gd name="connsiteX11" fmla="*/ 77224 w 78233"/>
              <a:gd name="connsiteY11" fmla="*/ 42041 h 7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233" h="76126">
                <a:moveTo>
                  <a:pt x="77223" y="42041"/>
                </a:moveTo>
                <a:lnTo>
                  <a:pt x="48942" y="1742"/>
                </a:lnTo>
                <a:cubicBezTo>
                  <a:pt x="47647" y="-153"/>
                  <a:pt x="45061" y="-641"/>
                  <a:pt x="43165" y="654"/>
                </a:cubicBezTo>
                <a:cubicBezTo>
                  <a:pt x="43163" y="655"/>
                  <a:pt x="43161" y="657"/>
                  <a:pt x="43159" y="658"/>
                </a:cubicBezTo>
                <a:lnTo>
                  <a:pt x="1776" y="28578"/>
                </a:lnTo>
                <a:cubicBezTo>
                  <a:pt x="-98" y="29841"/>
                  <a:pt x="-619" y="32369"/>
                  <a:pt x="602" y="34270"/>
                </a:cubicBezTo>
                <a:lnTo>
                  <a:pt x="26534" y="74117"/>
                </a:lnTo>
                <a:cubicBezTo>
                  <a:pt x="27758" y="76059"/>
                  <a:pt x="30326" y="76639"/>
                  <a:pt x="32267" y="75414"/>
                </a:cubicBezTo>
                <a:cubicBezTo>
                  <a:pt x="32283" y="75404"/>
                  <a:pt x="32300" y="75393"/>
                  <a:pt x="32316" y="75382"/>
                </a:cubicBezTo>
                <a:lnTo>
                  <a:pt x="75958" y="48275"/>
                </a:lnTo>
                <a:cubicBezTo>
                  <a:pt x="77958" y="47254"/>
                  <a:pt x="78751" y="44805"/>
                  <a:pt x="77730" y="42805"/>
                </a:cubicBezTo>
                <a:cubicBezTo>
                  <a:pt x="77590" y="42532"/>
                  <a:pt x="77420" y="42276"/>
                  <a:pt x="77224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1" name="任意多边形: 形状 180">
            <a:extLst>
              <a:ext uri="{FF2B5EF4-FFF2-40B4-BE49-F238E27FC236}">
                <a16:creationId xmlns:a16="http://schemas.microsoft.com/office/drawing/2014/main" id="{2804DCD4-DD69-877C-FF62-B49ADE894660}"/>
              </a:ext>
            </a:extLst>
          </p:cNvPr>
          <p:cNvSpPr/>
          <p:nvPr/>
        </p:nvSpPr>
        <p:spPr>
          <a:xfrm>
            <a:off x="11060226" y="3122722"/>
            <a:ext cx="77005" cy="75031"/>
          </a:xfrm>
          <a:custGeom>
            <a:avLst/>
            <a:gdLst>
              <a:gd name="connsiteX0" fmla="*/ 76025 w 77005"/>
              <a:gd name="connsiteY0" fmla="*/ 40288 h 75031"/>
              <a:gd name="connsiteX1" fmla="*/ 49370 w 77005"/>
              <a:gd name="connsiteY1" fmla="*/ 2249 h 75031"/>
              <a:gd name="connsiteX2" fmla="*/ 41690 w 77005"/>
              <a:gd name="connsiteY2" fmla="*/ 893 h 75031"/>
              <a:gd name="connsiteX3" fmla="*/ 2384 w 77005"/>
              <a:gd name="connsiteY3" fmla="*/ 27187 h 75031"/>
              <a:gd name="connsiteX4" fmla="*/ 849 w 77005"/>
              <a:gd name="connsiteY4" fmla="*/ 34867 h 75031"/>
              <a:gd name="connsiteX5" fmla="*/ 25245 w 77005"/>
              <a:gd name="connsiteY5" fmla="*/ 72455 h 75031"/>
              <a:gd name="connsiteX6" fmla="*/ 32925 w 77005"/>
              <a:gd name="connsiteY6" fmla="*/ 74081 h 75031"/>
              <a:gd name="connsiteX7" fmla="*/ 74127 w 77005"/>
              <a:gd name="connsiteY7" fmla="*/ 48149 h 75031"/>
              <a:gd name="connsiteX8" fmla="*/ 76244 w 77005"/>
              <a:gd name="connsiteY8" fmla="*/ 40648 h 75031"/>
              <a:gd name="connsiteX9" fmla="*/ 76025 w 77005"/>
              <a:gd name="connsiteY9" fmla="*/ 40288 h 7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005" h="75031">
                <a:moveTo>
                  <a:pt x="76025" y="40288"/>
                </a:moveTo>
                <a:lnTo>
                  <a:pt x="49370" y="2249"/>
                </a:lnTo>
                <a:cubicBezTo>
                  <a:pt x="47596" y="-204"/>
                  <a:pt x="44195" y="-804"/>
                  <a:pt x="41690" y="893"/>
                </a:cubicBezTo>
                <a:lnTo>
                  <a:pt x="2384" y="27187"/>
                </a:lnTo>
                <a:cubicBezTo>
                  <a:pt x="-129" y="28904"/>
                  <a:pt x="-811" y="32315"/>
                  <a:pt x="849" y="34867"/>
                </a:cubicBezTo>
                <a:lnTo>
                  <a:pt x="25245" y="72455"/>
                </a:lnTo>
                <a:cubicBezTo>
                  <a:pt x="26933" y="75000"/>
                  <a:pt x="30350" y="75724"/>
                  <a:pt x="32925" y="74081"/>
                </a:cubicBezTo>
                <a:lnTo>
                  <a:pt x="74127" y="48149"/>
                </a:lnTo>
                <a:cubicBezTo>
                  <a:pt x="76783" y="46662"/>
                  <a:pt x="77731" y="43304"/>
                  <a:pt x="76244" y="40648"/>
                </a:cubicBezTo>
                <a:cubicBezTo>
                  <a:pt x="76176" y="40525"/>
                  <a:pt x="76102" y="40405"/>
                  <a:pt x="76025" y="4028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2" name="任意多边形: 形状 181">
            <a:extLst>
              <a:ext uri="{FF2B5EF4-FFF2-40B4-BE49-F238E27FC236}">
                <a16:creationId xmlns:a16="http://schemas.microsoft.com/office/drawing/2014/main" id="{C53845A4-0648-6155-C327-B954DA97A3D7}"/>
              </a:ext>
            </a:extLst>
          </p:cNvPr>
          <p:cNvSpPr/>
          <p:nvPr/>
        </p:nvSpPr>
        <p:spPr>
          <a:xfrm>
            <a:off x="10998701" y="3165455"/>
            <a:ext cx="76800" cy="75067"/>
          </a:xfrm>
          <a:custGeom>
            <a:avLst/>
            <a:gdLst>
              <a:gd name="connsiteX0" fmla="*/ 75746 w 76800"/>
              <a:gd name="connsiteY0" fmla="*/ 40294 h 75067"/>
              <a:gd name="connsiteX1" fmla="*/ 49091 w 76800"/>
              <a:gd name="connsiteY1" fmla="*/ 2344 h 75067"/>
              <a:gd name="connsiteX2" fmla="*/ 41435 w 76800"/>
              <a:gd name="connsiteY2" fmla="*/ 882 h 75067"/>
              <a:gd name="connsiteX3" fmla="*/ 41411 w 76800"/>
              <a:gd name="connsiteY3" fmla="*/ 899 h 75067"/>
              <a:gd name="connsiteX4" fmla="*/ 2378 w 76800"/>
              <a:gd name="connsiteY4" fmla="*/ 27282 h 75067"/>
              <a:gd name="connsiteX5" fmla="*/ 842 w 76800"/>
              <a:gd name="connsiteY5" fmla="*/ 34872 h 75067"/>
              <a:gd name="connsiteX6" fmla="*/ 25237 w 76800"/>
              <a:gd name="connsiteY6" fmla="*/ 72460 h 75067"/>
              <a:gd name="connsiteX7" fmla="*/ 32917 w 76800"/>
              <a:gd name="connsiteY7" fmla="*/ 74177 h 75067"/>
              <a:gd name="connsiteX8" fmla="*/ 74211 w 76800"/>
              <a:gd name="connsiteY8" fmla="*/ 48245 h 75067"/>
              <a:gd name="connsiteX9" fmla="*/ 75784 w 76800"/>
              <a:gd name="connsiteY9" fmla="*/ 40350 h 75067"/>
              <a:gd name="connsiteX10" fmla="*/ 75746 w 76800"/>
              <a:gd name="connsiteY10" fmla="*/ 40294 h 75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800" h="75067">
                <a:moveTo>
                  <a:pt x="75746" y="40294"/>
                </a:moveTo>
                <a:lnTo>
                  <a:pt x="49091" y="2344"/>
                </a:lnTo>
                <a:cubicBezTo>
                  <a:pt x="47381" y="-174"/>
                  <a:pt x="43953" y="-828"/>
                  <a:pt x="41435" y="882"/>
                </a:cubicBezTo>
                <a:cubicBezTo>
                  <a:pt x="41427" y="888"/>
                  <a:pt x="41419" y="893"/>
                  <a:pt x="41411" y="899"/>
                </a:cubicBezTo>
                <a:lnTo>
                  <a:pt x="2378" y="27282"/>
                </a:lnTo>
                <a:cubicBezTo>
                  <a:pt x="-124" y="28966"/>
                  <a:pt x="-809" y="32348"/>
                  <a:pt x="842" y="34872"/>
                </a:cubicBezTo>
                <a:lnTo>
                  <a:pt x="25237" y="72460"/>
                </a:lnTo>
                <a:cubicBezTo>
                  <a:pt x="26926" y="74995"/>
                  <a:pt x="30310" y="75751"/>
                  <a:pt x="32917" y="74177"/>
                </a:cubicBezTo>
                <a:lnTo>
                  <a:pt x="74211" y="48245"/>
                </a:lnTo>
                <a:cubicBezTo>
                  <a:pt x="76825" y="46499"/>
                  <a:pt x="77530" y="42965"/>
                  <a:pt x="75784" y="40350"/>
                </a:cubicBezTo>
                <a:cubicBezTo>
                  <a:pt x="75772" y="40331"/>
                  <a:pt x="75759" y="40312"/>
                  <a:pt x="75746" y="4029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5645D47F-FE5C-9681-FF14-C15FF75C257A}"/>
              </a:ext>
            </a:extLst>
          </p:cNvPr>
          <p:cNvSpPr/>
          <p:nvPr/>
        </p:nvSpPr>
        <p:spPr>
          <a:xfrm>
            <a:off x="10936439" y="3208296"/>
            <a:ext cx="77161" cy="75024"/>
          </a:xfrm>
          <a:custGeom>
            <a:avLst/>
            <a:gdLst>
              <a:gd name="connsiteX0" fmla="*/ 76205 w 77161"/>
              <a:gd name="connsiteY0" fmla="*/ 40281 h 75024"/>
              <a:gd name="connsiteX1" fmla="*/ 49098 w 77161"/>
              <a:gd name="connsiteY1" fmla="*/ 2241 h 75024"/>
              <a:gd name="connsiteX2" fmla="*/ 41508 w 77161"/>
              <a:gd name="connsiteY2" fmla="*/ 886 h 75024"/>
              <a:gd name="connsiteX3" fmla="*/ 2384 w 77161"/>
              <a:gd name="connsiteY3" fmla="*/ 27179 h 75024"/>
              <a:gd name="connsiteX4" fmla="*/ 849 w 77161"/>
              <a:gd name="connsiteY4" fmla="*/ 34860 h 75024"/>
              <a:gd name="connsiteX5" fmla="*/ 25245 w 77161"/>
              <a:gd name="connsiteY5" fmla="*/ 72448 h 75024"/>
              <a:gd name="connsiteX6" fmla="*/ 32925 w 77161"/>
              <a:gd name="connsiteY6" fmla="*/ 74074 h 75024"/>
              <a:gd name="connsiteX7" fmla="*/ 74217 w 77161"/>
              <a:gd name="connsiteY7" fmla="*/ 48142 h 75024"/>
              <a:gd name="connsiteX8" fmla="*/ 76437 w 77161"/>
              <a:gd name="connsiteY8" fmla="*/ 40670 h 75024"/>
              <a:gd name="connsiteX9" fmla="*/ 76205 w 77161"/>
              <a:gd name="connsiteY9" fmla="*/ 40281 h 7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161" h="75024">
                <a:moveTo>
                  <a:pt x="76205" y="40281"/>
                </a:moveTo>
                <a:lnTo>
                  <a:pt x="49098" y="2241"/>
                </a:lnTo>
                <a:cubicBezTo>
                  <a:pt x="47358" y="-199"/>
                  <a:pt x="43986" y="-801"/>
                  <a:pt x="41508" y="886"/>
                </a:cubicBezTo>
                <a:lnTo>
                  <a:pt x="2384" y="27179"/>
                </a:lnTo>
                <a:cubicBezTo>
                  <a:pt x="-129" y="28897"/>
                  <a:pt x="-811" y="32307"/>
                  <a:pt x="849" y="34860"/>
                </a:cubicBezTo>
                <a:lnTo>
                  <a:pt x="25245" y="72448"/>
                </a:lnTo>
                <a:cubicBezTo>
                  <a:pt x="26933" y="74993"/>
                  <a:pt x="30350" y="75716"/>
                  <a:pt x="32925" y="74074"/>
                </a:cubicBezTo>
                <a:lnTo>
                  <a:pt x="74217" y="48142"/>
                </a:lnTo>
                <a:cubicBezTo>
                  <a:pt x="76894" y="46692"/>
                  <a:pt x="77888" y="43346"/>
                  <a:pt x="76437" y="40670"/>
                </a:cubicBezTo>
                <a:cubicBezTo>
                  <a:pt x="76365" y="40537"/>
                  <a:pt x="76288" y="40408"/>
                  <a:pt x="76205" y="4028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23040FB3-B6E3-EDD0-B2A4-7F1D87E1E02E}"/>
              </a:ext>
            </a:extLst>
          </p:cNvPr>
          <p:cNvSpPr/>
          <p:nvPr/>
        </p:nvSpPr>
        <p:spPr>
          <a:xfrm>
            <a:off x="10874576" y="3250544"/>
            <a:ext cx="78156" cy="76080"/>
          </a:xfrm>
          <a:custGeom>
            <a:avLst/>
            <a:gdLst>
              <a:gd name="connsiteX0" fmla="*/ 77168 w 78156"/>
              <a:gd name="connsiteY0" fmla="*/ 42036 h 76080"/>
              <a:gd name="connsiteX1" fmla="*/ 48886 w 78156"/>
              <a:gd name="connsiteY1" fmla="*/ 1647 h 76080"/>
              <a:gd name="connsiteX2" fmla="*/ 43103 w 78156"/>
              <a:gd name="connsiteY2" fmla="*/ 653 h 76080"/>
              <a:gd name="connsiteX3" fmla="*/ 1721 w 78156"/>
              <a:gd name="connsiteY3" fmla="*/ 28483 h 76080"/>
              <a:gd name="connsiteX4" fmla="*/ 637 w 78156"/>
              <a:gd name="connsiteY4" fmla="*/ 34266 h 76080"/>
              <a:gd name="connsiteX5" fmla="*/ 26569 w 78156"/>
              <a:gd name="connsiteY5" fmla="*/ 74112 h 76080"/>
              <a:gd name="connsiteX6" fmla="*/ 32261 w 78156"/>
              <a:gd name="connsiteY6" fmla="*/ 75378 h 76080"/>
              <a:gd name="connsiteX7" fmla="*/ 75993 w 78156"/>
              <a:gd name="connsiteY7" fmla="*/ 48271 h 76080"/>
              <a:gd name="connsiteX8" fmla="*/ 77555 w 78156"/>
              <a:gd name="connsiteY8" fmla="*/ 42604 h 76080"/>
              <a:gd name="connsiteX9" fmla="*/ 77168 w 78156"/>
              <a:gd name="connsiteY9" fmla="*/ 42036 h 7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56" h="76080">
                <a:moveTo>
                  <a:pt x="77168" y="42036"/>
                </a:moveTo>
                <a:lnTo>
                  <a:pt x="48886" y="1647"/>
                </a:lnTo>
                <a:cubicBezTo>
                  <a:pt x="47534" y="-177"/>
                  <a:pt x="44987" y="-614"/>
                  <a:pt x="43103" y="653"/>
                </a:cubicBezTo>
                <a:lnTo>
                  <a:pt x="1721" y="28483"/>
                </a:lnTo>
                <a:cubicBezTo>
                  <a:pt x="-134" y="29807"/>
                  <a:pt x="-612" y="32359"/>
                  <a:pt x="637" y="34266"/>
                </a:cubicBezTo>
                <a:lnTo>
                  <a:pt x="26569" y="74112"/>
                </a:lnTo>
                <a:cubicBezTo>
                  <a:pt x="27802" y="76018"/>
                  <a:pt x="30337" y="76581"/>
                  <a:pt x="32261" y="75378"/>
                </a:cubicBezTo>
                <a:lnTo>
                  <a:pt x="75993" y="48271"/>
                </a:lnTo>
                <a:cubicBezTo>
                  <a:pt x="77989" y="47137"/>
                  <a:pt x="78689" y="44601"/>
                  <a:pt x="77555" y="42604"/>
                </a:cubicBezTo>
                <a:cubicBezTo>
                  <a:pt x="77442" y="42405"/>
                  <a:pt x="77312" y="42215"/>
                  <a:pt x="77168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5" name="任意多边形: 形状 184">
            <a:extLst>
              <a:ext uri="{FF2B5EF4-FFF2-40B4-BE49-F238E27FC236}">
                <a16:creationId xmlns:a16="http://schemas.microsoft.com/office/drawing/2014/main" id="{47A130E9-9D09-2527-06A2-E1505207745E}"/>
              </a:ext>
            </a:extLst>
          </p:cNvPr>
          <p:cNvSpPr/>
          <p:nvPr/>
        </p:nvSpPr>
        <p:spPr>
          <a:xfrm>
            <a:off x="11546862" y="2837279"/>
            <a:ext cx="137725" cy="120169"/>
          </a:xfrm>
          <a:custGeom>
            <a:avLst/>
            <a:gdLst>
              <a:gd name="connsiteX0" fmla="*/ 136222 w 137725"/>
              <a:gd name="connsiteY0" fmla="*/ 38491 h 120169"/>
              <a:gd name="connsiteX1" fmla="*/ 112097 w 137725"/>
              <a:gd name="connsiteY1" fmla="*/ 3614 h 120169"/>
              <a:gd name="connsiteX2" fmla="*/ 99809 w 137725"/>
              <a:gd name="connsiteY2" fmla="*/ 1445 h 120169"/>
              <a:gd name="connsiteX3" fmla="*/ 3670 w 137725"/>
              <a:gd name="connsiteY3" fmla="*/ 68399 h 120169"/>
              <a:gd name="connsiteX4" fmla="*/ 1321 w 137725"/>
              <a:gd name="connsiteY4" fmla="*/ 80506 h 120169"/>
              <a:gd name="connsiteX5" fmla="*/ 24452 w 137725"/>
              <a:gd name="connsiteY5" fmla="*/ 116106 h 120169"/>
              <a:gd name="connsiteX6" fmla="*/ 36992 w 137725"/>
              <a:gd name="connsiteY6" fmla="*/ 118559 h 120169"/>
              <a:gd name="connsiteX7" fmla="*/ 37011 w 137725"/>
              <a:gd name="connsiteY7" fmla="*/ 118546 h 120169"/>
              <a:gd name="connsiteX8" fmla="*/ 133963 w 137725"/>
              <a:gd name="connsiteY8" fmla="*/ 50689 h 120169"/>
              <a:gd name="connsiteX9" fmla="*/ 136222 w 137725"/>
              <a:gd name="connsiteY9" fmla="*/ 38491 h 120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25" h="120169">
                <a:moveTo>
                  <a:pt x="136222" y="38491"/>
                </a:moveTo>
                <a:lnTo>
                  <a:pt x="112097" y="3614"/>
                </a:lnTo>
                <a:cubicBezTo>
                  <a:pt x="109237" y="-276"/>
                  <a:pt x="103826" y="-1231"/>
                  <a:pt x="99809" y="1445"/>
                </a:cubicBezTo>
                <a:lnTo>
                  <a:pt x="3670" y="68399"/>
                </a:lnTo>
                <a:cubicBezTo>
                  <a:pt x="-174" y="71189"/>
                  <a:pt x="-1201" y="76480"/>
                  <a:pt x="1321" y="80506"/>
                </a:cubicBezTo>
                <a:lnTo>
                  <a:pt x="24452" y="116106"/>
                </a:lnTo>
                <a:cubicBezTo>
                  <a:pt x="27238" y="120247"/>
                  <a:pt x="32852" y="121344"/>
                  <a:pt x="36992" y="118559"/>
                </a:cubicBezTo>
                <a:cubicBezTo>
                  <a:pt x="36999" y="118554"/>
                  <a:pt x="37005" y="118550"/>
                  <a:pt x="37011" y="118546"/>
                </a:cubicBezTo>
                <a:lnTo>
                  <a:pt x="133963" y="50689"/>
                </a:lnTo>
                <a:cubicBezTo>
                  <a:pt x="137829" y="47864"/>
                  <a:pt x="138820" y="42513"/>
                  <a:pt x="136222" y="3849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1608035E-DFD2-BD44-3B3C-BE9DF58FFA88}"/>
              </a:ext>
            </a:extLst>
          </p:cNvPr>
          <p:cNvSpPr/>
          <p:nvPr/>
        </p:nvSpPr>
        <p:spPr>
          <a:xfrm>
            <a:off x="10917864" y="3269629"/>
            <a:ext cx="141504" cy="124241"/>
          </a:xfrm>
          <a:custGeom>
            <a:avLst/>
            <a:gdLst>
              <a:gd name="connsiteX0" fmla="*/ 140681 w 141504"/>
              <a:gd name="connsiteY0" fmla="*/ 44095 h 124241"/>
              <a:gd name="connsiteX1" fmla="*/ 110683 w 141504"/>
              <a:gd name="connsiteY1" fmla="*/ 1718 h 124241"/>
              <a:gd name="connsiteX2" fmla="*/ 105037 w 141504"/>
              <a:gd name="connsiteY2" fmla="*/ 628 h 124241"/>
              <a:gd name="connsiteX3" fmla="*/ 104900 w 141504"/>
              <a:gd name="connsiteY3" fmla="*/ 724 h 124241"/>
              <a:gd name="connsiteX4" fmla="*/ 1714 w 141504"/>
              <a:gd name="connsiteY4" fmla="*/ 73009 h 124241"/>
              <a:gd name="connsiteX5" fmla="*/ 629 w 141504"/>
              <a:gd name="connsiteY5" fmla="*/ 78701 h 124241"/>
              <a:gd name="connsiteX6" fmla="*/ 28911 w 141504"/>
              <a:gd name="connsiteY6" fmla="*/ 122253 h 124241"/>
              <a:gd name="connsiteX7" fmla="*/ 34652 w 141504"/>
              <a:gd name="connsiteY7" fmla="*/ 123515 h 124241"/>
              <a:gd name="connsiteX8" fmla="*/ 34784 w 141504"/>
              <a:gd name="connsiteY8" fmla="*/ 123427 h 124241"/>
              <a:gd name="connsiteX9" fmla="*/ 139687 w 141504"/>
              <a:gd name="connsiteY9" fmla="*/ 49968 h 124241"/>
              <a:gd name="connsiteX10" fmla="*/ 140681 w 141504"/>
              <a:gd name="connsiteY10" fmla="*/ 44095 h 12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1504" h="124241">
                <a:moveTo>
                  <a:pt x="140681" y="44095"/>
                </a:moveTo>
                <a:lnTo>
                  <a:pt x="110683" y="1718"/>
                </a:lnTo>
                <a:cubicBezTo>
                  <a:pt x="109425" y="-142"/>
                  <a:pt x="106897" y="-630"/>
                  <a:pt x="105037" y="628"/>
                </a:cubicBezTo>
                <a:cubicBezTo>
                  <a:pt x="104991" y="659"/>
                  <a:pt x="104945" y="691"/>
                  <a:pt x="104900" y="724"/>
                </a:cubicBezTo>
                <a:lnTo>
                  <a:pt x="1714" y="73009"/>
                </a:lnTo>
                <a:cubicBezTo>
                  <a:pt x="-129" y="74300"/>
                  <a:pt x="-610" y="76823"/>
                  <a:pt x="629" y="78701"/>
                </a:cubicBezTo>
                <a:lnTo>
                  <a:pt x="28911" y="122253"/>
                </a:lnTo>
                <a:cubicBezTo>
                  <a:pt x="30147" y="124187"/>
                  <a:pt x="32718" y="124752"/>
                  <a:pt x="34652" y="123515"/>
                </a:cubicBezTo>
                <a:cubicBezTo>
                  <a:pt x="34696" y="123487"/>
                  <a:pt x="34741" y="123458"/>
                  <a:pt x="34784" y="123427"/>
                </a:cubicBezTo>
                <a:lnTo>
                  <a:pt x="139687" y="49968"/>
                </a:lnTo>
                <a:cubicBezTo>
                  <a:pt x="141566" y="48610"/>
                  <a:pt x="142008" y="45996"/>
                  <a:pt x="140681" y="44095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7" name="任意多边形: 形状 186">
            <a:extLst>
              <a:ext uri="{FF2B5EF4-FFF2-40B4-BE49-F238E27FC236}">
                <a16:creationId xmlns:a16="http://schemas.microsoft.com/office/drawing/2014/main" id="{BF34B213-050E-E88D-60FF-6DB7A7045DF5}"/>
              </a:ext>
            </a:extLst>
          </p:cNvPr>
          <p:cNvSpPr/>
          <p:nvPr/>
        </p:nvSpPr>
        <p:spPr>
          <a:xfrm>
            <a:off x="11123055" y="2947639"/>
            <a:ext cx="264698" cy="206155"/>
          </a:xfrm>
          <a:custGeom>
            <a:avLst/>
            <a:gdLst>
              <a:gd name="connsiteX0" fmla="*/ 263752 w 264698"/>
              <a:gd name="connsiteY0" fmla="*/ 41979 h 206155"/>
              <a:gd name="connsiteX1" fmla="*/ 236645 w 264698"/>
              <a:gd name="connsiteY1" fmla="*/ 1771 h 206155"/>
              <a:gd name="connsiteX2" fmla="*/ 230862 w 264698"/>
              <a:gd name="connsiteY2" fmla="*/ 596 h 206155"/>
              <a:gd name="connsiteX3" fmla="*/ 1811 w 264698"/>
              <a:gd name="connsiteY3" fmla="*/ 155104 h 206155"/>
              <a:gd name="connsiteX4" fmla="*/ 588 w 264698"/>
              <a:gd name="connsiteY4" fmla="*/ 160723 h 206155"/>
              <a:gd name="connsiteX5" fmla="*/ 636 w 264698"/>
              <a:gd name="connsiteY5" fmla="*/ 160797 h 206155"/>
              <a:gd name="connsiteX6" fmla="*/ 28827 w 264698"/>
              <a:gd name="connsiteY6" fmla="*/ 204167 h 206155"/>
              <a:gd name="connsiteX7" fmla="*/ 34568 w 264698"/>
              <a:gd name="connsiteY7" fmla="*/ 205430 h 206155"/>
              <a:gd name="connsiteX8" fmla="*/ 34701 w 264698"/>
              <a:gd name="connsiteY8" fmla="*/ 205342 h 206155"/>
              <a:gd name="connsiteX9" fmla="*/ 263120 w 264698"/>
              <a:gd name="connsiteY9" fmla="*/ 47762 h 206155"/>
              <a:gd name="connsiteX10" fmla="*/ 263752 w 264698"/>
              <a:gd name="connsiteY10" fmla="*/ 41979 h 20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4698" h="206155">
                <a:moveTo>
                  <a:pt x="263752" y="41979"/>
                </a:moveTo>
                <a:lnTo>
                  <a:pt x="236645" y="1771"/>
                </a:lnTo>
                <a:cubicBezTo>
                  <a:pt x="235349" y="-115"/>
                  <a:pt x="232792" y="-635"/>
                  <a:pt x="230862" y="596"/>
                </a:cubicBezTo>
                <a:lnTo>
                  <a:pt x="1811" y="155104"/>
                </a:lnTo>
                <a:cubicBezTo>
                  <a:pt x="-78" y="156318"/>
                  <a:pt x="-626" y="158833"/>
                  <a:pt x="588" y="160723"/>
                </a:cubicBezTo>
                <a:cubicBezTo>
                  <a:pt x="604" y="160748"/>
                  <a:pt x="620" y="160772"/>
                  <a:pt x="636" y="160797"/>
                </a:cubicBezTo>
                <a:lnTo>
                  <a:pt x="28827" y="204167"/>
                </a:lnTo>
                <a:cubicBezTo>
                  <a:pt x="30064" y="206101"/>
                  <a:pt x="32634" y="206667"/>
                  <a:pt x="34568" y="205430"/>
                </a:cubicBezTo>
                <a:cubicBezTo>
                  <a:pt x="34613" y="205402"/>
                  <a:pt x="34657" y="205372"/>
                  <a:pt x="34701" y="205342"/>
                </a:cubicBezTo>
                <a:lnTo>
                  <a:pt x="263120" y="47762"/>
                </a:lnTo>
                <a:cubicBezTo>
                  <a:pt x="264869" y="46327"/>
                  <a:pt x="265150" y="43757"/>
                  <a:pt x="263752" y="4197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8" name="任意多边形: 形状 187">
            <a:extLst>
              <a:ext uri="{FF2B5EF4-FFF2-40B4-BE49-F238E27FC236}">
                <a16:creationId xmlns:a16="http://schemas.microsoft.com/office/drawing/2014/main" id="{F8A3898F-DB65-CE0E-66E7-16963B3FC6FC}"/>
              </a:ext>
            </a:extLst>
          </p:cNvPr>
          <p:cNvSpPr/>
          <p:nvPr/>
        </p:nvSpPr>
        <p:spPr>
          <a:xfrm>
            <a:off x="10889418" y="2664793"/>
            <a:ext cx="502526" cy="452670"/>
          </a:xfrm>
          <a:custGeom>
            <a:avLst/>
            <a:gdLst>
              <a:gd name="connsiteX0" fmla="*/ 498473 w 502526"/>
              <a:gd name="connsiteY0" fmla="*/ 186761 h 452670"/>
              <a:gd name="connsiteX1" fmla="*/ 376674 w 502526"/>
              <a:gd name="connsiteY1" fmla="*/ 9754 h 452670"/>
              <a:gd name="connsiteX2" fmla="*/ 345410 w 502526"/>
              <a:gd name="connsiteY2" fmla="*/ 3791 h 452670"/>
              <a:gd name="connsiteX3" fmla="*/ 9920 w 502526"/>
              <a:gd name="connsiteY3" fmla="*/ 229047 h 452670"/>
              <a:gd name="connsiteX4" fmla="*/ 3837 w 502526"/>
              <a:gd name="connsiteY4" fmla="*/ 260539 h 452670"/>
              <a:gd name="connsiteX5" fmla="*/ 3866 w 502526"/>
              <a:gd name="connsiteY5" fmla="*/ 260582 h 452670"/>
              <a:gd name="connsiteX6" fmla="*/ 128015 w 502526"/>
              <a:gd name="connsiteY6" fmla="*/ 442648 h 452670"/>
              <a:gd name="connsiteX7" fmla="*/ 159376 w 502526"/>
              <a:gd name="connsiteY7" fmla="*/ 448730 h 452670"/>
              <a:gd name="connsiteX8" fmla="*/ 159549 w 502526"/>
              <a:gd name="connsiteY8" fmla="*/ 448612 h 452670"/>
              <a:gd name="connsiteX9" fmla="*/ 492690 w 502526"/>
              <a:gd name="connsiteY9" fmla="*/ 218114 h 452670"/>
              <a:gd name="connsiteX10" fmla="*/ 498525 w 502526"/>
              <a:gd name="connsiteY10" fmla="*/ 186836 h 452670"/>
              <a:gd name="connsiteX11" fmla="*/ 498473 w 502526"/>
              <a:gd name="connsiteY11" fmla="*/ 186761 h 45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526" h="452670">
                <a:moveTo>
                  <a:pt x="498473" y="186761"/>
                </a:moveTo>
                <a:lnTo>
                  <a:pt x="376674" y="9754"/>
                </a:lnTo>
                <a:cubicBezTo>
                  <a:pt x="369660" y="-484"/>
                  <a:pt x="355701" y="-3147"/>
                  <a:pt x="345410" y="3791"/>
                </a:cubicBezTo>
                <a:lnTo>
                  <a:pt x="9920" y="229047"/>
                </a:lnTo>
                <a:cubicBezTo>
                  <a:pt x="-456" y="236064"/>
                  <a:pt x="-3180" y="250163"/>
                  <a:pt x="3837" y="260539"/>
                </a:cubicBezTo>
                <a:cubicBezTo>
                  <a:pt x="3847" y="260553"/>
                  <a:pt x="3856" y="260567"/>
                  <a:pt x="3866" y="260582"/>
                </a:cubicBezTo>
                <a:lnTo>
                  <a:pt x="128015" y="442648"/>
                </a:lnTo>
                <a:cubicBezTo>
                  <a:pt x="134995" y="452988"/>
                  <a:pt x="149037" y="455711"/>
                  <a:pt x="159376" y="448730"/>
                </a:cubicBezTo>
                <a:cubicBezTo>
                  <a:pt x="159434" y="448691"/>
                  <a:pt x="159491" y="448651"/>
                  <a:pt x="159549" y="448612"/>
                </a:cubicBezTo>
                <a:lnTo>
                  <a:pt x="492690" y="218114"/>
                </a:lnTo>
                <a:cubicBezTo>
                  <a:pt x="502938" y="211088"/>
                  <a:pt x="505551" y="197085"/>
                  <a:pt x="498525" y="186836"/>
                </a:cubicBezTo>
                <a:cubicBezTo>
                  <a:pt x="498508" y="186811"/>
                  <a:pt x="498491" y="186786"/>
                  <a:pt x="498473" y="186761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9" name="任意多边形: 形状 188">
            <a:extLst>
              <a:ext uri="{FF2B5EF4-FFF2-40B4-BE49-F238E27FC236}">
                <a16:creationId xmlns:a16="http://schemas.microsoft.com/office/drawing/2014/main" id="{157937D8-6B11-5D4F-EDAD-ACA2F2E47354}"/>
              </a:ext>
            </a:extLst>
          </p:cNvPr>
          <p:cNvSpPr/>
          <p:nvPr/>
        </p:nvSpPr>
        <p:spPr>
          <a:xfrm>
            <a:off x="10895374" y="2665912"/>
            <a:ext cx="502231" cy="452635"/>
          </a:xfrm>
          <a:custGeom>
            <a:avLst/>
            <a:gdLst>
              <a:gd name="connsiteX0" fmla="*/ 498119 w 502231"/>
              <a:gd name="connsiteY0" fmla="*/ 186726 h 452635"/>
              <a:gd name="connsiteX1" fmla="*/ 376320 w 502231"/>
              <a:gd name="connsiteY1" fmla="*/ 9720 h 452635"/>
              <a:gd name="connsiteX2" fmla="*/ 345056 w 502231"/>
              <a:gd name="connsiteY2" fmla="*/ 3756 h 452635"/>
              <a:gd name="connsiteX3" fmla="*/ 10017 w 502231"/>
              <a:gd name="connsiteY3" fmla="*/ 229194 h 452635"/>
              <a:gd name="connsiteX4" fmla="*/ 3729 w 502231"/>
              <a:gd name="connsiteY4" fmla="*/ 260514 h 452635"/>
              <a:gd name="connsiteX5" fmla="*/ 3873 w 502231"/>
              <a:gd name="connsiteY5" fmla="*/ 260728 h 452635"/>
              <a:gd name="connsiteX6" fmla="*/ 127660 w 502231"/>
              <a:gd name="connsiteY6" fmla="*/ 442614 h 452635"/>
              <a:gd name="connsiteX7" fmla="*/ 159022 w 502231"/>
              <a:gd name="connsiteY7" fmla="*/ 448695 h 452635"/>
              <a:gd name="connsiteX8" fmla="*/ 159195 w 502231"/>
              <a:gd name="connsiteY8" fmla="*/ 448577 h 452635"/>
              <a:gd name="connsiteX9" fmla="*/ 492517 w 502231"/>
              <a:gd name="connsiteY9" fmla="*/ 218080 h 452635"/>
              <a:gd name="connsiteX10" fmla="*/ 498145 w 502231"/>
              <a:gd name="connsiteY10" fmla="*/ 186764 h 452635"/>
              <a:gd name="connsiteX11" fmla="*/ 498119 w 502231"/>
              <a:gd name="connsiteY11" fmla="*/ 186726 h 45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231" h="452635">
                <a:moveTo>
                  <a:pt x="498119" y="186726"/>
                </a:moveTo>
                <a:lnTo>
                  <a:pt x="376320" y="9720"/>
                </a:lnTo>
                <a:cubicBezTo>
                  <a:pt x="369277" y="-474"/>
                  <a:pt x="355357" y="-3130"/>
                  <a:pt x="345056" y="3756"/>
                </a:cubicBezTo>
                <a:lnTo>
                  <a:pt x="10017" y="229194"/>
                </a:lnTo>
                <a:cubicBezTo>
                  <a:pt x="-368" y="236106"/>
                  <a:pt x="-3183" y="250129"/>
                  <a:pt x="3729" y="260514"/>
                </a:cubicBezTo>
                <a:cubicBezTo>
                  <a:pt x="3777" y="260586"/>
                  <a:pt x="3824" y="260657"/>
                  <a:pt x="3873" y="260728"/>
                </a:cubicBezTo>
                <a:lnTo>
                  <a:pt x="127660" y="442614"/>
                </a:lnTo>
                <a:cubicBezTo>
                  <a:pt x="134641" y="452954"/>
                  <a:pt x="148683" y="455676"/>
                  <a:pt x="159022" y="448695"/>
                </a:cubicBezTo>
                <a:cubicBezTo>
                  <a:pt x="159080" y="448656"/>
                  <a:pt x="159137" y="448617"/>
                  <a:pt x="159195" y="448577"/>
                </a:cubicBezTo>
                <a:lnTo>
                  <a:pt x="492517" y="218080"/>
                </a:lnTo>
                <a:cubicBezTo>
                  <a:pt x="502719" y="210986"/>
                  <a:pt x="505239" y="196966"/>
                  <a:pt x="498145" y="186764"/>
                </a:cubicBezTo>
                <a:cubicBezTo>
                  <a:pt x="498136" y="186752"/>
                  <a:pt x="498128" y="186739"/>
                  <a:pt x="498119" y="186726"/>
                </a:cubicBezTo>
                <a:close/>
              </a:path>
            </a:pathLst>
          </a:custGeom>
          <a:solidFill>
            <a:srgbClr val="939498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39527B21-5BF4-7A7F-6EE9-91DFBCC39D36}"/>
              </a:ext>
            </a:extLst>
          </p:cNvPr>
          <p:cNvSpPr/>
          <p:nvPr/>
        </p:nvSpPr>
        <p:spPr>
          <a:xfrm>
            <a:off x="11061584" y="3052576"/>
            <a:ext cx="1094045" cy="661643"/>
          </a:xfrm>
          <a:custGeom>
            <a:avLst/>
            <a:gdLst>
              <a:gd name="connsiteX0" fmla="*/ 1087193 w 1094045"/>
              <a:gd name="connsiteY0" fmla="*/ 86129 h 661643"/>
              <a:gd name="connsiteX1" fmla="*/ 828775 w 1094045"/>
              <a:gd name="connsiteY1" fmla="*/ -71 h 661643"/>
              <a:gd name="connsiteX2" fmla="*/ -58 w 1094045"/>
              <a:gd name="connsiteY2" fmla="*/ 575676 h 661643"/>
              <a:gd name="connsiteX3" fmla="*/ 256462 w 1094045"/>
              <a:gd name="connsiteY3" fmla="*/ 659255 h 661643"/>
              <a:gd name="connsiteX4" fmla="*/ 297936 w 1094045"/>
              <a:gd name="connsiteY4" fmla="*/ 653111 h 661643"/>
              <a:gd name="connsiteX5" fmla="*/ 1089542 w 1094045"/>
              <a:gd name="connsiteY5" fmla="*/ 102664 h 661643"/>
              <a:gd name="connsiteX6" fmla="*/ 1092732 w 1094045"/>
              <a:gd name="connsiteY6" fmla="*/ 90290 h 661643"/>
              <a:gd name="connsiteX7" fmla="*/ 1087192 w 1094045"/>
              <a:gd name="connsiteY7" fmla="*/ 86129 h 661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4045" h="661643">
                <a:moveTo>
                  <a:pt x="1087193" y="86129"/>
                </a:moveTo>
                <a:lnTo>
                  <a:pt x="828775" y="-71"/>
                </a:lnTo>
                <a:lnTo>
                  <a:pt x="-58" y="575676"/>
                </a:lnTo>
                <a:lnTo>
                  <a:pt x="256462" y="659255"/>
                </a:lnTo>
                <a:cubicBezTo>
                  <a:pt x="270485" y="663831"/>
                  <a:pt x="285842" y="661555"/>
                  <a:pt x="297936" y="653111"/>
                </a:cubicBezTo>
                <a:lnTo>
                  <a:pt x="1089542" y="102664"/>
                </a:lnTo>
                <a:cubicBezTo>
                  <a:pt x="1093839" y="100128"/>
                  <a:pt x="1095268" y="94588"/>
                  <a:pt x="1092732" y="90290"/>
                </a:cubicBezTo>
                <a:cubicBezTo>
                  <a:pt x="1091512" y="88222"/>
                  <a:pt x="1089519" y="86725"/>
                  <a:pt x="1087192" y="86129"/>
                </a:cubicBez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4344AEF-C807-07D7-33DC-AC4DF7DBAD87}"/>
              </a:ext>
            </a:extLst>
          </p:cNvPr>
          <p:cNvSpPr/>
          <p:nvPr/>
        </p:nvSpPr>
        <p:spPr>
          <a:xfrm>
            <a:off x="9811692" y="5964031"/>
            <a:ext cx="3927567" cy="280988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635000" cap="flat" cmpd="sng" algn="ctr">
            <a:gradFill flip="none" rotWithShape="1">
              <a:gsLst>
                <a:gs pos="0">
                  <a:srgbClr val="E5F8F6">
                    <a:alpha val="34000"/>
                  </a:srgbClr>
                </a:gs>
                <a:gs pos="74000">
                  <a:srgbClr val="00BFA6">
                    <a:alpha val="55000"/>
                  </a:srgbClr>
                </a:gs>
                <a:gs pos="100000">
                  <a:srgbClr val="E5F8F6">
                    <a:alpha val="13000"/>
                  </a:srgbClr>
                </a:gs>
              </a:gsLst>
              <a:lin ang="189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D1ACE18-16C8-58AE-1740-288B2A585658}"/>
              </a:ext>
            </a:extLst>
          </p:cNvPr>
          <p:cNvSpPr/>
          <p:nvPr/>
        </p:nvSpPr>
        <p:spPr>
          <a:xfrm rot="6231061">
            <a:off x="-2480614" y="150256"/>
            <a:ext cx="3927567" cy="280988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635000" cap="flat" cmpd="sng" algn="ctr">
            <a:gradFill flip="none" rotWithShape="1">
              <a:gsLst>
                <a:gs pos="0">
                  <a:srgbClr val="E5F8F6">
                    <a:alpha val="34000"/>
                  </a:srgbClr>
                </a:gs>
                <a:gs pos="74000">
                  <a:srgbClr val="00BFA6">
                    <a:alpha val="55000"/>
                  </a:srgbClr>
                </a:gs>
                <a:gs pos="100000">
                  <a:srgbClr val="E5F8F6">
                    <a:alpha val="13000"/>
                  </a:srgbClr>
                </a:gs>
              </a:gsLst>
              <a:lin ang="189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16F185C-888B-7B5C-AB0F-FA38563A90F0}"/>
              </a:ext>
            </a:extLst>
          </p:cNvPr>
          <p:cNvSpPr txBox="1"/>
          <p:nvPr/>
        </p:nvSpPr>
        <p:spPr>
          <a:xfrm>
            <a:off x="3786367" y="2654585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职业目标规划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5155A50-F9FA-E9A1-9A94-315A97CD15D2}"/>
              </a:ext>
            </a:extLst>
          </p:cNvPr>
          <p:cNvGrpSpPr/>
          <p:nvPr/>
        </p:nvGrpSpPr>
        <p:grpSpPr>
          <a:xfrm>
            <a:off x="2000346" y="1185686"/>
            <a:ext cx="1435412" cy="1435412"/>
            <a:chOff x="2829453" y="1976274"/>
            <a:chExt cx="461665" cy="461665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6E6FDADD-51A1-02DA-6ED2-9B7F0F4414EC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7E1F749-C2F2-DA16-8A47-D9D2B5B19140}"/>
                </a:ext>
              </a:extLst>
            </p:cNvPr>
            <p:cNvSpPr txBox="1"/>
            <p:nvPr/>
          </p:nvSpPr>
          <p:spPr>
            <a:xfrm>
              <a:off x="2849524" y="2035195"/>
              <a:ext cx="415134" cy="3563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66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191" name="文本框 190">
            <a:extLst>
              <a:ext uri="{FF2B5EF4-FFF2-40B4-BE49-F238E27FC236}">
                <a16:creationId xmlns:a16="http://schemas.microsoft.com/office/drawing/2014/main" id="{DB073713-B679-9CBD-0E1A-3F466D90D825}"/>
              </a:ext>
            </a:extLst>
          </p:cNvPr>
          <p:cNvSpPr txBox="1"/>
          <p:nvPr/>
        </p:nvSpPr>
        <p:spPr>
          <a:xfrm>
            <a:off x="3781707" y="3125165"/>
            <a:ext cx="4290619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47375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折角 3">
            <a:extLst>
              <a:ext uri="{FF2B5EF4-FFF2-40B4-BE49-F238E27FC236}">
                <a16:creationId xmlns:a16="http://schemas.microsoft.com/office/drawing/2014/main" id="{CB93B649-2BDC-5C62-DB79-88EE807673C0}"/>
              </a:ext>
            </a:extLst>
          </p:cNvPr>
          <p:cNvSpPr/>
          <p:nvPr/>
        </p:nvSpPr>
        <p:spPr>
          <a:xfrm>
            <a:off x="3276600" y="1676400"/>
            <a:ext cx="7967663" cy="3352800"/>
          </a:xfrm>
          <a:prstGeom prst="foldedCorner">
            <a:avLst/>
          </a:prstGeom>
          <a:solidFill>
            <a:srgbClr val="00BF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353E1A44-A6C3-5831-DACA-A50F1239B9FF}"/>
              </a:ext>
            </a:extLst>
          </p:cNvPr>
          <p:cNvGrpSpPr/>
          <p:nvPr/>
        </p:nvGrpSpPr>
        <p:grpSpPr>
          <a:xfrm>
            <a:off x="474249" y="305511"/>
            <a:ext cx="730664" cy="730664"/>
            <a:chOff x="2829453" y="1976274"/>
            <a:chExt cx="461665" cy="461665"/>
          </a:xfrm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F15FD28F-EFED-BEF0-0924-2479A0E9CD11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2ABB76AE-C219-C1F8-F99B-7B08E4C07AF9}"/>
                </a:ext>
              </a:extLst>
            </p:cNvPr>
            <p:cNvSpPr txBox="1"/>
            <p:nvPr/>
          </p:nvSpPr>
          <p:spPr>
            <a:xfrm>
              <a:off x="2832294" y="2035195"/>
              <a:ext cx="455983" cy="369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EDE0F28-0D18-1573-7814-70C4D463A6CD}"/>
              </a:ext>
            </a:extLst>
          </p:cNvPr>
          <p:cNvSpPr txBox="1"/>
          <p:nvPr/>
        </p:nvSpPr>
        <p:spPr>
          <a:xfrm>
            <a:off x="1407881" y="398764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504F60"/>
                </a:solidFill>
                <a:cs typeface="+mn-ea"/>
              </a:defRPr>
            </a:lvl1pPr>
          </a:lstStyle>
          <a:p>
            <a:pPr eaLnBrk="1" hangingPunct="1"/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职业目标规划</a:t>
            </a:r>
          </a:p>
        </p:txBody>
      </p:sp>
      <p:sp>
        <p:nvSpPr>
          <p:cNvPr id="3" name="图形 12">
            <a:extLst>
              <a:ext uri="{FF2B5EF4-FFF2-40B4-BE49-F238E27FC236}">
                <a16:creationId xmlns:a16="http://schemas.microsoft.com/office/drawing/2014/main" id="{CCCA9E9B-9BF5-7555-9064-1A2DE0603029}"/>
              </a:ext>
            </a:extLst>
          </p:cNvPr>
          <p:cNvSpPr/>
          <p:nvPr/>
        </p:nvSpPr>
        <p:spPr>
          <a:xfrm>
            <a:off x="1200416" y="1212383"/>
            <a:ext cx="2640519" cy="5645617"/>
          </a:xfrm>
          <a:custGeom>
            <a:avLst/>
            <a:gdLst>
              <a:gd name="connsiteX0" fmla="*/ 387096 w 1501140"/>
              <a:gd name="connsiteY0" fmla="*/ 486156 h 3209544"/>
              <a:gd name="connsiteX1" fmla="*/ 448056 w 1501140"/>
              <a:gd name="connsiteY1" fmla="*/ 521208 h 3209544"/>
              <a:gd name="connsiteX2" fmla="*/ 544068 w 1501140"/>
              <a:gd name="connsiteY2" fmla="*/ 583692 h 3209544"/>
              <a:gd name="connsiteX3" fmla="*/ 537972 w 1501140"/>
              <a:gd name="connsiteY3" fmla="*/ 629412 h 3209544"/>
              <a:gd name="connsiteX4" fmla="*/ 544068 w 1501140"/>
              <a:gd name="connsiteY4" fmla="*/ 656844 h 3209544"/>
              <a:gd name="connsiteX5" fmla="*/ 556260 w 1501140"/>
              <a:gd name="connsiteY5" fmla="*/ 667512 h 3209544"/>
              <a:gd name="connsiteX6" fmla="*/ 559308 w 1501140"/>
              <a:gd name="connsiteY6" fmla="*/ 688848 h 3209544"/>
              <a:gd name="connsiteX7" fmla="*/ 571500 w 1501140"/>
              <a:gd name="connsiteY7" fmla="*/ 734568 h 3209544"/>
              <a:gd name="connsiteX8" fmla="*/ 515112 w 1501140"/>
              <a:gd name="connsiteY8" fmla="*/ 665988 h 3209544"/>
              <a:gd name="connsiteX9" fmla="*/ 483108 w 1501140"/>
              <a:gd name="connsiteY9" fmla="*/ 624840 h 3209544"/>
              <a:gd name="connsiteX10" fmla="*/ 406908 w 1501140"/>
              <a:gd name="connsiteY10" fmla="*/ 541020 h 3209544"/>
              <a:gd name="connsiteX11" fmla="*/ 338328 w 1501140"/>
              <a:gd name="connsiteY11" fmla="*/ 461772 h 3209544"/>
              <a:gd name="connsiteX12" fmla="*/ 342900 w 1501140"/>
              <a:gd name="connsiteY12" fmla="*/ 446532 h 3209544"/>
              <a:gd name="connsiteX13" fmla="*/ 387096 w 1501140"/>
              <a:gd name="connsiteY13" fmla="*/ 486156 h 3209544"/>
              <a:gd name="connsiteX14" fmla="*/ 1281684 w 1501140"/>
              <a:gd name="connsiteY14" fmla="*/ 621792 h 3209544"/>
              <a:gd name="connsiteX15" fmla="*/ 1258824 w 1501140"/>
              <a:gd name="connsiteY15" fmla="*/ 647700 h 3209544"/>
              <a:gd name="connsiteX16" fmla="*/ 1272540 w 1501140"/>
              <a:gd name="connsiteY16" fmla="*/ 682752 h 3209544"/>
              <a:gd name="connsiteX17" fmla="*/ 1284732 w 1501140"/>
              <a:gd name="connsiteY17" fmla="*/ 722376 h 3209544"/>
              <a:gd name="connsiteX18" fmla="*/ 1240536 w 1501140"/>
              <a:gd name="connsiteY18" fmla="*/ 746760 h 3209544"/>
              <a:gd name="connsiteX19" fmla="*/ 1184148 w 1501140"/>
              <a:gd name="connsiteY19" fmla="*/ 772668 h 3209544"/>
              <a:gd name="connsiteX20" fmla="*/ 1159764 w 1501140"/>
              <a:gd name="connsiteY20" fmla="*/ 780288 h 3209544"/>
              <a:gd name="connsiteX21" fmla="*/ 1118616 w 1501140"/>
              <a:gd name="connsiteY21" fmla="*/ 807720 h 3209544"/>
              <a:gd name="connsiteX22" fmla="*/ 1107948 w 1501140"/>
              <a:gd name="connsiteY22" fmla="*/ 818388 h 3209544"/>
              <a:gd name="connsiteX23" fmla="*/ 1057656 w 1501140"/>
              <a:gd name="connsiteY23" fmla="*/ 842772 h 3209544"/>
              <a:gd name="connsiteX24" fmla="*/ 1018032 w 1501140"/>
              <a:gd name="connsiteY24" fmla="*/ 865632 h 3209544"/>
              <a:gd name="connsiteX25" fmla="*/ 937260 w 1501140"/>
              <a:gd name="connsiteY25" fmla="*/ 894588 h 3209544"/>
              <a:gd name="connsiteX26" fmla="*/ 862584 w 1501140"/>
              <a:gd name="connsiteY26" fmla="*/ 915924 h 3209544"/>
              <a:gd name="connsiteX27" fmla="*/ 813816 w 1501140"/>
              <a:gd name="connsiteY27" fmla="*/ 931164 h 3209544"/>
              <a:gd name="connsiteX28" fmla="*/ 815340 w 1501140"/>
              <a:gd name="connsiteY28" fmla="*/ 961644 h 3209544"/>
              <a:gd name="connsiteX29" fmla="*/ 818388 w 1501140"/>
              <a:gd name="connsiteY29" fmla="*/ 989076 h 3209544"/>
              <a:gd name="connsiteX30" fmla="*/ 826008 w 1501140"/>
              <a:gd name="connsiteY30" fmla="*/ 1019556 h 3209544"/>
              <a:gd name="connsiteX31" fmla="*/ 856488 w 1501140"/>
              <a:gd name="connsiteY31" fmla="*/ 1005840 h 3209544"/>
              <a:gd name="connsiteX32" fmla="*/ 909828 w 1501140"/>
              <a:gd name="connsiteY32" fmla="*/ 976884 h 3209544"/>
              <a:gd name="connsiteX33" fmla="*/ 920496 w 1501140"/>
              <a:gd name="connsiteY33" fmla="*/ 976884 h 3209544"/>
              <a:gd name="connsiteX34" fmla="*/ 920496 w 1501140"/>
              <a:gd name="connsiteY34" fmla="*/ 999744 h 3209544"/>
              <a:gd name="connsiteX35" fmla="*/ 899160 w 1501140"/>
              <a:gd name="connsiteY35" fmla="*/ 1027176 h 3209544"/>
              <a:gd name="connsiteX36" fmla="*/ 842772 w 1501140"/>
              <a:gd name="connsiteY36" fmla="*/ 1071372 h 3209544"/>
              <a:gd name="connsiteX37" fmla="*/ 859536 w 1501140"/>
              <a:gd name="connsiteY37" fmla="*/ 1082040 h 3209544"/>
              <a:gd name="connsiteX38" fmla="*/ 903732 w 1501140"/>
              <a:gd name="connsiteY38" fmla="*/ 1094232 h 3209544"/>
              <a:gd name="connsiteX39" fmla="*/ 940308 w 1501140"/>
              <a:gd name="connsiteY39" fmla="*/ 1104900 h 3209544"/>
              <a:gd name="connsiteX40" fmla="*/ 1042416 w 1501140"/>
              <a:gd name="connsiteY40" fmla="*/ 1121664 h 3209544"/>
              <a:gd name="connsiteX41" fmla="*/ 1060704 w 1501140"/>
              <a:gd name="connsiteY41" fmla="*/ 1138428 h 3209544"/>
              <a:gd name="connsiteX42" fmla="*/ 1080516 w 1501140"/>
              <a:gd name="connsiteY42" fmla="*/ 1158240 h 3209544"/>
              <a:gd name="connsiteX43" fmla="*/ 1083564 w 1501140"/>
              <a:gd name="connsiteY43" fmla="*/ 1170432 h 3209544"/>
              <a:gd name="connsiteX44" fmla="*/ 1080516 w 1501140"/>
              <a:gd name="connsiteY44" fmla="*/ 1178052 h 3209544"/>
              <a:gd name="connsiteX45" fmla="*/ 1054608 w 1501140"/>
              <a:gd name="connsiteY45" fmla="*/ 1196340 h 3209544"/>
              <a:gd name="connsiteX46" fmla="*/ 1053084 w 1501140"/>
              <a:gd name="connsiteY46" fmla="*/ 1208532 h 3209544"/>
              <a:gd name="connsiteX47" fmla="*/ 990600 w 1501140"/>
              <a:gd name="connsiteY47" fmla="*/ 1226820 h 3209544"/>
              <a:gd name="connsiteX48" fmla="*/ 998220 w 1501140"/>
              <a:gd name="connsiteY48" fmla="*/ 1240536 h 3209544"/>
              <a:gd name="connsiteX49" fmla="*/ 966216 w 1501140"/>
              <a:gd name="connsiteY49" fmla="*/ 1258824 h 3209544"/>
              <a:gd name="connsiteX50" fmla="*/ 845820 w 1501140"/>
              <a:gd name="connsiteY50" fmla="*/ 1242060 h 3209544"/>
              <a:gd name="connsiteX51" fmla="*/ 844296 w 1501140"/>
              <a:gd name="connsiteY51" fmla="*/ 1246632 h 3209544"/>
              <a:gd name="connsiteX52" fmla="*/ 877824 w 1501140"/>
              <a:gd name="connsiteY52" fmla="*/ 1357884 h 3209544"/>
              <a:gd name="connsiteX53" fmla="*/ 900684 w 1501140"/>
              <a:gd name="connsiteY53" fmla="*/ 1449324 h 3209544"/>
              <a:gd name="connsiteX54" fmla="*/ 917448 w 1501140"/>
              <a:gd name="connsiteY54" fmla="*/ 1557528 h 3209544"/>
              <a:gd name="connsiteX55" fmla="*/ 958596 w 1501140"/>
              <a:gd name="connsiteY55" fmla="*/ 1770888 h 3209544"/>
              <a:gd name="connsiteX56" fmla="*/ 972312 w 1501140"/>
              <a:gd name="connsiteY56" fmla="*/ 1834896 h 3209544"/>
              <a:gd name="connsiteX57" fmla="*/ 970788 w 1501140"/>
              <a:gd name="connsiteY57" fmla="*/ 1837944 h 3209544"/>
              <a:gd name="connsiteX58" fmla="*/ 906780 w 1501140"/>
              <a:gd name="connsiteY58" fmla="*/ 1862328 h 3209544"/>
              <a:gd name="connsiteX59" fmla="*/ 908304 w 1501140"/>
              <a:gd name="connsiteY59" fmla="*/ 1930908 h 3209544"/>
              <a:gd name="connsiteX60" fmla="*/ 911352 w 1501140"/>
              <a:gd name="connsiteY60" fmla="*/ 1938528 h 3209544"/>
              <a:gd name="connsiteX61" fmla="*/ 914400 w 1501140"/>
              <a:gd name="connsiteY61" fmla="*/ 2296668 h 3209544"/>
              <a:gd name="connsiteX62" fmla="*/ 906780 w 1501140"/>
              <a:gd name="connsiteY62" fmla="*/ 2382012 h 3209544"/>
              <a:gd name="connsiteX63" fmla="*/ 908304 w 1501140"/>
              <a:gd name="connsiteY63" fmla="*/ 2456688 h 3209544"/>
              <a:gd name="connsiteX64" fmla="*/ 911352 w 1501140"/>
              <a:gd name="connsiteY64" fmla="*/ 2461260 h 3209544"/>
              <a:gd name="connsiteX65" fmla="*/ 911352 w 1501140"/>
              <a:gd name="connsiteY65" fmla="*/ 2561844 h 3209544"/>
              <a:gd name="connsiteX66" fmla="*/ 908304 w 1501140"/>
              <a:gd name="connsiteY66" fmla="*/ 2569464 h 3209544"/>
              <a:gd name="connsiteX67" fmla="*/ 915924 w 1501140"/>
              <a:gd name="connsiteY67" fmla="*/ 2625852 h 3209544"/>
              <a:gd name="connsiteX68" fmla="*/ 915924 w 1501140"/>
              <a:gd name="connsiteY68" fmla="*/ 2686812 h 3209544"/>
              <a:gd name="connsiteX69" fmla="*/ 918972 w 1501140"/>
              <a:gd name="connsiteY69" fmla="*/ 2691384 h 3209544"/>
              <a:gd name="connsiteX70" fmla="*/ 918972 w 1501140"/>
              <a:gd name="connsiteY70" fmla="*/ 2721864 h 3209544"/>
              <a:gd name="connsiteX71" fmla="*/ 932688 w 1501140"/>
              <a:gd name="connsiteY71" fmla="*/ 2918460 h 3209544"/>
              <a:gd name="connsiteX72" fmla="*/ 932688 w 1501140"/>
              <a:gd name="connsiteY72" fmla="*/ 2950464 h 3209544"/>
              <a:gd name="connsiteX73" fmla="*/ 935736 w 1501140"/>
              <a:gd name="connsiteY73" fmla="*/ 2953512 h 3209544"/>
              <a:gd name="connsiteX74" fmla="*/ 935736 w 1501140"/>
              <a:gd name="connsiteY74" fmla="*/ 3055620 h 3209544"/>
              <a:gd name="connsiteX75" fmla="*/ 932688 w 1501140"/>
              <a:gd name="connsiteY75" fmla="*/ 3058668 h 3209544"/>
              <a:gd name="connsiteX76" fmla="*/ 932688 w 1501140"/>
              <a:gd name="connsiteY76" fmla="*/ 3089148 h 3209544"/>
              <a:gd name="connsiteX77" fmla="*/ 908304 w 1501140"/>
              <a:gd name="connsiteY77" fmla="*/ 3156204 h 3209544"/>
              <a:gd name="connsiteX78" fmla="*/ 935736 w 1501140"/>
              <a:gd name="connsiteY78" fmla="*/ 3165348 h 3209544"/>
              <a:gd name="connsiteX79" fmla="*/ 950976 w 1501140"/>
              <a:gd name="connsiteY79" fmla="*/ 3209544 h 3209544"/>
              <a:gd name="connsiteX80" fmla="*/ 697992 w 1501140"/>
              <a:gd name="connsiteY80" fmla="*/ 3209544 h 3209544"/>
              <a:gd name="connsiteX81" fmla="*/ 694944 w 1501140"/>
              <a:gd name="connsiteY81" fmla="*/ 3206496 h 3209544"/>
              <a:gd name="connsiteX82" fmla="*/ 679704 w 1501140"/>
              <a:gd name="connsiteY82" fmla="*/ 3157728 h 3209544"/>
              <a:gd name="connsiteX83" fmla="*/ 664464 w 1501140"/>
              <a:gd name="connsiteY83" fmla="*/ 3127248 h 3209544"/>
              <a:gd name="connsiteX84" fmla="*/ 693420 w 1501140"/>
              <a:gd name="connsiteY84" fmla="*/ 3028188 h 3209544"/>
              <a:gd name="connsiteX85" fmla="*/ 694944 w 1501140"/>
              <a:gd name="connsiteY85" fmla="*/ 2959608 h 3209544"/>
              <a:gd name="connsiteX86" fmla="*/ 697992 w 1501140"/>
              <a:gd name="connsiteY86" fmla="*/ 2956560 h 3209544"/>
              <a:gd name="connsiteX87" fmla="*/ 697992 w 1501140"/>
              <a:gd name="connsiteY87" fmla="*/ 2910840 h 3209544"/>
              <a:gd name="connsiteX88" fmla="*/ 675132 w 1501140"/>
              <a:gd name="connsiteY88" fmla="*/ 2612136 h 3209544"/>
              <a:gd name="connsiteX89" fmla="*/ 675132 w 1501140"/>
              <a:gd name="connsiteY89" fmla="*/ 2548128 h 3209544"/>
              <a:gd name="connsiteX90" fmla="*/ 670560 w 1501140"/>
              <a:gd name="connsiteY90" fmla="*/ 2494788 h 3209544"/>
              <a:gd name="connsiteX91" fmla="*/ 665988 w 1501140"/>
              <a:gd name="connsiteY91" fmla="*/ 2464308 h 3209544"/>
              <a:gd name="connsiteX92" fmla="*/ 652272 w 1501140"/>
              <a:gd name="connsiteY92" fmla="*/ 2436876 h 3209544"/>
              <a:gd name="connsiteX93" fmla="*/ 617220 w 1501140"/>
              <a:gd name="connsiteY93" fmla="*/ 2362200 h 3209544"/>
              <a:gd name="connsiteX94" fmla="*/ 611124 w 1501140"/>
              <a:gd name="connsiteY94" fmla="*/ 2328672 h 3209544"/>
              <a:gd name="connsiteX95" fmla="*/ 595884 w 1501140"/>
              <a:gd name="connsiteY95" fmla="*/ 2154936 h 3209544"/>
              <a:gd name="connsiteX96" fmla="*/ 557784 w 1501140"/>
              <a:gd name="connsiteY96" fmla="*/ 2118360 h 3209544"/>
              <a:gd name="connsiteX97" fmla="*/ 557784 w 1501140"/>
              <a:gd name="connsiteY97" fmla="*/ 2051304 h 3209544"/>
              <a:gd name="connsiteX98" fmla="*/ 534924 w 1501140"/>
              <a:gd name="connsiteY98" fmla="*/ 1988820 h 3209544"/>
              <a:gd name="connsiteX99" fmla="*/ 528828 w 1501140"/>
              <a:gd name="connsiteY99" fmla="*/ 1997964 h 3209544"/>
              <a:gd name="connsiteX100" fmla="*/ 406908 w 1501140"/>
              <a:gd name="connsiteY100" fmla="*/ 2330196 h 3209544"/>
              <a:gd name="connsiteX101" fmla="*/ 364236 w 1501140"/>
              <a:gd name="connsiteY101" fmla="*/ 2447544 h 3209544"/>
              <a:gd name="connsiteX102" fmla="*/ 332232 w 1501140"/>
              <a:gd name="connsiteY102" fmla="*/ 2572512 h 3209544"/>
              <a:gd name="connsiteX103" fmla="*/ 330708 w 1501140"/>
              <a:gd name="connsiteY103" fmla="*/ 2575560 h 3209544"/>
              <a:gd name="connsiteX104" fmla="*/ 315468 w 1501140"/>
              <a:gd name="connsiteY104" fmla="*/ 2645664 h 3209544"/>
              <a:gd name="connsiteX105" fmla="*/ 306324 w 1501140"/>
              <a:gd name="connsiteY105" fmla="*/ 2682240 h 3209544"/>
              <a:gd name="connsiteX106" fmla="*/ 281940 w 1501140"/>
              <a:gd name="connsiteY106" fmla="*/ 2822448 h 3209544"/>
              <a:gd name="connsiteX107" fmla="*/ 263652 w 1501140"/>
              <a:gd name="connsiteY107" fmla="*/ 2918460 h 3209544"/>
              <a:gd name="connsiteX108" fmla="*/ 275844 w 1501140"/>
              <a:gd name="connsiteY108" fmla="*/ 3017520 h 3209544"/>
              <a:gd name="connsiteX109" fmla="*/ 275844 w 1501140"/>
              <a:gd name="connsiteY109" fmla="*/ 3153156 h 3209544"/>
              <a:gd name="connsiteX110" fmla="*/ 272796 w 1501140"/>
              <a:gd name="connsiteY110" fmla="*/ 3160776 h 3209544"/>
              <a:gd name="connsiteX111" fmla="*/ 272796 w 1501140"/>
              <a:gd name="connsiteY111" fmla="*/ 3209544 h 3209544"/>
              <a:gd name="connsiteX112" fmla="*/ 0 w 1501140"/>
              <a:gd name="connsiteY112" fmla="*/ 3209544 h 3209544"/>
              <a:gd name="connsiteX113" fmla="*/ 0 w 1501140"/>
              <a:gd name="connsiteY113" fmla="*/ 3201924 h 3209544"/>
              <a:gd name="connsiteX114" fmla="*/ 39624 w 1501140"/>
              <a:gd name="connsiteY114" fmla="*/ 3140964 h 3209544"/>
              <a:gd name="connsiteX115" fmla="*/ 57912 w 1501140"/>
              <a:gd name="connsiteY115" fmla="*/ 3121152 h 3209544"/>
              <a:gd name="connsiteX116" fmla="*/ 59436 w 1501140"/>
              <a:gd name="connsiteY116" fmla="*/ 3102864 h 3209544"/>
              <a:gd name="connsiteX117" fmla="*/ 59436 w 1501140"/>
              <a:gd name="connsiteY117" fmla="*/ 3070860 h 3209544"/>
              <a:gd name="connsiteX118" fmla="*/ 62484 w 1501140"/>
              <a:gd name="connsiteY118" fmla="*/ 3069336 h 3209544"/>
              <a:gd name="connsiteX119" fmla="*/ 67056 w 1501140"/>
              <a:gd name="connsiteY119" fmla="*/ 2929128 h 3209544"/>
              <a:gd name="connsiteX120" fmla="*/ 70104 w 1501140"/>
              <a:gd name="connsiteY120" fmla="*/ 2926080 h 3209544"/>
              <a:gd name="connsiteX121" fmla="*/ 74676 w 1501140"/>
              <a:gd name="connsiteY121" fmla="*/ 2700528 h 3209544"/>
              <a:gd name="connsiteX122" fmla="*/ 77724 w 1501140"/>
              <a:gd name="connsiteY122" fmla="*/ 2697480 h 3209544"/>
              <a:gd name="connsiteX123" fmla="*/ 79248 w 1501140"/>
              <a:gd name="connsiteY123" fmla="*/ 2621280 h 3209544"/>
              <a:gd name="connsiteX124" fmla="*/ 89916 w 1501140"/>
              <a:gd name="connsiteY124" fmla="*/ 2549652 h 3209544"/>
              <a:gd name="connsiteX125" fmla="*/ 96012 w 1501140"/>
              <a:gd name="connsiteY125" fmla="*/ 2505456 h 3209544"/>
              <a:gd name="connsiteX126" fmla="*/ 132588 w 1501140"/>
              <a:gd name="connsiteY126" fmla="*/ 2289048 h 3209544"/>
              <a:gd name="connsiteX127" fmla="*/ 131064 w 1501140"/>
              <a:gd name="connsiteY127" fmla="*/ 2135124 h 3209544"/>
              <a:gd name="connsiteX128" fmla="*/ 141732 w 1501140"/>
              <a:gd name="connsiteY128" fmla="*/ 1997964 h 3209544"/>
              <a:gd name="connsiteX129" fmla="*/ 141732 w 1501140"/>
              <a:gd name="connsiteY129" fmla="*/ 1969008 h 3209544"/>
              <a:gd name="connsiteX130" fmla="*/ 146304 w 1501140"/>
              <a:gd name="connsiteY130" fmla="*/ 1940052 h 3209544"/>
              <a:gd name="connsiteX131" fmla="*/ 147828 w 1501140"/>
              <a:gd name="connsiteY131" fmla="*/ 1871472 h 3209544"/>
              <a:gd name="connsiteX132" fmla="*/ 163068 w 1501140"/>
              <a:gd name="connsiteY132" fmla="*/ 1778508 h 3209544"/>
              <a:gd name="connsiteX133" fmla="*/ 173736 w 1501140"/>
              <a:gd name="connsiteY133" fmla="*/ 1708404 h 3209544"/>
              <a:gd name="connsiteX134" fmla="*/ 195072 w 1501140"/>
              <a:gd name="connsiteY134" fmla="*/ 1583436 h 3209544"/>
              <a:gd name="connsiteX135" fmla="*/ 234696 w 1501140"/>
              <a:gd name="connsiteY135" fmla="*/ 1357884 h 3209544"/>
              <a:gd name="connsiteX136" fmla="*/ 245364 w 1501140"/>
              <a:gd name="connsiteY136" fmla="*/ 1357884 h 3209544"/>
              <a:gd name="connsiteX137" fmla="*/ 137160 w 1501140"/>
              <a:gd name="connsiteY137" fmla="*/ 1022604 h 3209544"/>
              <a:gd name="connsiteX138" fmla="*/ 129540 w 1501140"/>
              <a:gd name="connsiteY138" fmla="*/ 1008888 h 3209544"/>
              <a:gd name="connsiteX139" fmla="*/ 118872 w 1501140"/>
              <a:gd name="connsiteY139" fmla="*/ 978408 h 3209544"/>
              <a:gd name="connsiteX140" fmla="*/ 109728 w 1501140"/>
              <a:gd name="connsiteY140" fmla="*/ 885444 h 3209544"/>
              <a:gd name="connsiteX141" fmla="*/ 109728 w 1501140"/>
              <a:gd name="connsiteY141" fmla="*/ 809244 h 3209544"/>
              <a:gd name="connsiteX142" fmla="*/ 117348 w 1501140"/>
              <a:gd name="connsiteY142" fmla="*/ 754380 h 3209544"/>
              <a:gd name="connsiteX143" fmla="*/ 144780 w 1501140"/>
              <a:gd name="connsiteY143" fmla="*/ 693420 h 3209544"/>
              <a:gd name="connsiteX144" fmla="*/ 156972 w 1501140"/>
              <a:gd name="connsiteY144" fmla="*/ 667512 h 3209544"/>
              <a:gd name="connsiteX145" fmla="*/ 182880 w 1501140"/>
              <a:gd name="connsiteY145" fmla="*/ 621792 h 3209544"/>
              <a:gd name="connsiteX146" fmla="*/ 292608 w 1501140"/>
              <a:gd name="connsiteY146" fmla="*/ 518160 h 3209544"/>
              <a:gd name="connsiteX147" fmla="*/ 342900 w 1501140"/>
              <a:gd name="connsiteY147" fmla="*/ 432816 h 3209544"/>
              <a:gd name="connsiteX148" fmla="*/ 342900 w 1501140"/>
              <a:gd name="connsiteY148" fmla="*/ 399288 h 3209544"/>
              <a:gd name="connsiteX149" fmla="*/ 332232 w 1501140"/>
              <a:gd name="connsiteY149" fmla="*/ 368808 h 3209544"/>
              <a:gd name="connsiteX150" fmla="*/ 309372 w 1501140"/>
              <a:gd name="connsiteY150" fmla="*/ 338328 h 3209544"/>
              <a:gd name="connsiteX151" fmla="*/ 286512 w 1501140"/>
              <a:gd name="connsiteY151" fmla="*/ 283464 h 3209544"/>
              <a:gd name="connsiteX152" fmla="*/ 284988 w 1501140"/>
              <a:gd name="connsiteY152" fmla="*/ 266700 h 3209544"/>
              <a:gd name="connsiteX153" fmla="*/ 297180 w 1501140"/>
              <a:gd name="connsiteY153" fmla="*/ 239268 h 3209544"/>
              <a:gd name="connsiteX154" fmla="*/ 286512 w 1501140"/>
              <a:gd name="connsiteY154" fmla="*/ 184404 h 3209544"/>
              <a:gd name="connsiteX155" fmla="*/ 298704 w 1501140"/>
              <a:gd name="connsiteY155" fmla="*/ 109728 h 3209544"/>
              <a:gd name="connsiteX156" fmla="*/ 326136 w 1501140"/>
              <a:gd name="connsiteY156" fmla="*/ 68580 h 3209544"/>
              <a:gd name="connsiteX157" fmla="*/ 350520 w 1501140"/>
              <a:gd name="connsiteY157" fmla="*/ 56388 h 3209544"/>
              <a:gd name="connsiteX158" fmla="*/ 385572 w 1501140"/>
              <a:gd name="connsiteY158" fmla="*/ 33528 h 3209544"/>
              <a:gd name="connsiteX159" fmla="*/ 428244 w 1501140"/>
              <a:gd name="connsiteY159" fmla="*/ 6096 h 3209544"/>
              <a:gd name="connsiteX160" fmla="*/ 463296 w 1501140"/>
              <a:gd name="connsiteY160" fmla="*/ 0 h 3209544"/>
              <a:gd name="connsiteX161" fmla="*/ 542544 w 1501140"/>
              <a:gd name="connsiteY161" fmla="*/ 22860 h 3209544"/>
              <a:gd name="connsiteX162" fmla="*/ 559308 w 1501140"/>
              <a:gd name="connsiteY162" fmla="*/ 45720 h 3209544"/>
              <a:gd name="connsiteX163" fmla="*/ 548640 w 1501140"/>
              <a:gd name="connsiteY163" fmla="*/ 41148 h 3209544"/>
              <a:gd name="connsiteX164" fmla="*/ 545592 w 1501140"/>
              <a:gd name="connsiteY164" fmla="*/ 44196 h 3209544"/>
              <a:gd name="connsiteX165" fmla="*/ 563880 w 1501140"/>
              <a:gd name="connsiteY165" fmla="*/ 65532 h 3209544"/>
              <a:gd name="connsiteX166" fmla="*/ 589788 w 1501140"/>
              <a:gd name="connsiteY166" fmla="*/ 106680 h 3209544"/>
              <a:gd name="connsiteX167" fmla="*/ 601980 w 1501140"/>
              <a:gd name="connsiteY167" fmla="*/ 153924 h 3209544"/>
              <a:gd name="connsiteX168" fmla="*/ 606552 w 1501140"/>
              <a:gd name="connsiteY168" fmla="*/ 178308 h 3209544"/>
              <a:gd name="connsiteX169" fmla="*/ 620268 w 1501140"/>
              <a:gd name="connsiteY169" fmla="*/ 213360 h 3209544"/>
              <a:gd name="connsiteX170" fmla="*/ 640080 w 1501140"/>
              <a:gd name="connsiteY170" fmla="*/ 240792 h 3209544"/>
              <a:gd name="connsiteX171" fmla="*/ 626364 w 1501140"/>
              <a:gd name="connsiteY171" fmla="*/ 280416 h 3209544"/>
              <a:gd name="connsiteX172" fmla="*/ 626364 w 1501140"/>
              <a:gd name="connsiteY172" fmla="*/ 352044 h 3209544"/>
              <a:gd name="connsiteX173" fmla="*/ 585216 w 1501140"/>
              <a:gd name="connsiteY173" fmla="*/ 466344 h 3209544"/>
              <a:gd name="connsiteX174" fmla="*/ 557784 w 1501140"/>
              <a:gd name="connsiteY174" fmla="*/ 493776 h 3209544"/>
              <a:gd name="connsiteX175" fmla="*/ 554736 w 1501140"/>
              <a:gd name="connsiteY175" fmla="*/ 512064 h 3209544"/>
              <a:gd name="connsiteX176" fmla="*/ 557784 w 1501140"/>
              <a:gd name="connsiteY176" fmla="*/ 545592 h 3209544"/>
              <a:gd name="connsiteX177" fmla="*/ 554736 w 1501140"/>
              <a:gd name="connsiteY177" fmla="*/ 566928 h 3209544"/>
              <a:gd name="connsiteX178" fmla="*/ 551688 w 1501140"/>
              <a:gd name="connsiteY178" fmla="*/ 573024 h 3209544"/>
              <a:gd name="connsiteX179" fmla="*/ 574548 w 1501140"/>
              <a:gd name="connsiteY179" fmla="*/ 598932 h 3209544"/>
              <a:gd name="connsiteX180" fmla="*/ 623316 w 1501140"/>
              <a:gd name="connsiteY180" fmla="*/ 696468 h 3209544"/>
              <a:gd name="connsiteX181" fmla="*/ 662940 w 1501140"/>
              <a:gd name="connsiteY181" fmla="*/ 804672 h 3209544"/>
              <a:gd name="connsiteX182" fmla="*/ 696468 w 1501140"/>
              <a:gd name="connsiteY182" fmla="*/ 877824 h 3209544"/>
              <a:gd name="connsiteX183" fmla="*/ 707136 w 1501140"/>
              <a:gd name="connsiteY183" fmla="*/ 902208 h 3209544"/>
              <a:gd name="connsiteX184" fmla="*/ 736092 w 1501140"/>
              <a:gd name="connsiteY184" fmla="*/ 963168 h 3209544"/>
              <a:gd name="connsiteX185" fmla="*/ 740664 w 1501140"/>
              <a:gd name="connsiteY185" fmla="*/ 963168 h 3209544"/>
              <a:gd name="connsiteX186" fmla="*/ 737616 w 1501140"/>
              <a:gd name="connsiteY186" fmla="*/ 957072 h 3209544"/>
              <a:gd name="connsiteX187" fmla="*/ 688848 w 1501140"/>
              <a:gd name="connsiteY187" fmla="*/ 803148 h 3209544"/>
              <a:gd name="connsiteX188" fmla="*/ 600456 w 1501140"/>
              <a:gd name="connsiteY188" fmla="*/ 635508 h 3209544"/>
              <a:gd name="connsiteX189" fmla="*/ 592836 w 1501140"/>
              <a:gd name="connsiteY189" fmla="*/ 615696 h 3209544"/>
              <a:gd name="connsiteX190" fmla="*/ 560832 w 1501140"/>
              <a:gd name="connsiteY190" fmla="*/ 524256 h 3209544"/>
              <a:gd name="connsiteX191" fmla="*/ 560832 w 1501140"/>
              <a:gd name="connsiteY191" fmla="*/ 518160 h 3209544"/>
              <a:gd name="connsiteX192" fmla="*/ 598932 w 1501140"/>
              <a:gd name="connsiteY192" fmla="*/ 518160 h 3209544"/>
              <a:gd name="connsiteX193" fmla="*/ 646176 w 1501140"/>
              <a:gd name="connsiteY193" fmla="*/ 519684 h 3209544"/>
              <a:gd name="connsiteX194" fmla="*/ 710184 w 1501140"/>
              <a:gd name="connsiteY194" fmla="*/ 574548 h 3209544"/>
              <a:gd name="connsiteX195" fmla="*/ 742188 w 1501140"/>
              <a:gd name="connsiteY195" fmla="*/ 620268 h 3209544"/>
              <a:gd name="connsiteX196" fmla="*/ 762000 w 1501140"/>
              <a:gd name="connsiteY196" fmla="*/ 643128 h 3209544"/>
              <a:gd name="connsiteX197" fmla="*/ 771144 w 1501140"/>
              <a:gd name="connsiteY197" fmla="*/ 646176 h 3209544"/>
              <a:gd name="connsiteX198" fmla="*/ 804672 w 1501140"/>
              <a:gd name="connsiteY198" fmla="*/ 670560 h 3209544"/>
              <a:gd name="connsiteX199" fmla="*/ 845820 w 1501140"/>
              <a:gd name="connsiteY199" fmla="*/ 688848 h 3209544"/>
              <a:gd name="connsiteX200" fmla="*/ 868680 w 1501140"/>
              <a:gd name="connsiteY200" fmla="*/ 702564 h 3209544"/>
              <a:gd name="connsiteX201" fmla="*/ 886968 w 1501140"/>
              <a:gd name="connsiteY201" fmla="*/ 705612 h 3209544"/>
              <a:gd name="connsiteX202" fmla="*/ 903732 w 1501140"/>
              <a:gd name="connsiteY202" fmla="*/ 697992 h 3209544"/>
              <a:gd name="connsiteX203" fmla="*/ 918972 w 1501140"/>
              <a:gd name="connsiteY203" fmla="*/ 707136 h 3209544"/>
              <a:gd name="connsiteX204" fmla="*/ 925068 w 1501140"/>
              <a:gd name="connsiteY204" fmla="*/ 707136 h 3209544"/>
              <a:gd name="connsiteX205" fmla="*/ 926592 w 1501140"/>
              <a:gd name="connsiteY205" fmla="*/ 687324 h 3209544"/>
              <a:gd name="connsiteX206" fmla="*/ 1004316 w 1501140"/>
              <a:gd name="connsiteY206" fmla="*/ 652272 h 3209544"/>
              <a:gd name="connsiteX207" fmla="*/ 1018032 w 1501140"/>
              <a:gd name="connsiteY207" fmla="*/ 647700 h 3209544"/>
              <a:gd name="connsiteX208" fmla="*/ 1060704 w 1501140"/>
              <a:gd name="connsiteY208" fmla="*/ 623316 h 3209544"/>
              <a:gd name="connsiteX209" fmla="*/ 1193292 w 1501140"/>
              <a:gd name="connsiteY209" fmla="*/ 536448 h 3209544"/>
              <a:gd name="connsiteX210" fmla="*/ 1203960 w 1501140"/>
              <a:gd name="connsiteY210" fmla="*/ 533400 h 3209544"/>
              <a:gd name="connsiteX211" fmla="*/ 1214628 w 1501140"/>
              <a:gd name="connsiteY211" fmla="*/ 536448 h 3209544"/>
              <a:gd name="connsiteX212" fmla="*/ 1232916 w 1501140"/>
              <a:gd name="connsiteY212" fmla="*/ 524256 h 3209544"/>
              <a:gd name="connsiteX213" fmla="*/ 1280160 w 1501140"/>
              <a:gd name="connsiteY213" fmla="*/ 435864 h 3209544"/>
              <a:gd name="connsiteX214" fmla="*/ 1295400 w 1501140"/>
              <a:gd name="connsiteY214" fmla="*/ 419100 h 3209544"/>
              <a:gd name="connsiteX215" fmla="*/ 1331976 w 1501140"/>
              <a:gd name="connsiteY215" fmla="*/ 365760 h 3209544"/>
              <a:gd name="connsiteX216" fmla="*/ 1342644 w 1501140"/>
              <a:gd name="connsiteY216" fmla="*/ 388620 h 3209544"/>
              <a:gd name="connsiteX217" fmla="*/ 1324356 w 1501140"/>
              <a:gd name="connsiteY217" fmla="*/ 437388 h 3209544"/>
              <a:gd name="connsiteX218" fmla="*/ 1348740 w 1501140"/>
              <a:gd name="connsiteY218" fmla="*/ 457200 h 3209544"/>
              <a:gd name="connsiteX219" fmla="*/ 1459992 w 1501140"/>
              <a:gd name="connsiteY219" fmla="*/ 435864 h 3209544"/>
              <a:gd name="connsiteX220" fmla="*/ 1481328 w 1501140"/>
              <a:gd name="connsiteY220" fmla="*/ 451104 h 3209544"/>
              <a:gd name="connsiteX221" fmla="*/ 1496568 w 1501140"/>
              <a:gd name="connsiteY221" fmla="*/ 457200 h 3209544"/>
              <a:gd name="connsiteX222" fmla="*/ 1501140 w 1501140"/>
              <a:gd name="connsiteY222" fmla="*/ 467868 h 3209544"/>
              <a:gd name="connsiteX223" fmla="*/ 1493520 w 1501140"/>
              <a:gd name="connsiteY223" fmla="*/ 486156 h 3209544"/>
              <a:gd name="connsiteX224" fmla="*/ 1496568 w 1501140"/>
              <a:gd name="connsiteY224" fmla="*/ 498348 h 3209544"/>
              <a:gd name="connsiteX225" fmla="*/ 1467612 w 1501140"/>
              <a:gd name="connsiteY225" fmla="*/ 528828 h 3209544"/>
              <a:gd name="connsiteX226" fmla="*/ 1467612 w 1501140"/>
              <a:gd name="connsiteY226" fmla="*/ 534924 h 3209544"/>
              <a:gd name="connsiteX227" fmla="*/ 1281684 w 1501140"/>
              <a:gd name="connsiteY227" fmla="*/ 621792 h 320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1501140" h="3209544">
                <a:moveTo>
                  <a:pt x="387096" y="486156"/>
                </a:moveTo>
                <a:cubicBezTo>
                  <a:pt x="406908" y="498348"/>
                  <a:pt x="428244" y="512064"/>
                  <a:pt x="448056" y="521208"/>
                </a:cubicBezTo>
                <a:cubicBezTo>
                  <a:pt x="464820" y="530352"/>
                  <a:pt x="544068" y="565404"/>
                  <a:pt x="544068" y="583692"/>
                </a:cubicBezTo>
                <a:cubicBezTo>
                  <a:pt x="544068" y="586740"/>
                  <a:pt x="537972" y="626364"/>
                  <a:pt x="537972" y="629412"/>
                </a:cubicBezTo>
                <a:cubicBezTo>
                  <a:pt x="537972" y="633984"/>
                  <a:pt x="537972" y="647700"/>
                  <a:pt x="544068" y="656844"/>
                </a:cubicBezTo>
                <a:cubicBezTo>
                  <a:pt x="547116" y="659892"/>
                  <a:pt x="553212" y="661416"/>
                  <a:pt x="556260" y="667512"/>
                </a:cubicBezTo>
                <a:cubicBezTo>
                  <a:pt x="559308" y="672084"/>
                  <a:pt x="557784" y="681228"/>
                  <a:pt x="559308" y="688848"/>
                </a:cubicBezTo>
                <a:cubicBezTo>
                  <a:pt x="562356" y="704088"/>
                  <a:pt x="568452" y="719328"/>
                  <a:pt x="571500" y="734568"/>
                </a:cubicBezTo>
                <a:cubicBezTo>
                  <a:pt x="553212" y="713232"/>
                  <a:pt x="533400" y="688848"/>
                  <a:pt x="515112" y="665988"/>
                </a:cubicBezTo>
                <a:lnTo>
                  <a:pt x="483108" y="624840"/>
                </a:lnTo>
                <a:cubicBezTo>
                  <a:pt x="461772" y="597408"/>
                  <a:pt x="432816" y="568452"/>
                  <a:pt x="406908" y="541020"/>
                </a:cubicBezTo>
                <a:cubicBezTo>
                  <a:pt x="379476" y="510540"/>
                  <a:pt x="338328" y="490728"/>
                  <a:pt x="338328" y="461772"/>
                </a:cubicBezTo>
                <a:cubicBezTo>
                  <a:pt x="338328" y="458724"/>
                  <a:pt x="341376" y="451104"/>
                  <a:pt x="342900" y="446532"/>
                </a:cubicBezTo>
                <a:cubicBezTo>
                  <a:pt x="347472" y="457200"/>
                  <a:pt x="371856" y="477012"/>
                  <a:pt x="387096" y="486156"/>
                </a:cubicBezTo>
                <a:close/>
                <a:moveTo>
                  <a:pt x="1281684" y="621792"/>
                </a:moveTo>
                <a:cubicBezTo>
                  <a:pt x="1272540" y="630936"/>
                  <a:pt x="1258824" y="644652"/>
                  <a:pt x="1258824" y="647700"/>
                </a:cubicBezTo>
                <a:cubicBezTo>
                  <a:pt x="1258824" y="652272"/>
                  <a:pt x="1269492" y="672084"/>
                  <a:pt x="1272540" y="682752"/>
                </a:cubicBezTo>
                <a:cubicBezTo>
                  <a:pt x="1277112" y="694944"/>
                  <a:pt x="1284732" y="719328"/>
                  <a:pt x="1284732" y="722376"/>
                </a:cubicBezTo>
                <a:cubicBezTo>
                  <a:pt x="1284732" y="733044"/>
                  <a:pt x="1249680" y="742188"/>
                  <a:pt x="1240536" y="746760"/>
                </a:cubicBezTo>
                <a:cubicBezTo>
                  <a:pt x="1220724" y="755904"/>
                  <a:pt x="1202436" y="765048"/>
                  <a:pt x="1184148" y="772668"/>
                </a:cubicBezTo>
                <a:cubicBezTo>
                  <a:pt x="1176528" y="775716"/>
                  <a:pt x="1165860" y="775716"/>
                  <a:pt x="1159764" y="780288"/>
                </a:cubicBezTo>
                <a:cubicBezTo>
                  <a:pt x="1144524" y="787908"/>
                  <a:pt x="1130808" y="797052"/>
                  <a:pt x="1118616" y="807720"/>
                </a:cubicBezTo>
                <a:cubicBezTo>
                  <a:pt x="1114044" y="809244"/>
                  <a:pt x="1110996" y="816864"/>
                  <a:pt x="1107948" y="818388"/>
                </a:cubicBezTo>
                <a:cubicBezTo>
                  <a:pt x="1091184" y="827532"/>
                  <a:pt x="1072896" y="833628"/>
                  <a:pt x="1057656" y="842772"/>
                </a:cubicBezTo>
                <a:cubicBezTo>
                  <a:pt x="1043940" y="848868"/>
                  <a:pt x="1031748" y="859536"/>
                  <a:pt x="1018032" y="865632"/>
                </a:cubicBezTo>
                <a:cubicBezTo>
                  <a:pt x="992124" y="876300"/>
                  <a:pt x="963168" y="885444"/>
                  <a:pt x="937260" y="894588"/>
                </a:cubicBezTo>
                <a:cubicBezTo>
                  <a:pt x="912876" y="902208"/>
                  <a:pt x="886968" y="909828"/>
                  <a:pt x="862584" y="915924"/>
                </a:cubicBezTo>
                <a:cubicBezTo>
                  <a:pt x="858012" y="917448"/>
                  <a:pt x="813816" y="922020"/>
                  <a:pt x="813816" y="931164"/>
                </a:cubicBezTo>
                <a:cubicBezTo>
                  <a:pt x="813816" y="934212"/>
                  <a:pt x="813816" y="935736"/>
                  <a:pt x="815340" y="961644"/>
                </a:cubicBezTo>
                <a:cubicBezTo>
                  <a:pt x="815340" y="970788"/>
                  <a:pt x="816864" y="979932"/>
                  <a:pt x="818388" y="989076"/>
                </a:cubicBezTo>
                <a:cubicBezTo>
                  <a:pt x="819912" y="996696"/>
                  <a:pt x="818388" y="1008888"/>
                  <a:pt x="826008" y="1019556"/>
                </a:cubicBezTo>
                <a:cubicBezTo>
                  <a:pt x="835152" y="1014984"/>
                  <a:pt x="845820" y="1011936"/>
                  <a:pt x="856488" y="1005840"/>
                </a:cubicBezTo>
                <a:cubicBezTo>
                  <a:pt x="873252" y="998220"/>
                  <a:pt x="905256" y="976884"/>
                  <a:pt x="909828" y="976884"/>
                </a:cubicBezTo>
                <a:lnTo>
                  <a:pt x="920496" y="976884"/>
                </a:lnTo>
                <a:lnTo>
                  <a:pt x="920496" y="999744"/>
                </a:lnTo>
                <a:cubicBezTo>
                  <a:pt x="915924" y="1008888"/>
                  <a:pt x="908304" y="1019556"/>
                  <a:pt x="899160" y="1027176"/>
                </a:cubicBezTo>
                <a:cubicBezTo>
                  <a:pt x="890016" y="1033272"/>
                  <a:pt x="842772" y="1057656"/>
                  <a:pt x="842772" y="1071372"/>
                </a:cubicBezTo>
                <a:cubicBezTo>
                  <a:pt x="842772" y="1075944"/>
                  <a:pt x="858012" y="1082040"/>
                  <a:pt x="859536" y="1082040"/>
                </a:cubicBezTo>
                <a:cubicBezTo>
                  <a:pt x="873252" y="1086612"/>
                  <a:pt x="888492" y="1089660"/>
                  <a:pt x="903732" y="1094232"/>
                </a:cubicBezTo>
                <a:cubicBezTo>
                  <a:pt x="915924" y="1097280"/>
                  <a:pt x="928116" y="1103376"/>
                  <a:pt x="940308" y="1104900"/>
                </a:cubicBezTo>
                <a:cubicBezTo>
                  <a:pt x="972312" y="1110996"/>
                  <a:pt x="1008888" y="1114044"/>
                  <a:pt x="1042416" y="1121664"/>
                </a:cubicBezTo>
                <a:cubicBezTo>
                  <a:pt x="1045464" y="1121664"/>
                  <a:pt x="1054608" y="1130808"/>
                  <a:pt x="1060704" y="1138428"/>
                </a:cubicBezTo>
                <a:cubicBezTo>
                  <a:pt x="1066800" y="1146048"/>
                  <a:pt x="1075944" y="1150620"/>
                  <a:pt x="1080516" y="1158240"/>
                </a:cubicBezTo>
                <a:cubicBezTo>
                  <a:pt x="1083564" y="1161288"/>
                  <a:pt x="1083564" y="1167384"/>
                  <a:pt x="1083564" y="1170432"/>
                </a:cubicBezTo>
                <a:cubicBezTo>
                  <a:pt x="1083564" y="1175004"/>
                  <a:pt x="1082040" y="1176528"/>
                  <a:pt x="1080516" y="1178052"/>
                </a:cubicBezTo>
                <a:cubicBezTo>
                  <a:pt x="1072896" y="1185672"/>
                  <a:pt x="1062228" y="1188720"/>
                  <a:pt x="1054608" y="1196340"/>
                </a:cubicBezTo>
                <a:cubicBezTo>
                  <a:pt x="1051560" y="1197864"/>
                  <a:pt x="1056132" y="1203960"/>
                  <a:pt x="1053084" y="1208532"/>
                </a:cubicBezTo>
                <a:cubicBezTo>
                  <a:pt x="1040892" y="1225296"/>
                  <a:pt x="1004316" y="1219200"/>
                  <a:pt x="990600" y="1226820"/>
                </a:cubicBezTo>
                <a:cubicBezTo>
                  <a:pt x="996696" y="1231392"/>
                  <a:pt x="998220" y="1235964"/>
                  <a:pt x="998220" y="1240536"/>
                </a:cubicBezTo>
                <a:cubicBezTo>
                  <a:pt x="998220" y="1257300"/>
                  <a:pt x="975360" y="1252728"/>
                  <a:pt x="966216" y="1258824"/>
                </a:cubicBezTo>
                <a:lnTo>
                  <a:pt x="845820" y="1242060"/>
                </a:lnTo>
                <a:cubicBezTo>
                  <a:pt x="845820" y="1243584"/>
                  <a:pt x="844296" y="1243584"/>
                  <a:pt x="844296" y="1246632"/>
                </a:cubicBezTo>
                <a:cubicBezTo>
                  <a:pt x="844296" y="1251204"/>
                  <a:pt x="867156" y="1322832"/>
                  <a:pt x="877824" y="1357884"/>
                </a:cubicBezTo>
                <a:cubicBezTo>
                  <a:pt x="888492" y="1388364"/>
                  <a:pt x="897636" y="1417320"/>
                  <a:pt x="900684" y="1449324"/>
                </a:cubicBezTo>
                <a:cubicBezTo>
                  <a:pt x="905256" y="1484376"/>
                  <a:pt x="912876" y="1522476"/>
                  <a:pt x="917448" y="1557528"/>
                </a:cubicBezTo>
                <a:cubicBezTo>
                  <a:pt x="929640" y="1629156"/>
                  <a:pt x="946404" y="1703832"/>
                  <a:pt x="958596" y="1770888"/>
                </a:cubicBezTo>
                <a:cubicBezTo>
                  <a:pt x="961644" y="1792224"/>
                  <a:pt x="972312" y="1830324"/>
                  <a:pt x="972312" y="1834896"/>
                </a:cubicBezTo>
                <a:cubicBezTo>
                  <a:pt x="972312" y="1837944"/>
                  <a:pt x="972312" y="1837944"/>
                  <a:pt x="970788" y="1837944"/>
                </a:cubicBezTo>
                <a:cubicBezTo>
                  <a:pt x="952500" y="1845564"/>
                  <a:pt x="925068" y="1856232"/>
                  <a:pt x="906780" y="1862328"/>
                </a:cubicBezTo>
                <a:lnTo>
                  <a:pt x="908304" y="1930908"/>
                </a:lnTo>
                <a:cubicBezTo>
                  <a:pt x="908304" y="1933956"/>
                  <a:pt x="911352" y="1935480"/>
                  <a:pt x="911352" y="1938528"/>
                </a:cubicBezTo>
                <a:lnTo>
                  <a:pt x="914400" y="2296668"/>
                </a:lnTo>
                <a:cubicBezTo>
                  <a:pt x="906780" y="2359152"/>
                  <a:pt x="906780" y="2334768"/>
                  <a:pt x="906780" y="2382012"/>
                </a:cubicBezTo>
                <a:lnTo>
                  <a:pt x="908304" y="2456688"/>
                </a:lnTo>
                <a:cubicBezTo>
                  <a:pt x="908304" y="2458212"/>
                  <a:pt x="909828" y="2461260"/>
                  <a:pt x="911352" y="2461260"/>
                </a:cubicBezTo>
                <a:lnTo>
                  <a:pt x="911352" y="2561844"/>
                </a:lnTo>
                <a:cubicBezTo>
                  <a:pt x="909828" y="2563368"/>
                  <a:pt x="908304" y="2564892"/>
                  <a:pt x="908304" y="2569464"/>
                </a:cubicBezTo>
                <a:cubicBezTo>
                  <a:pt x="908304" y="2572512"/>
                  <a:pt x="915924" y="2621280"/>
                  <a:pt x="915924" y="2625852"/>
                </a:cubicBezTo>
                <a:lnTo>
                  <a:pt x="915924" y="2686812"/>
                </a:lnTo>
                <a:cubicBezTo>
                  <a:pt x="915924" y="2686812"/>
                  <a:pt x="917448" y="2689860"/>
                  <a:pt x="918972" y="2691384"/>
                </a:cubicBezTo>
                <a:lnTo>
                  <a:pt x="918972" y="2721864"/>
                </a:lnTo>
                <a:lnTo>
                  <a:pt x="932688" y="2918460"/>
                </a:lnTo>
                <a:lnTo>
                  <a:pt x="932688" y="2950464"/>
                </a:lnTo>
                <a:cubicBezTo>
                  <a:pt x="932688" y="2950464"/>
                  <a:pt x="935736" y="2950464"/>
                  <a:pt x="935736" y="2953512"/>
                </a:cubicBezTo>
                <a:lnTo>
                  <a:pt x="935736" y="3055620"/>
                </a:lnTo>
                <a:cubicBezTo>
                  <a:pt x="935736" y="3055620"/>
                  <a:pt x="932688" y="3055620"/>
                  <a:pt x="932688" y="3058668"/>
                </a:cubicBezTo>
                <a:lnTo>
                  <a:pt x="932688" y="3089148"/>
                </a:lnTo>
                <a:cubicBezTo>
                  <a:pt x="925068" y="3110484"/>
                  <a:pt x="915924" y="3133344"/>
                  <a:pt x="908304" y="3156204"/>
                </a:cubicBezTo>
                <a:cubicBezTo>
                  <a:pt x="914400" y="3156204"/>
                  <a:pt x="929640" y="3160776"/>
                  <a:pt x="935736" y="3165348"/>
                </a:cubicBezTo>
                <a:cubicBezTo>
                  <a:pt x="938784" y="3177540"/>
                  <a:pt x="940308" y="3194304"/>
                  <a:pt x="950976" y="3209544"/>
                </a:cubicBezTo>
                <a:lnTo>
                  <a:pt x="697992" y="3209544"/>
                </a:lnTo>
                <a:lnTo>
                  <a:pt x="694944" y="3206496"/>
                </a:lnTo>
                <a:cubicBezTo>
                  <a:pt x="690372" y="3191256"/>
                  <a:pt x="685800" y="3172968"/>
                  <a:pt x="679704" y="3157728"/>
                </a:cubicBezTo>
                <a:cubicBezTo>
                  <a:pt x="675132" y="3144012"/>
                  <a:pt x="665988" y="3139440"/>
                  <a:pt x="664464" y="3127248"/>
                </a:cubicBezTo>
                <a:lnTo>
                  <a:pt x="693420" y="3028188"/>
                </a:lnTo>
                <a:lnTo>
                  <a:pt x="694944" y="2959608"/>
                </a:lnTo>
                <a:lnTo>
                  <a:pt x="697992" y="2956560"/>
                </a:lnTo>
                <a:cubicBezTo>
                  <a:pt x="699516" y="2919984"/>
                  <a:pt x="697992" y="2913888"/>
                  <a:pt x="697992" y="2910840"/>
                </a:cubicBezTo>
                <a:lnTo>
                  <a:pt x="675132" y="2612136"/>
                </a:lnTo>
                <a:lnTo>
                  <a:pt x="675132" y="2548128"/>
                </a:lnTo>
                <a:cubicBezTo>
                  <a:pt x="673608" y="2531364"/>
                  <a:pt x="672084" y="2513076"/>
                  <a:pt x="670560" y="2494788"/>
                </a:cubicBezTo>
                <a:cubicBezTo>
                  <a:pt x="670560" y="2484120"/>
                  <a:pt x="670560" y="2473452"/>
                  <a:pt x="665988" y="2464308"/>
                </a:cubicBezTo>
                <a:cubicBezTo>
                  <a:pt x="662940" y="2455164"/>
                  <a:pt x="655320" y="2446020"/>
                  <a:pt x="652272" y="2436876"/>
                </a:cubicBezTo>
                <a:cubicBezTo>
                  <a:pt x="641604" y="2414016"/>
                  <a:pt x="627888" y="2388108"/>
                  <a:pt x="617220" y="2362200"/>
                </a:cubicBezTo>
                <a:cubicBezTo>
                  <a:pt x="612648" y="2351532"/>
                  <a:pt x="611124" y="2339340"/>
                  <a:pt x="611124" y="2328672"/>
                </a:cubicBezTo>
                <a:cubicBezTo>
                  <a:pt x="605028" y="2272284"/>
                  <a:pt x="609600" y="2211324"/>
                  <a:pt x="595884" y="2154936"/>
                </a:cubicBezTo>
                <a:cubicBezTo>
                  <a:pt x="592836" y="2138172"/>
                  <a:pt x="571500" y="2130552"/>
                  <a:pt x="557784" y="2118360"/>
                </a:cubicBezTo>
                <a:lnTo>
                  <a:pt x="557784" y="2051304"/>
                </a:lnTo>
                <a:cubicBezTo>
                  <a:pt x="551688" y="2031492"/>
                  <a:pt x="544068" y="2008632"/>
                  <a:pt x="534924" y="1988820"/>
                </a:cubicBezTo>
                <a:cubicBezTo>
                  <a:pt x="531876" y="1991868"/>
                  <a:pt x="528828" y="1994916"/>
                  <a:pt x="528828" y="1997964"/>
                </a:cubicBezTo>
                <a:cubicBezTo>
                  <a:pt x="489204" y="2107692"/>
                  <a:pt x="446532" y="2218944"/>
                  <a:pt x="406908" y="2330196"/>
                </a:cubicBezTo>
                <a:cubicBezTo>
                  <a:pt x="393192" y="2366772"/>
                  <a:pt x="376428" y="2407920"/>
                  <a:pt x="364236" y="2447544"/>
                </a:cubicBezTo>
                <a:cubicBezTo>
                  <a:pt x="350520" y="2490216"/>
                  <a:pt x="339852" y="2529840"/>
                  <a:pt x="332232" y="2572512"/>
                </a:cubicBezTo>
                <a:cubicBezTo>
                  <a:pt x="332232" y="2572512"/>
                  <a:pt x="332232" y="2574036"/>
                  <a:pt x="330708" y="2575560"/>
                </a:cubicBezTo>
                <a:cubicBezTo>
                  <a:pt x="327660" y="2598420"/>
                  <a:pt x="321564" y="2622804"/>
                  <a:pt x="315468" y="2645664"/>
                </a:cubicBezTo>
                <a:cubicBezTo>
                  <a:pt x="312420" y="2657856"/>
                  <a:pt x="307848" y="2670048"/>
                  <a:pt x="306324" y="2682240"/>
                </a:cubicBezTo>
                <a:cubicBezTo>
                  <a:pt x="295656" y="2727960"/>
                  <a:pt x="289560" y="2776728"/>
                  <a:pt x="281940" y="2822448"/>
                </a:cubicBezTo>
                <a:cubicBezTo>
                  <a:pt x="277368" y="2854452"/>
                  <a:pt x="268224" y="2887980"/>
                  <a:pt x="263652" y="2918460"/>
                </a:cubicBezTo>
                <a:lnTo>
                  <a:pt x="275844" y="3017520"/>
                </a:lnTo>
                <a:lnTo>
                  <a:pt x="275844" y="3153156"/>
                </a:lnTo>
                <a:cubicBezTo>
                  <a:pt x="274320" y="3156204"/>
                  <a:pt x="272796" y="3159252"/>
                  <a:pt x="272796" y="3160776"/>
                </a:cubicBezTo>
                <a:cubicBezTo>
                  <a:pt x="271272" y="3192780"/>
                  <a:pt x="271272" y="3201924"/>
                  <a:pt x="272796" y="3209544"/>
                </a:cubicBezTo>
                <a:lnTo>
                  <a:pt x="0" y="3209544"/>
                </a:lnTo>
                <a:lnTo>
                  <a:pt x="0" y="3201924"/>
                </a:lnTo>
                <a:cubicBezTo>
                  <a:pt x="12192" y="3183636"/>
                  <a:pt x="24384" y="3160776"/>
                  <a:pt x="39624" y="3140964"/>
                </a:cubicBezTo>
                <a:cubicBezTo>
                  <a:pt x="42672" y="3134868"/>
                  <a:pt x="57912" y="3127248"/>
                  <a:pt x="57912" y="3121152"/>
                </a:cubicBezTo>
                <a:cubicBezTo>
                  <a:pt x="57912" y="3115056"/>
                  <a:pt x="57912" y="3108960"/>
                  <a:pt x="59436" y="3102864"/>
                </a:cubicBezTo>
                <a:lnTo>
                  <a:pt x="59436" y="3070860"/>
                </a:lnTo>
                <a:cubicBezTo>
                  <a:pt x="59436" y="3070860"/>
                  <a:pt x="60960" y="3070860"/>
                  <a:pt x="62484" y="3069336"/>
                </a:cubicBezTo>
                <a:lnTo>
                  <a:pt x="67056" y="2929128"/>
                </a:lnTo>
                <a:lnTo>
                  <a:pt x="70104" y="2926080"/>
                </a:lnTo>
                <a:lnTo>
                  <a:pt x="74676" y="2700528"/>
                </a:lnTo>
                <a:lnTo>
                  <a:pt x="77724" y="2697480"/>
                </a:lnTo>
                <a:lnTo>
                  <a:pt x="79248" y="2621280"/>
                </a:lnTo>
                <a:cubicBezTo>
                  <a:pt x="82296" y="2596896"/>
                  <a:pt x="86868" y="2574036"/>
                  <a:pt x="89916" y="2549652"/>
                </a:cubicBezTo>
                <a:cubicBezTo>
                  <a:pt x="91440" y="2535936"/>
                  <a:pt x="94488" y="2520696"/>
                  <a:pt x="96012" y="2505456"/>
                </a:cubicBezTo>
                <a:cubicBezTo>
                  <a:pt x="100584" y="2435352"/>
                  <a:pt x="112776" y="2357628"/>
                  <a:pt x="132588" y="2289048"/>
                </a:cubicBezTo>
                <a:lnTo>
                  <a:pt x="131064" y="2135124"/>
                </a:lnTo>
                <a:lnTo>
                  <a:pt x="141732" y="1997964"/>
                </a:lnTo>
                <a:lnTo>
                  <a:pt x="141732" y="1969008"/>
                </a:lnTo>
                <a:cubicBezTo>
                  <a:pt x="147828" y="1961388"/>
                  <a:pt x="141732" y="1946148"/>
                  <a:pt x="146304" y="1940052"/>
                </a:cubicBezTo>
                <a:lnTo>
                  <a:pt x="147828" y="1871472"/>
                </a:lnTo>
                <a:cubicBezTo>
                  <a:pt x="153924" y="1840992"/>
                  <a:pt x="158496" y="1808988"/>
                  <a:pt x="163068" y="1778508"/>
                </a:cubicBezTo>
                <a:cubicBezTo>
                  <a:pt x="166116" y="1755648"/>
                  <a:pt x="170688" y="1732788"/>
                  <a:pt x="173736" y="1708404"/>
                </a:cubicBezTo>
                <a:cubicBezTo>
                  <a:pt x="181356" y="1667256"/>
                  <a:pt x="188976" y="1624584"/>
                  <a:pt x="195072" y="1583436"/>
                </a:cubicBezTo>
                <a:cubicBezTo>
                  <a:pt x="202692" y="1510284"/>
                  <a:pt x="225552" y="1429512"/>
                  <a:pt x="234696" y="1357884"/>
                </a:cubicBezTo>
                <a:lnTo>
                  <a:pt x="245364" y="1357884"/>
                </a:lnTo>
                <a:cubicBezTo>
                  <a:pt x="176784" y="1243584"/>
                  <a:pt x="155448" y="1133856"/>
                  <a:pt x="137160" y="1022604"/>
                </a:cubicBezTo>
                <a:cubicBezTo>
                  <a:pt x="137160" y="1016508"/>
                  <a:pt x="131064" y="1013460"/>
                  <a:pt x="129540" y="1008888"/>
                </a:cubicBezTo>
                <a:cubicBezTo>
                  <a:pt x="124968" y="999744"/>
                  <a:pt x="120396" y="989076"/>
                  <a:pt x="118872" y="978408"/>
                </a:cubicBezTo>
                <a:cubicBezTo>
                  <a:pt x="114300" y="947928"/>
                  <a:pt x="109728" y="888492"/>
                  <a:pt x="109728" y="885444"/>
                </a:cubicBezTo>
                <a:lnTo>
                  <a:pt x="109728" y="809244"/>
                </a:lnTo>
                <a:cubicBezTo>
                  <a:pt x="112776" y="790956"/>
                  <a:pt x="114300" y="772668"/>
                  <a:pt x="117348" y="754380"/>
                </a:cubicBezTo>
                <a:cubicBezTo>
                  <a:pt x="120396" y="736092"/>
                  <a:pt x="129540" y="711708"/>
                  <a:pt x="144780" y="693420"/>
                </a:cubicBezTo>
                <a:cubicBezTo>
                  <a:pt x="150876" y="685800"/>
                  <a:pt x="152400" y="675132"/>
                  <a:pt x="156972" y="667512"/>
                </a:cubicBezTo>
                <a:cubicBezTo>
                  <a:pt x="163068" y="650748"/>
                  <a:pt x="170688" y="635508"/>
                  <a:pt x="182880" y="621792"/>
                </a:cubicBezTo>
                <a:cubicBezTo>
                  <a:pt x="211836" y="585216"/>
                  <a:pt x="262128" y="560832"/>
                  <a:pt x="292608" y="518160"/>
                </a:cubicBezTo>
                <a:cubicBezTo>
                  <a:pt x="312420" y="489204"/>
                  <a:pt x="310896" y="458724"/>
                  <a:pt x="342900" y="432816"/>
                </a:cubicBezTo>
                <a:lnTo>
                  <a:pt x="342900" y="399288"/>
                </a:lnTo>
                <a:cubicBezTo>
                  <a:pt x="339852" y="390144"/>
                  <a:pt x="338328" y="377952"/>
                  <a:pt x="332232" y="368808"/>
                </a:cubicBezTo>
                <a:cubicBezTo>
                  <a:pt x="326136" y="358140"/>
                  <a:pt x="315468" y="348996"/>
                  <a:pt x="309372" y="338328"/>
                </a:cubicBezTo>
                <a:cubicBezTo>
                  <a:pt x="300228" y="320040"/>
                  <a:pt x="294132" y="301752"/>
                  <a:pt x="286512" y="283464"/>
                </a:cubicBezTo>
                <a:cubicBezTo>
                  <a:pt x="284988" y="278892"/>
                  <a:pt x="284988" y="271272"/>
                  <a:pt x="284988" y="266700"/>
                </a:cubicBezTo>
                <a:cubicBezTo>
                  <a:pt x="284988" y="263652"/>
                  <a:pt x="297180" y="242316"/>
                  <a:pt x="297180" y="239268"/>
                </a:cubicBezTo>
                <a:cubicBezTo>
                  <a:pt x="297180" y="231648"/>
                  <a:pt x="286512" y="205740"/>
                  <a:pt x="286512" y="184404"/>
                </a:cubicBezTo>
                <a:cubicBezTo>
                  <a:pt x="286512" y="158496"/>
                  <a:pt x="294132" y="137160"/>
                  <a:pt x="298704" y="109728"/>
                </a:cubicBezTo>
                <a:cubicBezTo>
                  <a:pt x="300228" y="96012"/>
                  <a:pt x="312420" y="79248"/>
                  <a:pt x="326136" y="68580"/>
                </a:cubicBezTo>
                <a:cubicBezTo>
                  <a:pt x="332232" y="62484"/>
                  <a:pt x="344424" y="62484"/>
                  <a:pt x="350520" y="56388"/>
                </a:cubicBezTo>
                <a:cubicBezTo>
                  <a:pt x="361188" y="47244"/>
                  <a:pt x="373380" y="39624"/>
                  <a:pt x="385572" y="33528"/>
                </a:cubicBezTo>
                <a:cubicBezTo>
                  <a:pt x="399288" y="25908"/>
                  <a:pt x="413004" y="12192"/>
                  <a:pt x="428244" y="6096"/>
                </a:cubicBezTo>
                <a:cubicBezTo>
                  <a:pt x="438912" y="1524"/>
                  <a:pt x="460248" y="0"/>
                  <a:pt x="463296" y="0"/>
                </a:cubicBezTo>
                <a:cubicBezTo>
                  <a:pt x="486156" y="0"/>
                  <a:pt x="525780" y="12192"/>
                  <a:pt x="542544" y="22860"/>
                </a:cubicBezTo>
                <a:cubicBezTo>
                  <a:pt x="550164" y="27432"/>
                  <a:pt x="554736" y="38100"/>
                  <a:pt x="559308" y="45720"/>
                </a:cubicBezTo>
                <a:cubicBezTo>
                  <a:pt x="556260" y="45720"/>
                  <a:pt x="551688" y="42672"/>
                  <a:pt x="548640" y="41148"/>
                </a:cubicBezTo>
                <a:lnTo>
                  <a:pt x="545592" y="44196"/>
                </a:lnTo>
                <a:cubicBezTo>
                  <a:pt x="550164" y="50292"/>
                  <a:pt x="557784" y="56388"/>
                  <a:pt x="563880" y="65532"/>
                </a:cubicBezTo>
                <a:cubicBezTo>
                  <a:pt x="574548" y="77724"/>
                  <a:pt x="583692" y="91440"/>
                  <a:pt x="589788" y="106680"/>
                </a:cubicBezTo>
                <a:cubicBezTo>
                  <a:pt x="597408" y="120396"/>
                  <a:pt x="600456" y="138684"/>
                  <a:pt x="601980" y="153924"/>
                </a:cubicBezTo>
                <a:cubicBezTo>
                  <a:pt x="603504" y="160020"/>
                  <a:pt x="601980" y="172212"/>
                  <a:pt x="606552" y="178308"/>
                </a:cubicBezTo>
                <a:cubicBezTo>
                  <a:pt x="624840" y="201168"/>
                  <a:pt x="620268" y="196596"/>
                  <a:pt x="620268" y="213360"/>
                </a:cubicBezTo>
                <a:cubicBezTo>
                  <a:pt x="620268" y="222504"/>
                  <a:pt x="640080" y="224028"/>
                  <a:pt x="640080" y="240792"/>
                </a:cubicBezTo>
                <a:cubicBezTo>
                  <a:pt x="640080" y="248412"/>
                  <a:pt x="626364" y="278892"/>
                  <a:pt x="626364" y="280416"/>
                </a:cubicBezTo>
                <a:lnTo>
                  <a:pt x="626364" y="352044"/>
                </a:lnTo>
                <a:cubicBezTo>
                  <a:pt x="623316" y="391668"/>
                  <a:pt x="601980" y="429768"/>
                  <a:pt x="585216" y="466344"/>
                </a:cubicBezTo>
                <a:cubicBezTo>
                  <a:pt x="580644" y="478536"/>
                  <a:pt x="563880" y="481584"/>
                  <a:pt x="557784" y="493776"/>
                </a:cubicBezTo>
                <a:cubicBezTo>
                  <a:pt x="554736" y="498348"/>
                  <a:pt x="554736" y="509016"/>
                  <a:pt x="554736" y="512064"/>
                </a:cubicBezTo>
                <a:cubicBezTo>
                  <a:pt x="554736" y="516636"/>
                  <a:pt x="557784" y="542544"/>
                  <a:pt x="557784" y="545592"/>
                </a:cubicBezTo>
                <a:cubicBezTo>
                  <a:pt x="557784" y="550164"/>
                  <a:pt x="556260" y="560832"/>
                  <a:pt x="554736" y="566928"/>
                </a:cubicBezTo>
                <a:cubicBezTo>
                  <a:pt x="554736" y="568452"/>
                  <a:pt x="551688" y="569976"/>
                  <a:pt x="551688" y="573024"/>
                </a:cubicBezTo>
                <a:cubicBezTo>
                  <a:pt x="551688" y="577596"/>
                  <a:pt x="568452" y="588264"/>
                  <a:pt x="574548" y="598932"/>
                </a:cubicBezTo>
                <a:cubicBezTo>
                  <a:pt x="592836" y="629412"/>
                  <a:pt x="609600" y="662940"/>
                  <a:pt x="623316" y="696468"/>
                </a:cubicBezTo>
                <a:cubicBezTo>
                  <a:pt x="638556" y="729996"/>
                  <a:pt x="647700" y="768096"/>
                  <a:pt x="662940" y="804672"/>
                </a:cubicBezTo>
                <a:cubicBezTo>
                  <a:pt x="672084" y="829056"/>
                  <a:pt x="685800" y="853440"/>
                  <a:pt x="696468" y="877824"/>
                </a:cubicBezTo>
                <a:cubicBezTo>
                  <a:pt x="699516" y="885444"/>
                  <a:pt x="704088" y="894588"/>
                  <a:pt x="707136" y="902208"/>
                </a:cubicBezTo>
                <a:cubicBezTo>
                  <a:pt x="716280" y="922020"/>
                  <a:pt x="726948" y="943356"/>
                  <a:pt x="736092" y="963168"/>
                </a:cubicBezTo>
                <a:cubicBezTo>
                  <a:pt x="736092" y="963168"/>
                  <a:pt x="740664" y="960120"/>
                  <a:pt x="740664" y="963168"/>
                </a:cubicBezTo>
                <a:cubicBezTo>
                  <a:pt x="740664" y="960120"/>
                  <a:pt x="739140" y="958596"/>
                  <a:pt x="737616" y="957072"/>
                </a:cubicBezTo>
                <a:cubicBezTo>
                  <a:pt x="725424" y="906780"/>
                  <a:pt x="713232" y="851916"/>
                  <a:pt x="688848" y="803148"/>
                </a:cubicBezTo>
                <a:cubicBezTo>
                  <a:pt x="662940" y="748284"/>
                  <a:pt x="632460" y="691896"/>
                  <a:pt x="600456" y="635508"/>
                </a:cubicBezTo>
                <a:cubicBezTo>
                  <a:pt x="597408" y="629412"/>
                  <a:pt x="594360" y="620268"/>
                  <a:pt x="592836" y="615696"/>
                </a:cubicBezTo>
                <a:cubicBezTo>
                  <a:pt x="582168" y="583692"/>
                  <a:pt x="571500" y="554736"/>
                  <a:pt x="560832" y="524256"/>
                </a:cubicBezTo>
                <a:lnTo>
                  <a:pt x="560832" y="518160"/>
                </a:lnTo>
                <a:lnTo>
                  <a:pt x="598932" y="518160"/>
                </a:lnTo>
                <a:cubicBezTo>
                  <a:pt x="601980" y="518160"/>
                  <a:pt x="630936" y="516636"/>
                  <a:pt x="646176" y="519684"/>
                </a:cubicBezTo>
                <a:cubicBezTo>
                  <a:pt x="664464" y="524256"/>
                  <a:pt x="693420" y="550164"/>
                  <a:pt x="710184" y="574548"/>
                </a:cubicBezTo>
                <a:cubicBezTo>
                  <a:pt x="719328" y="586740"/>
                  <a:pt x="726948" y="608076"/>
                  <a:pt x="742188" y="620268"/>
                </a:cubicBezTo>
                <a:cubicBezTo>
                  <a:pt x="748284" y="624840"/>
                  <a:pt x="754380" y="635508"/>
                  <a:pt x="762000" y="643128"/>
                </a:cubicBezTo>
                <a:cubicBezTo>
                  <a:pt x="763524" y="646176"/>
                  <a:pt x="768096" y="644652"/>
                  <a:pt x="771144" y="646176"/>
                </a:cubicBezTo>
                <a:cubicBezTo>
                  <a:pt x="783336" y="650748"/>
                  <a:pt x="790956" y="659892"/>
                  <a:pt x="804672" y="670560"/>
                </a:cubicBezTo>
                <a:cubicBezTo>
                  <a:pt x="815340" y="681228"/>
                  <a:pt x="832104" y="681228"/>
                  <a:pt x="845820" y="688848"/>
                </a:cubicBezTo>
                <a:cubicBezTo>
                  <a:pt x="853440" y="691896"/>
                  <a:pt x="859536" y="701040"/>
                  <a:pt x="868680" y="702564"/>
                </a:cubicBezTo>
                <a:cubicBezTo>
                  <a:pt x="873252" y="704088"/>
                  <a:pt x="882396" y="705612"/>
                  <a:pt x="886968" y="705612"/>
                </a:cubicBezTo>
                <a:cubicBezTo>
                  <a:pt x="890016" y="705612"/>
                  <a:pt x="900684" y="697992"/>
                  <a:pt x="903732" y="697992"/>
                </a:cubicBezTo>
                <a:cubicBezTo>
                  <a:pt x="909828" y="697992"/>
                  <a:pt x="912876" y="702564"/>
                  <a:pt x="918972" y="707136"/>
                </a:cubicBezTo>
                <a:lnTo>
                  <a:pt x="925068" y="707136"/>
                </a:lnTo>
                <a:cubicBezTo>
                  <a:pt x="925068" y="701040"/>
                  <a:pt x="925068" y="693420"/>
                  <a:pt x="926592" y="687324"/>
                </a:cubicBezTo>
                <a:cubicBezTo>
                  <a:pt x="952500" y="675132"/>
                  <a:pt x="978408" y="662940"/>
                  <a:pt x="1004316" y="652272"/>
                </a:cubicBezTo>
                <a:cubicBezTo>
                  <a:pt x="1007364" y="650748"/>
                  <a:pt x="1013460" y="649224"/>
                  <a:pt x="1018032" y="647700"/>
                </a:cubicBezTo>
                <a:cubicBezTo>
                  <a:pt x="1031748" y="641604"/>
                  <a:pt x="1046988" y="630936"/>
                  <a:pt x="1060704" y="623316"/>
                </a:cubicBezTo>
                <a:lnTo>
                  <a:pt x="1193292" y="536448"/>
                </a:lnTo>
                <a:cubicBezTo>
                  <a:pt x="1197864" y="534924"/>
                  <a:pt x="1199388" y="533400"/>
                  <a:pt x="1203960" y="533400"/>
                </a:cubicBezTo>
                <a:cubicBezTo>
                  <a:pt x="1207008" y="533400"/>
                  <a:pt x="1211580" y="536448"/>
                  <a:pt x="1214628" y="536448"/>
                </a:cubicBezTo>
                <a:cubicBezTo>
                  <a:pt x="1222248" y="536448"/>
                  <a:pt x="1222248" y="531876"/>
                  <a:pt x="1232916" y="524256"/>
                </a:cubicBezTo>
                <a:cubicBezTo>
                  <a:pt x="1263396" y="499872"/>
                  <a:pt x="1269492" y="458724"/>
                  <a:pt x="1280160" y="435864"/>
                </a:cubicBezTo>
                <a:cubicBezTo>
                  <a:pt x="1281684" y="429768"/>
                  <a:pt x="1290828" y="425196"/>
                  <a:pt x="1295400" y="419100"/>
                </a:cubicBezTo>
                <a:cubicBezTo>
                  <a:pt x="1307592" y="400812"/>
                  <a:pt x="1321308" y="384048"/>
                  <a:pt x="1331976" y="365760"/>
                </a:cubicBezTo>
                <a:cubicBezTo>
                  <a:pt x="1336548" y="370332"/>
                  <a:pt x="1342644" y="384048"/>
                  <a:pt x="1342644" y="388620"/>
                </a:cubicBezTo>
                <a:cubicBezTo>
                  <a:pt x="1342644" y="413004"/>
                  <a:pt x="1324356" y="425196"/>
                  <a:pt x="1324356" y="437388"/>
                </a:cubicBezTo>
                <a:cubicBezTo>
                  <a:pt x="1324356" y="454152"/>
                  <a:pt x="1339596" y="457200"/>
                  <a:pt x="1348740" y="457200"/>
                </a:cubicBezTo>
                <a:cubicBezTo>
                  <a:pt x="1382268" y="457200"/>
                  <a:pt x="1424940" y="435864"/>
                  <a:pt x="1459992" y="435864"/>
                </a:cubicBezTo>
                <a:cubicBezTo>
                  <a:pt x="1470660" y="435864"/>
                  <a:pt x="1470660" y="443484"/>
                  <a:pt x="1481328" y="451104"/>
                </a:cubicBezTo>
                <a:cubicBezTo>
                  <a:pt x="1484376" y="454152"/>
                  <a:pt x="1491996" y="452628"/>
                  <a:pt x="1496568" y="457200"/>
                </a:cubicBezTo>
                <a:cubicBezTo>
                  <a:pt x="1499616" y="458724"/>
                  <a:pt x="1501140" y="463296"/>
                  <a:pt x="1501140" y="467868"/>
                </a:cubicBezTo>
                <a:cubicBezTo>
                  <a:pt x="1501140" y="470916"/>
                  <a:pt x="1493520" y="483108"/>
                  <a:pt x="1493520" y="486156"/>
                </a:cubicBezTo>
                <a:cubicBezTo>
                  <a:pt x="1493520" y="490728"/>
                  <a:pt x="1496568" y="495300"/>
                  <a:pt x="1496568" y="498348"/>
                </a:cubicBezTo>
                <a:cubicBezTo>
                  <a:pt x="1496568" y="512064"/>
                  <a:pt x="1479804" y="516636"/>
                  <a:pt x="1467612" y="528828"/>
                </a:cubicBezTo>
                <a:lnTo>
                  <a:pt x="1467612" y="534924"/>
                </a:lnTo>
                <a:lnTo>
                  <a:pt x="1281684" y="621792"/>
                </a:lnTo>
                <a:close/>
              </a:path>
            </a:pathLst>
          </a:custGeom>
          <a:solidFill>
            <a:srgbClr val="504F6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DD48EA4-879E-B577-0F2D-88E9752EAFB7}"/>
              </a:ext>
            </a:extLst>
          </p:cNvPr>
          <p:cNvGrpSpPr/>
          <p:nvPr/>
        </p:nvGrpSpPr>
        <p:grpSpPr>
          <a:xfrm>
            <a:off x="3986938" y="2123211"/>
            <a:ext cx="6546986" cy="1166089"/>
            <a:chOff x="-328895" y="1906534"/>
            <a:chExt cx="6546986" cy="11660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B012F75-08A9-F307-3604-6E2240E90A64}"/>
                </a:ext>
              </a:extLst>
            </p:cNvPr>
            <p:cNvSpPr txBox="1"/>
            <p:nvPr/>
          </p:nvSpPr>
          <p:spPr>
            <a:xfrm>
              <a:off x="-316195" y="2275866"/>
              <a:ext cx="653428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41E6F2D-C878-3708-1E64-961948ED4BAF}"/>
                </a:ext>
              </a:extLst>
            </p:cNvPr>
            <p:cNvSpPr txBox="1"/>
            <p:nvPr/>
          </p:nvSpPr>
          <p:spPr>
            <a:xfrm>
              <a:off x="-328895" y="1906534"/>
              <a:ext cx="33084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3667029-AA3F-CFAB-9075-215DCBD8A2FE}"/>
              </a:ext>
            </a:extLst>
          </p:cNvPr>
          <p:cNvGrpSpPr/>
          <p:nvPr/>
        </p:nvGrpSpPr>
        <p:grpSpPr>
          <a:xfrm>
            <a:off x="3986938" y="3494811"/>
            <a:ext cx="6546986" cy="1166089"/>
            <a:chOff x="-328895" y="1906534"/>
            <a:chExt cx="6546986" cy="116608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F2E6FB5-6A4C-F2A4-D94A-9F5A7D335110}"/>
                </a:ext>
              </a:extLst>
            </p:cNvPr>
            <p:cNvSpPr txBox="1"/>
            <p:nvPr/>
          </p:nvSpPr>
          <p:spPr>
            <a:xfrm>
              <a:off x="-316195" y="2275866"/>
              <a:ext cx="653428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5E2C1C8-918C-FC6A-668F-3DBAE669326B}"/>
                </a:ext>
              </a:extLst>
            </p:cNvPr>
            <p:cNvSpPr txBox="1"/>
            <p:nvPr/>
          </p:nvSpPr>
          <p:spPr>
            <a:xfrm>
              <a:off x="-328895" y="1906534"/>
              <a:ext cx="33084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692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A452E4F-1552-C2F7-A81C-B320859AE411}"/>
              </a:ext>
            </a:extLst>
          </p:cNvPr>
          <p:cNvSpPr/>
          <p:nvPr/>
        </p:nvSpPr>
        <p:spPr>
          <a:xfrm>
            <a:off x="297339" y="-402174"/>
            <a:ext cx="10643582" cy="7740350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12700" cap="flat" cmpd="sng" algn="ctr">
            <a:gradFill flip="none" rotWithShape="1"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id="{B81C2558-4D4E-6351-4752-E55FD120C4BE}"/>
              </a:ext>
            </a:extLst>
          </p:cNvPr>
          <p:cNvSpPr/>
          <p:nvPr/>
        </p:nvSpPr>
        <p:spPr>
          <a:xfrm>
            <a:off x="1217382" y="318871"/>
            <a:ext cx="8803496" cy="6298258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CB5FD41-D9C5-B317-CC6B-B6C5DF5FA5EA}"/>
              </a:ext>
            </a:extLst>
          </p:cNvPr>
          <p:cNvSpPr/>
          <p:nvPr/>
        </p:nvSpPr>
        <p:spPr>
          <a:xfrm>
            <a:off x="2176009" y="1058910"/>
            <a:ext cx="6886242" cy="4818180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76200" cap="flat">
            <a:gradFill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0C27253C-099A-C6B7-70C2-A42D4DB760D5}"/>
              </a:ext>
            </a:extLst>
          </p:cNvPr>
          <p:cNvSpPr/>
          <p:nvPr/>
        </p:nvSpPr>
        <p:spPr>
          <a:xfrm>
            <a:off x="9377534" y="5568802"/>
            <a:ext cx="93337" cy="352387"/>
          </a:xfrm>
          <a:custGeom>
            <a:avLst/>
            <a:gdLst>
              <a:gd name="connsiteX0" fmla="*/ 0 w 93337"/>
              <a:gd name="connsiteY0" fmla="*/ 24125 h 352387"/>
              <a:gd name="connsiteX1" fmla="*/ 0 w 93337"/>
              <a:gd name="connsiteY1" fmla="*/ 352387 h 352387"/>
              <a:gd name="connsiteX2" fmla="*/ 93337 w 93337"/>
              <a:gd name="connsiteY2" fmla="*/ 352387 h 352387"/>
              <a:gd name="connsiteX3" fmla="*/ 75266 w 93337"/>
              <a:gd name="connsiteY3" fmla="*/ 0 h 352387"/>
              <a:gd name="connsiteX4" fmla="*/ 0 w 93337"/>
              <a:gd name="connsiteY4" fmla="*/ 24125 h 3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337" h="352387">
                <a:moveTo>
                  <a:pt x="0" y="24125"/>
                </a:moveTo>
                <a:lnTo>
                  <a:pt x="0" y="352387"/>
                </a:lnTo>
                <a:lnTo>
                  <a:pt x="93337" y="352387"/>
                </a:lnTo>
                <a:lnTo>
                  <a:pt x="75266" y="0"/>
                </a:lnTo>
                <a:lnTo>
                  <a:pt x="0" y="24125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AD5F497-DADA-64EE-320E-57BC993FD701}"/>
              </a:ext>
            </a:extLst>
          </p:cNvPr>
          <p:cNvSpPr/>
          <p:nvPr/>
        </p:nvSpPr>
        <p:spPr>
          <a:xfrm>
            <a:off x="7975484" y="5502572"/>
            <a:ext cx="93427" cy="352387"/>
          </a:xfrm>
          <a:custGeom>
            <a:avLst/>
            <a:gdLst>
              <a:gd name="connsiteX0" fmla="*/ 0 w 93427"/>
              <a:gd name="connsiteY0" fmla="*/ 24125 h 352387"/>
              <a:gd name="connsiteX1" fmla="*/ 0 w 93427"/>
              <a:gd name="connsiteY1" fmla="*/ 352387 h 352387"/>
              <a:gd name="connsiteX2" fmla="*/ 93428 w 93427"/>
              <a:gd name="connsiteY2" fmla="*/ 352387 h 352387"/>
              <a:gd name="connsiteX3" fmla="*/ 75357 w 93427"/>
              <a:gd name="connsiteY3" fmla="*/ 0 h 352387"/>
              <a:gd name="connsiteX4" fmla="*/ 0 w 93427"/>
              <a:gd name="connsiteY4" fmla="*/ 24125 h 3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427" h="352387">
                <a:moveTo>
                  <a:pt x="0" y="24125"/>
                </a:moveTo>
                <a:lnTo>
                  <a:pt x="0" y="352387"/>
                </a:lnTo>
                <a:lnTo>
                  <a:pt x="93428" y="352387"/>
                </a:lnTo>
                <a:lnTo>
                  <a:pt x="75357" y="0"/>
                </a:lnTo>
                <a:lnTo>
                  <a:pt x="0" y="24125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9B76D8CF-E38A-817E-6FE1-CD0690C56B69}"/>
              </a:ext>
            </a:extLst>
          </p:cNvPr>
          <p:cNvSpPr/>
          <p:nvPr/>
        </p:nvSpPr>
        <p:spPr>
          <a:xfrm>
            <a:off x="9485961" y="4984562"/>
            <a:ext cx="120444" cy="584330"/>
          </a:xfrm>
          <a:custGeom>
            <a:avLst/>
            <a:gdLst>
              <a:gd name="connsiteX0" fmla="*/ 60177 w 120444"/>
              <a:gd name="connsiteY0" fmla="*/ 0 h 584330"/>
              <a:gd name="connsiteX1" fmla="*/ 120444 w 120444"/>
              <a:gd name="connsiteY1" fmla="*/ 60267 h 584330"/>
              <a:gd name="connsiteX2" fmla="*/ 120444 w 120444"/>
              <a:gd name="connsiteY2" fmla="*/ 524063 h 584330"/>
              <a:gd name="connsiteX3" fmla="*/ 60177 w 120444"/>
              <a:gd name="connsiteY3" fmla="*/ 584330 h 584330"/>
              <a:gd name="connsiteX4" fmla="*/ 60267 w 120444"/>
              <a:gd name="connsiteY4" fmla="*/ 584330 h 584330"/>
              <a:gd name="connsiteX5" fmla="*/ 0 w 120444"/>
              <a:gd name="connsiteY5" fmla="*/ 524063 h 584330"/>
              <a:gd name="connsiteX6" fmla="*/ 0 w 120444"/>
              <a:gd name="connsiteY6" fmla="*/ 60267 h 584330"/>
              <a:gd name="connsiteX7" fmla="*/ 60267 w 120444"/>
              <a:gd name="connsiteY7" fmla="*/ 0 h 58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444" h="584330">
                <a:moveTo>
                  <a:pt x="60177" y="0"/>
                </a:moveTo>
                <a:cubicBezTo>
                  <a:pt x="93461" y="0"/>
                  <a:pt x="120444" y="26982"/>
                  <a:pt x="120444" y="60267"/>
                </a:cubicBezTo>
                <a:lnTo>
                  <a:pt x="120444" y="524063"/>
                </a:lnTo>
                <a:cubicBezTo>
                  <a:pt x="120444" y="557348"/>
                  <a:pt x="93461" y="584330"/>
                  <a:pt x="60177" y="584330"/>
                </a:cubicBezTo>
                <a:lnTo>
                  <a:pt x="60267" y="584330"/>
                </a:lnTo>
                <a:cubicBezTo>
                  <a:pt x="26983" y="584330"/>
                  <a:pt x="0" y="557348"/>
                  <a:pt x="0" y="524063"/>
                </a:cubicBezTo>
                <a:lnTo>
                  <a:pt x="0" y="60267"/>
                </a:lnTo>
                <a:cubicBezTo>
                  <a:pt x="0" y="26982"/>
                  <a:pt x="26983" y="0"/>
                  <a:pt x="60267" y="0"/>
                </a:cubicBez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94B4CA-D975-3E58-E2A3-9874B596D27D}"/>
              </a:ext>
            </a:extLst>
          </p:cNvPr>
          <p:cNvSpPr/>
          <p:nvPr/>
        </p:nvSpPr>
        <p:spPr>
          <a:xfrm>
            <a:off x="7940878" y="4854992"/>
            <a:ext cx="120444" cy="713810"/>
          </a:xfrm>
          <a:custGeom>
            <a:avLst/>
            <a:gdLst>
              <a:gd name="connsiteX0" fmla="*/ 60177 w 120444"/>
              <a:gd name="connsiteY0" fmla="*/ 0 h 713810"/>
              <a:gd name="connsiteX1" fmla="*/ 120444 w 120444"/>
              <a:gd name="connsiteY1" fmla="*/ 60267 h 713810"/>
              <a:gd name="connsiteX2" fmla="*/ 120444 w 120444"/>
              <a:gd name="connsiteY2" fmla="*/ 653543 h 713810"/>
              <a:gd name="connsiteX3" fmla="*/ 60177 w 120444"/>
              <a:gd name="connsiteY3" fmla="*/ 713810 h 713810"/>
              <a:gd name="connsiteX4" fmla="*/ 60267 w 120444"/>
              <a:gd name="connsiteY4" fmla="*/ 713810 h 713810"/>
              <a:gd name="connsiteX5" fmla="*/ 0 w 120444"/>
              <a:gd name="connsiteY5" fmla="*/ 653543 h 713810"/>
              <a:gd name="connsiteX6" fmla="*/ 0 w 120444"/>
              <a:gd name="connsiteY6" fmla="*/ 60267 h 713810"/>
              <a:gd name="connsiteX7" fmla="*/ 60267 w 120444"/>
              <a:gd name="connsiteY7" fmla="*/ 0 h 71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444" h="713810">
                <a:moveTo>
                  <a:pt x="60177" y="0"/>
                </a:moveTo>
                <a:cubicBezTo>
                  <a:pt x="93462" y="0"/>
                  <a:pt x="120444" y="26983"/>
                  <a:pt x="120444" y="60267"/>
                </a:cubicBezTo>
                <a:lnTo>
                  <a:pt x="120444" y="653543"/>
                </a:lnTo>
                <a:cubicBezTo>
                  <a:pt x="120444" y="686827"/>
                  <a:pt x="93462" y="713810"/>
                  <a:pt x="60177" y="713810"/>
                </a:cubicBezTo>
                <a:lnTo>
                  <a:pt x="60267" y="713810"/>
                </a:lnTo>
                <a:cubicBezTo>
                  <a:pt x="26983" y="713810"/>
                  <a:pt x="0" y="686827"/>
                  <a:pt x="0" y="653543"/>
                </a:cubicBezTo>
                <a:lnTo>
                  <a:pt x="0" y="60267"/>
                </a:lnTo>
                <a:cubicBezTo>
                  <a:pt x="0" y="26983"/>
                  <a:pt x="26983" y="0"/>
                  <a:pt x="60267" y="0"/>
                </a:cubicBez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A725374E-3B96-EA82-E230-65447D0AAFCB}"/>
              </a:ext>
            </a:extLst>
          </p:cNvPr>
          <p:cNvSpPr/>
          <p:nvPr/>
        </p:nvSpPr>
        <p:spPr>
          <a:xfrm>
            <a:off x="9760101" y="1465026"/>
            <a:ext cx="165621" cy="516744"/>
          </a:xfrm>
          <a:custGeom>
            <a:avLst/>
            <a:gdLst>
              <a:gd name="connsiteX0" fmla="*/ -58 w 165621"/>
              <a:gd name="connsiteY0" fmla="*/ 22699 h 516744"/>
              <a:gd name="connsiteX1" fmla="*/ 138457 w 165621"/>
              <a:gd name="connsiteY1" fmla="*/ 22699 h 516744"/>
              <a:gd name="connsiteX2" fmla="*/ 165564 w 165621"/>
              <a:gd name="connsiteY2" fmla="*/ 516674 h 516744"/>
              <a:gd name="connsiteX3" fmla="*/ 51083 w 165621"/>
              <a:gd name="connsiteY3" fmla="*/ 516674 h 5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21" h="516744">
                <a:moveTo>
                  <a:pt x="-58" y="22699"/>
                </a:moveTo>
                <a:cubicBezTo>
                  <a:pt x="-58" y="22699"/>
                  <a:pt x="120386" y="-28533"/>
                  <a:pt x="138457" y="22699"/>
                </a:cubicBezTo>
                <a:cubicBezTo>
                  <a:pt x="156528" y="73931"/>
                  <a:pt x="165564" y="516674"/>
                  <a:pt x="165564" y="516674"/>
                </a:cubicBezTo>
                <a:lnTo>
                  <a:pt x="51083" y="516674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64272C6D-9102-A356-9581-4826048D8340}"/>
              </a:ext>
            </a:extLst>
          </p:cNvPr>
          <p:cNvSpPr/>
          <p:nvPr/>
        </p:nvSpPr>
        <p:spPr>
          <a:xfrm>
            <a:off x="8275194" y="1465026"/>
            <a:ext cx="165712" cy="516744"/>
          </a:xfrm>
          <a:custGeom>
            <a:avLst/>
            <a:gdLst>
              <a:gd name="connsiteX0" fmla="*/ 165655 w 165712"/>
              <a:gd name="connsiteY0" fmla="*/ 22699 h 516744"/>
              <a:gd name="connsiteX1" fmla="*/ 27049 w 165712"/>
              <a:gd name="connsiteY1" fmla="*/ 22699 h 516744"/>
              <a:gd name="connsiteX2" fmla="*/ -58 w 165712"/>
              <a:gd name="connsiteY2" fmla="*/ 516674 h 516744"/>
              <a:gd name="connsiteX3" fmla="*/ 114423 w 165712"/>
              <a:gd name="connsiteY3" fmla="*/ 516674 h 5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12" h="516744">
                <a:moveTo>
                  <a:pt x="165655" y="22699"/>
                </a:moveTo>
                <a:cubicBezTo>
                  <a:pt x="165655" y="22699"/>
                  <a:pt x="45120" y="-28533"/>
                  <a:pt x="27049" y="22699"/>
                </a:cubicBezTo>
                <a:cubicBezTo>
                  <a:pt x="8978" y="73931"/>
                  <a:pt x="-58" y="516674"/>
                  <a:pt x="-58" y="516674"/>
                </a:cubicBezTo>
                <a:lnTo>
                  <a:pt x="114423" y="516674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3771C16-6AA0-E42D-B08C-165C703E0919}"/>
              </a:ext>
            </a:extLst>
          </p:cNvPr>
          <p:cNvSpPr/>
          <p:nvPr/>
        </p:nvSpPr>
        <p:spPr>
          <a:xfrm>
            <a:off x="8440816" y="1038998"/>
            <a:ext cx="81320" cy="376512"/>
          </a:xfrm>
          <a:custGeom>
            <a:avLst/>
            <a:gdLst>
              <a:gd name="connsiteX0" fmla="*/ 18071 w 81320"/>
              <a:gd name="connsiteY0" fmla="*/ 9036 h 376512"/>
              <a:gd name="connsiteX1" fmla="*/ 0 w 81320"/>
              <a:gd name="connsiteY1" fmla="*/ 376512 h 376512"/>
              <a:gd name="connsiteX2" fmla="*/ 81320 w 81320"/>
              <a:gd name="connsiteY2" fmla="*/ 376512 h 376512"/>
              <a:gd name="connsiteX3" fmla="*/ 81320 w 81320"/>
              <a:gd name="connsiteY3" fmla="*/ 0 h 376512"/>
              <a:gd name="connsiteX4" fmla="*/ 18071 w 81320"/>
              <a:gd name="connsiteY4" fmla="*/ 9036 h 37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320" h="376512">
                <a:moveTo>
                  <a:pt x="18071" y="9036"/>
                </a:moveTo>
                <a:lnTo>
                  <a:pt x="0" y="376512"/>
                </a:lnTo>
                <a:lnTo>
                  <a:pt x="81320" y="376512"/>
                </a:lnTo>
                <a:lnTo>
                  <a:pt x="81320" y="0"/>
                </a:lnTo>
                <a:lnTo>
                  <a:pt x="18071" y="9036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4DE22E2-9D0E-1285-31B5-0CC2D15ADBD4}"/>
              </a:ext>
            </a:extLst>
          </p:cNvPr>
          <p:cNvSpPr/>
          <p:nvPr/>
        </p:nvSpPr>
        <p:spPr>
          <a:xfrm>
            <a:off x="8389675" y="1363426"/>
            <a:ext cx="1424639" cy="618344"/>
          </a:xfrm>
          <a:custGeom>
            <a:avLst/>
            <a:gdLst>
              <a:gd name="connsiteX0" fmla="*/ -58 w 1424639"/>
              <a:gd name="connsiteY0" fmla="*/ 618274 h 618344"/>
              <a:gd name="connsiteX1" fmla="*/ 24067 w 1424639"/>
              <a:gd name="connsiteY1" fmla="*/ 88157 h 618344"/>
              <a:gd name="connsiteX2" fmla="*/ 301098 w 1424639"/>
              <a:gd name="connsiteY2" fmla="*/ 6836 h 618344"/>
              <a:gd name="connsiteX3" fmla="*/ 1424581 w 1424639"/>
              <a:gd name="connsiteY3" fmla="*/ 115263 h 618344"/>
              <a:gd name="connsiteX4" fmla="*/ 1424581 w 1424639"/>
              <a:gd name="connsiteY4" fmla="*/ 618274 h 61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639" h="618344">
                <a:moveTo>
                  <a:pt x="-58" y="618274"/>
                </a:moveTo>
                <a:lnTo>
                  <a:pt x="24067" y="88157"/>
                </a:lnTo>
                <a:cubicBezTo>
                  <a:pt x="24067" y="88157"/>
                  <a:pt x="15032" y="-29306"/>
                  <a:pt x="301098" y="6836"/>
                </a:cubicBezTo>
                <a:cubicBezTo>
                  <a:pt x="587164" y="42979"/>
                  <a:pt x="1424581" y="115263"/>
                  <a:pt x="1424581" y="115263"/>
                </a:cubicBezTo>
                <a:lnTo>
                  <a:pt x="1424581" y="618274"/>
                </a:ln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F8742F52-A67B-1634-9EE0-0F60E3B1CBA2}"/>
              </a:ext>
            </a:extLst>
          </p:cNvPr>
          <p:cNvSpPr/>
          <p:nvPr/>
        </p:nvSpPr>
        <p:spPr>
          <a:xfrm>
            <a:off x="8022198" y="4749637"/>
            <a:ext cx="1512013" cy="1003066"/>
          </a:xfrm>
          <a:custGeom>
            <a:avLst/>
            <a:gdLst>
              <a:gd name="connsiteX0" fmla="*/ 1511955 w 1512013"/>
              <a:gd name="connsiteY0" fmla="*/ 24054 h 1003066"/>
              <a:gd name="connsiteX1" fmla="*/ 1466777 w 1512013"/>
              <a:gd name="connsiteY1" fmla="*/ 834184 h 1003066"/>
              <a:gd name="connsiteX2" fmla="*/ -58 w 1512013"/>
              <a:gd name="connsiteY2" fmla="*/ 852255 h 1003066"/>
              <a:gd name="connsiteX3" fmla="*/ 72227 w 1512013"/>
              <a:gd name="connsiteY3" fmla="*/ -71 h 1003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2013" h="1003066">
                <a:moveTo>
                  <a:pt x="1511955" y="24054"/>
                </a:moveTo>
                <a:lnTo>
                  <a:pt x="1466777" y="834184"/>
                </a:lnTo>
                <a:cubicBezTo>
                  <a:pt x="1466777" y="834184"/>
                  <a:pt x="804108" y="1201661"/>
                  <a:pt x="-58" y="852255"/>
                </a:cubicBezTo>
                <a:lnTo>
                  <a:pt x="72227" y="-71"/>
                </a:ln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D0DEF31-64F4-0E44-8020-776829FD457D}"/>
              </a:ext>
            </a:extLst>
          </p:cNvPr>
          <p:cNvSpPr/>
          <p:nvPr/>
        </p:nvSpPr>
        <p:spPr>
          <a:xfrm>
            <a:off x="8904703" y="1415511"/>
            <a:ext cx="948735" cy="692667"/>
          </a:xfrm>
          <a:custGeom>
            <a:avLst/>
            <a:gdLst>
              <a:gd name="connsiteX0" fmla="*/ 0 w 948735"/>
              <a:gd name="connsiteY0" fmla="*/ 168604 h 692667"/>
              <a:gd name="connsiteX1" fmla="*/ 14999 w 948735"/>
              <a:gd name="connsiteY1" fmla="*/ 692667 h 692667"/>
              <a:gd name="connsiteX2" fmla="*/ 948735 w 948735"/>
              <a:gd name="connsiteY2" fmla="*/ 692667 h 692667"/>
              <a:gd name="connsiteX3" fmla="*/ 894522 w 948735"/>
              <a:gd name="connsiteY3" fmla="*/ 0 h 692667"/>
              <a:gd name="connsiteX4" fmla="*/ 0 w 948735"/>
              <a:gd name="connsiteY4" fmla="*/ 168604 h 69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8735" h="692667">
                <a:moveTo>
                  <a:pt x="0" y="168604"/>
                </a:moveTo>
                <a:lnTo>
                  <a:pt x="14999" y="692667"/>
                </a:lnTo>
                <a:lnTo>
                  <a:pt x="948735" y="692667"/>
                </a:lnTo>
                <a:lnTo>
                  <a:pt x="894522" y="0"/>
                </a:lnTo>
                <a:lnTo>
                  <a:pt x="0" y="168604"/>
                </a:ln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8DD8167-947A-3D95-53CA-396245A8165A}"/>
              </a:ext>
            </a:extLst>
          </p:cNvPr>
          <p:cNvSpPr/>
          <p:nvPr/>
        </p:nvSpPr>
        <p:spPr>
          <a:xfrm>
            <a:off x="6458856" y="1946396"/>
            <a:ext cx="8069943" cy="2905602"/>
          </a:xfrm>
          <a:prstGeom prst="roundRect">
            <a:avLst>
              <a:gd name="adj" fmla="val 50000"/>
            </a:avLst>
          </a:pr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7FD8FAF1-14C9-36D8-4FBF-E55B6500B4FB}"/>
              </a:ext>
            </a:extLst>
          </p:cNvPr>
          <p:cNvSpPr/>
          <p:nvPr/>
        </p:nvSpPr>
        <p:spPr>
          <a:xfrm>
            <a:off x="8120054" y="4427338"/>
            <a:ext cx="879522" cy="1114357"/>
          </a:xfrm>
          <a:custGeom>
            <a:avLst/>
            <a:gdLst>
              <a:gd name="connsiteX0" fmla="*/ 0 w 879522"/>
              <a:gd name="connsiteY0" fmla="*/ 0 h 1114357"/>
              <a:gd name="connsiteX1" fmla="*/ 879523 w 879522"/>
              <a:gd name="connsiteY1" fmla="*/ 0 h 1114357"/>
              <a:gd name="connsiteX2" fmla="*/ 879523 w 879522"/>
              <a:gd name="connsiteY2" fmla="*/ 1114357 h 1114357"/>
              <a:gd name="connsiteX3" fmla="*/ 0 w 879522"/>
              <a:gd name="connsiteY3" fmla="*/ 1114357 h 111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522" h="1114357">
                <a:moveTo>
                  <a:pt x="0" y="0"/>
                </a:moveTo>
                <a:lnTo>
                  <a:pt x="879523" y="0"/>
                </a:lnTo>
                <a:lnTo>
                  <a:pt x="879523" y="1114357"/>
                </a:lnTo>
                <a:lnTo>
                  <a:pt x="0" y="1114357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324ABE15-AEA5-D10A-0CB1-FE4B628AB274}"/>
              </a:ext>
            </a:extLst>
          </p:cNvPr>
          <p:cNvSpPr/>
          <p:nvPr/>
        </p:nvSpPr>
        <p:spPr>
          <a:xfrm>
            <a:off x="8675495" y="4807213"/>
            <a:ext cx="150862" cy="151460"/>
          </a:xfrm>
          <a:custGeom>
            <a:avLst/>
            <a:gdLst>
              <a:gd name="connsiteX0" fmla="*/ 279 w 150862"/>
              <a:gd name="connsiteY0" fmla="*/ 74905 h 151460"/>
              <a:gd name="connsiteX1" fmla="*/ 147830 w 150862"/>
              <a:gd name="connsiteY1" fmla="*/ 5603 h 151460"/>
              <a:gd name="connsiteX2" fmla="*/ 33439 w 150862"/>
              <a:gd name="connsiteY2" fmla="*/ 150172 h 151460"/>
              <a:gd name="connsiteX3" fmla="*/ 279 w 150862"/>
              <a:gd name="connsiteY3" fmla="*/ 74905 h 1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862" h="151460">
                <a:moveTo>
                  <a:pt x="279" y="74905"/>
                </a:moveTo>
                <a:cubicBezTo>
                  <a:pt x="279" y="74905"/>
                  <a:pt x="126777" y="-24486"/>
                  <a:pt x="147830" y="5603"/>
                </a:cubicBezTo>
                <a:cubicBezTo>
                  <a:pt x="168883" y="35691"/>
                  <a:pt x="72654" y="165261"/>
                  <a:pt x="33439" y="150172"/>
                </a:cubicBezTo>
                <a:cubicBezTo>
                  <a:pt x="-5775" y="135083"/>
                  <a:pt x="279" y="74905"/>
                  <a:pt x="279" y="74905"/>
                </a:cubicBez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A6D9B78-F2A5-3910-D524-C6D9B461981B}"/>
              </a:ext>
            </a:extLst>
          </p:cNvPr>
          <p:cNvSpPr/>
          <p:nvPr/>
        </p:nvSpPr>
        <p:spPr>
          <a:xfrm>
            <a:off x="8372578" y="312895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BF45648E-AB9C-1CAA-BDAF-DD354149BF92}"/>
              </a:ext>
            </a:extLst>
          </p:cNvPr>
          <p:cNvSpPr/>
          <p:nvPr/>
        </p:nvSpPr>
        <p:spPr>
          <a:xfrm>
            <a:off x="8372578" y="312895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880D3B79-AEE6-79BB-5D6E-6F20B8B6DEA8}"/>
              </a:ext>
            </a:extLst>
          </p:cNvPr>
          <p:cNvSpPr/>
          <p:nvPr/>
        </p:nvSpPr>
        <p:spPr>
          <a:xfrm>
            <a:off x="8372578" y="367108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3D6541-BCD7-2745-791C-58165AF623A3}"/>
              </a:ext>
            </a:extLst>
          </p:cNvPr>
          <p:cNvSpPr/>
          <p:nvPr/>
        </p:nvSpPr>
        <p:spPr>
          <a:xfrm>
            <a:off x="9564661" y="888466"/>
            <a:ext cx="451330" cy="1063125"/>
          </a:xfrm>
          <a:custGeom>
            <a:avLst/>
            <a:gdLst>
              <a:gd name="connsiteX0" fmla="*/ 415217 w 451330"/>
              <a:gd name="connsiteY0" fmla="*/ -71 h 1063125"/>
              <a:gd name="connsiteX1" fmla="*/ 448378 w 451330"/>
              <a:gd name="connsiteY1" fmla="*/ 210729 h 1063125"/>
              <a:gd name="connsiteX2" fmla="*/ 436089 w 451330"/>
              <a:gd name="connsiteY2" fmla="*/ 325210 h 1063125"/>
              <a:gd name="connsiteX3" fmla="*/ 415217 w 451330"/>
              <a:gd name="connsiteY3" fmla="*/ 385387 h 1063125"/>
              <a:gd name="connsiteX4" fmla="*/ 389556 w 451330"/>
              <a:gd name="connsiteY4" fmla="*/ 412494 h 1063125"/>
              <a:gd name="connsiteX5" fmla="*/ 389556 w 451330"/>
              <a:gd name="connsiteY5" fmla="*/ 457671 h 1063125"/>
              <a:gd name="connsiteX6" fmla="*/ 389556 w 451330"/>
              <a:gd name="connsiteY6" fmla="*/ 526974 h 1063125"/>
              <a:gd name="connsiteX7" fmla="*/ 333897 w 451330"/>
              <a:gd name="connsiteY7" fmla="*/ 599259 h 1063125"/>
              <a:gd name="connsiteX8" fmla="*/ 333897 w 451330"/>
              <a:gd name="connsiteY8" fmla="*/ 731811 h 1063125"/>
              <a:gd name="connsiteX9" fmla="*/ 319168 w 451330"/>
              <a:gd name="connsiteY9" fmla="*/ 852255 h 1063125"/>
              <a:gd name="connsiteX10" fmla="*/ 278508 w 451330"/>
              <a:gd name="connsiteY10" fmla="*/ 1063055 h 1063125"/>
              <a:gd name="connsiteX11" fmla="*/ -58 w 451330"/>
              <a:gd name="connsiteY11" fmla="*/ 960682 h 1063125"/>
              <a:gd name="connsiteX12" fmla="*/ 45120 w 451330"/>
              <a:gd name="connsiteY12" fmla="*/ 801023 h 1063125"/>
              <a:gd name="connsiteX13" fmla="*/ 70329 w 451330"/>
              <a:gd name="connsiteY13" fmla="*/ 650491 h 1063125"/>
              <a:gd name="connsiteX14" fmla="*/ 249595 w 451330"/>
              <a:gd name="connsiteY14" fmla="*/ 111338 h 106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1330" h="1063125">
                <a:moveTo>
                  <a:pt x="415217" y="-71"/>
                </a:moveTo>
                <a:cubicBezTo>
                  <a:pt x="415217" y="-71"/>
                  <a:pt x="463376" y="180641"/>
                  <a:pt x="448378" y="210729"/>
                </a:cubicBezTo>
                <a:cubicBezTo>
                  <a:pt x="433378" y="240818"/>
                  <a:pt x="436089" y="325210"/>
                  <a:pt x="436089" y="325210"/>
                </a:cubicBezTo>
                <a:cubicBezTo>
                  <a:pt x="436089" y="325210"/>
                  <a:pt x="439342" y="379423"/>
                  <a:pt x="415217" y="385387"/>
                </a:cubicBezTo>
                <a:cubicBezTo>
                  <a:pt x="391092" y="391350"/>
                  <a:pt x="370039" y="394422"/>
                  <a:pt x="389556" y="412494"/>
                </a:cubicBezTo>
                <a:cubicBezTo>
                  <a:pt x="409073" y="430565"/>
                  <a:pt x="389556" y="457671"/>
                  <a:pt x="389556" y="457671"/>
                </a:cubicBezTo>
                <a:cubicBezTo>
                  <a:pt x="389556" y="457671"/>
                  <a:pt x="378984" y="499868"/>
                  <a:pt x="389556" y="526974"/>
                </a:cubicBezTo>
                <a:cubicBezTo>
                  <a:pt x="400127" y="554081"/>
                  <a:pt x="327752" y="565376"/>
                  <a:pt x="333897" y="599259"/>
                </a:cubicBezTo>
                <a:cubicBezTo>
                  <a:pt x="340041" y="633142"/>
                  <a:pt x="360281" y="728739"/>
                  <a:pt x="333897" y="731811"/>
                </a:cubicBezTo>
                <a:cubicBezTo>
                  <a:pt x="307513" y="734883"/>
                  <a:pt x="342932" y="852255"/>
                  <a:pt x="319168" y="852255"/>
                </a:cubicBezTo>
                <a:cubicBezTo>
                  <a:pt x="295405" y="852255"/>
                  <a:pt x="278508" y="1063055"/>
                  <a:pt x="278508" y="1063055"/>
                </a:cubicBezTo>
                <a:cubicBezTo>
                  <a:pt x="278508" y="1063055"/>
                  <a:pt x="111350" y="921558"/>
                  <a:pt x="-58" y="960682"/>
                </a:cubicBezTo>
                <a:cubicBezTo>
                  <a:pt x="-58" y="960682"/>
                  <a:pt x="8978" y="843219"/>
                  <a:pt x="45120" y="801023"/>
                </a:cubicBezTo>
                <a:cubicBezTo>
                  <a:pt x="81262" y="758827"/>
                  <a:pt x="70329" y="650491"/>
                  <a:pt x="70329" y="650491"/>
                </a:cubicBezTo>
                <a:lnTo>
                  <a:pt x="249595" y="111338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20CD8F9-F034-53D0-2DDE-C855A8704EEE}"/>
              </a:ext>
            </a:extLst>
          </p:cNvPr>
          <p:cNvSpPr/>
          <p:nvPr/>
        </p:nvSpPr>
        <p:spPr>
          <a:xfrm>
            <a:off x="8796442" y="2740939"/>
            <a:ext cx="310830" cy="644756"/>
          </a:xfrm>
          <a:custGeom>
            <a:avLst/>
            <a:gdLst>
              <a:gd name="connsiteX0" fmla="*/ 288914 w 310830"/>
              <a:gd name="connsiteY0" fmla="*/ 639286 h 644756"/>
              <a:gd name="connsiteX1" fmla="*/ 207594 w 310830"/>
              <a:gd name="connsiteY1" fmla="*/ 451437 h 644756"/>
              <a:gd name="connsiteX2" fmla="*/ 23901 w 310830"/>
              <a:gd name="connsiteY2" fmla="*/ 502668 h 644756"/>
              <a:gd name="connsiteX3" fmla="*/ 41972 w 310830"/>
              <a:gd name="connsiteY3" fmla="*/ 114139 h 644756"/>
              <a:gd name="connsiteX4" fmla="*/ 65645 w 310830"/>
              <a:gd name="connsiteY4" fmla="*/ 27036 h 644756"/>
              <a:gd name="connsiteX5" fmla="*/ 228285 w 310830"/>
              <a:gd name="connsiteY5" fmla="*/ -71 h 644756"/>
              <a:gd name="connsiteX6" fmla="*/ 232441 w 310830"/>
              <a:gd name="connsiteY6" fmla="*/ 78358 h 644756"/>
              <a:gd name="connsiteX7" fmla="*/ 270391 w 310830"/>
              <a:gd name="connsiteY7" fmla="*/ 225819 h 644756"/>
              <a:gd name="connsiteX8" fmla="*/ 288914 w 310830"/>
              <a:gd name="connsiteY8" fmla="*/ 639286 h 644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0830" h="644756">
                <a:moveTo>
                  <a:pt x="288914" y="639286"/>
                </a:moveTo>
                <a:cubicBezTo>
                  <a:pt x="249790" y="682567"/>
                  <a:pt x="207594" y="451437"/>
                  <a:pt x="207594" y="451437"/>
                </a:cubicBezTo>
                <a:cubicBezTo>
                  <a:pt x="207594" y="451437"/>
                  <a:pt x="96185" y="605042"/>
                  <a:pt x="23901" y="502668"/>
                </a:cubicBezTo>
                <a:cubicBezTo>
                  <a:pt x="-26157" y="431739"/>
                  <a:pt x="13329" y="230788"/>
                  <a:pt x="41972" y="114139"/>
                </a:cubicBezTo>
                <a:cubicBezTo>
                  <a:pt x="54802" y="62275"/>
                  <a:pt x="65645" y="27036"/>
                  <a:pt x="65645" y="27036"/>
                </a:cubicBezTo>
                <a:lnTo>
                  <a:pt x="228285" y="-71"/>
                </a:lnTo>
                <a:cubicBezTo>
                  <a:pt x="228285" y="-71"/>
                  <a:pt x="228828" y="35349"/>
                  <a:pt x="232441" y="78358"/>
                </a:cubicBezTo>
                <a:cubicBezTo>
                  <a:pt x="237321" y="136457"/>
                  <a:pt x="247893" y="208561"/>
                  <a:pt x="270391" y="225819"/>
                </a:cubicBezTo>
                <a:cubicBezTo>
                  <a:pt x="310057" y="255726"/>
                  <a:pt x="328128" y="595645"/>
                  <a:pt x="288914" y="639286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4B201C8D-B74D-3AAC-40BE-CE124DEAE913}"/>
              </a:ext>
            </a:extLst>
          </p:cNvPr>
          <p:cNvSpPr/>
          <p:nvPr/>
        </p:nvSpPr>
        <p:spPr>
          <a:xfrm>
            <a:off x="8547715" y="590286"/>
            <a:ext cx="1396293" cy="1126380"/>
          </a:xfrm>
          <a:custGeom>
            <a:avLst/>
            <a:gdLst>
              <a:gd name="connsiteX0" fmla="*/ 453340 w 1396293"/>
              <a:gd name="connsiteY0" fmla="*/ 84237 h 1126380"/>
              <a:gd name="connsiteX1" fmla="*/ 100953 w 1396293"/>
              <a:gd name="connsiteY1" fmla="*/ 231788 h 1126380"/>
              <a:gd name="connsiteX2" fmla="*/ 1561 w 1396293"/>
              <a:gd name="connsiteY2" fmla="*/ 457677 h 1126380"/>
              <a:gd name="connsiteX3" fmla="*/ 296663 w 1396293"/>
              <a:gd name="connsiteY3" fmla="*/ 608300 h 1126380"/>
              <a:gd name="connsiteX4" fmla="*/ 311752 w 1396293"/>
              <a:gd name="connsiteY4" fmla="*/ 1126310 h 1126380"/>
              <a:gd name="connsiteX5" fmla="*/ 477374 w 1396293"/>
              <a:gd name="connsiteY5" fmla="*/ 1091252 h 1126380"/>
              <a:gd name="connsiteX6" fmla="*/ 709317 w 1396293"/>
              <a:gd name="connsiteY6" fmla="*/ 1091252 h 1126380"/>
              <a:gd name="connsiteX7" fmla="*/ 787656 w 1396293"/>
              <a:gd name="connsiteY7" fmla="*/ 1091252 h 1126380"/>
              <a:gd name="connsiteX8" fmla="*/ 1140044 w 1396293"/>
              <a:gd name="connsiteY8" fmla="*/ 960688 h 1126380"/>
              <a:gd name="connsiteX9" fmla="*/ 1138507 w 1396293"/>
              <a:gd name="connsiteY9" fmla="*/ 685825 h 1126380"/>
              <a:gd name="connsiteX10" fmla="*/ 1329700 w 1396293"/>
              <a:gd name="connsiteY10" fmla="*/ 283020 h 1126380"/>
              <a:gd name="connsiteX11" fmla="*/ 1323736 w 1396293"/>
              <a:gd name="connsiteY11" fmla="*/ 84237 h 1126380"/>
              <a:gd name="connsiteX12" fmla="*/ 1121972 w 1396293"/>
              <a:gd name="connsiteY12" fmla="*/ -65 h 1126380"/>
              <a:gd name="connsiteX13" fmla="*/ 453340 w 1396293"/>
              <a:gd name="connsiteY13" fmla="*/ 84237 h 11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96293" h="1126380">
                <a:moveTo>
                  <a:pt x="453340" y="84237"/>
                </a:moveTo>
                <a:cubicBezTo>
                  <a:pt x="453340" y="84237"/>
                  <a:pt x="170165" y="81255"/>
                  <a:pt x="100953" y="231788"/>
                </a:cubicBezTo>
                <a:cubicBezTo>
                  <a:pt x="31740" y="382320"/>
                  <a:pt x="28668" y="433643"/>
                  <a:pt x="1561" y="457677"/>
                </a:cubicBezTo>
                <a:cubicBezTo>
                  <a:pt x="-25545" y="481712"/>
                  <a:pt x="296663" y="608300"/>
                  <a:pt x="296663" y="608300"/>
                </a:cubicBezTo>
                <a:lnTo>
                  <a:pt x="311752" y="1126310"/>
                </a:lnTo>
                <a:cubicBezTo>
                  <a:pt x="311752" y="1126310"/>
                  <a:pt x="375001" y="1062247"/>
                  <a:pt x="477374" y="1091252"/>
                </a:cubicBezTo>
                <a:cubicBezTo>
                  <a:pt x="579748" y="1120256"/>
                  <a:pt x="709317" y="1091252"/>
                  <a:pt x="709317" y="1091252"/>
                </a:cubicBezTo>
                <a:cubicBezTo>
                  <a:pt x="709317" y="1091252"/>
                  <a:pt x="703264" y="1080319"/>
                  <a:pt x="787656" y="1091252"/>
                </a:cubicBezTo>
                <a:cubicBezTo>
                  <a:pt x="872048" y="1102185"/>
                  <a:pt x="1140044" y="960688"/>
                  <a:pt x="1140044" y="960688"/>
                </a:cubicBezTo>
                <a:cubicBezTo>
                  <a:pt x="1140044" y="960688"/>
                  <a:pt x="1144471" y="734075"/>
                  <a:pt x="1138507" y="685825"/>
                </a:cubicBezTo>
                <a:cubicBezTo>
                  <a:pt x="1132544" y="637575"/>
                  <a:pt x="1329700" y="283020"/>
                  <a:pt x="1329700" y="283020"/>
                </a:cubicBezTo>
                <a:cubicBezTo>
                  <a:pt x="1329700" y="283020"/>
                  <a:pt x="1483305" y="135469"/>
                  <a:pt x="1323736" y="84237"/>
                </a:cubicBezTo>
                <a:cubicBezTo>
                  <a:pt x="1323736" y="84237"/>
                  <a:pt x="1267264" y="-878"/>
                  <a:pt x="1121972" y="-65"/>
                </a:cubicBezTo>
                <a:cubicBezTo>
                  <a:pt x="976680" y="748"/>
                  <a:pt x="453340" y="84237"/>
                  <a:pt x="453340" y="8423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AF2715E2-26E7-9B0B-C006-22362C1936AA}"/>
              </a:ext>
            </a:extLst>
          </p:cNvPr>
          <p:cNvSpPr/>
          <p:nvPr/>
        </p:nvSpPr>
        <p:spPr>
          <a:xfrm>
            <a:off x="8547715" y="581251"/>
            <a:ext cx="1453148" cy="1126380"/>
          </a:xfrm>
          <a:custGeom>
            <a:avLst/>
            <a:gdLst>
              <a:gd name="connsiteX0" fmla="*/ 453340 w 1453148"/>
              <a:gd name="connsiteY0" fmla="*/ 84237 h 1126380"/>
              <a:gd name="connsiteX1" fmla="*/ 100953 w 1453148"/>
              <a:gd name="connsiteY1" fmla="*/ 231788 h 1126380"/>
              <a:gd name="connsiteX2" fmla="*/ 1561 w 1453148"/>
              <a:gd name="connsiteY2" fmla="*/ 457677 h 1126380"/>
              <a:gd name="connsiteX3" fmla="*/ 296663 w 1453148"/>
              <a:gd name="connsiteY3" fmla="*/ 608300 h 1126380"/>
              <a:gd name="connsiteX4" fmla="*/ 311752 w 1453148"/>
              <a:gd name="connsiteY4" fmla="*/ 1126310 h 1126380"/>
              <a:gd name="connsiteX5" fmla="*/ 477374 w 1453148"/>
              <a:gd name="connsiteY5" fmla="*/ 1091252 h 1126380"/>
              <a:gd name="connsiteX6" fmla="*/ 709317 w 1453148"/>
              <a:gd name="connsiteY6" fmla="*/ 1091252 h 1126380"/>
              <a:gd name="connsiteX7" fmla="*/ 787656 w 1453148"/>
              <a:gd name="connsiteY7" fmla="*/ 1091252 h 1126380"/>
              <a:gd name="connsiteX8" fmla="*/ 1140044 w 1453148"/>
              <a:gd name="connsiteY8" fmla="*/ 960688 h 1126380"/>
              <a:gd name="connsiteX9" fmla="*/ 1239435 w 1453148"/>
              <a:gd name="connsiteY9" fmla="*/ 740852 h 1126380"/>
              <a:gd name="connsiteX10" fmla="*/ 1450234 w 1453148"/>
              <a:gd name="connsiteY10" fmla="*/ 328197 h 1126380"/>
              <a:gd name="connsiteX11" fmla="*/ 1323736 w 1453148"/>
              <a:gd name="connsiteY11" fmla="*/ 84237 h 1126380"/>
              <a:gd name="connsiteX12" fmla="*/ 1121972 w 1453148"/>
              <a:gd name="connsiteY12" fmla="*/ -65 h 1126380"/>
              <a:gd name="connsiteX13" fmla="*/ 453340 w 1453148"/>
              <a:gd name="connsiteY13" fmla="*/ 84237 h 11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53148" h="1126380">
                <a:moveTo>
                  <a:pt x="453340" y="84237"/>
                </a:moveTo>
                <a:cubicBezTo>
                  <a:pt x="453340" y="84237"/>
                  <a:pt x="170165" y="81255"/>
                  <a:pt x="100953" y="231788"/>
                </a:cubicBezTo>
                <a:cubicBezTo>
                  <a:pt x="31740" y="382320"/>
                  <a:pt x="28668" y="433643"/>
                  <a:pt x="1561" y="457677"/>
                </a:cubicBezTo>
                <a:cubicBezTo>
                  <a:pt x="-25545" y="481712"/>
                  <a:pt x="296663" y="608300"/>
                  <a:pt x="296663" y="608300"/>
                </a:cubicBezTo>
                <a:lnTo>
                  <a:pt x="311752" y="1126310"/>
                </a:lnTo>
                <a:cubicBezTo>
                  <a:pt x="311752" y="1126310"/>
                  <a:pt x="375001" y="1062247"/>
                  <a:pt x="477374" y="1091252"/>
                </a:cubicBezTo>
                <a:cubicBezTo>
                  <a:pt x="579748" y="1120256"/>
                  <a:pt x="709317" y="1091252"/>
                  <a:pt x="709317" y="1091252"/>
                </a:cubicBezTo>
                <a:cubicBezTo>
                  <a:pt x="709317" y="1091252"/>
                  <a:pt x="703264" y="1080319"/>
                  <a:pt x="787656" y="1091252"/>
                </a:cubicBezTo>
                <a:cubicBezTo>
                  <a:pt x="872048" y="1102185"/>
                  <a:pt x="1140044" y="960688"/>
                  <a:pt x="1140044" y="960688"/>
                </a:cubicBezTo>
                <a:cubicBezTo>
                  <a:pt x="1140044" y="960688"/>
                  <a:pt x="1245398" y="789012"/>
                  <a:pt x="1239435" y="740852"/>
                </a:cubicBezTo>
                <a:cubicBezTo>
                  <a:pt x="1233471" y="692692"/>
                  <a:pt x="1450234" y="328197"/>
                  <a:pt x="1450234" y="328197"/>
                </a:cubicBezTo>
                <a:cubicBezTo>
                  <a:pt x="1450234" y="328197"/>
                  <a:pt x="1483395" y="135469"/>
                  <a:pt x="1323736" y="84237"/>
                </a:cubicBezTo>
                <a:cubicBezTo>
                  <a:pt x="1323736" y="84237"/>
                  <a:pt x="1267264" y="-878"/>
                  <a:pt x="1121972" y="-65"/>
                </a:cubicBezTo>
                <a:cubicBezTo>
                  <a:pt x="976680" y="748"/>
                  <a:pt x="453340" y="84237"/>
                  <a:pt x="453340" y="84237"/>
                </a:cubicBez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32F089B-081B-47BD-09FC-72535727FD64}"/>
              </a:ext>
            </a:extLst>
          </p:cNvPr>
          <p:cNvSpPr/>
          <p:nvPr/>
        </p:nvSpPr>
        <p:spPr>
          <a:xfrm>
            <a:off x="8839195" y="2741029"/>
            <a:ext cx="190470" cy="114209"/>
          </a:xfrm>
          <a:custGeom>
            <a:avLst/>
            <a:gdLst>
              <a:gd name="connsiteX0" fmla="*/ 190412 w 190470"/>
              <a:gd name="connsiteY0" fmla="*/ 77997 h 114209"/>
              <a:gd name="connsiteX1" fmla="*/ -58 w 190470"/>
              <a:gd name="connsiteY1" fmla="*/ 114139 h 114209"/>
              <a:gd name="connsiteX2" fmla="*/ 23615 w 190470"/>
              <a:gd name="connsiteY2" fmla="*/ 27036 h 114209"/>
              <a:gd name="connsiteX3" fmla="*/ 186256 w 190470"/>
              <a:gd name="connsiteY3" fmla="*/ -71 h 114209"/>
              <a:gd name="connsiteX4" fmla="*/ 190412 w 190470"/>
              <a:gd name="connsiteY4" fmla="*/ 77997 h 114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470" h="114209">
                <a:moveTo>
                  <a:pt x="190412" y="77997"/>
                </a:moveTo>
                <a:cubicBezTo>
                  <a:pt x="128338" y="58661"/>
                  <a:pt x="30934" y="101308"/>
                  <a:pt x="-58" y="114139"/>
                </a:cubicBezTo>
                <a:cubicBezTo>
                  <a:pt x="12773" y="62275"/>
                  <a:pt x="23615" y="27036"/>
                  <a:pt x="23615" y="27036"/>
                </a:cubicBezTo>
                <a:lnTo>
                  <a:pt x="186256" y="-71"/>
                </a:lnTo>
                <a:cubicBezTo>
                  <a:pt x="186256" y="-71"/>
                  <a:pt x="186527" y="35349"/>
                  <a:pt x="190412" y="7799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84ACF35-649F-2D19-B951-0D8BD666B06C}"/>
              </a:ext>
            </a:extLst>
          </p:cNvPr>
          <p:cNvSpPr/>
          <p:nvPr/>
        </p:nvSpPr>
        <p:spPr>
          <a:xfrm>
            <a:off x="8541302" y="1038998"/>
            <a:ext cx="526040" cy="1810457"/>
          </a:xfrm>
          <a:custGeom>
            <a:avLst/>
            <a:gdLst>
              <a:gd name="connsiteX0" fmla="*/ 95257 w 526040"/>
              <a:gd name="connsiteY0" fmla="*/ -71 h 1810457"/>
              <a:gd name="connsiteX1" fmla="*/ 7974 w 526040"/>
              <a:gd name="connsiteY1" fmla="*/ -71 h 1810457"/>
              <a:gd name="connsiteX2" fmla="*/ 7974 w 526040"/>
              <a:gd name="connsiteY2" fmla="*/ 237926 h 1810457"/>
              <a:gd name="connsiteX3" fmla="*/ 29026 w 526040"/>
              <a:gd name="connsiteY3" fmla="*/ 324397 h 1810457"/>
              <a:gd name="connsiteX4" fmla="*/ 71223 w 526040"/>
              <a:gd name="connsiteY4" fmla="*/ 425957 h 1810457"/>
              <a:gd name="connsiteX5" fmla="*/ 107365 w 526040"/>
              <a:gd name="connsiteY5" fmla="*/ 633775 h 1810457"/>
              <a:gd name="connsiteX6" fmla="*/ 74204 w 526040"/>
              <a:gd name="connsiteY6" fmla="*/ 942972 h 1810457"/>
              <a:gd name="connsiteX7" fmla="*/ 149471 w 526040"/>
              <a:gd name="connsiteY7" fmla="*/ 1060434 h 1810457"/>
              <a:gd name="connsiteX8" fmla="*/ 212720 w 526040"/>
              <a:gd name="connsiteY8" fmla="*/ 1373607 h 1810457"/>
              <a:gd name="connsiteX9" fmla="*/ 254916 w 526040"/>
              <a:gd name="connsiteY9" fmla="*/ 1472999 h 1810457"/>
              <a:gd name="connsiteX10" fmla="*/ 288076 w 526040"/>
              <a:gd name="connsiteY10" fmla="*/ 1810387 h 1810457"/>
              <a:gd name="connsiteX11" fmla="*/ 525983 w 526040"/>
              <a:gd name="connsiteY11" fmla="*/ 1798279 h 1810457"/>
              <a:gd name="connsiteX12" fmla="*/ 483787 w 526040"/>
              <a:gd name="connsiteY12" fmla="*/ 1488088 h 1810457"/>
              <a:gd name="connsiteX13" fmla="*/ 486859 w 526040"/>
              <a:gd name="connsiteY13" fmla="*/ 888758 h 1810457"/>
              <a:gd name="connsiteX14" fmla="*/ 459752 w 526040"/>
              <a:gd name="connsiteY14" fmla="*/ 747171 h 1810457"/>
              <a:gd name="connsiteX15" fmla="*/ 435627 w 526040"/>
              <a:gd name="connsiteY15" fmla="*/ 524264 h 1810457"/>
              <a:gd name="connsiteX16" fmla="*/ 357289 w 526040"/>
              <a:gd name="connsiteY16" fmla="*/ 174948 h 1810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6040" h="1810457">
                <a:moveTo>
                  <a:pt x="95257" y="-71"/>
                </a:moveTo>
                <a:lnTo>
                  <a:pt x="7974" y="-71"/>
                </a:lnTo>
                <a:cubicBezTo>
                  <a:pt x="7974" y="-71"/>
                  <a:pt x="-10097" y="183713"/>
                  <a:pt x="7974" y="237926"/>
                </a:cubicBezTo>
                <a:cubicBezTo>
                  <a:pt x="26045" y="292140"/>
                  <a:pt x="35080" y="284279"/>
                  <a:pt x="29026" y="324397"/>
                </a:cubicBezTo>
                <a:cubicBezTo>
                  <a:pt x="22973" y="364515"/>
                  <a:pt x="71223" y="425957"/>
                  <a:pt x="71223" y="425957"/>
                </a:cubicBezTo>
                <a:cubicBezTo>
                  <a:pt x="71223" y="425957"/>
                  <a:pt x="77186" y="577393"/>
                  <a:pt x="107365" y="633775"/>
                </a:cubicBezTo>
                <a:cubicBezTo>
                  <a:pt x="137544" y="690157"/>
                  <a:pt x="74204" y="942972"/>
                  <a:pt x="74204" y="942972"/>
                </a:cubicBezTo>
                <a:cubicBezTo>
                  <a:pt x="91480" y="986615"/>
                  <a:pt x="117039" y="1026503"/>
                  <a:pt x="149471" y="1060434"/>
                </a:cubicBezTo>
                <a:cubicBezTo>
                  <a:pt x="200702" y="1111576"/>
                  <a:pt x="227809" y="1301323"/>
                  <a:pt x="212720" y="1373607"/>
                </a:cubicBezTo>
                <a:cubicBezTo>
                  <a:pt x="197630" y="1445892"/>
                  <a:pt x="254916" y="1472999"/>
                  <a:pt x="254916" y="1472999"/>
                </a:cubicBezTo>
                <a:cubicBezTo>
                  <a:pt x="254916" y="1472999"/>
                  <a:pt x="279041" y="1810387"/>
                  <a:pt x="288076" y="1810387"/>
                </a:cubicBezTo>
                <a:cubicBezTo>
                  <a:pt x="297112" y="1810387"/>
                  <a:pt x="471769" y="1720031"/>
                  <a:pt x="525983" y="1798279"/>
                </a:cubicBezTo>
                <a:lnTo>
                  <a:pt x="483787" y="1488088"/>
                </a:lnTo>
                <a:lnTo>
                  <a:pt x="486859" y="888758"/>
                </a:lnTo>
                <a:cubicBezTo>
                  <a:pt x="486859" y="888758"/>
                  <a:pt x="429573" y="813402"/>
                  <a:pt x="459752" y="747171"/>
                </a:cubicBezTo>
                <a:cubicBezTo>
                  <a:pt x="489931" y="680940"/>
                  <a:pt x="435627" y="524264"/>
                  <a:pt x="435627" y="524264"/>
                </a:cubicBezTo>
                <a:lnTo>
                  <a:pt x="357289" y="174948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3960E1FE-1F03-50C4-8AC7-299B1C0B894F}"/>
              </a:ext>
            </a:extLst>
          </p:cNvPr>
          <p:cNvSpPr/>
          <p:nvPr/>
        </p:nvSpPr>
        <p:spPr>
          <a:xfrm>
            <a:off x="7906098" y="5788698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545770EE-F345-BD07-E08E-47737AC87E72}"/>
              </a:ext>
            </a:extLst>
          </p:cNvPr>
          <p:cNvSpPr/>
          <p:nvPr/>
        </p:nvSpPr>
        <p:spPr>
          <a:xfrm>
            <a:off x="7906098" y="5788698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0C64816-D82B-03D5-1308-6E8918F14B7B}"/>
              </a:ext>
            </a:extLst>
          </p:cNvPr>
          <p:cNvSpPr/>
          <p:nvPr/>
        </p:nvSpPr>
        <p:spPr>
          <a:xfrm>
            <a:off x="7906098" y="5752556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34F1116A-F581-0005-81A1-1963C032C4E3}"/>
              </a:ext>
            </a:extLst>
          </p:cNvPr>
          <p:cNvSpPr/>
          <p:nvPr/>
        </p:nvSpPr>
        <p:spPr>
          <a:xfrm>
            <a:off x="8803772" y="1129173"/>
            <a:ext cx="456895" cy="640666"/>
          </a:xfrm>
          <a:custGeom>
            <a:avLst/>
            <a:gdLst>
              <a:gd name="connsiteX0" fmla="*/ 28317 w 456895"/>
              <a:gd name="connsiteY0" fmla="*/ 18000 h 640666"/>
              <a:gd name="connsiteX1" fmla="*/ 217 w 456895"/>
              <a:gd name="connsiteY1" fmla="*/ 149378 h 640666"/>
              <a:gd name="connsiteX2" fmla="*/ 56057 w 456895"/>
              <a:gd name="connsiteY2" fmla="*/ 262503 h 640666"/>
              <a:gd name="connsiteX3" fmla="*/ 89398 w 456895"/>
              <a:gd name="connsiteY3" fmla="*/ 276056 h 640666"/>
              <a:gd name="connsiteX4" fmla="*/ 115149 w 456895"/>
              <a:gd name="connsiteY4" fmla="*/ 326023 h 640666"/>
              <a:gd name="connsiteX5" fmla="*/ 118311 w 456895"/>
              <a:gd name="connsiteY5" fmla="*/ 400296 h 640666"/>
              <a:gd name="connsiteX6" fmla="*/ 123010 w 456895"/>
              <a:gd name="connsiteY6" fmla="*/ 473845 h 640666"/>
              <a:gd name="connsiteX7" fmla="*/ 243725 w 456895"/>
              <a:gd name="connsiteY7" fmla="*/ 495892 h 640666"/>
              <a:gd name="connsiteX8" fmla="*/ 228997 w 456895"/>
              <a:gd name="connsiteY8" fmla="*/ 610011 h 640666"/>
              <a:gd name="connsiteX9" fmla="*/ 233696 w 456895"/>
              <a:gd name="connsiteY9" fmla="*/ 635401 h 640666"/>
              <a:gd name="connsiteX10" fmla="*/ 255381 w 456895"/>
              <a:gd name="connsiteY10" fmla="*/ 640099 h 640666"/>
              <a:gd name="connsiteX11" fmla="*/ 362814 w 456895"/>
              <a:gd name="connsiteY11" fmla="*/ 612993 h 640666"/>
              <a:gd name="connsiteX12" fmla="*/ 412420 w 456895"/>
              <a:gd name="connsiteY12" fmla="*/ 520107 h 640666"/>
              <a:gd name="connsiteX13" fmla="*/ 367242 w 456895"/>
              <a:gd name="connsiteY13" fmla="*/ 400747 h 640666"/>
              <a:gd name="connsiteX14" fmla="*/ 425611 w 456895"/>
              <a:gd name="connsiteY14" fmla="*/ 321054 h 640666"/>
              <a:gd name="connsiteX15" fmla="*/ 436002 w 456895"/>
              <a:gd name="connsiteY15" fmla="*/ 150823 h 640666"/>
              <a:gd name="connsiteX16" fmla="*/ 287096 w 456895"/>
              <a:gd name="connsiteY16" fmla="*/ 59383 h 640666"/>
              <a:gd name="connsiteX17" fmla="*/ 187705 w 456895"/>
              <a:gd name="connsiteY17" fmla="*/ 48541 h 640666"/>
              <a:gd name="connsiteX18" fmla="*/ 141624 w 456895"/>
              <a:gd name="connsiteY18" fmla="*/ -71 h 64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6895" h="640666">
                <a:moveTo>
                  <a:pt x="28317" y="18000"/>
                </a:moveTo>
                <a:cubicBezTo>
                  <a:pt x="20547" y="62184"/>
                  <a:pt x="2927" y="104652"/>
                  <a:pt x="217" y="149378"/>
                </a:cubicBezTo>
                <a:cubicBezTo>
                  <a:pt x="-2494" y="194104"/>
                  <a:pt x="14764" y="244974"/>
                  <a:pt x="56057" y="262503"/>
                </a:cubicBezTo>
                <a:cubicBezTo>
                  <a:pt x="67578" y="265945"/>
                  <a:pt x="78743" y="270484"/>
                  <a:pt x="89398" y="276056"/>
                </a:cubicBezTo>
                <a:cubicBezTo>
                  <a:pt x="105300" y="286809"/>
                  <a:pt x="111806" y="307048"/>
                  <a:pt x="115149" y="326023"/>
                </a:cubicBezTo>
                <a:cubicBezTo>
                  <a:pt x="119586" y="350520"/>
                  <a:pt x="120651" y="375510"/>
                  <a:pt x="118311" y="400296"/>
                </a:cubicBezTo>
                <a:cubicBezTo>
                  <a:pt x="116052" y="425234"/>
                  <a:pt x="110722" y="452069"/>
                  <a:pt x="123010" y="473845"/>
                </a:cubicBezTo>
                <a:cubicBezTo>
                  <a:pt x="144605" y="512427"/>
                  <a:pt x="200897" y="506735"/>
                  <a:pt x="243725" y="495892"/>
                </a:cubicBezTo>
                <a:lnTo>
                  <a:pt x="228997" y="610011"/>
                </a:lnTo>
                <a:cubicBezTo>
                  <a:pt x="227822" y="619047"/>
                  <a:pt x="227100" y="629257"/>
                  <a:pt x="233696" y="635401"/>
                </a:cubicBezTo>
                <a:cubicBezTo>
                  <a:pt x="239991" y="639836"/>
                  <a:pt x="247815" y="641531"/>
                  <a:pt x="255381" y="640099"/>
                </a:cubicBezTo>
                <a:cubicBezTo>
                  <a:pt x="292608" y="637750"/>
                  <a:pt x="330919" y="632600"/>
                  <a:pt x="362814" y="612993"/>
                </a:cubicBezTo>
                <a:cubicBezTo>
                  <a:pt x="394710" y="593386"/>
                  <a:pt x="418473" y="556882"/>
                  <a:pt x="412420" y="520107"/>
                </a:cubicBezTo>
                <a:cubicBezTo>
                  <a:pt x="405372" y="477459"/>
                  <a:pt x="361278" y="443576"/>
                  <a:pt x="367242" y="400747"/>
                </a:cubicBezTo>
                <a:cubicBezTo>
                  <a:pt x="371849" y="367587"/>
                  <a:pt x="404287" y="346534"/>
                  <a:pt x="425611" y="321054"/>
                </a:cubicBezTo>
                <a:cubicBezTo>
                  <a:pt x="464193" y="274430"/>
                  <a:pt x="466271" y="203591"/>
                  <a:pt x="436002" y="150823"/>
                </a:cubicBezTo>
                <a:cubicBezTo>
                  <a:pt x="405733" y="98056"/>
                  <a:pt x="347273" y="65347"/>
                  <a:pt x="287096" y="59383"/>
                </a:cubicBezTo>
                <a:cubicBezTo>
                  <a:pt x="253755" y="56040"/>
                  <a:pt x="219058" y="60106"/>
                  <a:pt x="187705" y="48541"/>
                </a:cubicBezTo>
                <a:cubicBezTo>
                  <a:pt x="165591" y="40429"/>
                  <a:pt x="148543" y="22444"/>
                  <a:pt x="141624" y="-71"/>
                </a:cubicBezTo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1752D11C-F129-6DAB-2A70-CA683D33ED88}"/>
              </a:ext>
            </a:extLst>
          </p:cNvPr>
          <p:cNvSpPr/>
          <p:nvPr/>
        </p:nvSpPr>
        <p:spPr>
          <a:xfrm>
            <a:off x="7781310" y="4843246"/>
            <a:ext cx="978823" cy="377235"/>
          </a:xfrm>
          <a:custGeom>
            <a:avLst/>
            <a:gdLst>
              <a:gd name="connsiteX0" fmla="*/ -58 w 978823"/>
              <a:gd name="connsiteY0" fmla="*/ 321957 h 377235"/>
              <a:gd name="connsiteX1" fmla="*/ 31476 w 978823"/>
              <a:gd name="connsiteY1" fmla="*/ 253287 h 377235"/>
              <a:gd name="connsiteX2" fmla="*/ 240830 w 978823"/>
              <a:gd name="connsiteY2" fmla="*/ 83599 h 377235"/>
              <a:gd name="connsiteX3" fmla="*/ 463738 w 978823"/>
              <a:gd name="connsiteY3" fmla="*/ 24054 h 377235"/>
              <a:gd name="connsiteX4" fmla="*/ 927624 w 978823"/>
              <a:gd name="connsiteY4" fmla="*/ -71 h 377235"/>
              <a:gd name="connsiteX5" fmla="*/ 978765 w 978823"/>
              <a:gd name="connsiteY5" fmla="*/ 120464 h 377235"/>
              <a:gd name="connsiteX6" fmla="*/ 426873 w 978823"/>
              <a:gd name="connsiteY6" fmla="*/ 241631 h 377235"/>
              <a:gd name="connsiteX7" fmla="*/ 240830 w 978823"/>
              <a:gd name="connsiteY7" fmla="*/ 377164 h 377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8823" h="377235">
                <a:moveTo>
                  <a:pt x="-58" y="321957"/>
                </a:moveTo>
                <a:lnTo>
                  <a:pt x="31476" y="253287"/>
                </a:lnTo>
                <a:cubicBezTo>
                  <a:pt x="31476" y="253287"/>
                  <a:pt x="201706" y="94712"/>
                  <a:pt x="240830" y="83599"/>
                </a:cubicBezTo>
                <a:cubicBezTo>
                  <a:pt x="279954" y="72485"/>
                  <a:pt x="439613" y="24054"/>
                  <a:pt x="463738" y="24054"/>
                </a:cubicBezTo>
                <a:cubicBezTo>
                  <a:pt x="487863" y="24054"/>
                  <a:pt x="927624" y="-71"/>
                  <a:pt x="927624" y="-71"/>
                </a:cubicBezTo>
                <a:lnTo>
                  <a:pt x="978765" y="120464"/>
                </a:lnTo>
                <a:lnTo>
                  <a:pt x="426873" y="241631"/>
                </a:lnTo>
                <a:lnTo>
                  <a:pt x="240830" y="377164"/>
                </a:ln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1B94850D-87B5-EDD5-589A-6C71AF7A3FAC}"/>
              </a:ext>
            </a:extLst>
          </p:cNvPr>
          <p:cNvSpPr/>
          <p:nvPr/>
        </p:nvSpPr>
        <p:spPr>
          <a:xfrm>
            <a:off x="8776625" y="3074627"/>
            <a:ext cx="330655" cy="566616"/>
          </a:xfrm>
          <a:custGeom>
            <a:avLst/>
            <a:gdLst>
              <a:gd name="connsiteX0" fmla="*/ 330597 w 330655"/>
              <a:gd name="connsiteY0" fmla="*/ 241265 h 566616"/>
              <a:gd name="connsiteX1" fmla="*/ 301774 w 330655"/>
              <a:gd name="connsiteY1" fmla="*/ 463089 h 566616"/>
              <a:gd name="connsiteX2" fmla="*/ 290660 w 330655"/>
              <a:gd name="connsiteY2" fmla="*/ 548475 h 566616"/>
              <a:gd name="connsiteX3" fmla="*/ 161180 w 330655"/>
              <a:gd name="connsiteY3" fmla="*/ 566546 h 566616"/>
              <a:gd name="connsiteX4" fmla="*/ 127387 w 330655"/>
              <a:gd name="connsiteY4" fmla="*/ 490467 h 566616"/>
              <a:gd name="connsiteX5" fmla="*/ 19774 w 330655"/>
              <a:gd name="connsiteY5" fmla="*/ 12395 h 566616"/>
              <a:gd name="connsiteX6" fmla="*/ 128200 w 330655"/>
              <a:gd name="connsiteY6" fmla="*/ 165999 h 566616"/>
              <a:gd name="connsiteX7" fmla="*/ 227592 w 330655"/>
              <a:gd name="connsiteY7" fmla="*/ 117749 h 56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655" h="566616">
                <a:moveTo>
                  <a:pt x="330597" y="241265"/>
                </a:moveTo>
                <a:lnTo>
                  <a:pt x="301774" y="463089"/>
                </a:lnTo>
                <a:lnTo>
                  <a:pt x="290660" y="548475"/>
                </a:lnTo>
                <a:lnTo>
                  <a:pt x="161180" y="566546"/>
                </a:lnTo>
                <a:cubicBezTo>
                  <a:pt x="161180" y="566546"/>
                  <a:pt x="147175" y="536548"/>
                  <a:pt x="127387" y="490467"/>
                </a:cubicBezTo>
                <a:cubicBezTo>
                  <a:pt x="67301" y="350596"/>
                  <a:pt x="-45825" y="62181"/>
                  <a:pt x="19774" y="12395"/>
                </a:cubicBezTo>
                <a:cubicBezTo>
                  <a:pt x="106967" y="-53927"/>
                  <a:pt x="128200" y="165999"/>
                  <a:pt x="128200" y="165999"/>
                </a:cubicBezTo>
                <a:lnTo>
                  <a:pt x="227592" y="117749"/>
                </a:ln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ED0C37E-56FB-1BBF-9DE4-FA4F8357F814}"/>
              </a:ext>
            </a:extLst>
          </p:cNvPr>
          <p:cNvSpPr/>
          <p:nvPr/>
        </p:nvSpPr>
        <p:spPr>
          <a:xfrm>
            <a:off x="8431781" y="3728617"/>
            <a:ext cx="653904" cy="987859"/>
          </a:xfrm>
          <a:custGeom>
            <a:avLst/>
            <a:gdLst>
              <a:gd name="connsiteX0" fmla="*/ 0 w 653904"/>
              <a:gd name="connsiteY0" fmla="*/ 0 h 987859"/>
              <a:gd name="connsiteX1" fmla="*/ 653904 w 653904"/>
              <a:gd name="connsiteY1" fmla="*/ 0 h 987859"/>
              <a:gd name="connsiteX2" fmla="*/ 653904 w 653904"/>
              <a:gd name="connsiteY2" fmla="*/ 987859 h 987859"/>
              <a:gd name="connsiteX3" fmla="*/ 0 w 653904"/>
              <a:gd name="connsiteY3" fmla="*/ 98785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0" y="0"/>
                </a:moveTo>
                <a:lnTo>
                  <a:pt x="653904" y="0"/>
                </a:lnTo>
                <a:lnTo>
                  <a:pt x="653904" y="987859"/>
                </a:lnTo>
                <a:lnTo>
                  <a:pt x="0" y="987859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A3EB8340-E595-AFFB-A2C3-56D39E4F4F25}"/>
              </a:ext>
            </a:extLst>
          </p:cNvPr>
          <p:cNvSpPr/>
          <p:nvPr/>
        </p:nvSpPr>
        <p:spPr>
          <a:xfrm>
            <a:off x="8431781" y="3728617"/>
            <a:ext cx="653904" cy="987859"/>
          </a:xfrm>
          <a:custGeom>
            <a:avLst/>
            <a:gdLst>
              <a:gd name="connsiteX0" fmla="*/ 0 w 653904"/>
              <a:gd name="connsiteY0" fmla="*/ 0 h 987859"/>
              <a:gd name="connsiteX1" fmla="*/ 653904 w 653904"/>
              <a:gd name="connsiteY1" fmla="*/ 0 h 987859"/>
              <a:gd name="connsiteX2" fmla="*/ 653904 w 653904"/>
              <a:gd name="connsiteY2" fmla="*/ 987859 h 987859"/>
              <a:gd name="connsiteX3" fmla="*/ 0 w 653904"/>
              <a:gd name="connsiteY3" fmla="*/ 98785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0" y="0"/>
                </a:moveTo>
                <a:lnTo>
                  <a:pt x="653904" y="0"/>
                </a:lnTo>
                <a:lnTo>
                  <a:pt x="653904" y="987859"/>
                </a:lnTo>
                <a:lnTo>
                  <a:pt x="0" y="987859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A733B88-A48D-D143-7491-C7EE45F9FC82}"/>
              </a:ext>
            </a:extLst>
          </p:cNvPr>
          <p:cNvSpPr/>
          <p:nvPr/>
        </p:nvSpPr>
        <p:spPr>
          <a:xfrm rot="504600">
            <a:off x="8656954" y="3728975"/>
            <a:ext cx="653904" cy="987859"/>
          </a:xfrm>
          <a:custGeom>
            <a:avLst/>
            <a:gdLst>
              <a:gd name="connsiteX0" fmla="*/ -58 w 653904"/>
              <a:gd name="connsiteY0" fmla="*/ -71 h 987859"/>
              <a:gd name="connsiteX1" fmla="*/ 653846 w 653904"/>
              <a:gd name="connsiteY1" fmla="*/ -71 h 987859"/>
              <a:gd name="connsiteX2" fmla="*/ 653846 w 653904"/>
              <a:gd name="connsiteY2" fmla="*/ 987789 h 987859"/>
              <a:gd name="connsiteX3" fmla="*/ -58 w 653904"/>
              <a:gd name="connsiteY3" fmla="*/ 98778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-58" y="-71"/>
                </a:moveTo>
                <a:lnTo>
                  <a:pt x="653846" y="-71"/>
                </a:lnTo>
                <a:lnTo>
                  <a:pt x="653846" y="987789"/>
                </a:lnTo>
                <a:lnTo>
                  <a:pt x="-58" y="987789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A7F27F39-5F6E-93EE-C4BD-4F00AF30EB11}"/>
              </a:ext>
            </a:extLst>
          </p:cNvPr>
          <p:cNvSpPr/>
          <p:nvPr/>
        </p:nvSpPr>
        <p:spPr>
          <a:xfrm rot="504600">
            <a:off x="8754613" y="3801546"/>
            <a:ext cx="336575" cy="508431"/>
          </a:xfrm>
          <a:custGeom>
            <a:avLst/>
            <a:gdLst>
              <a:gd name="connsiteX0" fmla="*/ -58 w 336575"/>
              <a:gd name="connsiteY0" fmla="*/ -71 h 508431"/>
              <a:gd name="connsiteX1" fmla="*/ 336517 w 336575"/>
              <a:gd name="connsiteY1" fmla="*/ -71 h 508431"/>
              <a:gd name="connsiteX2" fmla="*/ 336517 w 336575"/>
              <a:gd name="connsiteY2" fmla="*/ 508361 h 508431"/>
              <a:gd name="connsiteX3" fmla="*/ -58 w 336575"/>
              <a:gd name="connsiteY3" fmla="*/ 508361 h 508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575" h="508431">
                <a:moveTo>
                  <a:pt x="-58" y="-71"/>
                </a:moveTo>
                <a:lnTo>
                  <a:pt x="336517" y="-71"/>
                </a:lnTo>
                <a:lnTo>
                  <a:pt x="336517" y="508361"/>
                </a:lnTo>
                <a:lnTo>
                  <a:pt x="-58" y="50836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4DBC4126-F736-D059-6D2C-1B4B5F6EC5CA}"/>
              </a:ext>
            </a:extLst>
          </p:cNvPr>
          <p:cNvSpPr/>
          <p:nvPr/>
        </p:nvSpPr>
        <p:spPr>
          <a:xfrm rot="504600">
            <a:off x="8673279" y="4454990"/>
            <a:ext cx="407775" cy="110414"/>
          </a:xfrm>
          <a:custGeom>
            <a:avLst/>
            <a:gdLst>
              <a:gd name="connsiteX0" fmla="*/ -58 w 407775"/>
              <a:gd name="connsiteY0" fmla="*/ -71 h 110414"/>
              <a:gd name="connsiteX1" fmla="*/ 407717 w 407775"/>
              <a:gd name="connsiteY1" fmla="*/ -71 h 110414"/>
              <a:gd name="connsiteX2" fmla="*/ 407717 w 407775"/>
              <a:gd name="connsiteY2" fmla="*/ 110344 h 110414"/>
              <a:gd name="connsiteX3" fmla="*/ -58 w 407775"/>
              <a:gd name="connsiteY3" fmla="*/ 110344 h 11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775" h="110414">
                <a:moveTo>
                  <a:pt x="-58" y="-71"/>
                </a:moveTo>
                <a:lnTo>
                  <a:pt x="407717" y="-71"/>
                </a:lnTo>
                <a:lnTo>
                  <a:pt x="407717" y="110344"/>
                </a:lnTo>
                <a:lnTo>
                  <a:pt x="-58" y="110344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B5011C11-2AE6-3D5D-371F-422D005D9161}"/>
              </a:ext>
            </a:extLst>
          </p:cNvPr>
          <p:cNvSpPr/>
          <p:nvPr/>
        </p:nvSpPr>
        <p:spPr>
          <a:xfrm>
            <a:off x="8879132" y="480329"/>
            <a:ext cx="755916" cy="755916"/>
          </a:xfrm>
          <a:custGeom>
            <a:avLst/>
            <a:gdLst>
              <a:gd name="connsiteX0" fmla="*/ 755916 w 755916"/>
              <a:gd name="connsiteY0" fmla="*/ 377958 h 755916"/>
              <a:gd name="connsiteX1" fmla="*/ 377958 w 755916"/>
              <a:gd name="connsiteY1" fmla="*/ 755916 h 755916"/>
              <a:gd name="connsiteX2" fmla="*/ 0 w 755916"/>
              <a:gd name="connsiteY2" fmla="*/ 377958 h 755916"/>
              <a:gd name="connsiteX3" fmla="*/ 377958 w 755916"/>
              <a:gd name="connsiteY3" fmla="*/ 0 h 755916"/>
              <a:gd name="connsiteX4" fmla="*/ 755916 w 755916"/>
              <a:gd name="connsiteY4" fmla="*/ 377958 h 7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16" h="755916">
                <a:moveTo>
                  <a:pt x="755916" y="377958"/>
                </a:moveTo>
                <a:cubicBezTo>
                  <a:pt x="755916" y="586699"/>
                  <a:pt x="586699" y="755916"/>
                  <a:pt x="377958" y="755916"/>
                </a:cubicBezTo>
                <a:cubicBezTo>
                  <a:pt x="169218" y="755916"/>
                  <a:pt x="0" y="586699"/>
                  <a:pt x="0" y="377958"/>
                </a:cubicBezTo>
                <a:cubicBezTo>
                  <a:pt x="0" y="169218"/>
                  <a:pt x="169217" y="0"/>
                  <a:pt x="377958" y="0"/>
                </a:cubicBezTo>
                <a:cubicBezTo>
                  <a:pt x="586698" y="0"/>
                  <a:pt x="755916" y="169218"/>
                  <a:pt x="755916" y="377958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2A684F4A-85DF-5936-DE9D-47A4C545CF4C}"/>
              </a:ext>
            </a:extLst>
          </p:cNvPr>
          <p:cNvSpPr/>
          <p:nvPr/>
        </p:nvSpPr>
        <p:spPr>
          <a:xfrm>
            <a:off x="8879132" y="471293"/>
            <a:ext cx="755916" cy="755916"/>
          </a:xfrm>
          <a:custGeom>
            <a:avLst/>
            <a:gdLst>
              <a:gd name="connsiteX0" fmla="*/ 755916 w 755916"/>
              <a:gd name="connsiteY0" fmla="*/ 377958 h 755916"/>
              <a:gd name="connsiteX1" fmla="*/ 377958 w 755916"/>
              <a:gd name="connsiteY1" fmla="*/ 755916 h 755916"/>
              <a:gd name="connsiteX2" fmla="*/ 0 w 755916"/>
              <a:gd name="connsiteY2" fmla="*/ 377958 h 755916"/>
              <a:gd name="connsiteX3" fmla="*/ 377958 w 755916"/>
              <a:gd name="connsiteY3" fmla="*/ 0 h 755916"/>
              <a:gd name="connsiteX4" fmla="*/ 755916 w 755916"/>
              <a:gd name="connsiteY4" fmla="*/ 377958 h 7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16" h="755916">
                <a:moveTo>
                  <a:pt x="755916" y="377958"/>
                </a:moveTo>
                <a:cubicBezTo>
                  <a:pt x="755916" y="586699"/>
                  <a:pt x="586699" y="755916"/>
                  <a:pt x="377958" y="755916"/>
                </a:cubicBezTo>
                <a:cubicBezTo>
                  <a:pt x="169218" y="755916"/>
                  <a:pt x="0" y="586699"/>
                  <a:pt x="0" y="377958"/>
                </a:cubicBezTo>
                <a:cubicBezTo>
                  <a:pt x="0" y="169218"/>
                  <a:pt x="169217" y="0"/>
                  <a:pt x="377958" y="0"/>
                </a:cubicBezTo>
                <a:cubicBezTo>
                  <a:pt x="586698" y="0"/>
                  <a:pt x="755916" y="169218"/>
                  <a:pt x="755916" y="377958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BAC659E6-8DEE-E682-3A4C-28DCFE1EAF90}"/>
              </a:ext>
            </a:extLst>
          </p:cNvPr>
          <p:cNvSpPr/>
          <p:nvPr/>
        </p:nvSpPr>
        <p:spPr>
          <a:xfrm>
            <a:off x="8730538" y="196899"/>
            <a:ext cx="1042643" cy="949622"/>
          </a:xfrm>
          <a:custGeom>
            <a:avLst/>
            <a:gdLst>
              <a:gd name="connsiteX0" fmla="*/ 214857 w 1042643"/>
              <a:gd name="connsiteY0" fmla="*/ 932384 h 949622"/>
              <a:gd name="connsiteX1" fmla="*/ 217477 w 1042643"/>
              <a:gd name="connsiteY1" fmla="*/ 903200 h 949622"/>
              <a:gd name="connsiteX2" fmla="*/ 305935 w 1042643"/>
              <a:gd name="connsiteY2" fmla="*/ 872207 h 949622"/>
              <a:gd name="connsiteX3" fmla="*/ 530469 w 1042643"/>
              <a:gd name="connsiteY3" fmla="*/ 827030 h 949622"/>
              <a:gd name="connsiteX4" fmla="*/ 620825 w 1042643"/>
              <a:gd name="connsiteY4" fmla="*/ 765588 h 949622"/>
              <a:gd name="connsiteX5" fmla="*/ 701242 w 1042643"/>
              <a:gd name="connsiteY5" fmla="*/ 828385 h 949622"/>
              <a:gd name="connsiteX6" fmla="*/ 776598 w 1042643"/>
              <a:gd name="connsiteY6" fmla="*/ 819349 h 949622"/>
              <a:gd name="connsiteX7" fmla="*/ 886471 w 1042643"/>
              <a:gd name="connsiteY7" fmla="*/ 818446 h 949622"/>
              <a:gd name="connsiteX8" fmla="*/ 988031 w 1042643"/>
              <a:gd name="connsiteY8" fmla="*/ 784924 h 949622"/>
              <a:gd name="connsiteX9" fmla="*/ 1013330 w 1042643"/>
              <a:gd name="connsiteY9" fmla="*/ 642794 h 949622"/>
              <a:gd name="connsiteX10" fmla="*/ 1026251 w 1042643"/>
              <a:gd name="connsiteY10" fmla="*/ 451782 h 949622"/>
              <a:gd name="connsiteX11" fmla="*/ 1022908 w 1042643"/>
              <a:gd name="connsiteY11" fmla="*/ 265740 h 949622"/>
              <a:gd name="connsiteX12" fmla="*/ 875357 w 1042643"/>
              <a:gd name="connsiteY12" fmla="*/ 161560 h 949622"/>
              <a:gd name="connsiteX13" fmla="*/ 762774 w 1042643"/>
              <a:gd name="connsiteY13" fmla="*/ 33977 h 949622"/>
              <a:gd name="connsiteX14" fmla="*/ 554956 w 1042643"/>
              <a:gd name="connsiteY14" fmla="*/ 5154 h 949622"/>
              <a:gd name="connsiteX15" fmla="*/ 400447 w 1042643"/>
              <a:gd name="connsiteY15" fmla="*/ 21599 h 949622"/>
              <a:gd name="connsiteX16" fmla="*/ 286328 w 1042643"/>
              <a:gd name="connsiteY16" fmla="*/ 54398 h 949622"/>
              <a:gd name="connsiteX17" fmla="*/ 162993 w 1042643"/>
              <a:gd name="connsiteY17" fmla="*/ 233121 h 949622"/>
              <a:gd name="connsiteX18" fmla="*/ 77697 w 1042643"/>
              <a:gd name="connsiteY18" fmla="*/ 279745 h 949622"/>
              <a:gd name="connsiteX19" fmla="*/ 18514 w 1042643"/>
              <a:gd name="connsiteY19" fmla="*/ 352029 h 949622"/>
              <a:gd name="connsiteX20" fmla="*/ 37579 w 1042643"/>
              <a:gd name="connsiteY20" fmla="*/ 430278 h 949622"/>
              <a:gd name="connsiteX21" fmla="*/ 11195 w 1042643"/>
              <a:gd name="connsiteY21" fmla="*/ 619573 h 949622"/>
              <a:gd name="connsiteX22" fmla="*/ 40109 w 1042643"/>
              <a:gd name="connsiteY22" fmla="*/ 800284 h 949622"/>
              <a:gd name="connsiteX23" fmla="*/ 71281 w 1042643"/>
              <a:gd name="connsiteY23" fmla="*/ 824138 h 949622"/>
              <a:gd name="connsiteX24" fmla="*/ 101279 w 1042643"/>
              <a:gd name="connsiteY24" fmla="*/ 949552 h 94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42643" h="949622">
                <a:moveTo>
                  <a:pt x="214857" y="932384"/>
                </a:moveTo>
                <a:cubicBezTo>
                  <a:pt x="212287" y="922649"/>
                  <a:pt x="213214" y="912321"/>
                  <a:pt x="217477" y="903200"/>
                </a:cubicBezTo>
                <a:cubicBezTo>
                  <a:pt x="231844" y="873292"/>
                  <a:pt x="272775" y="870671"/>
                  <a:pt x="305935" y="872207"/>
                </a:cubicBezTo>
                <a:cubicBezTo>
                  <a:pt x="383912" y="875822"/>
                  <a:pt x="469479" y="876273"/>
                  <a:pt x="530469" y="827030"/>
                </a:cubicBezTo>
                <a:cubicBezTo>
                  <a:pt x="555769" y="806790"/>
                  <a:pt x="584050" y="755920"/>
                  <a:pt x="620825" y="765588"/>
                </a:cubicBezTo>
                <a:cubicBezTo>
                  <a:pt x="653534" y="774171"/>
                  <a:pt x="667177" y="818536"/>
                  <a:pt x="701242" y="828385"/>
                </a:cubicBezTo>
                <a:cubicBezTo>
                  <a:pt x="725909" y="835523"/>
                  <a:pt x="751480" y="824138"/>
                  <a:pt x="776598" y="819349"/>
                </a:cubicBezTo>
                <a:cubicBezTo>
                  <a:pt x="812740" y="812211"/>
                  <a:pt x="849787" y="818175"/>
                  <a:pt x="886471" y="818446"/>
                </a:cubicBezTo>
                <a:cubicBezTo>
                  <a:pt x="923155" y="818717"/>
                  <a:pt x="963002" y="811759"/>
                  <a:pt x="988031" y="784924"/>
                </a:cubicBezTo>
                <a:cubicBezTo>
                  <a:pt x="1021824" y="748782"/>
                  <a:pt x="1016312" y="692309"/>
                  <a:pt x="1013330" y="642794"/>
                </a:cubicBezTo>
                <a:cubicBezTo>
                  <a:pt x="1009624" y="578834"/>
                  <a:pt x="1013965" y="514661"/>
                  <a:pt x="1026251" y="451782"/>
                </a:cubicBezTo>
                <a:cubicBezTo>
                  <a:pt x="1038540" y="389256"/>
                  <a:pt x="1057424" y="319321"/>
                  <a:pt x="1022908" y="265740"/>
                </a:cubicBezTo>
                <a:cubicBezTo>
                  <a:pt x="990018" y="214689"/>
                  <a:pt x="921890" y="200684"/>
                  <a:pt x="875357" y="161560"/>
                </a:cubicBezTo>
                <a:cubicBezTo>
                  <a:pt x="831806" y="125417"/>
                  <a:pt x="808765" y="67499"/>
                  <a:pt x="762774" y="33977"/>
                </a:cubicBezTo>
                <a:cubicBezTo>
                  <a:pt x="704856" y="-8219"/>
                  <a:pt x="626156" y="-2165"/>
                  <a:pt x="554956" y="5154"/>
                </a:cubicBezTo>
                <a:lnTo>
                  <a:pt x="400447" y="21599"/>
                </a:lnTo>
                <a:cubicBezTo>
                  <a:pt x="360601" y="25845"/>
                  <a:pt x="319127" y="30634"/>
                  <a:pt x="286328" y="54398"/>
                </a:cubicBezTo>
                <a:cubicBezTo>
                  <a:pt x="227145" y="97226"/>
                  <a:pt x="219013" y="186227"/>
                  <a:pt x="162993" y="233121"/>
                </a:cubicBezTo>
                <a:cubicBezTo>
                  <a:pt x="138054" y="253903"/>
                  <a:pt x="106159" y="264204"/>
                  <a:pt x="77697" y="279745"/>
                </a:cubicBezTo>
                <a:cubicBezTo>
                  <a:pt x="49234" y="295286"/>
                  <a:pt x="21767" y="319863"/>
                  <a:pt x="18514" y="352029"/>
                </a:cubicBezTo>
                <a:cubicBezTo>
                  <a:pt x="15803" y="379136"/>
                  <a:pt x="30441" y="404165"/>
                  <a:pt x="37579" y="430278"/>
                </a:cubicBezTo>
                <a:cubicBezTo>
                  <a:pt x="54475" y="492623"/>
                  <a:pt x="28092" y="556776"/>
                  <a:pt x="11195" y="619573"/>
                </a:cubicBezTo>
                <a:cubicBezTo>
                  <a:pt x="-5701" y="682370"/>
                  <a:pt x="-8955" y="758630"/>
                  <a:pt x="40109" y="800284"/>
                </a:cubicBezTo>
                <a:cubicBezTo>
                  <a:pt x="50048" y="808778"/>
                  <a:pt x="61613" y="815283"/>
                  <a:pt x="71281" y="824138"/>
                </a:cubicBezTo>
                <a:cubicBezTo>
                  <a:pt x="104442" y="854407"/>
                  <a:pt x="108960" y="905458"/>
                  <a:pt x="101279" y="949552"/>
                </a:cubicBezTo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06D4AD41-852A-DCE0-0E3F-FF2B9A2B4606}"/>
              </a:ext>
            </a:extLst>
          </p:cNvPr>
          <p:cNvSpPr/>
          <p:nvPr/>
        </p:nvSpPr>
        <p:spPr>
          <a:xfrm>
            <a:off x="9278866" y="1276182"/>
            <a:ext cx="18071" cy="45177"/>
          </a:xfrm>
          <a:custGeom>
            <a:avLst/>
            <a:gdLst>
              <a:gd name="connsiteX0" fmla="*/ 18071 w 18071"/>
              <a:gd name="connsiteY0" fmla="*/ 22589 h 45177"/>
              <a:gd name="connsiteX1" fmla="*/ 9035 w 18071"/>
              <a:gd name="connsiteY1" fmla="*/ 45178 h 45177"/>
              <a:gd name="connsiteX2" fmla="*/ 0 w 18071"/>
              <a:gd name="connsiteY2" fmla="*/ 22589 h 45177"/>
              <a:gd name="connsiteX3" fmla="*/ 9035 w 18071"/>
              <a:gd name="connsiteY3" fmla="*/ 0 h 45177"/>
              <a:gd name="connsiteX4" fmla="*/ 18071 w 18071"/>
              <a:gd name="connsiteY4" fmla="*/ 22589 h 4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" h="45177">
                <a:moveTo>
                  <a:pt x="18071" y="22589"/>
                </a:moveTo>
                <a:cubicBezTo>
                  <a:pt x="18071" y="35064"/>
                  <a:pt x="14026" y="45178"/>
                  <a:pt x="9035" y="45178"/>
                </a:cubicBezTo>
                <a:cubicBezTo>
                  <a:pt x="4045" y="45178"/>
                  <a:pt x="0" y="35064"/>
                  <a:pt x="0" y="22589"/>
                </a:cubicBezTo>
                <a:cubicBezTo>
                  <a:pt x="0" y="10113"/>
                  <a:pt x="4045" y="0"/>
                  <a:pt x="9035" y="0"/>
                </a:cubicBezTo>
                <a:cubicBezTo>
                  <a:pt x="14026" y="0"/>
                  <a:pt x="18071" y="10113"/>
                  <a:pt x="18071" y="22589"/>
                </a:cubicBez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680181F7-644F-30B7-DDD0-3C0E7DA0EB05}"/>
              </a:ext>
            </a:extLst>
          </p:cNvPr>
          <p:cNvSpPr/>
          <p:nvPr/>
        </p:nvSpPr>
        <p:spPr>
          <a:xfrm>
            <a:off x="9278866" y="1370333"/>
            <a:ext cx="18071" cy="45177"/>
          </a:xfrm>
          <a:custGeom>
            <a:avLst/>
            <a:gdLst>
              <a:gd name="connsiteX0" fmla="*/ 18071 w 18071"/>
              <a:gd name="connsiteY0" fmla="*/ 22589 h 45177"/>
              <a:gd name="connsiteX1" fmla="*/ 9035 w 18071"/>
              <a:gd name="connsiteY1" fmla="*/ 45178 h 45177"/>
              <a:gd name="connsiteX2" fmla="*/ 0 w 18071"/>
              <a:gd name="connsiteY2" fmla="*/ 22589 h 45177"/>
              <a:gd name="connsiteX3" fmla="*/ 9035 w 18071"/>
              <a:gd name="connsiteY3" fmla="*/ 0 h 45177"/>
              <a:gd name="connsiteX4" fmla="*/ 18071 w 18071"/>
              <a:gd name="connsiteY4" fmla="*/ 22589 h 4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" h="45177">
                <a:moveTo>
                  <a:pt x="18071" y="22589"/>
                </a:moveTo>
                <a:cubicBezTo>
                  <a:pt x="18071" y="35064"/>
                  <a:pt x="14026" y="45178"/>
                  <a:pt x="9035" y="45178"/>
                </a:cubicBezTo>
                <a:cubicBezTo>
                  <a:pt x="4045" y="45178"/>
                  <a:pt x="0" y="35064"/>
                  <a:pt x="0" y="22589"/>
                </a:cubicBezTo>
                <a:cubicBezTo>
                  <a:pt x="0" y="10113"/>
                  <a:pt x="4045" y="0"/>
                  <a:pt x="9035" y="0"/>
                </a:cubicBezTo>
                <a:cubicBezTo>
                  <a:pt x="14026" y="0"/>
                  <a:pt x="18071" y="10113"/>
                  <a:pt x="18071" y="22589"/>
                </a:cubicBez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C64A61B4-E9A7-8978-C120-9742CEF576CD}"/>
              </a:ext>
            </a:extLst>
          </p:cNvPr>
          <p:cNvSpPr/>
          <p:nvPr/>
        </p:nvSpPr>
        <p:spPr>
          <a:xfrm>
            <a:off x="8999576" y="3168050"/>
            <a:ext cx="107704" cy="217684"/>
          </a:xfrm>
          <a:custGeom>
            <a:avLst/>
            <a:gdLst>
              <a:gd name="connsiteX0" fmla="*/ 87859 w 107704"/>
              <a:gd name="connsiteY0" fmla="*/ 211543 h 217684"/>
              <a:gd name="connsiteX1" fmla="*/ 107647 w 107704"/>
              <a:gd name="connsiteY1" fmla="*/ 134198 h 217684"/>
              <a:gd name="connsiteX2" fmla="*/ -58 w 107704"/>
              <a:gd name="connsiteY2" fmla="*/ -71 h 217684"/>
              <a:gd name="connsiteX3" fmla="*/ 87859 w 107704"/>
              <a:gd name="connsiteY3" fmla="*/ 211543 h 217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704" h="217684">
                <a:moveTo>
                  <a:pt x="87859" y="211543"/>
                </a:moveTo>
                <a:cubicBezTo>
                  <a:pt x="97526" y="200429"/>
                  <a:pt x="103942" y="171876"/>
                  <a:pt x="107647" y="134198"/>
                </a:cubicBezTo>
                <a:lnTo>
                  <a:pt x="-58" y="-71"/>
                </a:lnTo>
                <a:cubicBezTo>
                  <a:pt x="-58" y="-71"/>
                  <a:pt x="45572" y="260244"/>
                  <a:pt x="87859" y="211543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AC50C597-1793-E3F7-966F-043E25D48E27}"/>
              </a:ext>
            </a:extLst>
          </p:cNvPr>
          <p:cNvSpPr/>
          <p:nvPr/>
        </p:nvSpPr>
        <p:spPr>
          <a:xfrm>
            <a:off x="7717648" y="4995055"/>
            <a:ext cx="1573026" cy="850081"/>
          </a:xfrm>
          <a:custGeom>
            <a:avLst/>
            <a:gdLst>
              <a:gd name="connsiteX0" fmla="*/ 1491225 w 1573026"/>
              <a:gd name="connsiteY0" fmla="*/ 603856 h 850081"/>
              <a:gd name="connsiteX1" fmla="*/ 762325 w 1573026"/>
              <a:gd name="connsiteY1" fmla="*/ 847816 h 850081"/>
              <a:gd name="connsiteX2" fmla="*/ 355 w 1573026"/>
              <a:gd name="connsiteY2" fmla="*/ 474376 h 850081"/>
              <a:gd name="connsiteX3" fmla="*/ 78603 w 1573026"/>
              <a:gd name="connsiteY3" fmla="*/ 100845 h 850081"/>
              <a:gd name="connsiteX4" fmla="*/ 288229 w 1573026"/>
              <a:gd name="connsiteY4" fmla="*/ 110694 h 850081"/>
              <a:gd name="connsiteX5" fmla="*/ 412649 w 1573026"/>
              <a:gd name="connsiteY5" fmla="*/ 88376 h 850081"/>
              <a:gd name="connsiteX6" fmla="*/ 731243 w 1573026"/>
              <a:gd name="connsiteY6" fmla="*/ 27115 h 850081"/>
              <a:gd name="connsiteX7" fmla="*/ 794492 w 1573026"/>
              <a:gd name="connsiteY7" fmla="*/ 25940 h 850081"/>
              <a:gd name="connsiteX8" fmla="*/ 1137844 w 1573026"/>
              <a:gd name="connsiteY8" fmla="*/ 48891 h 850081"/>
              <a:gd name="connsiteX9" fmla="*/ 1263619 w 1573026"/>
              <a:gd name="connsiteY9" fmla="*/ 53680 h 850081"/>
              <a:gd name="connsiteX10" fmla="*/ 1265245 w 1573026"/>
              <a:gd name="connsiteY10" fmla="*/ 52686 h 850081"/>
              <a:gd name="connsiteX11" fmla="*/ 1572455 w 1573026"/>
              <a:gd name="connsiteY11" fmla="*/ 332788 h 850081"/>
              <a:gd name="connsiteX12" fmla="*/ 1491225 w 1573026"/>
              <a:gd name="connsiteY12" fmla="*/ 603856 h 8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3026" h="850081">
                <a:moveTo>
                  <a:pt x="1491225" y="603856"/>
                </a:moveTo>
                <a:cubicBezTo>
                  <a:pt x="1491225" y="603856"/>
                  <a:pt x="1314489" y="877091"/>
                  <a:pt x="762325" y="847816"/>
                </a:cubicBezTo>
                <a:cubicBezTo>
                  <a:pt x="242147" y="820709"/>
                  <a:pt x="-11752" y="564731"/>
                  <a:pt x="355" y="474376"/>
                </a:cubicBezTo>
                <a:cubicBezTo>
                  <a:pt x="12463" y="384020"/>
                  <a:pt x="-32805" y="164094"/>
                  <a:pt x="78603" y="100845"/>
                </a:cubicBezTo>
                <a:cubicBezTo>
                  <a:pt x="143208" y="64251"/>
                  <a:pt x="228233" y="85936"/>
                  <a:pt x="288229" y="110694"/>
                </a:cubicBezTo>
                <a:cubicBezTo>
                  <a:pt x="330535" y="127876"/>
                  <a:pt x="378952" y="119191"/>
                  <a:pt x="412649" y="88376"/>
                </a:cubicBezTo>
                <a:cubicBezTo>
                  <a:pt x="467494" y="38951"/>
                  <a:pt x="569777" y="-16708"/>
                  <a:pt x="731243" y="27115"/>
                </a:cubicBezTo>
                <a:cubicBezTo>
                  <a:pt x="752020" y="32657"/>
                  <a:pt x="773935" y="32250"/>
                  <a:pt x="794492" y="25940"/>
                </a:cubicBezTo>
                <a:cubicBezTo>
                  <a:pt x="861716" y="5430"/>
                  <a:pt x="1021737" y="-30171"/>
                  <a:pt x="1137844" y="48891"/>
                </a:cubicBezTo>
                <a:cubicBezTo>
                  <a:pt x="1175303" y="74710"/>
                  <a:pt x="1224304" y="76576"/>
                  <a:pt x="1263619" y="53680"/>
                </a:cubicBezTo>
                <a:lnTo>
                  <a:pt x="1265245" y="52686"/>
                </a:lnTo>
                <a:cubicBezTo>
                  <a:pt x="1319459" y="19525"/>
                  <a:pt x="1572455" y="332788"/>
                  <a:pt x="1572455" y="332788"/>
                </a:cubicBezTo>
                <a:cubicBezTo>
                  <a:pt x="1572455" y="332788"/>
                  <a:pt x="1584562" y="573767"/>
                  <a:pt x="1491225" y="603856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55F5C00C-029A-A784-681A-2A428977C76D}"/>
              </a:ext>
            </a:extLst>
          </p:cNvPr>
          <p:cNvSpPr/>
          <p:nvPr/>
        </p:nvSpPr>
        <p:spPr>
          <a:xfrm>
            <a:off x="7717648" y="5004091"/>
            <a:ext cx="1573026" cy="850081"/>
          </a:xfrm>
          <a:custGeom>
            <a:avLst/>
            <a:gdLst>
              <a:gd name="connsiteX0" fmla="*/ 1491225 w 1573026"/>
              <a:gd name="connsiteY0" fmla="*/ 603856 h 850081"/>
              <a:gd name="connsiteX1" fmla="*/ 762325 w 1573026"/>
              <a:gd name="connsiteY1" fmla="*/ 847816 h 850081"/>
              <a:gd name="connsiteX2" fmla="*/ 355 w 1573026"/>
              <a:gd name="connsiteY2" fmla="*/ 474376 h 850081"/>
              <a:gd name="connsiteX3" fmla="*/ 78603 w 1573026"/>
              <a:gd name="connsiteY3" fmla="*/ 100845 h 850081"/>
              <a:gd name="connsiteX4" fmla="*/ 288229 w 1573026"/>
              <a:gd name="connsiteY4" fmla="*/ 110694 h 850081"/>
              <a:gd name="connsiteX5" fmla="*/ 412649 w 1573026"/>
              <a:gd name="connsiteY5" fmla="*/ 88376 h 850081"/>
              <a:gd name="connsiteX6" fmla="*/ 731243 w 1573026"/>
              <a:gd name="connsiteY6" fmla="*/ 27115 h 850081"/>
              <a:gd name="connsiteX7" fmla="*/ 794492 w 1573026"/>
              <a:gd name="connsiteY7" fmla="*/ 25940 h 850081"/>
              <a:gd name="connsiteX8" fmla="*/ 1137844 w 1573026"/>
              <a:gd name="connsiteY8" fmla="*/ 48891 h 850081"/>
              <a:gd name="connsiteX9" fmla="*/ 1263619 w 1573026"/>
              <a:gd name="connsiteY9" fmla="*/ 53680 h 850081"/>
              <a:gd name="connsiteX10" fmla="*/ 1265245 w 1573026"/>
              <a:gd name="connsiteY10" fmla="*/ 52686 h 850081"/>
              <a:gd name="connsiteX11" fmla="*/ 1572455 w 1573026"/>
              <a:gd name="connsiteY11" fmla="*/ 332788 h 850081"/>
              <a:gd name="connsiteX12" fmla="*/ 1491225 w 1573026"/>
              <a:gd name="connsiteY12" fmla="*/ 603856 h 8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3026" h="850081">
                <a:moveTo>
                  <a:pt x="1491225" y="603856"/>
                </a:moveTo>
                <a:cubicBezTo>
                  <a:pt x="1491225" y="603856"/>
                  <a:pt x="1314489" y="877091"/>
                  <a:pt x="762325" y="847816"/>
                </a:cubicBezTo>
                <a:cubicBezTo>
                  <a:pt x="242147" y="820709"/>
                  <a:pt x="-11752" y="564731"/>
                  <a:pt x="355" y="474376"/>
                </a:cubicBezTo>
                <a:cubicBezTo>
                  <a:pt x="12463" y="384020"/>
                  <a:pt x="-32805" y="164094"/>
                  <a:pt x="78603" y="100845"/>
                </a:cubicBezTo>
                <a:cubicBezTo>
                  <a:pt x="143208" y="64251"/>
                  <a:pt x="228233" y="85936"/>
                  <a:pt x="288229" y="110694"/>
                </a:cubicBezTo>
                <a:cubicBezTo>
                  <a:pt x="330535" y="127876"/>
                  <a:pt x="378952" y="119191"/>
                  <a:pt x="412649" y="88376"/>
                </a:cubicBezTo>
                <a:cubicBezTo>
                  <a:pt x="467494" y="38951"/>
                  <a:pt x="569777" y="-16708"/>
                  <a:pt x="731243" y="27115"/>
                </a:cubicBezTo>
                <a:cubicBezTo>
                  <a:pt x="752020" y="32657"/>
                  <a:pt x="773935" y="32250"/>
                  <a:pt x="794492" y="25940"/>
                </a:cubicBezTo>
                <a:cubicBezTo>
                  <a:pt x="861716" y="5430"/>
                  <a:pt x="1021737" y="-30171"/>
                  <a:pt x="1137844" y="48891"/>
                </a:cubicBezTo>
                <a:cubicBezTo>
                  <a:pt x="1175303" y="74710"/>
                  <a:pt x="1224304" y="76576"/>
                  <a:pt x="1263619" y="53680"/>
                </a:cubicBezTo>
                <a:lnTo>
                  <a:pt x="1265245" y="52686"/>
                </a:lnTo>
                <a:cubicBezTo>
                  <a:pt x="1319459" y="19525"/>
                  <a:pt x="1572455" y="332788"/>
                  <a:pt x="1572455" y="332788"/>
                </a:cubicBezTo>
                <a:cubicBezTo>
                  <a:pt x="1572455" y="332788"/>
                  <a:pt x="1584562" y="573767"/>
                  <a:pt x="1491225" y="603856"/>
                </a:cubicBez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321E22FB-CE58-2122-4E26-26C3566941AC}"/>
              </a:ext>
            </a:extLst>
          </p:cNvPr>
          <p:cNvSpPr/>
          <p:nvPr/>
        </p:nvSpPr>
        <p:spPr>
          <a:xfrm>
            <a:off x="8120054" y="4995043"/>
            <a:ext cx="719954" cy="719954"/>
          </a:xfrm>
          <a:custGeom>
            <a:avLst/>
            <a:gdLst>
              <a:gd name="connsiteX0" fmla="*/ 719955 w 719954"/>
              <a:gd name="connsiteY0" fmla="*/ 359977 h 719954"/>
              <a:gd name="connsiteX1" fmla="*/ 359977 w 719954"/>
              <a:gd name="connsiteY1" fmla="*/ 719955 h 719954"/>
              <a:gd name="connsiteX2" fmla="*/ 0 w 719954"/>
              <a:gd name="connsiteY2" fmla="*/ 359977 h 719954"/>
              <a:gd name="connsiteX3" fmla="*/ 359977 w 719954"/>
              <a:gd name="connsiteY3" fmla="*/ 0 h 719954"/>
              <a:gd name="connsiteX4" fmla="*/ 719955 w 719954"/>
              <a:gd name="connsiteY4" fmla="*/ 359977 h 71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954" h="719954">
                <a:moveTo>
                  <a:pt x="719955" y="359977"/>
                </a:moveTo>
                <a:cubicBezTo>
                  <a:pt x="719955" y="558787"/>
                  <a:pt x="558787" y="719955"/>
                  <a:pt x="359977" y="719955"/>
                </a:cubicBezTo>
                <a:cubicBezTo>
                  <a:pt x="161167" y="719955"/>
                  <a:pt x="0" y="558787"/>
                  <a:pt x="0" y="359977"/>
                </a:cubicBezTo>
                <a:cubicBezTo>
                  <a:pt x="0" y="161167"/>
                  <a:pt x="161167" y="0"/>
                  <a:pt x="359977" y="0"/>
                </a:cubicBezTo>
                <a:cubicBezTo>
                  <a:pt x="558787" y="0"/>
                  <a:pt x="719955" y="161167"/>
                  <a:pt x="719955" y="35997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8A5E3058-0E2C-3907-0FBF-227335390DE1}"/>
              </a:ext>
            </a:extLst>
          </p:cNvPr>
          <p:cNvSpPr/>
          <p:nvPr/>
        </p:nvSpPr>
        <p:spPr>
          <a:xfrm>
            <a:off x="8120054" y="5004079"/>
            <a:ext cx="719954" cy="719954"/>
          </a:xfrm>
          <a:custGeom>
            <a:avLst/>
            <a:gdLst>
              <a:gd name="connsiteX0" fmla="*/ 719955 w 719954"/>
              <a:gd name="connsiteY0" fmla="*/ 359977 h 719954"/>
              <a:gd name="connsiteX1" fmla="*/ 359977 w 719954"/>
              <a:gd name="connsiteY1" fmla="*/ 719955 h 719954"/>
              <a:gd name="connsiteX2" fmla="*/ 0 w 719954"/>
              <a:gd name="connsiteY2" fmla="*/ 359977 h 719954"/>
              <a:gd name="connsiteX3" fmla="*/ 359977 w 719954"/>
              <a:gd name="connsiteY3" fmla="*/ 0 h 719954"/>
              <a:gd name="connsiteX4" fmla="*/ 719955 w 719954"/>
              <a:gd name="connsiteY4" fmla="*/ 359977 h 71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954" h="719954">
                <a:moveTo>
                  <a:pt x="719955" y="359977"/>
                </a:moveTo>
                <a:cubicBezTo>
                  <a:pt x="719955" y="558787"/>
                  <a:pt x="558787" y="719955"/>
                  <a:pt x="359977" y="719955"/>
                </a:cubicBezTo>
                <a:cubicBezTo>
                  <a:pt x="161167" y="719955"/>
                  <a:pt x="0" y="558787"/>
                  <a:pt x="0" y="359977"/>
                </a:cubicBezTo>
                <a:cubicBezTo>
                  <a:pt x="0" y="161167"/>
                  <a:pt x="161167" y="0"/>
                  <a:pt x="359977" y="0"/>
                </a:cubicBezTo>
                <a:cubicBezTo>
                  <a:pt x="558787" y="0"/>
                  <a:pt x="719955" y="161167"/>
                  <a:pt x="719955" y="359977"/>
                </a:cubicBez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25494948-2333-9371-34D1-BC86048B45F2}"/>
              </a:ext>
            </a:extLst>
          </p:cNvPr>
          <p:cNvSpPr/>
          <p:nvPr/>
        </p:nvSpPr>
        <p:spPr>
          <a:xfrm>
            <a:off x="8079946" y="5044343"/>
            <a:ext cx="821726" cy="719805"/>
          </a:xfrm>
          <a:custGeom>
            <a:avLst/>
            <a:gdLst>
              <a:gd name="connsiteX0" fmla="*/ 296840 w 821726"/>
              <a:gd name="connsiteY0" fmla="*/ 8458 h 719805"/>
              <a:gd name="connsiteX1" fmla="*/ 203412 w 821726"/>
              <a:gd name="connsiteY1" fmla="*/ 70261 h 719805"/>
              <a:gd name="connsiteX2" fmla="*/ 172330 w 821726"/>
              <a:gd name="connsiteY2" fmla="*/ 128902 h 719805"/>
              <a:gd name="connsiteX3" fmla="*/ 80348 w 821726"/>
              <a:gd name="connsiteY3" fmla="*/ 165044 h 719805"/>
              <a:gd name="connsiteX4" fmla="*/ 59385 w 821726"/>
              <a:gd name="connsiteY4" fmla="*/ 237329 h 719805"/>
              <a:gd name="connsiteX5" fmla="*/ 744 w 821726"/>
              <a:gd name="connsiteY5" fmla="*/ 296783 h 719805"/>
              <a:gd name="connsiteX6" fmla="*/ 18364 w 821726"/>
              <a:gd name="connsiteY6" fmla="*/ 381808 h 719805"/>
              <a:gd name="connsiteX7" fmla="*/ 166096 w 821726"/>
              <a:gd name="connsiteY7" fmla="*/ 626762 h 719805"/>
              <a:gd name="connsiteX8" fmla="*/ 643445 w 821726"/>
              <a:gd name="connsiteY8" fmla="*/ 714226 h 719805"/>
              <a:gd name="connsiteX9" fmla="*/ 682569 w 821726"/>
              <a:gd name="connsiteY9" fmla="*/ 705191 h 719805"/>
              <a:gd name="connsiteX10" fmla="*/ 705881 w 821726"/>
              <a:gd name="connsiteY10" fmla="*/ 650345 h 719805"/>
              <a:gd name="connsiteX11" fmla="*/ 795242 w 821726"/>
              <a:gd name="connsiteY11" fmla="*/ 405120 h 719805"/>
              <a:gd name="connsiteX12" fmla="*/ 786930 w 821726"/>
              <a:gd name="connsiteY12" fmla="*/ 154925 h 719805"/>
              <a:gd name="connsiteX13" fmla="*/ 296840 w 821726"/>
              <a:gd name="connsiteY13" fmla="*/ 8458 h 719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21726" h="719805">
                <a:moveTo>
                  <a:pt x="296840" y="8458"/>
                </a:moveTo>
                <a:cubicBezTo>
                  <a:pt x="259072" y="18668"/>
                  <a:pt x="221845" y="38185"/>
                  <a:pt x="203412" y="70261"/>
                </a:cubicBezTo>
                <a:cubicBezTo>
                  <a:pt x="192299" y="89597"/>
                  <a:pt x="188413" y="112819"/>
                  <a:pt x="172330" y="128902"/>
                </a:cubicBezTo>
                <a:cubicBezTo>
                  <a:pt x="149560" y="151762"/>
                  <a:pt x="111159" y="152214"/>
                  <a:pt x="80348" y="165044"/>
                </a:cubicBezTo>
                <a:cubicBezTo>
                  <a:pt x="49537" y="177875"/>
                  <a:pt x="29207" y="223053"/>
                  <a:pt x="59385" y="237329"/>
                </a:cubicBezTo>
                <a:cubicBezTo>
                  <a:pt x="27941" y="238955"/>
                  <a:pt x="4630" y="267959"/>
                  <a:pt x="744" y="296783"/>
                </a:cubicBezTo>
                <a:cubicBezTo>
                  <a:pt x="-3141" y="325606"/>
                  <a:pt x="7792" y="354339"/>
                  <a:pt x="18364" y="381808"/>
                </a:cubicBezTo>
                <a:cubicBezTo>
                  <a:pt x="52880" y="470717"/>
                  <a:pt x="90016" y="563513"/>
                  <a:pt x="166096" y="626762"/>
                </a:cubicBezTo>
                <a:cubicBezTo>
                  <a:pt x="290064" y="729948"/>
                  <a:pt x="476919" y="725160"/>
                  <a:pt x="643445" y="714226"/>
                </a:cubicBezTo>
                <a:cubicBezTo>
                  <a:pt x="657051" y="714677"/>
                  <a:pt x="670538" y="711562"/>
                  <a:pt x="682569" y="705191"/>
                </a:cubicBezTo>
                <a:cubicBezTo>
                  <a:pt x="700640" y="693264"/>
                  <a:pt x="702899" y="670404"/>
                  <a:pt x="705881" y="650345"/>
                </a:cubicBezTo>
                <a:cubicBezTo>
                  <a:pt x="718440" y="564688"/>
                  <a:pt x="764883" y="486892"/>
                  <a:pt x="795242" y="405120"/>
                </a:cubicBezTo>
                <a:cubicBezTo>
                  <a:pt x="825602" y="323347"/>
                  <a:pt x="838071" y="227299"/>
                  <a:pt x="786930" y="154925"/>
                </a:cubicBezTo>
                <a:cubicBezTo>
                  <a:pt x="711663" y="47582"/>
                  <a:pt x="423519" y="-25877"/>
                  <a:pt x="296840" y="8458"/>
                </a:cubicBezTo>
                <a:close/>
              </a:path>
            </a:pathLst>
          </a:custGeom>
          <a:solidFill>
            <a:srgbClr val="B96B6B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A49B631C-D2DE-719C-6917-E01F4BE6A869}"/>
              </a:ext>
            </a:extLst>
          </p:cNvPr>
          <p:cNvSpPr/>
          <p:nvPr/>
        </p:nvSpPr>
        <p:spPr>
          <a:xfrm>
            <a:off x="8904070" y="3532817"/>
            <a:ext cx="174386" cy="108426"/>
          </a:xfrm>
          <a:custGeom>
            <a:avLst/>
            <a:gdLst>
              <a:gd name="connsiteX0" fmla="*/ 174329 w 174386"/>
              <a:gd name="connsiteY0" fmla="*/ 4899 h 108426"/>
              <a:gd name="connsiteX1" fmla="*/ 163215 w 174386"/>
              <a:gd name="connsiteY1" fmla="*/ 90285 h 108426"/>
              <a:gd name="connsiteX2" fmla="*/ 33736 w 174386"/>
              <a:gd name="connsiteY2" fmla="*/ 108356 h 108426"/>
              <a:gd name="connsiteX3" fmla="*/ -58 w 174386"/>
              <a:gd name="connsiteY3" fmla="*/ 32277 h 108426"/>
              <a:gd name="connsiteX4" fmla="*/ 172251 w 174386"/>
              <a:gd name="connsiteY4" fmla="*/ -71 h 10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386" h="108426">
                <a:moveTo>
                  <a:pt x="174329" y="4899"/>
                </a:moveTo>
                <a:lnTo>
                  <a:pt x="163215" y="90285"/>
                </a:lnTo>
                <a:lnTo>
                  <a:pt x="33736" y="108356"/>
                </a:lnTo>
                <a:cubicBezTo>
                  <a:pt x="33736" y="108356"/>
                  <a:pt x="19730" y="78358"/>
                  <a:pt x="-58" y="32277"/>
                </a:cubicBezTo>
                <a:lnTo>
                  <a:pt x="172251" y="-7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FE15C75B-1885-7F6C-E3AE-EC55B43575F3}"/>
              </a:ext>
            </a:extLst>
          </p:cNvPr>
          <p:cNvSpPr/>
          <p:nvPr/>
        </p:nvSpPr>
        <p:spPr>
          <a:xfrm>
            <a:off x="8881197" y="3541852"/>
            <a:ext cx="409209" cy="1882471"/>
          </a:xfrm>
          <a:custGeom>
            <a:avLst/>
            <a:gdLst>
              <a:gd name="connsiteX0" fmla="*/ 333639 w 409209"/>
              <a:gd name="connsiteY0" fmla="*/ 1882401 h 1882471"/>
              <a:gd name="connsiteX1" fmla="*/ 408995 w 409209"/>
              <a:gd name="connsiteY1" fmla="*/ 1795027 h 1882471"/>
              <a:gd name="connsiteX2" fmla="*/ 393906 w 409209"/>
              <a:gd name="connsiteY2" fmla="*/ 1313160 h 1882471"/>
              <a:gd name="connsiteX3" fmla="*/ 408995 w 409209"/>
              <a:gd name="connsiteY3" fmla="*/ 1207715 h 1882471"/>
              <a:gd name="connsiteX4" fmla="*/ 371317 w 409209"/>
              <a:gd name="connsiteY4" fmla="*/ 1042092 h 1882471"/>
              <a:gd name="connsiteX5" fmla="*/ 396888 w 409209"/>
              <a:gd name="connsiteY5" fmla="*/ 975771 h 1882471"/>
              <a:gd name="connsiteX6" fmla="*/ 371407 w 409209"/>
              <a:gd name="connsiteY6" fmla="*/ 858309 h 1882471"/>
              <a:gd name="connsiteX7" fmla="*/ 333639 w 409209"/>
              <a:gd name="connsiteY7" fmla="*/ 542064 h 1882471"/>
              <a:gd name="connsiteX8" fmla="*/ 327043 w 409209"/>
              <a:gd name="connsiteY8" fmla="*/ 376442 h 1882471"/>
              <a:gd name="connsiteX9" fmla="*/ 303550 w 409209"/>
              <a:gd name="connsiteY9" fmla="*/ 210820 h 1882471"/>
              <a:gd name="connsiteX10" fmla="*/ 243283 w 409209"/>
              <a:gd name="connsiteY10" fmla="*/ 117392 h 1882471"/>
              <a:gd name="connsiteX11" fmla="*/ 195123 w 409209"/>
              <a:gd name="connsiteY11" fmla="*/ -71 h 1882471"/>
              <a:gd name="connsiteX12" fmla="*/ 2395 w 409209"/>
              <a:gd name="connsiteY12" fmla="*/ 36072 h 1882471"/>
              <a:gd name="connsiteX13" fmla="*/ 2395 w 409209"/>
              <a:gd name="connsiteY13" fmla="*/ 442672 h 1882471"/>
              <a:gd name="connsiteX14" fmla="*/ 2395 w 409209"/>
              <a:gd name="connsiteY14" fmla="*/ 906559 h 1882471"/>
              <a:gd name="connsiteX15" fmla="*/ 26429 w 409209"/>
              <a:gd name="connsiteY15" fmla="*/ 1054110 h 1882471"/>
              <a:gd name="connsiteX16" fmla="*/ 23447 w 409209"/>
              <a:gd name="connsiteY16" fmla="*/ 1207715 h 1882471"/>
              <a:gd name="connsiteX17" fmla="*/ 77661 w 409209"/>
              <a:gd name="connsiteY17" fmla="*/ 1352284 h 1882471"/>
              <a:gd name="connsiteX18" fmla="*/ 83714 w 409209"/>
              <a:gd name="connsiteY18" fmla="*/ 1462156 h 1882471"/>
              <a:gd name="connsiteX19" fmla="*/ 83715 w 409209"/>
              <a:gd name="connsiteY19" fmla="*/ 1545013 h 188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09209" h="1882471">
                <a:moveTo>
                  <a:pt x="333639" y="1882401"/>
                </a:moveTo>
                <a:lnTo>
                  <a:pt x="408995" y="1795027"/>
                </a:lnTo>
                <a:lnTo>
                  <a:pt x="393906" y="1313160"/>
                </a:lnTo>
                <a:cubicBezTo>
                  <a:pt x="401327" y="1278395"/>
                  <a:pt x="406369" y="1243165"/>
                  <a:pt x="408995" y="1207715"/>
                </a:cubicBezTo>
                <a:cubicBezTo>
                  <a:pt x="411977" y="1156483"/>
                  <a:pt x="371317" y="1042092"/>
                  <a:pt x="371317" y="1042092"/>
                </a:cubicBezTo>
                <a:cubicBezTo>
                  <a:pt x="377624" y="1019193"/>
                  <a:pt x="386190" y="996977"/>
                  <a:pt x="396888" y="975771"/>
                </a:cubicBezTo>
                <a:cubicBezTo>
                  <a:pt x="414959" y="939629"/>
                  <a:pt x="371407" y="858309"/>
                  <a:pt x="371407" y="858309"/>
                </a:cubicBezTo>
                <a:cubicBezTo>
                  <a:pt x="371407" y="858309"/>
                  <a:pt x="306532" y="647509"/>
                  <a:pt x="333639" y="542064"/>
                </a:cubicBezTo>
                <a:cubicBezTo>
                  <a:pt x="360745" y="436619"/>
                  <a:pt x="327043" y="376442"/>
                  <a:pt x="327043" y="376442"/>
                </a:cubicBezTo>
                <a:cubicBezTo>
                  <a:pt x="327043" y="376442"/>
                  <a:pt x="300569" y="258979"/>
                  <a:pt x="303550" y="210820"/>
                </a:cubicBezTo>
                <a:cubicBezTo>
                  <a:pt x="306532" y="162660"/>
                  <a:pt x="243283" y="117392"/>
                  <a:pt x="243283" y="117392"/>
                </a:cubicBezTo>
                <a:lnTo>
                  <a:pt x="195123" y="-71"/>
                </a:lnTo>
                <a:lnTo>
                  <a:pt x="2395" y="36072"/>
                </a:lnTo>
                <a:lnTo>
                  <a:pt x="2395" y="442672"/>
                </a:lnTo>
                <a:cubicBezTo>
                  <a:pt x="2395" y="442672"/>
                  <a:pt x="14412" y="831202"/>
                  <a:pt x="2395" y="906559"/>
                </a:cubicBezTo>
                <a:cubicBezTo>
                  <a:pt x="-9623" y="981916"/>
                  <a:pt x="26429" y="1054110"/>
                  <a:pt x="26429" y="1054110"/>
                </a:cubicBezTo>
                <a:cubicBezTo>
                  <a:pt x="26429" y="1054110"/>
                  <a:pt x="5376" y="1165519"/>
                  <a:pt x="23447" y="1207715"/>
                </a:cubicBezTo>
                <a:cubicBezTo>
                  <a:pt x="41518" y="1249911"/>
                  <a:pt x="77661" y="1352284"/>
                  <a:pt x="77661" y="1352284"/>
                </a:cubicBezTo>
                <a:cubicBezTo>
                  <a:pt x="70952" y="1388870"/>
                  <a:pt x="73026" y="1426528"/>
                  <a:pt x="83714" y="1462156"/>
                </a:cubicBezTo>
                <a:cubicBezTo>
                  <a:pt x="101786" y="1514924"/>
                  <a:pt x="83715" y="1545013"/>
                  <a:pt x="83715" y="1545013"/>
                </a:cubicBez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" name="图形 17">
            <a:extLst>
              <a:ext uri="{FF2B5EF4-FFF2-40B4-BE49-F238E27FC236}">
                <a16:creationId xmlns:a16="http://schemas.microsoft.com/office/drawing/2014/main" id="{E2DC7821-2037-27F9-886B-418D67BD5842}"/>
              </a:ext>
            </a:extLst>
          </p:cNvPr>
          <p:cNvGrpSpPr/>
          <p:nvPr/>
        </p:nvGrpSpPr>
        <p:grpSpPr>
          <a:xfrm>
            <a:off x="8730890" y="522886"/>
            <a:ext cx="1042790" cy="621286"/>
            <a:chOff x="6267797" y="522978"/>
            <a:chExt cx="1042790" cy="621286"/>
          </a:xfrm>
          <a:solidFill>
            <a:srgbClr val="000000"/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5F09E99-7204-2526-EEE9-50FDE79AFDF2}"/>
                </a:ext>
              </a:extLst>
            </p:cNvPr>
            <p:cNvSpPr/>
            <p:nvPr/>
          </p:nvSpPr>
          <p:spPr>
            <a:xfrm>
              <a:off x="7280217" y="522978"/>
              <a:ext cx="30370" cy="256700"/>
            </a:xfrm>
            <a:custGeom>
              <a:avLst/>
              <a:gdLst>
                <a:gd name="connsiteX0" fmla="*/ 13751 w 30370"/>
                <a:gd name="connsiteY0" fmla="*/ 96068 h 256700"/>
                <a:gd name="connsiteX1" fmla="*/ 107 w 30370"/>
                <a:gd name="connsiteY1" fmla="*/ 256630 h 256700"/>
                <a:gd name="connsiteX2" fmla="*/ 14112 w 30370"/>
                <a:gd name="connsiteY2" fmla="*/ 123265 h 256700"/>
                <a:gd name="connsiteX3" fmla="*/ 30015 w 30370"/>
                <a:gd name="connsiteY3" fmla="*/ -71 h 256700"/>
                <a:gd name="connsiteX4" fmla="*/ 13751 w 30370"/>
                <a:gd name="connsiteY4" fmla="*/ 96068 h 25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70" h="256700">
                  <a:moveTo>
                    <a:pt x="13751" y="96068"/>
                  </a:moveTo>
                  <a:cubicBezTo>
                    <a:pt x="3562" y="148959"/>
                    <a:pt x="-1011" y="202778"/>
                    <a:pt x="107" y="256630"/>
                  </a:cubicBezTo>
                  <a:cubicBezTo>
                    <a:pt x="881" y="211852"/>
                    <a:pt x="5567" y="167227"/>
                    <a:pt x="14112" y="123265"/>
                  </a:cubicBezTo>
                  <a:cubicBezTo>
                    <a:pt x="22063" y="83147"/>
                    <a:pt x="32183" y="39957"/>
                    <a:pt x="30015" y="-71"/>
                  </a:cubicBezTo>
                  <a:cubicBezTo>
                    <a:pt x="26684" y="32294"/>
                    <a:pt x="21251" y="64408"/>
                    <a:pt x="13751" y="9606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7437882-EE87-747A-6E6E-E3D89683FB63}"/>
                </a:ext>
              </a:extLst>
            </p:cNvPr>
            <p:cNvSpPr/>
            <p:nvPr/>
          </p:nvSpPr>
          <p:spPr>
            <a:xfrm>
              <a:off x="6267797" y="877805"/>
              <a:ext cx="104449" cy="216853"/>
            </a:xfrm>
            <a:custGeom>
              <a:avLst/>
              <a:gdLst>
                <a:gd name="connsiteX0" fmla="*/ 71201 w 104449"/>
                <a:gd name="connsiteY0" fmla="*/ 114229 h 216853"/>
                <a:gd name="connsiteX1" fmla="*/ 40028 w 104449"/>
                <a:gd name="connsiteY1" fmla="*/ 90285 h 216853"/>
                <a:gd name="connsiteX2" fmla="*/ 362 w 104449"/>
                <a:gd name="connsiteY2" fmla="*/ -71 h 216853"/>
                <a:gd name="connsiteX3" fmla="*/ 40028 w 104449"/>
                <a:gd name="connsiteY3" fmla="*/ 117392 h 216853"/>
                <a:gd name="connsiteX4" fmla="*/ 71201 w 104449"/>
                <a:gd name="connsiteY4" fmla="*/ 141336 h 216853"/>
                <a:gd name="connsiteX5" fmla="*/ 103910 w 104449"/>
                <a:gd name="connsiteY5" fmla="*/ 216783 h 216853"/>
                <a:gd name="connsiteX6" fmla="*/ 71201 w 104449"/>
                <a:gd name="connsiteY6" fmla="*/ 114229 h 216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449" h="216853">
                  <a:moveTo>
                    <a:pt x="71201" y="114229"/>
                  </a:moveTo>
                  <a:cubicBezTo>
                    <a:pt x="61533" y="105194"/>
                    <a:pt x="49967" y="98869"/>
                    <a:pt x="40028" y="90285"/>
                  </a:cubicBezTo>
                  <a:cubicBezTo>
                    <a:pt x="13645" y="67786"/>
                    <a:pt x="2530" y="35168"/>
                    <a:pt x="362" y="-71"/>
                  </a:cubicBezTo>
                  <a:cubicBezTo>
                    <a:pt x="-2258" y="45107"/>
                    <a:pt x="6958" y="88839"/>
                    <a:pt x="40028" y="117392"/>
                  </a:cubicBezTo>
                  <a:cubicBezTo>
                    <a:pt x="49967" y="125976"/>
                    <a:pt x="61533" y="132481"/>
                    <a:pt x="71201" y="141336"/>
                  </a:cubicBezTo>
                  <a:cubicBezTo>
                    <a:pt x="91412" y="161335"/>
                    <a:pt x="103128" y="188361"/>
                    <a:pt x="103910" y="216783"/>
                  </a:cubicBezTo>
                  <a:cubicBezTo>
                    <a:pt x="106530" y="178834"/>
                    <a:pt x="98850" y="139348"/>
                    <a:pt x="71201" y="1142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88E1D82-CF8C-A2C6-1C2B-1E0F94B47E51}"/>
                </a:ext>
              </a:extLst>
            </p:cNvPr>
            <p:cNvSpPr/>
            <p:nvPr/>
          </p:nvSpPr>
          <p:spPr>
            <a:xfrm>
              <a:off x="6285978" y="540236"/>
              <a:ext cx="24835" cy="114480"/>
            </a:xfrm>
            <a:custGeom>
              <a:avLst/>
              <a:gdLst>
                <a:gd name="connsiteX0" fmla="*/ 24197 w 24835"/>
                <a:gd name="connsiteY0" fmla="*/ 114410 h 114480"/>
                <a:gd name="connsiteX1" fmla="*/ 19318 w 24835"/>
                <a:gd name="connsiteY1" fmla="*/ 57576 h 114480"/>
                <a:gd name="connsiteX2" fmla="*/ 1247 w 24835"/>
                <a:gd name="connsiteY2" fmla="*/ -71 h 114480"/>
                <a:gd name="connsiteX3" fmla="*/ 252 w 24835"/>
                <a:gd name="connsiteY3" fmla="*/ 6435 h 114480"/>
                <a:gd name="connsiteX4" fmla="*/ 19318 w 24835"/>
                <a:gd name="connsiteY4" fmla="*/ 84683 h 114480"/>
                <a:gd name="connsiteX5" fmla="*/ 24197 w 24835"/>
                <a:gd name="connsiteY5" fmla="*/ 114410 h 11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35" h="114480">
                  <a:moveTo>
                    <a:pt x="24197" y="114410"/>
                  </a:moveTo>
                  <a:cubicBezTo>
                    <a:pt x="25777" y="95326"/>
                    <a:pt x="24127" y="76112"/>
                    <a:pt x="19318" y="57576"/>
                  </a:cubicBezTo>
                  <a:cubicBezTo>
                    <a:pt x="14077" y="38240"/>
                    <a:pt x="4680" y="19356"/>
                    <a:pt x="1247" y="-71"/>
                  </a:cubicBezTo>
                  <a:cubicBezTo>
                    <a:pt x="1247" y="2007"/>
                    <a:pt x="524" y="4176"/>
                    <a:pt x="252" y="6435"/>
                  </a:cubicBezTo>
                  <a:cubicBezTo>
                    <a:pt x="-2368" y="33542"/>
                    <a:pt x="12270" y="58570"/>
                    <a:pt x="19318" y="84683"/>
                  </a:cubicBezTo>
                  <a:cubicBezTo>
                    <a:pt x="21914" y="94408"/>
                    <a:pt x="23549" y="104365"/>
                    <a:pt x="24197" y="114410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3AAB66B-D2D9-748F-02FD-E2B3F6C307E2}"/>
                </a:ext>
              </a:extLst>
            </p:cNvPr>
            <p:cNvSpPr/>
            <p:nvPr/>
          </p:nvSpPr>
          <p:spPr>
            <a:xfrm>
              <a:off x="6369415" y="872746"/>
              <a:ext cx="913799" cy="271518"/>
            </a:xfrm>
            <a:custGeom>
              <a:avLst/>
              <a:gdLst>
                <a:gd name="connsiteX0" fmla="*/ 886332 w 913799"/>
                <a:gd name="connsiteY0" fmla="*/ 79442 h 271518"/>
                <a:gd name="connsiteX1" fmla="*/ 784772 w 913799"/>
                <a:gd name="connsiteY1" fmla="*/ 112964 h 271518"/>
                <a:gd name="connsiteX2" fmla="*/ 674900 w 913799"/>
                <a:gd name="connsiteY2" fmla="*/ 113958 h 271518"/>
                <a:gd name="connsiteX3" fmla="*/ 599543 w 913799"/>
                <a:gd name="connsiteY3" fmla="*/ 122994 h 271518"/>
                <a:gd name="connsiteX4" fmla="*/ 519217 w 913799"/>
                <a:gd name="connsiteY4" fmla="*/ 60197 h 271518"/>
                <a:gd name="connsiteX5" fmla="*/ 428861 w 913799"/>
                <a:gd name="connsiteY5" fmla="*/ 121548 h 271518"/>
                <a:gd name="connsiteX6" fmla="*/ 204327 w 913799"/>
                <a:gd name="connsiteY6" fmla="*/ 166726 h 271518"/>
                <a:gd name="connsiteX7" fmla="*/ 115959 w 913799"/>
                <a:gd name="connsiteY7" fmla="*/ 197808 h 271518"/>
                <a:gd name="connsiteX8" fmla="*/ 113339 w 913799"/>
                <a:gd name="connsiteY8" fmla="*/ 226993 h 271518"/>
                <a:gd name="connsiteX9" fmla="*/ 2924 w 913799"/>
                <a:gd name="connsiteY9" fmla="*/ 244342 h 271518"/>
                <a:gd name="connsiteX10" fmla="*/ -58 w 913799"/>
                <a:gd name="connsiteY10" fmla="*/ 271448 h 271518"/>
                <a:gd name="connsiteX11" fmla="*/ 113338 w 913799"/>
                <a:gd name="connsiteY11" fmla="*/ 253377 h 271518"/>
                <a:gd name="connsiteX12" fmla="*/ 115959 w 913799"/>
                <a:gd name="connsiteY12" fmla="*/ 224192 h 271518"/>
                <a:gd name="connsiteX13" fmla="*/ 204327 w 913799"/>
                <a:gd name="connsiteY13" fmla="*/ 193110 h 271518"/>
                <a:gd name="connsiteX14" fmla="*/ 428861 w 913799"/>
                <a:gd name="connsiteY14" fmla="*/ 147932 h 271518"/>
                <a:gd name="connsiteX15" fmla="*/ 519217 w 913799"/>
                <a:gd name="connsiteY15" fmla="*/ 86580 h 271518"/>
                <a:gd name="connsiteX16" fmla="*/ 599543 w 913799"/>
                <a:gd name="connsiteY16" fmla="*/ 149378 h 271518"/>
                <a:gd name="connsiteX17" fmla="*/ 674900 w 913799"/>
                <a:gd name="connsiteY17" fmla="*/ 140342 h 271518"/>
                <a:gd name="connsiteX18" fmla="*/ 784772 w 913799"/>
                <a:gd name="connsiteY18" fmla="*/ 139348 h 271518"/>
                <a:gd name="connsiteX19" fmla="*/ 886332 w 913799"/>
                <a:gd name="connsiteY19" fmla="*/ 105826 h 271518"/>
                <a:gd name="connsiteX20" fmla="*/ 913439 w 913799"/>
                <a:gd name="connsiteY20" fmla="*/ -71 h 271518"/>
                <a:gd name="connsiteX21" fmla="*/ 886332 w 913799"/>
                <a:gd name="connsiteY21" fmla="*/ 79442 h 27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13799" h="271518">
                  <a:moveTo>
                    <a:pt x="886332" y="79442"/>
                  </a:moveTo>
                  <a:cubicBezTo>
                    <a:pt x="861303" y="106549"/>
                    <a:pt x="821456" y="113235"/>
                    <a:pt x="784772" y="112964"/>
                  </a:cubicBezTo>
                  <a:cubicBezTo>
                    <a:pt x="748087" y="112693"/>
                    <a:pt x="710951" y="106730"/>
                    <a:pt x="674900" y="113958"/>
                  </a:cubicBezTo>
                  <a:cubicBezTo>
                    <a:pt x="649780" y="119018"/>
                    <a:pt x="624210" y="130313"/>
                    <a:pt x="599543" y="122994"/>
                  </a:cubicBezTo>
                  <a:cubicBezTo>
                    <a:pt x="565479" y="113145"/>
                    <a:pt x="551835" y="68780"/>
                    <a:pt x="519217" y="60197"/>
                  </a:cubicBezTo>
                  <a:cubicBezTo>
                    <a:pt x="482080" y="50438"/>
                    <a:pt x="453799" y="101308"/>
                    <a:pt x="428861" y="121548"/>
                  </a:cubicBezTo>
                  <a:cubicBezTo>
                    <a:pt x="367871" y="170340"/>
                    <a:pt x="282304" y="169888"/>
                    <a:pt x="204327" y="166726"/>
                  </a:cubicBezTo>
                  <a:cubicBezTo>
                    <a:pt x="171166" y="165190"/>
                    <a:pt x="130235" y="167810"/>
                    <a:pt x="115959" y="197808"/>
                  </a:cubicBezTo>
                  <a:cubicBezTo>
                    <a:pt x="111604" y="206905"/>
                    <a:pt x="110674" y="217266"/>
                    <a:pt x="113339" y="226993"/>
                  </a:cubicBezTo>
                  <a:lnTo>
                    <a:pt x="2924" y="244342"/>
                  </a:lnTo>
                  <a:cubicBezTo>
                    <a:pt x="2506" y="253431"/>
                    <a:pt x="1511" y="262485"/>
                    <a:pt x="-58" y="271448"/>
                  </a:cubicBezTo>
                  <a:lnTo>
                    <a:pt x="113338" y="253377"/>
                  </a:lnTo>
                  <a:cubicBezTo>
                    <a:pt x="110673" y="243650"/>
                    <a:pt x="111603" y="233289"/>
                    <a:pt x="115959" y="224192"/>
                  </a:cubicBezTo>
                  <a:cubicBezTo>
                    <a:pt x="130235" y="194194"/>
                    <a:pt x="171166" y="191574"/>
                    <a:pt x="204327" y="193110"/>
                  </a:cubicBezTo>
                  <a:cubicBezTo>
                    <a:pt x="282304" y="196724"/>
                    <a:pt x="367871" y="197176"/>
                    <a:pt x="428861" y="147932"/>
                  </a:cubicBezTo>
                  <a:cubicBezTo>
                    <a:pt x="454161" y="127692"/>
                    <a:pt x="482442" y="76822"/>
                    <a:pt x="519217" y="86580"/>
                  </a:cubicBezTo>
                  <a:cubicBezTo>
                    <a:pt x="551835" y="95074"/>
                    <a:pt x="565479" y="139529"/>
                    <a:pt x="599543" y="149378"/>
                  </a:cubicBezTo>
                  <a:cubicBezTo>
                    <a:pt x="624210" y="156425"/>
                    <a:pt x="649780" y="145131"/>
                    <a:pt x="674900" y="140342"/>
                  </a:cubicBezTo>
                  <a:cubicBezTo>
                    <a:pt x="711042" y="133114"/>
                    <a:pt x="748087" y="139077"/>
                    <a:pt x="784772" y="139348"/>
                  </a:cubicBezTo>
                  <a:cubicBezTo>
                    <a:pt x="821456" y="139619"/>
                    <a:pt x="861303" y="132662"/>
                    <a:pt x="886332" y="105826"/>
                  </a:cubicBezTo>
                  <a:cubicBezTo>
                    <a:pt x="911360" y="78991"/>
                    <a:pt x="914975" y="38963"/>
                    <a:pt x="913439" y="-71"/>
                  </a:cubicBezTo>
                  <a:cubicBezTo>
                    <a:pt x="912354" y="30198"/>
                    <a:pt x="906120" y="58209"/>
                    <a:pt x="886332" y="7944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图形 17">
            <a:extLst>
              <a:ext uri="{FF2B5EF4-FFF2-40B4-BE49-F238E27FC236}">
                <a16:creationId xmlns:a16="http://schemas.microsoft.com/office/drawing/2014/main" id="{2E2F3028-DE75-B3E1-756F-098B4BA95805}"/>
              </a:ext>
            </a:extLst>
          </p:cNvPr>
          <p:cNvGrpSpPr/>
          <p:nvPr/>
        </p:nvGrpSpPr>
        <p:grpSpPr>
          <a:xfrm>
            <a:off x="8805492" y="1303650"/>
            <a:ext cx="453395" cy="474966"/>
            <a:chOff x="6342399" y="1303742"/>
            <a:chExt cx="453395" cy="474966"/>
          </a:xfrm>
          <a:solidFill>
            <a:srgbClr val="000000"/>
          </a:solidFill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AB47394-7637-13DC-BC63-7135CF7A30B5}"/>
                </a:ext>
              </a:extLst>
            </p:cNvPr>
            <p:cNvSpPr/>
            <p:nvPr/>
          </p:nvSpPr>
          <p:spPr>
            <a:xfrm>
              <a:off x="6342399" y="1328048"/>
              <a:ext cx="102011" cy="103999"/>
            </a:xfrm>
            <a:custGeom>
              <a:avLst/>
              <a:gdLst>
                <a:gd name="connsiteX0" fmla="*/ 76925 w 102011"/>
                <a:gd name="connsiteY0" fmla="*/ 58118 h 103999"/>
                <a:gd name="connsiteX1" fmla="*/ 43584 w 102011"/>
                <a:gd name="connsiteY1" fmla="*/ 44565 h 103999"/>
                <a:gd name="connsiteX2" fmla="*/ -58 w 102011"/>
                <a:gd name="connsiteY2" fmla="*/ -71 h 103999"/>
                <a:gd name="connsiteX3" fmla="*/ 52620 w 102011"/>
                <a:gd name="connsiteY3" fmla="*/ 71672 h 103999"/>
                <a:gd name="connsiteX4" fmla="*/ 85961 w 102011"/>
                <a:gd name="connsiteY4" fmla="*/ 85225 h 103999"/>
                <a:gd name="connsiteX5" fmla="*/ 101954 w 102011"/>
                <a:gd name="connsiteY5" fmla="*/ 103929 h 103999"/>
                <a:gd name="connsiteX6" fmla="*/ 76925 w 102011"/>
                <a:gd name="connsiteY6" fmla="*/ 58118 h 10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011" h="103999">
                  <a:moveTo>
                    <a:pt x="76925" y="58118"/>
                  </a:moveTo>
                  <a:cubicBezTo>
                    <a:pt x="66284" y="52515"/>
                    <a:pt x="55117" y="47975"/>
                    <a:pt x="43584" y="44565"/>
                  </a:cubicBezTo>
                  <a:cubicBezTo>
                    <a:pt x="23976" y="35654"/>
                    <a:pt x="8409" y="19733"/>
                    <a:pt x="-58" y="-71"/>
                  </a:cubicBezTo>
                  <a:cubicBezTo>
                    <a:pt x="6719" y="31102"/>
                    <a:pt x="23887" y="59474"/>
                    <a:pt x="52620" y="71672"/>
                  </a:cubicBezTo>
                  <a:cubicBezTo>
                    <a:pt x="64152" y="75082"/>
                    <a:pt x="75320" y="79622"/>
                    <a:pt x="85961" y="85225"/>
                  </a:cubicBezTo>
                  <a:cubicBezTo>
                    <a:pt x="92765" y="90032"/>
                    <a:pt x="98262" y="96461"/>
                    <a:pt x="101954" y="103929"/>
                  </a:cubicBezTo>
                  <a:cubicBezTo>
                    <a:pt x="98340" y="86219"/>
                    <a:pt x="91743" y="68148"/>
                    <a:pt x="76925" y="5811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EA60D0A-6416-3D71-436C-A752E56637C1}"/>
                </a:ext>
              </a:extLst>
            </p:cNvPr>
            <p:cNvSpPr/>
            <p:nvPr/>
          </p:nvSpPr>
          <p:spPr>
            <a:xfrm>
              <a:off x="6454802" y="1586827"/>
              <a:ext cx="118907" cy="54400"/>
            </a:xfrm>
            <a:custGeom>
              <a:avLst/>
              <a:gdLst>
                <a:gd name="connsiteX0" fmla="*/ 118850 w 118907"/>
                <a:gd name="connsiteY0" fmla="*/ 19175 h 54400"/>
                <a:gd name="connsiteX1" fmla="*/ -58 w 118907"/>
                <a:gd name="connsiteY1" fmla="*/ -71 h 54400"/>
                <a:gd name="connsiteX2" fmla="*/ 7170 w 118907"/>
                <a:gd name="connsiteY2" fmla="*/ 24235 h 54400"/>
                <a:gd name="connsiteX3" fmla="*/ 114965 w 118907"/>
                <a:gd name="connsiteY3" fmla="*/ 49263 h 5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07" h="54400">
                  <a:moveTo>
                    <a:pt x="118850" y="19175"/>
                  </a:moveTo>
                  <a:cubicBezTo>
                    <a:pt x="77196" y="29747"/>
                    <a:pt x="22802" y="35258"/>
                    <a:pt x="-58" y="-71"/>
                  </a:cubicBezTo>
                  <a:cubicBezTo>
                    <a:pt x="653" y="8442"/>
                    <a:pt x="3114" y="16717"/>
                    <a:pt x="7170" y="24235"/>
                  </a:cubicBezTo>
                  <a:cubicBezTo>
                    <a:pt x="26688" y="59022"/>
                    <a:pt x="74395" y="57847"/>
                    <a:pt x="114965" y="4926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75A989B-4F5A-4088-026B-E6CC16636A9D}"/>
                </a:ext>
              </a:extLst>
            </p:cNvPr>
            <p:cNvSpPr/>
            <p:nvPr/>
          </p:nvSpPr>
          <p:spPr>
            <a:xfrm>
              <a:off x="6565979" y="1630830"/>
              <a:ext cx="186429" cy="147878"/>
            </a:xfrm>
            <a:custGeom>
              <a:avLst/>
              <a:gdLst>
                <a:gd name="connsiteX0" fmla="*/ 176457 w 186429"/>
                <a:gd name="connsiteY0" fmla="*/ -71 h 147878"/>
                <a:gd name="connsiteX1" fmla="*/ 126761 w 186429"/>
                <a:gd name="connsiteY1" fmla="*/ 92454 h 147878"/>
                <a:gd name="connsiteX2" fmla="*/ 19329 w 186429"/>
                <a:gd name="connsiteY2" fmla="*/ 119560 h 147878"/>
                <a:gd name="connsiteX3" fmla="*/ 1800 w 186429"/>
                <a:gd name="connsiteY3" fmla="*/ 117572 h 147878"/>
                <a:gd name="connsiteX4" fmla="*/ 12721 w 186429"/>
                <a:gd name="connsiteY4" fmla="*/ 145956 h 147878"/>
                <a:gd name="connsiteX5" fmla="*/ 28364 w 186429"/>
                <a:gd name="connsiteY5" fmla="*/ 146667 h 147878"/>
                <a:gd name="connsiteX6" fmla="*/ 135797 w 186429"/>
                <a:gd name="connsiteY6" fmla="*/ 119560 h 147878"/>
                <a:gd name="connsiteX7" fmla="*/ 185403 w 186429"/>
                <a:gd name="connsiteY7" fmla="*/ 26675 h 147878"/>
                <a:gd name="connsiteX8" fmla="*/ 176457 w 186429"/>
                <a:gd name="connsiteY8" fmla="*/ -71 h 14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429" h="147878">
                  <a:moveTo>
                    <a:pt x="176457" y="-71"/>
                  </a:moveTo>
                  <a:cubicBezTo>
                    <a:pt x="182240" y="36614"/>
                    <a:pt x="158386" y="73208"/>
                    <a:pt x="126761" y="92454"/>
                  </a:cubicBezTo>
                  <a:cubicBezTo>
                    <a:pt x="95137" y="111699"/>
                    <a:pt x="56555" y="117030"/>
                    <a:pt x="19329" y="119560"/>
                  </a:cubicBezTo>
                  <a:cubicBezTo>
                    <a:pt x="13411" y="120326"/>
                    <a:pt x="7396" y="119644"/>
                    <a:pt x="1800" y="117572"/>
                  </a:cubicBezTo>
                  <a:cubicBezTo>
                    <a:pt x="-3023" y="128426"/>
                    <a:pt x="1868" y="141134"/>
                    <a:pt x="12721" y="145956"/>
                  </a:cubicBezTo>
                  <a:cubicBezTo>
                    <a:pt x="17661" y="148151"/>
                    <a:pt x="23246" y="148404"/>
                    <a:pt x="28364" y="146667"/>
                  </a:cubicBezTo>
                  <a:cubicBezTo>
                    <a:pt x="65591" y="144318"/>
                    <a:pt x="103902" y="139167"/>
                    <a:pt x="135797" y="119560"/>
                  </a:cubicBezTo>
                  <a:cubicBezTo>
                    <a:pt x="167693" y="99953"/>
                    <a:pt x="191547" y="63449"/>
                    <a:pt x="185403" y="26675"/>
                  </a:cubicBezTo>
                  <a:cubicBezTo>
                    <a:pt x="183668" y="17390"/>
                    <a:pt x="180658" y="8390"/>
                    <a:pt x="176457" y="-7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91DA7CC-45D2-DEF9-49B0-313AC366CC8D}"/>
                </a:ext>
              </a:extLst>
            </p:cNvPr>
            <p:cNvSpPr/>
            <p:nvPr/>
          </p:nvSpPr>
          <p:spPr>
            <a:xfrm>
              <a:off x="6696756" y="1303742"/>
              <a:ext cx="99038" cy="251550"/>
            </a:xfrm>
            <a:custGeom>
              <a:avLst/>
              <a:gdLst>
                <a:gd name="connsiteX0" fmla="*/ 85798 w 99038"/>
                <a:gd name="connsiteY0" fmla="*/ -71 h 251550"/>
                <a:gd name="connsiteX1" fmla="*/ 58691 w 99038"/>
                <a:gd name="connsiteY1" fmla="*/ 127783 h 251550"/>
                <a:gd name="connsiteX2" fmla="*/ 322 w 99038"/>
                <a:gd name="connsiteY2" fmla="*/ 207476 h 251550"/>
                <a:gd name="connsiteX3" fmla="*/ 9358 w 99038"/>
                <a:gd name="connsiteY3" fmla="*/ 251480 h 251550"/>
                <a:gd name="connsiteX4" fmla="*/ 9358 w 99038"/>
                <a:gd name="connsiteY4" fmla="*/ 234583 h 251550"/>
                <a:gd name="connsiteX5" fmla="*/ 67727 w 99038"/>
                <a:gd name="connsiteY5" fmla="*/ 154889 h 251550"/>
                <a:gd name="connsiteX6" fmla="*/ 85798 w 99038"/>
                <a:gd name="connsiteY6" fmla="*/ -71 h 25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038" h="251550">
                  <a:moveTo>
                    <a:pt x="85798" y="-71"/>
                  </a:moveTo>
                  <a:cubicBezTo>
                    <a:pt x="96976" y="44447"/>
                    <a:pt x="86972" y="91631"/>
                    <a:pt x="58691" y="127783"/>
                  </a:cubicBezTo>
                  <a:cubicBezTo>
                    <a:pt x="37368" y="153624"/>
                    <a:pt x="4930" y="174316"/>
                    <a:pt x="322" y="207476"/>
                  </a:cubicBezTo>
                  <a:cubicBezTo>
                    <a:pt x="-1216" y="222722"/>
                    <a:pt x="1937" y="238074"/>
                    <a:pt x="9358" y="251480"/>
                  </a:cubicBezTo>
                  <a:cubicBezTo>
                    <a:pt x="8543" y="245877"/>
                    <a:pt x="8543" y="240186"/>
                    <a:pt x="9358" y="234583"/>
                  </a:cubicBezTo>
                  <a:cubicBezTo>
                    <a:pt x="13966" y="201423"/>
                    <a:pt x="46403" y="180370"/>
                    <a:pt x="67727" y="154889"/>
                  </a:cubicBezTo>
                  <a:cubicBezTo>
                    <a:pt x="102785" y="112513"/>
                    <a:pt x="107665" y="50077"/>
                    <a:pt x="85798" y="-7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图形 17">
            <a:extLst>
              <a:ext uri="{FF2B5EF4-FFF2-40B4-BE49-F238E27FC236}">
                <a16:creationId xmlns:a16="http://schemas.microsoft.com/office/drawing/2014/main" id="{14965217-9964-F6EF-1FD9-111D5FC4FE3D}"/>
              </a:ext>
            </a:extLst>
          </p:cNvPr>
          <p:cNvGrpSpPr/>
          <p:nvPr/>
        </p:nvGrpSpPr>
        <p:grpSpPr>
          <a:xfrm>
            <a:off x="8079924" y="5040355"/>
            <a:ext cx="821946" cy="318369"/>
            <a:chOff x="5616831" y="5040447"/>
            <a:chExt cx="821946" cy="318369"/>
          </a:xfrm>
          <a:solidFill>
            <a:srgbClr val="000000"/>
          </a:solidFill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5F90CB0-FC07-5EC1-699B-B7A9803BAF2C}"/>
                </a:ext>
              </a:extLst>
            </p:cNvPr>
            <p:cNvSpPr/>
            <p:nvPr/>
          </p:nvSpPr>
          <p:spPr>
            <a:xfrm>
              <a:off x="5661701" y="5040447"/>
              <a:ext cx="777076" cy="281053"/>
            </a:xfrm>
            <a:custGeom>
              <a:avLst/>
              <a:gdLst>
                <a:gd name="connsiteX0" fmla="*/ 35590 w 777076"/>
                <a:gd name="connsiteY0" fmla="*/ 182946 h 281053"/>
                <a:gd name="connsiteX1" fmla="*/ 127572 w 777076"/>
                <a:gd name="connsiteY1" fmla="*/ 146804 h 281053"/>
                <a:gd name="connsiteX2" fmla="*/ 158655 w 777076"/>
                <a:gd name="connsiteY2" fmla="*/ 88254 h 281053"/>
                <a:gd name="connsiteX3" fmla="*/ 251992 w 777076"/>
                <a:gd name="connsiteY3" fmla="*/ 26450 h 281053"/>
                <a:gd name="connsiteX4" fmla="*/ 742082 w 777076"/>
                <a:gd name="connsiteY4" fmla="*/ 171833 h 281053"/>
                <a:gd name="connsiteX5" fmla="*/ 776598 w 777076"/>
                <a:gd name="connsiteY5" fmla="*/ 280983 h 281053"/>
                <a:gd name="connsiteX6" fmla="*/ 742172 w 777076"/>
                <a:gd name="connsiteY6" fmla="*/ 153852 h 281053"/>
                <a:gd name="connsiteX7" fmla="*/ 252083 w 777076"/>
                <a:gd name="connsiteY7" fmla="*/ 8469 h 281053"/>
                <a:gd name="connsiteX8" fmla="*/ 158745 w 777076"/>
                <a:gd name="connsiteY8" fmla="*/ 70273 h 281053"/>
                <a:gd name="connsiteX9" fmla="*/ 127663 w 777076"/>
                <a:gd name="connsiteY9" fmla="*/ 128823 h 281053"/>
                <a:gd name="connsiteX10" fmla="*/ 35681 w 777076"/>
                <a:gd name="connsiteY10" fmla="*/ 164966 h 281053"/>
                <a:gd name="connsiteX11" fmla="*/ 1255 w 777076"/>
                <a:gd name="connsiteY11" fmla="*/ 222341 h 281053"/>
                <a:gd name="connsiteX12" fmla="*/ 35590 w 777076"/>
                <a:gd name="connsiteY12" fmla="*/ 182946 h 281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7076" h="281053">
                  <a:moveTo>
                    <a:pt x="35590" y="182946"/>
                  </a:moveTo>
                  <a:cubicBezTo>
                    <a:pt x="66311" y="170206"/>
                    <a:pt x="104712" y="169754"/>
                    <a:pt x="127572" y="146804"/>
                  </a:cubicBezTo>
                  <a:cubicBezTo>
                    <a:pt x="143656" y="130721"/>
                    <a:pt x="147541" y="107500"/>
                    <a:pt x="158655" y="88254"/>
                  </a:cubicBezTo>
                  <a:cubicBezTo>
                    <a:pt x="176726" y="56087"/>
                    <a:pt x="214224" y="36660"/>
                    <a:pt x="251992" y="26450"/>
                  </a:cubicBezTo>
                  <a:cubicBezTo>
                    <a:pt x="378490" y="-7885"/>
                    <a:pt x="666906" y="65484"/>
                    <a:pt x="742082" y="171833"/>
                  </a:cubicBezTo>
                  <a:cubicBezTo>
                    <a:pt x="764114" y="204009"/>
                    <a:pt x="776124" y="241989"/>
                    <a:pt x="776598" y="280983"/>
                  </a:cubicBezTo>
                  <a:cubicBezTo>
                    <a:pt x="779492" y="235965"/>
                    <a:pt x="767386" y="191258"/>
                    <a:pt x="742172" y="153852"/>
                  </a:cubicBezTo>
                  <a:cubicBezTo>
                    <a:pt x="666996" y="47503"/>
                    <a:pt x="378851" y="-25866"/>
                    <a:pt x="252083" y="8469"/>
                  </a:cubicBezTo>
                  <a:cubicBezTo>
                    <a:pt x="214314" y="18680"/>
                    <a:pt x="177087" y="38106"/>
                    <a:pt x="158745" y="70273"/>
                  </a:cubicBezTo>
                  <a:cubicBezTo>
                    <a:pt x="147631" y="89518"/>
                    <a:pt x="143746" y="112740"/>
                    <a:pt x="127663" y="128823"/>
                  </a:cubicBezTo>
                  <a:cubicBezTo>
                    <a:pt x="104803" y="151683"/>
                    <a:pt x="66402" y="152135"/>
                    <a:pt x="35681" y="164966"/>
                  </a:cubicBezTo>
                  <a:cubicBezTo>
                    <a:pt x="12278" y="174634"/>
                    <a:pt x="-5070" y="203186"/>
                    <a:pt x="1255" y="222341"/>
                  </a:cubicBezTo>
                  <a:cubicBezTo>
                    <a:pt x="6357" y="204803"/>
                    <a:pt x="18914" y="190396"/>
                    <a:pt x="35590" y="18294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C321100-ACEB-0FA3-90AA-AEAC99BFBFB7}"/>
                </a:ext>
              </a:extLst>
            </p:cNvPr>
            <p:cNvSpPr/>
            <p:nvPr/>
          </p:nvSpPr>
          <p:spPr>
            <a:xfrm>
              <a:off x="5616831" y="5279846"/>
              <a:ext cx="59646" cy="78970"/>
            </a:xfrm>
            <a:custGeom>
              <a:avLst/>
              <a:gdLst>
                <a:gd name="connsiteX0" fmla="*/ 947 w 59646"/>
                <a:gd name="connsiteY0" fmla="*/ 74835 h 78970"/>
                <a:gd name="connsiteX1" fmla="*/ 59588 w 59646"/>
                <a:gd name="connsiteY1" fmla="*/ 15380 h 78970"/>
                <a:gd name="connsiteX2" fmla="*/ 45764 w 59646"/>
                <a:gd name="connsiteY2" fmla="*/ -71 h 78970"/>
                <a:gd name="connsiteX3" fmla="*/ 586 w 59646"/>
                <a:gd name="connsiteY3" fmla="*/ 56763 h 78970"/>
                <a:gd name="connsiteX4" fmla="*/ 586 w 59646"/>
                <a:gd name="connsiteY4" fmla="*/ 78900 h 78970"/>
                <a:gd name="connsiteX5" fmla="*/ 947 w 59646"/>
                <a:gd name="connsiteY5" fmla="*/ 74835 h 7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646" h="78970">
                  <a:moveTo>
                    <a:pt x="947" y="74835"/>
                  </a:moveTo>
                  <a:cubicBezTo>
                    <a:pt x="4742" y="45921"/>
                    <a:pt x="28054" y="17007"/>
                    <a:pt x="59588" y="15380"/>
                  </a:cubicBezTo>
                  <a:cubicBezTo>
                    <a:pt x="52882" y="12584"/>
                    <a:pt x="47800" y="6905"/>
                    <a:pt x="45764" y="-71"/>
                  </a:cubicBezTo>
                  <a:cubicBezTo>
                    <a:pt x="21317" y="9012"/>
                    <a:pt x="3920" y="30898"/>
                    <a:pt x="586" y="56763"/>
                  </a:cubicBezTo>
                  <a:cubicBezTo>
                    <a:pt x="-272" y="64117"/>
                    <a:pt x="-272" y="71546"/>
                    <a:pt x="586" y="78900"/>
                  </a:cubicBezTo>
                  <a:cubicBezTo>
                    <a:pt x="947" y="77545"/>
                    <a:pt x="947" y="76190"/>
                    <a:pt x="947" y="74835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7FF9E279-B9C5-6FC4-419A-97213ABD88D4}"/>
              </a:ext>
            </a:extLst>
          </p:cNvPr>
          <p:cNvSpPr/>
          <p:nvPr/>
        </p:nvSpPr>
        <p:spPr>
          <a:xfrm>
            <a:off x="9172698" y="2080258"/>
            <a:ext cx="822237" cy="1072251"/>
          </a:xfrm>
          <a:custGeom>
            <a:avLst/>
            <a:gdLst>
              <a:gd name="connsiteX0" fmla="*/ 0 w 822237"/>
              <a:gd name="connsiteY0" fmla="*/ 0 h 1072251"/>
              <a:gd name="connsiteX1" fmla="*/ 822237 w 822237"/>
              <a:gd name="connsiteY1" fmla="*/ 0 h 1072251"/>
              <a:gd name="connsiteX2" fmla="*/ 822237 w 822237"/>
              <a:gd name="connsiteY2" fmla="*/ 1072252 h 1072251"/>
              <a:gd name="connsiteX3" fmla="*/ 0 w 822237"/>
              <a:gd name="connsiteY3" fmla="*/ 1072252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0" y="0"/>
                </a:moveTo>
                <a:lnTo>
                  <a:pt x="822237" y="0"/>
                </a:lnTo>
                <a:lnTo>
                  <a:pt x="822237" y="1072252"/>
                </a:lnTo>
                <a:lnTo>
                  <a:pt x="0" y="1072252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ACB9A093-D484-AA3B-9966-1FD36D1F33D6}"/>
              </a:ext>
            </a:extLst>
          </p:cNvPr>
          <p:cNvSpPr/>
          <p:nvPr/>
        </p:nvSpPr>
        <p:spPr>
          <a:xfrm>
            <a:off x="9172698" y="2080258"/>
            <a:ext cx="822237" cy="1072251"/>
          </a:xfrm>
          <a:custGeom>
            <a:avLst/>
            <a:gdLst>
              <a:gd name="connsiteX0" fmla="*/ 0 w 822237"/>
              <a:gd name="connsiteY0" fmla="*/ 0 h 1072251"/>
              <a:gd name="connsiteX1" fmla="*/ 822237 w 822237"/>
              <a:gd name="connsiteY1" fmla="*/ 0 h 1072251"/>
              <a:gd name="connsiteX2" fmla="*/ 822237 w 822237"/>
              <a:gd name="connsiteY2" fmla="*/ 1072252 h 1072251"/>
              <a:gd name="connsiteX3" fmla="*/ 0 w 822237"/>
              <a:gd name="connsiteY3" fmla="*/ 1072252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0" y="0"/>
                </a:moveTo>
                <a:lnTo>
                  <a:pt x="822237" y="0"/>
                </a:lnTo>
                <a:lnTo>
                  <a:pt x="822237" y="1072252"/>
                </a:lnTo>
                <a:lnTo>
                  <a:pt x="0" y="1072252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0AB8821F-50C0-C033-438E-029FD82E1DD7}"/>
              </a:ext>
            </a:extLst>
          </p:cNvPr>
          <p:cNvSpPr/>
          <p:nvPr/>
        </p:nvSpPr>
        <p:spPr>
          <a:xfrm rot="21014400">
            <a:off x="9583686" y="2205098"/>
            <a:ext cx="822237" cy="1072251"/>
          </a:xfrm>
          <a:custGeom>
            <a:avLst/>
            <a:gdLst>
              <a:gd name="connsiteX0" fmla="*/ -58 w 822237"/>
              <a:gd name="connsiteY0" fmla="*/ -71 h 1072251"/>
              <a:gd name="connsiteX1" fmla="*/ 822179 w 822237"/>
              <a:gd name="connsiteY1" fmla="*/ -71 h 1072251"/>
              <a:gd name="connsiteX2" fmla="*/ 822179 w 822237"/>
              <a:gd name="connsiteY2" fmla="*/ 1072181 h 1072251"/>
              <a:gd name="connsiteX3" fmla="*/ -58 w 822237"/>
              <a:gd name="connsiteY3" fmla="*/ 1072181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-58" y="-71"/>
                </a:moveTo>
                <a:lnTo>
                  <a:pt x="822179" y="-71"/>
                </a:lnTo>
                <a:lnTo>
                  <a:pt x="822179" y="1072181"/>
                </a:lnTo>
                <a:lnTo>
                  <a:pt x="-58" y="1072181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A96420D7-28C9-E4CC-2410-F2D7D2A0B4DA}"/>
              </a:ext>
            </a:extLst>
          </p:cNvPr>
          <p:cNvSpPr/>
          <p:nvPr/>
        </p:nvSpPr>
        <p:spPr>
          <a:xfrm rot="21014400">
            <a:off x="9715102" y="2984728"/>
            <a:ext cx="193180" cy="251911"/>
          </a:xfrm>
          <a:custGeom>
            <a:avLst/>
            <a:gdLst>
              <a:gd name="connsiteX0" fmla="*/ -58 w 193180"/>
              <a:gd name="connsiteY0" fmla="*/ -71 h 251911"/>
              <a:gd name="connsiteX1" fmla="*/ 193123 w 193180"/>
              <a:gd name="connsiteY1" fmla="*/ -71 h 251911"/>
              <a:gd name="connsiteX2" fmla="*/ 193123 w 193180"/>
              <a:gd name="connsiteY2" fmla="*/ 251841 h 251911"/>
              <a:gd name="connsiteX3" fmla="*/ -58 w 193180"/>
              <a:gd name="connsiteY3" fmla="*/ 251841 h 25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80" h="251911">
                <a:moveTo>
                  <a:pt x="-58" y="-71"/>
                </a:moveTo>
                <a:lnTo>
                  <a:pt x="193123" y="-71"/>
                </a:lnTo>
                <a:lnTo>
                  <a:pt x="193123" y="251841"/>
                </a:lnTo>
                <a:lnTo>
                  <a:pt x="-58" y="25184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F3D94A72-E35B-4BB5-B0D0-C8E7A30BA68C}"/>
              </a:ext>
            </a:extLst>
          </p:cNvPr>
          <p:cNvSpPr/>
          <p:nvPr/>
        </p:nvSpPr>
        <p:spPr>
          <a:xfrm rot="21014400">
            <a:off x="9978552" y="2939364"/>
            <a:ext cx="193180" cy="251911"/>
          </a:xfrm>
          <a:custGeom>
            <a:avLst/>
            <a:gdLst>
              <a:gd name="connsiteX0" fmla="*/ -58 w 193180"/>
              <a:gd name="connsiteY0" fmla="*/ -71 h 251911"/>
              <a:gd name="connsiteX1" fmla="*/ 193122 w 193180"/>
              <a:gd name="connsiteY1" fmla="*/ -71 h 251911"/>
              <a:gd name="connsiteX2" fmla="*/ 193122 w 193180"/>
              <a:gd name="connsiteY2" fmla="*/ 251841 h 251911"/>
              <a:gd name="connsiteX3" fmla="*/ -58 w 193180"/>
              <a:gd name="connsiteY3" fmla="*/ 251841 h 25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80" h="251911">
                <a:moveTo>
                  <a:pt x="-58" y="-71"/>
                </a:moveTo>
                <a:lnTo>
                  <a:pt x="193122" y="-71"/>
                </a:lnTo>
                <a:lnTo>
                  <a:pt x="193122" y="251841"/>
                </a:lnTo>
                <a:lnTo>
                  <a:pt x="-58" y="25184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D5B1FF59-91E9-9688-97DD-ADD0620D585B}"/>
              </a:ext>
            </a:extLst>
          </p:cNvPr>
          <p:cNvSpPr/>
          <p:nvPr/>
        </p:nvSpPr>
        <p:spPr>
          <a:xfrm rot="21015382">
            <a:off x="9684009" y="2616581"/>
            <a:ext cx="677443" cy="253042"/>
          </a:xfrm>
          <a:custGeom>
            <a:avLst/>
            <a:gdLst>
              <a:gd name="connsiteX0" fmla="*/ -55 w 677443"/>
              <a:gd name="connsiteY0" fmla="*/ -69 h 253042"/>
              <a:gd name="connsiteX1" fmla="*/ 677389 w 677443"/>
              <a:gd name="connsiteY1" fmla="*/ -69 h 253042"/>
              <a:gd name="connsiteX2" fmla="*/ 677389 w 677443"/>
              <a:gd name="connsiteY2" fmla="*/ 252974 h 253042"/>
              <a:gd name="connsiteX3" fmla="*/ -55 w 677443"/>
              <a:gd name="connsiteY3" fmla="*/ 252974 h 25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253042">
                <a:moveTo>
                  <a:pt x="-55" y="-69"/>
                </a:moveTo>
                <a:lnTo>
                  <a:pt x="677389" y="-69"/>
                </a:lnTo>
                <a:lnTo>
                  <a:pt x="677389" y="252974"/>
                </a:lnTo>
                <a:lnTo>
                  <a:pt x="-55" y="25297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681E47A2-096F-5E64-C116-4DDCC79F617A}"/>
              </a:ext>
            </a:extLst>
          </p:cNvPr>
          <p:cNvSpPr/>
          <p:nvPr/>
        </p:nvSpPr>
        <p:spPr>
          <a:xfrm rot="21015382">
            <a:off x="9611720" y="2320348"/>
            <a:ext cx="677443" cy="56453"/>
          </a:xfrm>
          <a:custGeom>
            <a:avLst/>
            <a:gdLst>
              <a:gd name="connsiteX0" fmla="*/ -54 w 677443"/>
              <a:gd name="connsiteY0" fmla="*/ -70 h 56453"/>
              <a:gd name="connsiteX1" fmla="*/ 677389 w 677443"/>
              <a:gd name="connsiteY1" fmla="*/ -70 h 56453"/>
              <a:gd name="connsiteX2" fmla="*/ 677389 w 677443"/>
              <a:gd name="connsiteY2" fmla="*/ 56384 h 56453"/>
              <a:gd name="connsiteX3" fmla="*/ -54 w 677443"/>
              <a:gd name="connsiteY3" fmla="*/ 56384 h 56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56453">
                <a:moveTo>
                  <a:pt x="-54" y="-70"/>
                </a:moveTo>
                <a:lnTo>
                  <a:pt x="677389" y="-70"/>
                </a:lnTo>
                <a:lnTo>
                  <a:pt x="677389" y="56384"/>
                </a:lnTo>
                <a:lnTo>
                  <a:pt x="-54" y="5638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3A7FEB9C-1C36-A4FD-A107-F17004561EAA}"/>
              </a:ext>
            </a:extLst>
          </p:cNvPr>
          <p:cNvSpPr/>
          <p:nvPr/>
        </p:nvSpPr>
        <p:spPr>
          <a:xfrm rot="21015382">
            <a:off x="9633618" y="2422698"/>
            <a:ext cx="677443" cy="56453"/>
          </a:xfrm>
          <a:custGeom>
            <a:avLst/>
            <a:gdLst>
              <a:gd name="connsiteX0" fmla="*/ -54 w 677443"/>
              <a:gd name="connsiteY0" fmla="*/ -69 h 56453"/>
              <a:gd name="connsiteX1" fmla="*/ 677389 w 677443"/>
              <a:gd name="connsiteY1" fmla="*/ -69 h 56453"/>
              <a:gd name="connsiteX2" fmla="*/ 677389 w 677443"/>
              <a:gd name="connsiteY2" fmla="*/ 56384 h 56453"/>
              <a:gd name="connsiteX3" fmla="*/ -54 w 677443"/>
              <a:gd name="connsiteY3" fmla="*/ 56384 h 56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56453">
                <a:moveTo>
                  <a:pt x="-54" y="-69"/>
                </a:moveTo>
                <a:lnTo>
                  <a:pt x="677389" y="-69"/>
                </a:lnTo>
                <a:lnTo>
                  <a:pt x="677389" y="56384"/>
                </a:lnTo>
                <a:lnTo>
                  <a:pt x="-54" y="5638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D14346AC-8015-604E-A9A5-0AC5F665A100}"/>
              </a:ext>
            </a:extLst>
          </p:cNvPr>
          <p:cNvSpPr/>
          <p:nvPr/>
        </p:nvSpPr>
        <p:spPr>
          <a:xfrm>
            <a:off x="9393548" y="1788951"/>
            <a:ext cx="396550" cy="490365"/>
          </a:xfrm>
          <a:custGeom>
            <a:avLst/>
            <a:gdLst>
              <a:gd name="connsiteX0" fmla="*/ 241443 w 396550"/>
              <a:gd name="connsiteY0" fmla="*/ -71 h 490365"/>
              <a:gd name="connsiteX1" fmla="*/ 53231 w 396550"/>
              <a:gd name="connsiteY1" fmla="*/ 475833 h 490365"/>
              <a:gd name="connsiteX2" fmla="*/ 366495 w 396550"/>
              <a:gd name="connsiteY2" fmla="*/ 155070 h 490365"/>
              <a:gd name="connsiteX3" fmla="*/ 396493 w 396550"/>
              <a:gd name="connsiteY3" fmla="*/ 60197 h 49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50" h="490365">
                <a:moveTo>
                  <a:pt x="241443" y="-71"/>
                </a:moveTo>
                <a:cubicBezTo>
                  <a:pt x="241443" y="-71"/>
                  <a:pt x="-136516" y="379423"/>
                  <a:pt x="53231" y="475833"/>
                </a:cubicBezTo>
                <a:cubicBezTo>
                  <a:pt x="242978" y="572242"/>
                  <a:pt x="366495" y="155070"/>
                  <a:pt x="366495" y="155070"/>
                </a:cubicBezTo>
                <a:lnTo>
                  <a:pt x="396493" y="60197"/>
                </a:ln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54E42E23-E849-E9AF-D375-566AA3D738C4}"/>
              </a:ext>
            </a:extLst>
          </p:cNvPr>
          <p:cNvSpPr/>
          <p:nvPr/>
        </p:nvSpPr>
        <p:spPr>
          <a:xfrm>
            <a:off x="9555264" y="1700854"/>
            <a:ext cx="278566" cy="259772"/>
          </a:xfrm>
          <a:custGeom>
            <a:avLst/>
            <a:gdLst>
              <a:gd name="connsiteX0" fmla="*/ 46656 w 278566"/>
              <a:gd name="connsiteY0" fmla="*/ 54504 h 259772"/>
              <a:gd name="connsiteX1" fmla="*/ -58 w 278566"/>
              <a:gd name="connsiteY1" fmla="*/ 157691 h 259772"/>
              <a:gd name="connsiteX2" fmla="*/ 278509 w 278566"/>
              <a:gd name="connsiteY2" fmla="*/ 259702 h 259772"/>
              <a:gd name="connsiteX3" fmla="*/ 249957 w 278566"/>
              <a:gd name="connsiteY3" fmla="*/ 77635 h 259772"/>
              <a:gd name="connsiteX4" fmla="*/ 216073 w 278566"/>
              <a:gd name="connsiteY4" fmla="*/ -71 h 25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66" h="259772">
                <a:moveTo>
                  <a:pt x="46656" y="54504"/>
                </a:moveTo>
                <a:lnTo>
                  <a:pt x="-58" y="157691"/>
                </a:lnTo>
                <a:cubicBezTo>
                  <a:pt x="-58" y="157691"/>
                  <a:pt x="230349" y="190038"/>
                  <a:pt x="278509" y="259702"/>
                </a:cubicBezTo>
                <a:lnTo>
                  <a:pt x="249957" y="77635"/>
                </a:lnTo>
                <a:lnTo>
                  <a:pt x="216073" y="-7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FC2D060B-DC41-BB72-C67B-4C191E20ADE2}"/>
              </a:ext>
            </a:extLst>
          </p:cNvPr>
          <p:cNvSpPr/>
          <p:nvPr/>
        </p:nvSpPr>
        <p:spPr>
          <a:xfrm>
            <a:off x="9564299" y="1691818"/>
            <a:ext cx="278566" cy="259772"/>
          </a:xfrm>
          <a:custGeom>
            <a:avLst/>
            <a:gdLst>
              <a:gd name="connsiteX0" fmla="*/ 46656 w 278566"/>
              <a:gd name="connsiteY0" fmla="*/ 54504 h 259772"/>
              <a:gd name="connsiteX1" fmla="*/ -58 w 278566"/>
              <a:gd name="connsiteY1" fmla="*/ 157691 h 259772"/>
              <a:gd name="connsiteX2" fmla="*/ 278509 w 278566"/>
              <a:gd name="connsiteY2" fmla="*/ 259702 h 259772"/>
              <a:gd name="connsiteX3" fmla="*/ 249957 w 278566"/>
              <a:gd name="connsiteY3" fmla="*/ 77635 h 259772"/>
              <a:gd name="connsiteX4" fmla="*/ 216073 w 278566"/>
              <a:gd name="connsiteY4" fmla="*/ -71 h 25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66" h="259772">
                <a:moveTo>
                  <a:pt x="46656" y="54504"/>
                </a:moveTo>
                <a:lnTo>
                  <a:pt x="-58" y="157691"/>
                </a:lnTo>
                <a:cubicBezTo>
                  <a:pt x="-58" y="157691"/>
                  <a:pt x="230349" y="190038"/>
                  <a:pt x="278509" y="259702"/>
                </a:cubicBezTo>
                <a:lnTo>
                  <a:pt x="249957" y="77635"/>
                </a:lnTo>
                <a:lnTo>
                  <a:pt x="216073" y="-71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3B76B4BE-712B-EE81-91A1-F927AFD327AE}"/>
              </a:ext>
            </a:extLst>
          </p:cNvPr>
          <p:cNvSpPr/>
          <p:nvPr/>
        </p:nvSpPr>
        <p:spPr>
          <a:xfrm>
            <a:off x="11000775" y="3643593"/>
            <a:ext cx="15179" cy="6505"/>
          </a:xfrm>
          <a:custGeom>
            <a:avLst/>
            <a:gdLst>
              <a:gd name="connsiteX0" fmla="*/ 4970 w 15179"/>
              <a:gd name="connsiteY0" fmla="*/ 0 h 6505"/>
              <a:gd name="connsiteX1" fmla="*/ 0 w 15179"/>
              <a:gd name="connsiteY1" fmla="*/ 3434 h 6505"/>
              <a:gd name="connsiteX2" fmla="*/ 6867 w 15179"/>
              <a:gd name="connsiteY2" fmla="*/ 6506 h 6505"/>
              <a:gd name="connsiteX3" fmla="*/ 14276 w 15179"/>
              <a:gd name="connsiteY3" fmla="*/ 5873 h 6505"/>
              <a:gd name="connsiteX4" fmla="*/ 15180 w 15179"/>
              <a:gd name="connsiteY4" fmla="*/ 723 h 6505"/>
              <a:gd name="connsiteX5" fmla="*/ 4970 w 15179"/>
              <a:gd name="connsiteY5" fmla="*/ 0 h 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79" h="6505">
                <a:moveTo>
                  <a:pt x="4970" y="0"/>
                </a:moveTo>
                <a:lnTo>
                  <a:pt x="0" y="3434"/>
                </a:lnTo>
                <a:lnTo>
                  <a:pt x="6867" y="6506"/>
                </a:lnTo>
                <a:lnTo>
                  <a:pt x="14276" y="5873"/>
                </a:lnTo>
                <a:lnTo>
                  <a:pt x="15180" y="723"/>
                </a:lnTo>
                <a:lnTo>
                  <a:pt x="4970" y="0"/>
                </a:ln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7DEBBC19-633A-E477-61F5-A81F286A933B}"/>
              </a:ext>
            </a:extLst>
          </p:cNvPr>
          <p:cNvSpPr/>
          <p:nvPr/>
        </p:nvSpPr>
        <p:spPr>
          <a:xfrm>
            <a:off x="11000775" y="3643593"/>
            <a:ext cx="15179" cy="6505"/>
          </a:xfrm>
          <a:custGeom>
            <a:avLst/>
            <a:gdLst>
              <a:gd name="connsiteX0" fmla="*/ 4970 w 15179"/>
              <a:gd name="connsiteY0" fmla="*/ 0 h 6505"/>
              <a:gd name="connsiteX1" fmla="*/ 0 w 15179"/>
              <a:gd name="connsiteY1" fmla="*/ 3434 h 6505"/>
              <a:gd name="connsiteX2" fmla="*/ 6867 w 15179"/>
              <a:gd name="connsiteY2" fmla="*/ 6506 h 6505"/>
              <a:gd name="connsiteX3" fmla="*/ 14276 w 15179"/>
              <a:gd name="connsiteY3" fmla="*/ 5873 h 6505"/>
              <a:gd name="connsiteX4" fmla="*/ 15180 w 15179"/>
              <a:gd name="connsiteY4" fmla="*/ 723 h 6505"/>
              <a:gd name="connsiteX5" fmla="*/ 4970 w 15179"/>
              <a:gd name="connsiteY5" fmla="*/ 0 h 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79" h="6505">
                <a:moveTo>
                  <a:pt x="4970" y="0"/>
                </a:moveTo>
                <a:lnTo>
                  <a:pt x="0" y="3434"/>
                </a:lnTo>
                <a:lnTo>
                  <a:pt x="6867" y="6506"/>
                </a:lnTo>
                <a:lnTo>
                  <a:pt x="14276" y="5873"/>
                </a:lnTo>
                <a:lnTo>
                  <a:pt x="15180" y="723"/>
                </a:lnTo>
                <a:lnTo>
                  <a:pt x="4970" y="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3F7DB15C-477D-2A1A-5605-1FA6E0B03511}"/>
              </a:ext>
            </a:extLst>
          </p:cNvPr>
          <p:cNvSpPr/>
          <p:nvPr/>
        </p:nvSpPr>
        <p:spPr>
          <a:xfrm>
            <a:off x="10996709" y="3637268"/>
            <a:ext cx="9035" cy="9577"/>
          </a:xfrm>
          <a:custGeom>
            <a:avLst/>
            <a:gdLst>
              <a:gd name="connsiteX0" fmla="*/ 9036 w 9035"/>
              <a:gd name="connsiteY0" fmla="*/ 6325 h 9577"/>
              <a:gd name="connsiteX1" fmla="*/ 3975 w 9035"/>
              <a:gd name="connsiteY1" fmla="*/ 9578 h 9577"/>
              <a:gd name="connsiteX2" fmla="*/ 0 w 9035"/>
              <a:gd name="connsiteY2" fmla="*/ 4698 h 9577"/>
              <a:gd name="connsiteX3" fmla="*/ 2439 w 9035"/>
              <a:gd name="connsiteY3" fmla="*/ 723 h 9577"/>
              <a:gd name="connsiteX4" fmla="*/ 4698 w 9035"/>
              <a:gd name="connsiteY4" fmla="*/ 0 h 9577"/>
              <a:gd name="connsiteX5" fmla="*/ 9036 w 9035"/>
              <a:gd name="connsiteY5" fmla="*/ 6325 h 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5" h="9577">
                <a:moveTo>
                  <a:pt x="9036" y="6325"/>
                </a:moveTo>
                <a:lnTo>
                  <a:pt x="3975" y="9578"/>
                </a:lnTo>
                <a:lnTo>
                  <a:pt x="0" y="4698"/>
                </a:lnTo>
                <a:lnTo>
                  <a:pt x="2439" y="723"/>
                </a:lnTo>
                <a:lnTo>
                  <a:pt x="4698" y="0"/>
                </a:lnTo>
                <a:lnTo>
                  <a:pt x="9036" y="6325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0F75351F-937F-A544-E6A4-558B287D599F}"/>
              </a:ext>
            </a:extLst>
          </p:cNvPr>
          <p:cNvSpPr/>
          <p:nvPr/>
        </p:nvSpPr>
        <p:spPr>
          <a:xfrm>
            <a:off x="10996709" y="3637268"/>
            <a:ext cx="9035" cy="9577"/>
          </a:xfrm>
          <a:custGeom>
            <a:avLst/>
            <a:gdLst>
              <a:gd name="connsiteX0" fmla="*/ 9036 w 9035"/>
              <a:gd name="connsiteY0" fmla="*/ 6325 h 9577"/>
              <a:gd name="connsiteX1" fmla="*/ 3975 w 9035"/>
              <a:gd name="connsiteY1" fmla="*/ 9578 h 9577"/>
              <a:gd name="connsiteX2" fmla="*/ 0 w 9035"/>
              <a:gd name="connsiteY2" fmla="*/ 4698 h 9577"/>
              <a:gd name="connsiteX3" fmla="*/ 2439 w 9035"/>
              <a:gd name="connsiteY3" fmla="*/ 723 h 9577"/>
              <a:gd name="connsiteX4" fmla="*/ 4698 w 9035"/>
              <a:gd name="connsiteY4" fmla="*/ 0 h 9577"/>
              <a:gd name="connsiteX5" fmla="*/ 9036 w 9035"/>
              <a:gd name="connsiteY5" fmla="*/ 6325 h 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5" h="9577">
                <a:moveTo>
                  <a:pt x="9036" y="6325"/>
                </a:moveTo>
                <a:lnTo>
                  <a:pt x="3975" y="9578"/>
                </a:lnTo>
                <a:lnTo>
                  <a:pt x="0" y="4698"/>
                </a:lnTo>
                <a:lnTo>
                  <a:pt x="2439" y="723"/>
                </a:lnTo>
                <a:lnTo>
                  <a:pt x="4698" y="0"/>
                </a:lnTo>
                <a:lnTo>
                  <a:pt x="9036" y="6325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5D062038-14CB-3813-CEFF-634FEC0C1310}"/>
              </a:ext>
            </a:extLst>
          </p:cNvPr>
          <p:cNvSpPr/>
          <p:nvPr/>
        </p:nvSpPr>
        <p:spPr>
          <a:xfrm>
            <a:off x="10620171" y="2465784"/>
            <a:ext cx="1274944" cy="1176182"/>
          </a:xfrm>
          <a:custGeom>
            <a:avLst/>
            <a:gdLst>
              <a:gd name="connsiteX0" fmla="*/ 1274887 w 1274944"/>
              <a:gd name="connsiteY0" fmla="*/ 553289 h 1176182"/>
              <a:gd name="connsiteX1" fmla="*/ 904970 w 1274944"/>
              <a:gd name="connsiteY1" fmla="*/ 19016 h 1176182"/>
              <a:gd name="connsiteX2" fmla="*/ 843783 w 1274944"/>
              <a:gd name="connsiteY2" fmla="*/ 7670 h 1176182"/>
              <a:gd name="connsiteX3" fmla="*/ 843709 w 1274944"/>
              <a:gd name="connsiteY3" fmla="*/ 7721 h 1176182"/>
              <a:gd name="connsiteX4" fmla="*/ 19123 w 1274944"/>
              <a:gd name="connsiteY4" fmla="*/ 573710 h 1176182"/>
              <a:gd name="connsiteX5" fmla="*/ 7648 w 1274944"/>
              <a:gd name="connsiteY5" fmla="*/ 635061 h 1176182"/>
              <a:gd name="connsiteX6" fmla="*/ 376570 w 1274944"/>
              <a:gd name="connsiteY6" fmla="*/ 1176111 h 11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44" h="1176182">
                <a:moveTo>
                  <a:pt x="1274887" y="553289"/>
                </a:moveTo>
                <a:lnTo>
                  <a:pt x="904970" y="19016"/>
                </a:lnTo>
                <a:cubicBezTo>
                  <a:pt x="891207" y="-1013"/>
                  <a:pt x="863813" y="-6093"/>
                  <a:pt x="843783" y="7670"/>
                </a:cubicBezTo>
                <a:cubicBezTo>
                  <a:pt x="843759" y="7688"/>
                  <a:pt x="843734" y="7704"/>
                  <a:pt x="843709" y="7721"/>
                </a:cubicBezTo>
                <a:lnTo>
                  <a:pt x="19123" y="573710"/>
                </a:lnTo>
                <a:cubicBezTo>
                  <a:pt x="-963" y="587499"/>
                  <a:pt x="-6096" y="614945"/>
                  <a:pt x="7648" y="635061"/>
                </a:cubicBezTo>
                <a:lnTo>
                  <a:pt x="376570" y="1176111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06F2A6FF-1CAA-47A5-F1BD-F297DF6F3FF1}"/>
              </a:ext>
            </a:extLst>
          </p:cNvPr>
          <p:cNvSpPr/>
          <p:nvPr/>
        </p:nvSpPr>
        <p:spPr>
          <a:xfrm>
            <a:off x="10620171" y="2465784"/>
            <a:ext cx="1274944" cy="1176182"/>
          </a:xfrm>
          <a:custGeom>
            <a:avLst/>
            <a:gdLst>
              <a:gd name="connsiteX0" fmla="*/ 1274887 w 1274944"/>
              <a:gd name="connsiteY0" fmla="*/ 553289 h 1176182"/>
              <a:gd name="connsiteX1" fmla="*/ 904970 w 1274944"/>
              <a:gd name="connsiteY1" fmla="*/ 19016 h 1176182"/>
              <a:gd name="connsiteX2" fmla="*/ 843783 w 1274944"/>
              <a:gd name="connsiteY2" fmla="*/ 7670 h 1176182"/>
              <a:gd name="connsiteX3" fmla="*/ 843709 w 1274944"/>
              <a:gd name="connsiteY3" fmla="*/ 7721 h 1176182"/>
              <a:gd name="connsiteX4" fmla="*/ 19123 w 1274944"/>
              <a:gd name="connsiteY4" fmla="*/ 573710 h 1176182"/>
              <a:gd name="connsiteX5" fmla="*/ 7648 w 1274944"/>
              <a:gd name="connsiteY5" fmla="*/ 635061 h 1176182"/>
              <a:gd name="connsiteX6" fmla="*/ 376570 w 1274944"/>
              <a:gd name="connsiteY6" fmla="*/ 1176111 h 11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44" h="1176182">
                <a:moveTo>
                  <a:pt x="1274887" y="553289"/>
                </a:moveTo>
                <a:lnTo>
                  <a:pt x="904970" y="19016"/>
                </a:lnTo>
                <a:cubicBezTo>
                  <a:pt x="891207" y="-1013"/>
                  <a:pt x="863813" y="-6093"/>
                  <a:pt x="843783" y="7670"/>
                </a:cubicBezTo>
                <a:cubicBezTo>
                  <a:pt x="843759" y="7688"/>
                  <a:pt x="843734" y="7704"/>
                  <a:pt x="843709" y="7721"/>
                </a:cubicBezTo>
                <a:lnTo>
                  <a:pt x="19123" y="573710"/>
                </a:lnTo>
                <a:cubicBezTo>
                  <a:pt x="-963" y="587499"/>
                  <a:pt x="-6096" y="614945"/>
                  <a:pt x="7648" y="635061"/>
                </a:cubicBezTo>
                <a:lnTo>
                  <a:pt x="376570" y="117611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2C598001-1094-6CA1-C292-2210A2BBD5BA}"/>
              </a:ext>
            </a:extLst>
          </p:cNvPr>
          <p:cNvSpPr/>
          <p:nvPr/>
        </p:nvSpPr>
        <p:spPr>
          <a:xfrm>
            <a:off x="10629180" y="2467042"/>
            <a:ext cx="1274971" cy="1176821"/>
          </a:xfrm>
          <a:custGeom>
            <a:avLst/>
            <a:gdLst>
              <a:gd name="connsiteX0" fmla="*/ 1274914 w 1274971"/>
              <a:gd name="connsiteY0" fmla="*/ 553296 h 1176821"/>
              <a:gd name="connsiteX1" fmla="*/ 904997 w 1274971"/>
              <a:gd name="connsiteY1" fmla="*/ 19023 h 1176821"/>
              <a:gd name="connsiteX2" fmla="*/ 843675 w 1274971"/>
              <a:gd name="connsiteY2" fmla="*/ 7708 h 1176821"/>
              <a:gd name="connsiteX3" fmla="*/ 843646 w 1274971"/>
              <a:gd name="connsiteY3" fmla="*/ 7728 h 1176821"/>
              <a:gd name="connsiteX4" fmla="*/ 19150 w 1274971"/>
              <a:gd name="connsiteY4" fmla="*/ 574078 h 1176821"/>
              <a:gd name="connsiteX5" fmla="*/ 7584 w 1274971"/>
              <a:gd name="connsiteY5" fmla="*/ 635430 h 1176821"/>
              <a:gd name="connsiteX6" fmla="*/ 376507 w 1274971"/>
              <a:gd name="connsiteY6" fmla="*/ 1176751 h 117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71" h="1176821">
                <a:moveTo>
                  <a:pt x="1274914" y="553296"/>
                </a:moveTo>
                <a:lnTo>
                  <a:pt x="904997" y="19023"/>
                </a:lnTo>
                <a:cubicBezTo>
                  <a:pt x="891188" y="-1035"/>
                  <a:pt x="863733" y="-6101"/>
                  <a:pt x="843675" y="7708"/>
                </a:cubicBezTo>
                <a:cubicBezTo>
                  <a:pt x="843665" y="7715"/>
                  <a:pt x="843655" y="7722"/>
                  <a:pt x="843646" y="7728"/>
                </a:cubicBezTo>
                <a:lnTo>
                  <a:pt x="19150" y="574078"/>
                </a:lnTo>
                <a:cubicBezTo>
                  <a:pt x="-922" y="587868"/>
                  <a:pt x="-6089" y="615279"/>
                  <a:pt x="7584" y="635430"/>
                </a:cubicBezTo>
                <a:lnTo>
                  <a:pt x="376507" y="1176751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B23A541C-1E27-A4F8-03EF-8968CA2A719F}"/>
              </a:ext>
            </a:extLst>
          </p:cNvPr>
          <p:cNvSpPr/>
          <p:nvPr/>
        </p:nvSpPr>
        <p:spPr>
          <a:xfrm>
            <a:off x="11007642" y="3027367"/>
            <a:ext cx="1212853" cy="727236"/>
          </a:xfrm>
          <a:custGeom>
            <a:avLst/>
            <a:gdLst>
              <a:gd name="connsiteX0" fmla="*/ 1205649 w 1212853"/>
              <a:gd name="connsiteY0" fmla="*/ 98598 h 727236"/>
              <a:gd name="connsiteX1" fmla="*/ 898440 w 1212853"/>
              <a:gd name="connsiteY1" fmla="*/ -71 h 727236"/>
              <a:gd name="connsiteX2" fmla="*/ -58 w 1212853"/>
              <a:gd name="connsiteY2" fmla="*/ 622752 h 727236"/>
              <a:gd name="connsiteX3" fmla="*/ 312031 w 1212853"/>
              <a:gd name="connsiteY3" fmla="*/ 724853 h 727236"/>
              <a:gd name="connsiteX4" fmla="*/ 353866 w 1212853"/>
              <a:gd name="connsiteY4" fmla="*/ 718528 h 727236"/>
              <a:gd name="connsiteX5" fmla="*/ 1208179 w 1212853"/>
              <a:gd name="connsiteY5" fmla="*/ 115314 h 727236"/>
              <a:gd name="connsiteX6" fmla="*/ 1211639 w 1212853"/>
              <a:gd name="connsiteY6" fmla="*/ 103013 h 727236"/>
              <a:gd name="connsiteX7" fmla="*/ 1205649 w 1212853"/>
              <a:gd name="connsiteY7" fmla="*/ 98598 h 72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853" h="727236">
                <a:moveTo>
                  <a:pt x="1205649" y="98598"/>
                </a:moveTo>
                <a:lnTo>
                  <a:pt x="898440" y="-71"/>
                </a:lnTo>
                <a:lnTo>
                  <a:pt x="-58" y="622752"/>
                </a:lnTo>
                <a:lnTo>
                  <a:pt x="312031" y="724853"/>
                </a:lnTo>
                <a:cubicBezTo>
                  <a:pt x="326194" y="729454"/>
                  <a:pt x="341696" y="727110"/>
                  <a:pt x="353866" y="718528"/>
                </a:cubicBezTo>
                <a:lnTo>
                  <a:pt x="1208179" y="115314"/>
                </a:lnTo>
                <a:cubicBezTo>
                  <a:pt x="1212532" y="112872"/>
                  <a:pt x="1214080" y="107365"/>
                  <a:pt x="1211639" y="103013"/>
                </a:cubicBezTo>
                <a:cubicBezTo>
                  <a:pt x="1210369" y="100749"/>
                  <a:pt x="1208187" y="99141"/>
                  <a:pt x="1205649" y="9859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B340AE18-F766-0E99-99A1-DBBDC8DA8172}"/>
              </a:ext>
            </a:extLst>
          </p:cNvPr>
          <p:cNvSpPr/>
          <p:nvPr/>
        </p:nvSpPr>
        <p:spPr>
          <a:xfrm>
            <a:off x="11007642" y="3027367"/>
            <a:ext cx="1212853" cy="727236"/>
          </a:xfrm>
          <a:custGeom>
            <a:avLst/>
            <a:gdLst>
              <a:gd name="connsiteX0" fmla="*/ 1205649 w 1212853"/>
              <a:gd name="connsiteY0" fmla="*/ 98598 h 727236"/>
              <a:gd name="connsiteX1" fmla="*/ 898440 w 1212853"/>
              <a:gd name="connsiteY1" fmla="*/ -71 h 727236"/>
              <a:gd name="connsiteX2" fmla="*/ -58 w 1212853"/>
              <a:gd name="connsiteY2" fmla="*/ 622752 h 727236"/>
              <a:gd name="connsiteX3" fmla="*/ 312031 w 1212853"/>
              <a:gd name="connsiteY3" fmla="*/ 724853 h 727236"/>
              <a:gd name="connsiteX4" fmla="*/ 353866 w 1212853"/>
              <a:gd name="connsiteY4" fmla="*/ 718528 h 727236"/>
              <a:gd name="connsiteX5" fmla="*/ 1208179 w 1212853"/>
              <a:gd name="connsiteY5" fmla="*/ 115314 h 727236"/>
              <a:gd name="connsiteX6" fmla="*/ 1211639 w 1212853"/>
              <a:gd name="connsiteY6" fmla="*/ 103013 h 727236"/>
              <a:gd name="connsiteX7" fmla="*/ 1205649 w 1212853"/>
              <a:gd name="connsiteY7" fmla="*/ 98598 h 72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853" h="727236">
                <a:moveTo>
                  <a:pt x="1205649" y="98598"/>
                </a:moveTo>
                <a:lnTo>
                  <a:pt x="898440" y="-71"/>
                </a:lnTo>
                <a:lnTo>
                  <a:pt x="-58" y="622752"/>
                </a:lnTo>
                <a:lnTo>
                  <a:pt x="312031" y="724853"/>
                </a:lnTo>
                <a:cubicBezTo>
                  <a:pt x="326194" y="729454"/>
                  <a:pt x="341696" y="727110"/>
                  <a:pt x="353866" y="718528"/>
                </a:cubicBezTo>
                <a:lnTo>
                  <a:pt x="1208179" y="115314"/>
                </a:lnTo>
                <a:cubicBezTo>
                  <a:pt x="1212532" y="112872"/>
                  <a:pt x="1214080" y="107365"/>
                  <a:pt x="1211639" y="103013"/>
                </a:cubicBezTo>
                <a:cubicBezTo>
                  <a:pt x="1210369" y="100749"/>
                  <a:pt x="1208187" y="99141"/>
                  <a:pt x="1205649" y="98598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AC2B2C8F-EA83-992A-9424-527FF1B1CF18}"/>
              </a:ext>
            </a:extLst>
          </p:cNvPr>
          <p:cNvSpPr/>
          <p:nvPr/>
        </p:nvSpPr>
        <p:spPr>
          <a:xfrm>
            <a:off x="11005745" y="3021042"/>
            <a:ext cx="1212628" cy="727122"/>
          </a:xfrm>
          <a:custGeom>
            <a:avLst/>
            <a:gdLst>
              <a:gd name="connsiteX0" fmla="*/ 1205649 w 1212628"/>
              <a:gd name="connsiteY0" fmla="*/ 98688 h 727122"/>
              <a:gd name="connsiteX1" fmla="*/ 898440 w 1212628"/>
              <a:gd name="connsiteY1" fmla="*/ -71 h 727122"/>
              <a:gd name="connsiteX2" fmla="*/ -58 w 1212628"/>
              <a:gd name="connsiteY2" fmla="*/ 622751 h 727122"/>
              <a:gd name="connsiteX3" fmla="*/ 312031 w 1212628"/>
              <a:gd name="connsiteY3" fmla="*/ 724673 h 727122"/>
              <a:gd name="connsiteX4" fmla="*/ 353865 w 1212628"/>
              <a:gd name="connsiteY4" fmla="*/ 718438 h 727122"/>
              <a:gd name="connsiteX5" fmla="*/ 1208179 w 1212628"/>
              <a:gd name="connsiteY5" fmla="*/ 115223 h 727122"/>
              <a:gd name="connsiteX6" fmla="*/ 1211285 w 1212628"/>
              <a:gd name="connsiteY6" fmla="*/ 102828 h 727122"/>
              <a:gd name="connsiteX7" fmla="*/ 1205649 w 1212628"/>
              <a:gd name="connsiteY7" fmla="*/ 98688 h 72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628" h="727122">
                <a:moveTo>
                  <a:pt x="1205649" y="98688"/>
                </a:moveTo>
                <a:lnTo>
                  <a:pt x="898440" y="-71"/>
                </a:lnTo>
                <a:lnTo>
                  <a:pt x="-58" y="622751"/>
                </a:lnTo>
                <a:lnTo>
                  <a:pt x="312031" y="724673"/>
                </a:lnTo>
                <a:cubicBezTo>
                  <a:pt x="326174" y="729358"/>
                  <a:pt x="341703" y="727044"/>
                  <a:pt x="353865" y="718438"/>
                </a:cubicBezTo>
                <a:lnTo>
                  <a:pt x="1208179" y="115223"/>
                </a:lnTo>
                <a:cubicBezTo>
                  <a:pt x="1212459" y="112658"/>
                  <a:pt x="1213850" y="107108"/>
                  <a:pt x="1211285" y="102828"/>
                </a:cubicBezTo>
                <a:cubicBezTo>
                  <a:pt x="1210038" y="100748"/>
                  <a:pt x="1208007" y="99256"/>
                  <a:pt x="1205649" y="9868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1" name="图形 17">
            <a:extLst>
              <a:ext uri="{FF2B5EF4-FFF2-40B4-BE49-F238E27FC236}">
                <a16:creationId xmlns:a16="http://schemas.microsoft.com/office/drawing/2014/main" id="{5DB45369-E015-9CD7-AA85-BADEFAB5C52F}"/>
              </a:ext>
            </a:extLst>
          </p:cNvPr>
          <p:cNvGrpSpPr/>
          <p:nvPr/>
        </p:nvGrpSpPr>
        <p:grpSpPr>
          <a:xfrm>
            <a:off x="10868550" y="2772743"/>
            <a:ext cx="891892" cy="737846"/>
            <a:chOff x="8405457" y="2772835"/>
            <a:chExt cx="891892" cy="737846"/>
          </a:xfrm>
          <a:solidFill>
            <a:srgbClr val="000000"/>
          </a:solidFill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6B83CA55-ED61-F20E-D99B-6A4A6A1612C4}"/>
                </a:ext>
              </a:extLst>
            </p:cNvPr>
            <p:cNvSpPr/>
            <p:nvPr/>
          </p:nvSpPr>
          <p:spPr>
            <a:xfrm>
              <a:off x="9223447" y="2960374"/>
              <a:ext cx="73902" cy="72215"/>
            </a:xfrm>
            <a:custGeom>
              <a:avLst/>
              <a:gdLst>
                <a:gd name="connsiteX0" fmla="*/ 72442 w 73902"/>
                <a:gd name="connsiteY0" fmla="*/ 36203 h 72215"/>
                <a:gd name="connsiteX1" fmla="*/ 49763 w 73902"/>
                <a:gd name="connsiteY1" fmla="*/ 3675 h 72215"/>
                <a:gd name="connsiteX2" fmla="*/ 37475 w 73902"/>
                <a:gd name="connsiteY2" fmla="*/ 1416 h 72215"/>
                <a:gd name="connsiteX3" fmla="*/ 3772 w 73902"/>
                <a:gd name="connsiteY3" fmla="*/ 23914 h 72215"/>
                <a:gd name="connsiteX4" fmla="*/ 1332 w 73902"/>
                <a:gd name="connsiteY4" fmla="*/ 36112 h 72215"/>
                <a:gd name="connsiteX5" fmla="*/ 22205 w 73902"/>
                <a:gd name="connsiteY5" fmla="*/ 68189 h 72215"/>
                <a:gd name="connsiteX6" fmla="*/ 34402 w 73902"/>
                <a:gd name="connsiteY6" fmla="*/ 70809 h 72215"/>
                <a:gd name="connsiteX7" fmla="*/ 69912 w 73902"/>
                <a:gd name="connsiteY7" fmla="*/ 48491 h 72215"/>
                <a:gd name="connsiteX8" fmla="*/ 72442 w 73902"/>
                <a:gd name="connsiteY8" fmla="*/ 36203 h 72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02" h="72215">
                  <a:moveTo>
                    <a:pt x="72442" y="36203"/>
                  </a:moveTo>
                  <a:lnTo>
                    <a:pt x="49763" y="3675"/>
                  </a:lnTo>
                  <a:cubicBezTo>
                    <a:pt x="46931" y="-245"/>
                    <a:pt x="41515" y="-1241"/>
                    <a:pt x="37475" y="1416"/>
                  </a:cubicBezTo>
                  <a:lnTo>
                    <a:pt x="3772" y="23914"/>
                  </a:lnTo>
                  <a:cubicBezTo>
                    <a:pt x="-157" y="26684"/>
                    <a:pt x="-1229" y="32045"/>
                    <a:pt x="1332" y="36112"/>
                  </a:cubicBezTo>
                  <a:lnTo>
                    <a:pt x="22205" y="68189"/>
                  </a:lnTo>
                  <a:cubicBezTo>
                    <a:pt x="24918" y="72179"/>
                    <a:pt x="30289" y="73333"/>
                    <a:pt x="34402" y="70809"/>
                  </a:cubicBezTo>
                  <a:lnTo>
                    <a:pt x="69912" y="48491"/>
                  </a:lnTo>
                  <a:cubicBezTo>
                    <a:pt x="73925" y="45744"/>
                    <a:pt x="75044" y="40312"/>
                    <a:pt x="72442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0981523-27BD-EAC2-6CA3-59321763C52E}"/>
                </a:ext>
              </a:extLst>
            </p:cNvPr>
            <p:cNvSpPr/>
            <p:nvPr/>
          </p:nvSpPr>
          <p:spPr>
            <a:xfrm>
              <a:off x="9162846" y="3002389"/>
              <a:ext cx="74130" cy="72460"/>
            </a:xfrm>
            <a:custGeom>
              <a:avLst/>
              <a:gdLst>
                <a:gd name="connsiteX0" fmla="*/ 72505 w 74130"/>
                <a:gd name="connsiteY0" fmla="*/ 36112 h 72460"/>
                <a:gd name="connsiteX1" fmla="*/ 49735 w 74130"/>
                <a:gd name="connsiteY1" fmla="*/ 3675 h 72460"/>
                <a:gd name="connsiteX2" fmla="*/ 37447 w 74130"/>
                <a:gd name="connsiteY2" fmla="*/ 1416 h 72460"/>
                <a:gd name="connsiteX3" fmla="*/ 3835 w 74130"/>
                <a:gd name="connsiteY3" fmla="*/ 24095 h 72460"/>
                <a:gd name="connsiteX4" fmla="*/ 1304 w 74130"/>
                <a:gd name="connsiteY4" fmla="*/ 36293 h 72460"/>
                <a:gd name="connsiteX5" fmla="*/ 22177 w 74130"/>
                <a:gd name="connsiteY5" fmla="*/ 68369 h 72460"/>
                <a:gd name="connsiteX6" fmla="*/ 34374 w 74130"/>
                <a:gd name="connsiteY6" fmla="*/ 71080 h 72460"/>
                <a:gd name="connsiteX7" fmla="*/ 69975 w 74130"/>
                <a:gd name="connsiteY7" fmla="*/ 48762 h 72460"/>
                <a:gd name="connsiteX8" fmla="*/ 72601 w 74130"/>
                <a:gd name="connsiteY8" fmla="*/ 36257 h 72460"/>
                <a:gd name="connsiteX9" fmla="*/ 72505 w 74130"/>
                <a:gd name="connsiteY9" fmla="*/ 36112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60">
                  <a:moveTo>
                    <a:pt x="72505" y="36112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8" y="73587"/>
                    <a:pt x="34374" y="71080"/>
                  </a:cubicBezTo>
                  <a:lnTo>
                    <a:pt x="69975" y="48762"/>
                  </a:lnTo>
                  <a:cubicBezTo>
                    <a:pt x="74154" y="46034"/>
                    <a:pt x="75330" y="40435"/>
                    <a:pt x="72601" y="36257"/>
                  </a:cubicBezTo>
                  <a:cubicBezTo>
                    <a:pt x="72570" y="36208"/>
                    <a:pt x="72538" y="36160"/>
                    <a:pt x="72505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2364845-2751-AB1B-9BCC-376C42F31942}"/>
                </a:ext>
              </a:extLst>
            </p:cNvPr>
            <p:cNvSpPr/>
            <p:nvPr/>
          </p:nvSpPr>
          <p:spPr>
            <a:xfrm>
              <a:off x="9099168" y="3046393"/>
              <a:ext cx="74169" cy="72486"/>
            </a:xfrm>
            <a:custGeom>
              <a:avLst/>
              <a:gdLst>
                <a:gd name="connsiteX0" fmla="*/ 72572 w 74169"/>
                <a:gd name="connsiteY0" fmla="*/ 36112 h 72486"/>
                <a:gd name="connsiteX1" fmla="*/ 49803 w 74169"/>
                <a:gd name="connsiteY1" fmla="*/ 3675 h 72486"/>
                <a:gd name="connsiteX2" fmla="*/ 37514 w 74169"/>
                <a:gd name="connsiteY2" fmla="*/ 1416 h 72486"/>
                <a:gd name="connsiteX3" fmla="*/ 3811 w 74169"/>
                <a:gd name="connsiteY3" fmla="*/ 24095 h 72486"/>
                <a:gd name="connsiteX4" fmla="*/ 1372 w 74169"/>
                <a:gd name="connsiteY4" fmla="*/ 36383 h 72486"/>
                <a:gd name="connsiteX5" fmla="*/ 22244 w 74169"/>
                <a:gd name="connsiteY5" fmla="*/ 68460 h 72486"/>
                <a:gd name="connsiteX6" fmla="*/ 34442 w 74169"/>
                <a:gd name="connsiteY6" fmla="*/ 71080 h 72486"/>
                <a:gd name="connsiteX7" fmla="*/ 69952 w 74169"/>
                <a:gd name="connsiteY7" fmla="*/ 48762 h 72486"/>
                <a:gd name="connsiteX8" fmla="*/ 72682 w 74169"/>
                <a:gd name="connsiteY8" fmla="*/ 36279 h 72486"/>
                <a:gd name="connsiteX9" fmla="*/ 72572 w 74169"/>
                <a:gd name="connsiteY9" fmla="*/ 36112 h 7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69" h="72486">
                  <a:moveTo>
                    <a:pt x="72572" y="36112"/>
                  </a:moveTo>
                  <a:lnTo>
                    <a:pt x="49803" y="3675"/>
                  </a:lnTo>
                  <a:cubicBezTo>
                    <a:pt x="46971" y="-245"/>
                    <a:pt x="41555" y="-1241"/>
                    <a:pt x="37514" y="1416"/>
                  </a:cubicBezTo>
                  <a:lnTo>
                    <a:pt x="3811" y="24095"/>
                  </a:lnTo>
                  <a:cubicBezTo>
                    <a:pt x="-170" y="26871"/>
                    <a:pt x="-1248" y="32297"/>
                    <a:pt x="1372" y="36383"/>
                  </a:cubicBezTo>
                  <a:lnTo>
                    <a:pt x="22244" y="68460"/>
                  </a:lnTo>
                  <a:cubicBezTo>
                    <a:pt x="24958" y="72451"/>
                    <a:pt x="30329" y="73605"/>
                    <a:pt x="34442" y="71080"/>
                  </a:cubicBezTo>
                  <a:lnTo>
                    <a:pt x="69952" y="48762"/>
                  </a:lnTo>
                  <a:cubicBezTo>
                    <a:pt x="74152" y="46069"/>
                    <a:pt x="75375" y="40480"/>
                    <a:pt x="72682" y="36279"/>
                  </a:cubicBezTo>
                  <a:cubicBezTo>
                    <a:pt x="72646" y="36223"/>
                    <a:pt x="72609" y="36167"/>
                    <a:pt x="72572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4F742C2-1BF5-3F85-2E69-C1EEF02E9F29}"/>
                </a:ext>
              </a:extLst>
            </p:cNvPr>
            <p:cNvSpPr/>
            <p:nvPr/>
          </p:nvSpPr>
          <p:spPr>
            <a:xfrm>
              <a:off x="9034875" y="3090978"/>
              <a:ext cx="74024" cy="72471"/>
            </a:xfrm>
            <a:custGeom>
              <a:avLst/>
              <a:gdLst>
                <a:gd name="connsiteX0" fmla="*/ 72442 w 74024"/>
                <a:gd name="connsiteY0" fmla="*/ 36163 h 72471"/>
                <a:gd name="connsiteX1" fmla="*/ 49672 w 74024"/>
                <a:gd name="connsiteY1" fmla="*/ 3635 h 72471"/>
                <a:gd name="connsiteX2" fmla="*/ 37475 w 74024"/>
                <a:gd name="connsiteY2" fmla="*/ 1376 h 72471"/>
                <a:gd name="connsiteX3" fmla="*/ 3772 w 74024"/>
                <a:gd name="connsiteY3" fmla="*/ 24146 h 72471"/>
                <a:gd name="connsiteX4" fmla="*/ 1332 w 74024"/>
                <a:gd name="connsiteY4" fmla="*/ 36344 h 72471"/>
                <a:gd name="connsiteX5" fmla="*/ 22205 w 74024"/>
                <a:gd name="connsiteY5" fmla="*/ 68420 h 72471"/>
                <a:gd name="connsiteX6" fmla="*/ 34312 w 74024"/>
                <a:gd name="connsiteY6" fmla="*/ 71130 h 72471"/>
                <a:gd name="connsiteX7" fmla="*/ 69912 w 74024"/>
                <a:gd name="connsiteY7" fmla="*/ 48722 h 72471"/>
                <a:gd name="connsiteX8" fmla="*/ 72468 w 74024"/>
                <a:gd name="connsiteY8" fmla="*/ 36202 h 72471"/>
                <a:gd name="connsiteX9" fmla="*/ 72442 w 74024"/>
                <a:gd name="connsiteY9" fmla="*/ 36163 h 7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24" h="72471">
                  <a:moveTo>
                    <a:pt x="72442" y="36163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146"/>
                  </a:lnTo>
                  <a:cubicBezTo>
                    <a:pt x="-157" y="26915"/>
                    <a:pt x="-1229" y="32276"/>
                    <a:pt x="1332" y="36344"/>
                  </a:cubicBezTo>
                  <a:lnTo>
                    <a:pt x="22205" y="68420"/>
                  </a:lnTo>
                  <a:cubicBezTo>
                    <a:pt x="24884" y="72389"/>
                    <a:pt x="30196" y="73579"/>
                    <a:pt x="34312" y="71130"/>
                  </a:cubicBezTo>
                  <a:lnTo>
                    <a:pt x="69912" y="48722"/>
                  </a:lnTo>
                  <a:cubicBezTo>
                    <a:pt x="74075" y="45971"/>
                    <a:pt x="75220" y="40366"/>
                    <a:pt x="72468" y="36202"/>
                  </a:cubicBezTo>
                  <a:cubicBezTo>
                    <a:pt x="72459" y="36189"/>
                    <a:pt x="72451" y="36176"/>
                    <a:pt x="72442" y="3616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22DF8F5-3844-1380-9BFA-10302107602B}"/>
                </a:ext>
              </a:extLst>
            </p:cNvPr>
            <p:cNvSpPr/>
            <p:nvPr/>
          </p:nvSpPr>
          <p:spPr>
            <a:xfrm>
              <a:off x="8970478" y="3135574"/>
              <a:ext cx="74087" cy="72460"/>
            </a:xfrm>
            <a:custGeom>
              <a:avLst/>
              <a:gdLst>
                <a:gd name="connsiteX0" fmla="*/ 72505 w 74087"/>
                <a:gd name="connsiteY0" fmla="*/ 36112 h 72460"/>
                <a:gd name="connsiteX1" fmla="*/ 49736 w 74087"/>
                <a:gd name="connsiteY1" fmla="*/ 3675 h 72460"/>
                <a:gd name="connsiteX2" fmla="*/ 37447 w 74087"/>
                <a:gd name="connsiteY2" fmla="*/ 1416 h 72460"/>
                <a:gd name="connsiteX3" fmla="*/ 3835 w 74087"/>
                <a:gd name="connsiteY3" fmla="*/ 24095 h 72460"/>
                <a:gd name="connsiteX4" fmla="*/ 1304 w 74087"/>
                <a:gd name="connsiteY4" fmla="*/ 36293 h 72460"/>
                <a:gd name="connsiteX5" fmla="*/ 22177 w 74087"/>
                <a:gd name="connsiteY5" fmla="*/ 68369 h 72460"/>
                <a:gd name="connsiteX6" fmla="*/ 34375 w 74087"/>
                <a:gd name="connsiteY6" fmla="*/ 71080 h 72460"/>
                <a:gd name="connsiteX7" fmla="*/ 69975 w 74087"/>
                <a:gd name="connsiteY7" fmla="*/ 48672 h 72460"/>
                <a:gd name="connsiteX8" fmla="*/ 72531 w 74087"/>
                <a:gd name="connsiteY8" fmla="*/ 36152 h 72460"/>
                <a:gd name="connsiteX9" fmla="*/ 72505 w 74087"/>
                <a:gd name="connsiteY9" fmla="*/ 36113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460">
                  <a:moveTo>
                    <a:pt x="72505" y="36112"/>
                  </a:moveTo>
                  <a:lnTo>
                    <a:pt x="49736" y="3675"/>
                  </a:lnTo>
                  <a:cubicBezTo>
                    <a:pt x="46904" y="-245"/>
                    <a:pt x="41488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9" y="73587"/>
                    <a:pt x="34375" y="71080"/>
                  </a:cubicBezTo>
                  <a:lnTo>
                    <a:pt x="69975" y="48672"/>
                  </a:lnTo>
                  <a:cubicBezTo>
                    <a:pt x="74138" y="45921"/>
                    <a:pt x="75283" y="40315"/>
                    <a:pt x="72531" y="36152"/>
                  </a:cubicBezTo>
                  <a:cubicBezTo>
                    <a:pt x="72522" y="36139"/>
                    <a:pt x="72514" y="36126"/>
                    <a:pt x="72505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DB10D18-98EB-5301-2756-6072FC504C2A}"/>
                </a:ext>
              </a:extLst>
            </p:cNvPr>
            <p:cNvSpPr/>
            <p:nvPr/>
          </p:nvSpPr>
          <p:spPr>
            <a:xfrm>
              <a:off x="8904284" y="3178263"/>
              <a:ext cx="78156" cy="76079"/>
            </a:xfrm>
            <a:custGeom>
              <a:avLst/>
              <a:gdLst>
                <a:gd name="connsiteX0" fmla="*/ 77168 w 78156"/>
                <a:gd name="connsiteY0" fmla="*/ 42034 h 76079"/>
                <a:gd name="connsiteX1" fmla="*/ 48886 w 78156"/>
                <a:gd name="connsiteY1" fmla="*/ 1736 h 76079"/>
                <a:gd name="connsiteX2" fmla="*/ 43246 w 78156"/>
                <a:gd name="connsiteY2" fmla="*/ 616 h 76079"/>
                <a:gd name="connsiteX3" fmla="*/ 43194 w 78156"/>
                <a:gd name="connsiteY3" fmla="*/ 651 h 76079"/>
                <a:gd name="connsiteX4" fmla="*/ 1811 w 78156"/>
                <a:gd name="connsiteY4" fmla="*/ 28571 h 76079"/>
                <a:gd name="connsiteX5" fmla="*/ 588 w 78156"/>
                <a:gd name="connsiteY5" fmla="*/ 34190 h 76079"/>
                <a:gd name="connsiteX6" fmla="*/ 636 w 78156"/>
                <a:gd name="connsiteY6" fmla="*/ 34264 h 76079"/>
                <a:gd name="connsiteX7" fmla="*/ 26568 w 78156"/>
                <a:gd name="connsiteY7" fmla="*/ 74111 h 76079"/>
                <a:gd name="connsiteX8" fmla="*/ 32261 w 78156"/>
                <a:gd name="connsiteY8" fmla="*/ 75376 h 76079"/>
                <a:gd name="connsiteX9" fmla="*/ 75993 w 78156"/>
                <a:gd name="connsiteY9" fmla="*/ 48269 h 76079"/>
                <a:gd name="connsiteX10" fmla="*/ 77556 w 78156"/>
                <a:gd name="connsiteY10" fmla="*/ 42602 h 76079"/>
                <a:gd name="connsiteX11" fmla="*/ 77168 w 78156"/>
                <a:gd name="connsiteY11" fmla="*/ 42034 h 7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9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8" y="74111"/>
                  </a:lnTo>
                  <a:cubicBezTo>
                    <a:pt x="27802" y="76016"/>
                    <a:pt x="30336" y="76579"/>
                    <a:pt x="32261" y="75376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0E80621-E307-E951-CFBF-E713C9ED1AA9}"/>
                </a:ext>
              </a:extLst>
            </p:cNvPr>
            <p:cNvSpPr/>
            <p:nvPr/>
          </p:nvSpPr>
          <p:spPr>
            <a:xfrm>
              <a:off x="8839777" y="3222802"/>
              <a:ext cx="78299" cy="76158"/>
            </a:xfrm>
            <a:custGeom>
              <a:avLst/>
              <a:gdLst>
                <a:gd name="connsiteX0" fmla="*/ 77341 w 78299"/>
                <a:gd name="connsiteY0" fmla="*/ 42041 h 76158"/>
                <a:gd name="connsiteX1" fmla="*/ 48879 w 78299"/>
                <a:gd name="connsiteY1" fmla="*/ 1742 h 76158"/>
                <a:gd name="connsiteX2" fmla="*/ 43103 w 78299"/>
                <a:gd name="connsiteY2" fmla="*/ 654 h 76158"/>
                <a:gd name="connsiteX3" fmla="*/ 43096 w 78299"/>
                <a:gd name="connsiteY3" fmla="*/ 658 h 76158"/>
                <a:gd name="connsiteX4" fmla="*/ 1714 w 78299"/>
                <a:gd name="connsiteY4" fmla="*/ 28578 h 76158"/>
                <a:gd name="connsiteX5" fmla="*/ 629 w 78299"/>
                <a:gd name="connsiteY5" fmla="*/ 34270 h 76158"/>
                <a:gd name="connsiteX6" fmla="*/ 26561 w 78299"/>
                <a:gd name="connsiteY6" fmla="*/ 74117 h 76158"/>
                <a:gd name="connsiteX7" fmla="*/ 32000 w 78299"/>
                <a:gd name="connsiteY7" fmla="*/ 75544 h 76158"/>
                <a:gd name="connsiteX8" fmla="*/ 32254 w 78299"/>
                <a:gd name="connsiteY8" fmla="*/ 75382 h 76158"/>
                <a:gd name="connsiteX9" fmla="*/ 75895 w 78299"/>
                <a:gd name="connsiteY9" fmla="*/ 48275 h 76158"/>
                <a:gd name="connsiteX10" fmla="*/ 77859 w 78299"/>
                <a:gd name="connsiteY10" fmla="*/ 42871 h 76158"/>
                <a:gd name="connsiteX11" fmla="*/ 77341 w 78299"/>
                <a:gd name="connsiteY11" fmla="*/ 42041 h 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299" h="76158">
                  <a:moveTo>
                    <a:pt x="77341" y="42041"/>
                  </a:moveTo>
                  <a:lnTo>
                    <a:pt x="48879" y="1742"/>
                  </a:lnTo>
                  <a:cubicBezTo>
                    <a:pt x="47585" y="-153"/>
                    <a:pt x="44998" y="-641"/>
                    <a:pt x="43103" y="654"/>
                  </a:cubicBezTo>
                  <a:cubicBezTo>
                    <a:pt x="43101" y="655"/>
                    <a:pt x="43098" y="657"/>
                    <a:pt x="43096" y="658"/>
                  </a:cubicBezTo>
                  <a:lnTo>
                    <a:pt x="1714" y="28578"/>
                  </a:lnTo>
                  <a:cubicBezTo>
                    <a:pt x="-129" y="29869"/>
                    <a:pt x="-610" y="32392"/>
                    <a:pt x="629" y="34270"/>
                  </a:cubicBezTo>
                  <a:lnTo>
                    <a:pt x="26561" y="74117"/>
                  </a:lnTo>
                  <a:cubicBezTo>
                    <a:pt x="27669" y="76013"/>
                    <a:pt x="30104" y="76652"/>
                    <a:pt x="32000" y="75544"/>
                  </a:cubicBezTo>
                  <a:cubicBezTo>
                    <a:pt x="32086" y="75493"/>
                    <a:pt x="32171" y="75440"/>
                    <a:pt x="32254" y="75382"/>
                  </a:cubicBezTo>
                  <a:lnTo>
                    <a:pt x="75895" y="48275"/>
                  </a:lnTo>
                  <a:cubicBezTo>
                    <a:pt x="77930" y="47325"/>
                    <a:pt x="78809" y="44905"/>
                    <a:pt x="77859" y="42871"/>
                  </a:cubicBezTo>
                  <a:cubicBezTo>
                    <a:pt x="77720" y="42574"/>
                    <a:pt x="77546" y="42296"/>
                    <a:pt x="77341" y="4204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9A00A4A-441B-90FD-F508-8653633379FE}"/>
                </a:ext>
              </a:extLst>
            </p:cNvPr>
            <p:cNvSpPr/>
            <p:nvPr/>
          </p:nvSpPr>
          <p:spPr>
            <a:xfrm>
              <a:off x="8782964" y="3262751"/>
              <a:ext cx="78405" cy="76041"/>
            </a:xfrm>
            <a:custGeom>
              <a:avLst/>
              <a:gdLst>
                <a:gd name="connsiteX0" fmla="*/ 77140 w 78405"/>
                <a:gd name="connsiteY0" fmla="*/ 41577 h 76041"/>
                <a:gd name="connsiteX1" fmla="*/ 48859 w 78405"/>
                <a:gd name="connsiteY1" fmla="*/ 1640 h 76041"/>
                <a:gd name="connsiteX2" fmla="*/ 43166 w 78405"/>
                <a:gd name="connsiteY2" fmla="*/ 646 h 76041"/>
                <a:gd name="connsiteX3" fmla="*/ 1783 w 78405"/>
                <a:gd name="connsiteY3" fmla="*/ 28475 h 76041"/>
                <a:gd name="connsiteX4" fmla="*/ 609 w 78405"/>
                <a:gd name="connsiteY4" fmla="*/ 34258 h 76041"/>
                <a:gd name="connsiteX5" fmla="*/ 26541 w 78405"/>
                <a:gd name="connsiteY5" fmla="*/ 74105 h 76041"/>
                <a:gd name="connsiteX6" fmla="*/ 32233 w 78405"/>
                <a:gd name="connsiteY6" fmla="*/ 75370 h 76041"/>
                <a:gd name="connsiteX7" fmla="*/ 75966 w 78405"/>
                <a:gd name="connsiteY7" fmla="*/ 48263 h 76041"/>
                <a:gd name="connsiteX8" fmla="*/ 77949 w 78405"/>
                <a:gd name="connsiteY8" fmla="*/ 42730 h 76041"/>
                <a:gd name="connsiteX9" fmla="*/ 77140 w 78405"/>
                <a:gd name="connsiteY9" fmla="*/ 41577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05" h="76041">
                  <a:moveTo>
                    <a:pt x="77140" y="41577"/>
                  </a:moveTo>
                  <a:lnTo>
                    <a:pt x="48859" y="1640"/>
                  </a:lnTo>
                  <a:cubicBezTo>
                    <a:pt x="47540" y="-172"/>
                    <a:pt x="45022" y="-612"/>
                    <a:pt x="4316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3" y="75968"/>
                    <a:pt x="30300" y="76523"/>
                    <a:pt x="32233" y="75370"/>
                  </a:cubicBezTo>
                  <a:lnTo>
                    <a:pt x="75966" y="48263"/>
                  </a:lnTo>
                  <a:cubicBezTo>
                    <a:pt x="78041" y="47283"/>
                    <a:pt x="78929" y="44805"/>
                    <a:pt x="77949" y="42730"/>
                  </a:cubicBezTo>
                  <a:cubicBezTo>
                    <a:pt x="77747" y="42302"/>
                    <a:pt x="77473" y="41912"/>
                    <a:pt x="77140" y="41577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B20DE25-81CB-F813-8F8E-28CE7677FEA5}"/>
                </a:ext>
              </a:extLst>
            </p:cNvPr>
            <p:cNvSpPr/>
            <p:nvPr/>
          </p:nvSpPr>
          <p:spPr>
            <a:xfrm>
              <a:off x="8719139" y="3306484"/>
              <a:ext cx="78165" cy="76041"/>
            </a:xfrm>
            <a:custGeom>
              <a:avLst/>
              <a:gdLst>
                <a:gd name="connsiteX0" fmla="*/ 77174 w 78165"/>
                <a:gd name="connsiteY0" fmla="*/ 41938 h 76041"/>
                <a:gd name="connsiteX1" fmla="*/ 48893 w 78165"/>
                <a:gd name="connsiteY1" fmla="*/ 1640 h 76041"/>
                <a:gd name="connsiteX2" fmla="*/ 43200 w 78165"/>
                <a:gd name="connsiteY2" fmla="*/ 646 h 76041"/>
                <a:gd name="connsiteX3" fmla="*/ 1817 w 78165"/>
                <a:gd name="connsiteY3" fmla="*/ 28475 h 76041"/>
                <a:gd name="connsiteX4" fmla="*/ 625 w 78165"/>
                <a:gd name="connsiteY4" fmla="*/ 34231 h 76041"/>
                <a:gd name="connsiteX5" fmla="*/ 642 w 78165"/>
                <a:gd name="connsiteY5" fmla="*/ 34258 h 76041"/>
                <a:gd name="connsiteX6" fmla="*/ 26575 w 78165"/>
                <a:gd name="connsiteY6" fmla="*/ 74105 h 76041"/>
                <a:gd name="connsiteX7" fmla="*/ 32267 w 78165"/>
                <a:gd name="connsiteY7" fmla="*/ 75370 h 76041"/>
                <a:gd name="connsiteX8" fmla="*/ 75999 w 78165"/>
                <a:gd name="connsiteY8" fmla="*/ 48263 h 76041"/>
                <a:gd name="connsiteX9" fmla="*/ 77529 w 78165"/>
                <a:gd name="connsiteY9" fmla="*/ 42455 h 76041"/>
                <a:gd name="connsiteX10" fmla="*/ 77174 w 78165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65" h="76041">
                  <a:moveTo>
                    <a:pt x="77174" y="41938"/>
                  </a:moveTo>
                  <a:lnTo>
                    <a:pt x="48893" y="1640"/>
                  </a:lnTo>
                  <a:cubicBezTo>
                    <a:pt x="47574" y="-172"/>
                    <a:pt x="45055" y="-612"/>
                    <a:pt x="43200" y="646"/>
                  </a:cubicBezTo>
                  <a:lnTo>
                    <a:pt x="1817" y="28475"/>
                  </a:lnTo>
                  <a:cubicBezTo>
                    <a:pt x="-101" y="29735"/>
                    <a:pt x="-635" y="32312"/>
                    <a:pt x="625" y="34231"/>
                  </a:cubicBezTo>
                  <a:cubicBezTo>
                    <a:pt x="631" y="34240"/>
                    <a:pt x="637" y="34249"/>
                    <a:pt x="642" y="34258"/>
                  </a:cubicBezTo>
                  <a:lnTo>
                    <a:pt x="26575" y="74105"/>
                  </a:lnTo>
                  <a:cubicBezTo>
                    <a:pt x="27837" y="75968"/>
                    <a:pt x="30334" y="76523"/>
                    <a:pt x="32267" y="75370"/>
                  </a:cubicBezTo>
                  <a:lnTo>
                    <a:pt x="75999" y="48263"/>
                  </a:lnTo>
                  <a:cubicBezTo>
                    <a:pt x="78026" y="47082"/>
                    <a:pt x="78711" y="44482"/>
                    <a:pt x="77529" y="42455"/>
                  </a:cubicBezTo>
                  <a:cubicBezTo>
                    <a:pt x="77424" y="42274"/>
                    <a:pt x="77305" y="42102"/>
                    <a:pt x="77174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72CE0B7-90FD-9C7F-9BD0-F53588C09E82}"/>
                </a:ext>
              </a:extLst>
            </p:cNvPr>
            <p:cNvSpPr/>
            <p:nvPr/>
          </p:nvSpPr>
          <p:spPr>
            <a:xfrm>
              <a:off x="8657341" y="3348855"/>
              <a:ext cx="78156" cy="76078"/>
            </a:xfrm>
            <a:custGeom>
              <a:avLst/>
              <a:gdLst>
                <a:gd name="connsiteX0" fmla="*/ 77168 w 78156"/>
                <a:gd name="connsiteY0" fmla="*/ 42034 h 76078"/>
                <a:gd name="connsiteX1" fmla="*/ 48886 w 78156"/>
                <a:gd name="connsiteY1" fmla="*/ 1736 h 76078"/>
                <a:gd name="connsiteX2" fmla="*/ 43246 w 78156"/>
                <a:gd name="connsiteY2" fmla="*/ 616 h 76078"/>
                <a:gd name="connsiteX3" fmla="*/ 43194 w 78156"/>
                <a:gd name="connsiteY3" fmla="*/ 651 h 76078"/>
                <a:gd name="connsiteX4" fmla="*/ 1811 w 78156"/>
                <a:gd name="connsiteY4" fmla="*/ 28571 h 76078"/>
                <a:gd name="connsiteX5" fmla="*/ 588 w 78156"/>
                <a:gd name="connsiteY5" fmla="*/ 34190 h 76078"/>
                <a:gd name="connsiteX6" fmla="*/ 636 w 78156"/>
                <a:gd name="connsiteY6" fmla="*/ 34264 h 76078"/>
                <a:gd name="connsiteX7" fmla="*/ 26569 w 78156"/>
                <a:gd name="connsiteY7" fmla="*/ 74110 h 76078"/>
                <a:gd name="connsiteX8" fmla="*/ 32261 w 78156"/>
                <a:gd name="connsiteY8" fmla="*/ 75375 h 76078"/>
                <a:gd name="connsiteX9" fmla="*/ 75993 w 78156"/>
                <a:gd name="connsiteY9" fmla="*/ 48269 h 76078"/>
                <a:gd name="connsiteX10" fmla="*/ 77556 w 78156"/>
                <a:gd name="connsiteY10" fmla="*/ 42602 h 76078"/>
                <a:gd name="connsiteX11" fmla="*/ 77168 w 78156"/>
                <a:gd name="connsiteY11" fmla="*/ 42034 h 7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9" y="74110"/>
                  </a:lnTo>
                  <a:cubicBezTo>
                    <a:pt x="27803" y="76016"/>
                    <a:pt x="30337" y="76579"/>
                    <a:pt x="32261" y="75375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F847A56-B5A0-B6A4-E11F-E4CCAF6EAF98}"/>
                </a:ext>
              </a:extLst>
            </p:cNvPr>
            <p:cNvSpPr/>
            <p:nvPr/>
          </p:nvSpPr>
          <p:spPr>
            <a:xfrm>
              <a:off x="8595803" y="3392051"/>
              <a:ext cx="77982" cy="76041"/>
            </a:xfrm>
            <a:custGeom>
              <a:avLst/>
              <a:gdLst>
                <a:gd name="connsiteX0" fmla="*/ 76903 w 77982"/>
                <a:gd name="connsiteY0" fmla="*/ 42029 h 76041"/>
                <a:gd name="connsiteX1" fmla="*/ 48893 w 77982"/>
                <a:gd name="connsiteY1" fmla="*/ 1640 h 76041"/>
                <a:gd name="connsiteX2" fmla="*/ 43200 w 77982"/>
                <a:gd name="connsiteY2" fmla="*/ 646 h 76041"/>
                <a:gd name="connsiteX3" fmla="*/ 1817 w 77982"/>
                <a:gd name="connsiteY3" fmla="*/ 28475 h 76041"/>
                <a:gd name="connsiteX4" fmla="*/ 625 w 77982"/>
                <a:gd name="connsiteY4" fmla="*/ 34231 h 76041"/>
                <a:gd name="connsiteX5" fmla="*/ 642 w 77982"/>
                <a:gd name="connsiteY5" fmla="*/ 34258 h 76041"/>
                <a:gd name="connsiteX6" fmla="*/ 26575 w 77982"/>
                <a:gd name="connsiteY6" fmla="*/ 74105 h 76041"/>
                <a:gd name="connsiteX7" fmla="*/ 32268 w 77982"/>
                <a:gd name="connsiteY7" fmla="*/ 75370 h 76041"/>
                <a:gd name="connsiteX8" fmla="*/ 75999 w 77982"/>
                <a:gd name="connsiteY8" fmla="*/ 48263 h 76041"/>
                <a:gd name="connsiteX9" fmla="*/ 77274 w 77982"/>
                <a:gd name="connsiteY9" fmla="*/ 42525 h 76041"/>
                <a:gd name="connsiteX10" fmla="*/ 76903 w 77982"/>
                <a:gd name="connsiteY10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982" h="76041">
                  <a:moveTo>
                    <a:pt x="76903" y="42029"/>
                  </a:moveTo>
                  <a:lnTo>
                    <a:pt x="48893" y="1640"/>
                  </a:lnTo>
                  <a:cubicBezTo>
                    <a:pt x="47574" y="-172"/>
                    <a:pt x="45055" y="-612"/>
                    <a:pt x="43200" y="646"/>
                  </a:cubicBezTo>
                  <a:lnTo>
                    <a:pt x="1817" y="28475"/>
                  </a:lnTo>
                  <a:cubicBezTo>
                    <a:pt x="-101" y="29735"/>
                    <a:pt x="-635" y="32312"/>
                    <a:pt x="625" y="34231"/>
                  </a:cubicBezTo>
                  <a:cubicBezTo>
                    <a:pt x="631" y="34240"/>
                    <a:pt x="637" y="34249"/>
                    <a:pt x="642" y="34258"/>
                  </a:cubicBezTo>
                  <a:lnTo>
                    <a:pt x="26575" y="74105"/>
                  </a:lnTo>
                  <a:cubicBezTo>
                    <a:pt x="27837" y="75968"/>
                    <a:pt x="30335" y="76523"/>
                    <a:pt x="32268" y="75370"/>
                  </a:cubicBezTo>
                  <a:lnTo>
                    <a:pt x="75999" y="48263"/>
                  </a:lnTo>
                  <a:cubicBezTo>
                    <a:pt x="77936" y="47031"/>
                    <a:pt x="78506" y="44461"/>
                    <a:pt x="77274" y="42525"/>
                  </a:cubicBezTo>
                  <a:cubicBezTo>
                    <a:pt x="77163" y="42350"/>
                    <a:pt x="77039" y="42185"/>
                    <a:pt x="76903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FEE68BC-9062-E906-1592-A5548E65AF8F}"/>
                </a:ext>
              </a:extLst>
            </p:cNvPr>
            <p:cNvSpPr/>
            <p:nvPr/>
          </p:nvSpPr>
          <p:spPr>
            <a:xfrm>
              <a:off x="8533735" y="3434783"/>
              <a:ext cx="78059" cy="75898"/>
            </a:xfrm>
            <a:custGeom>
              <a:avLst/>
              <a:gdLst>
                <a:gd name="connsiteX0" fmla="*/ 77168 w 78059"/>
                <a:gd name="connsiteY0" fmla="*/ 42034 h 75898"/>
                <a:gd name="connsiteX1" fmla="*/ 48886 w 78059"/>
                <a:gd name="connsiteY1" fmla="*/ 1736 h 75898"/>
                <a:gd name="connsiteX2" fmla="*/ 43246 w 78059"/>
                <a:gd name="connsiteY2" fmla="*/ 616 h 75898"/>
                <a:gd name="connsiteX3" fmla="*/ 43194 w 78059"/>
                <a:gd name="connsiteY3" fmla="*/ 651 h 75898"/>
                <a:gd name="connsiteX4" fmla="*/ 1811 w 78059"/>
                <a:gd name="connsiteY4" fmla="*/ 28391 h 75898"/>
                <a:gd name="connsiteX5" fmla="*/ 588 w 78059"/>
                <a:gd name="connsiteY5" fmla="*/ 34009 h 75898"/>
                <a:gd name="connsiteX6" fmla="*/ 636 w 78059"/>
                <a:gd name="connsiteY6" fmla="*/ 34083 h 75898"/>
                <a:gd name="connsiteX7" fmla="*/ 26568 w 78059"/>
                <a:gd name="connsiteY7" fmla="*/ 73930 h 75898"/>
                <a:gd name="connsiteX8" fmla="*/ 32261 w 78059"/>
                <a:gd name="connsiteY8" fmla="*/ 75195 h 75898"/>
                <a:gd name="connsiteX9" fmla="*/ 75993 w 78059"/>
                <a:gd name="connsiteY9" fmla="*/ 48088 h 75898"/>
                <a:gd name="connsiteX10" fmla="*/ 77402 w 78059"/>
                <a:gd name="connsiteY10" fmla="*/ 42382 h 75898"/>
                <a:gd name="connsiteX11" fmla="*/ 77168 w 78059"/>
                <a:gd name="connsiteY11" fmla="*/ 42034 h 7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059" h="7589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391"/>
                  </a:lnTo>
                  <a:cubicBezTo>
                    <a:pt x="-78" y="29604"/>
                    <a:pt x="-626" y="32120"/>
                    <a:pt x="588" y="34009"/>
                  </a:cubicBezTo>
                  <a:cubicBezTo>
                    <a:pt x="604" y="34034"/>
                    <a:pt x="620" y="34059"/>
                    <a:pt x="636" y="34083"/>
                  </a:cubicBezTo>
                  <a:lnTo>
                    <a:pt x="26568" y="73930"/>
                  </a:lnTo>
                  <a:cubicBezTo>
                    <a:pt x="27802" y="75835"/>
                    <a:pt x="30336" y="76398"/>
                    <a:pt x="32261" y="75195"/>
                  </a:cubicBezTo>
                  <a:lnTo>
                    <a:pt x="75993" y="48088"/>
                  </a:lnTo>
                  <a:cubicBezTo>
                    <a:pt x="77958" y="46901"/>
                    <a:pt x="78589" y="44347"/>
                    <a:pt x="77402" y="42382"/>
                  </a:cubicBezTo>
                  <a:cubicBezTo>
                    <a:pt x="77330" y="42262"/>
                    <a:pt x="77252" y="42146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28F1410-E0EA-81B3-D273-56D8B8F66B2F}"/>
                </a:ext>
              </a:extLst>
            </p:cNvPr>
            <p:cNvSpPr/>
            <p:nvPr/>
          </p:nvSpPr>
          <p:spPr>
            <a:xfrm>
              <a:off x="9182995" y="2901552"/>
              <a:ext cx="73902" cy="72486"/>
            </a:xfrm>
            <a:custGeom>
              <a:avLst/>
              <a:gdLst>
                <a:gd name="connsiteX0" fmla="*/ 72234 w 73902"/>
                <a:gd name="connsiteY0" fmla="*/ 36203 h 72486"/>
                <a:gd name="connsiteX1" fmla="*/ 49464 w 73902"/>
                <a:gd name="connsiteY1" fmla="*/ 3675 h 72486"/>
                <a:gd name="connsiteX2" fmla="*/ 37176 w 73902"/>
                <a:gd name="connsiteY2" fmla="*/ 1416 h 72486"/>
                <a:gd name="connsiteX3" fmla="*/ 3835 w 73902"/>
                <a:gd name="connsiteY3" fmla="*/ 24185 h 72486"/>
                <a:gd name="connsiteX4" fmla="*/ 1304 w 73902"/>
                <a:gd name="connsiteY4" fmla="*/ 36383 h 72486"/>
                <a:gd name="connsiteX5" fmla="*/ 22177 w 73902"/>
                <a:gd name="connsiteY5" fmla="*/ 68460 h 72486"/>
                <a:gd name="connsiteX6" fmla="*/ 34375 w 73902"/>
                <a:gd name="connsiteY6" fmla="*/ 71080 h 72486"/>
                <a:gd name="connsiteX7" fmla="*/ 69975 w 73902"/>
                <a:gd name="connsiteY7" fmla="*/ 48762 h 72486"/>
                <a:gd name="connsiteX8" fmla="*/ 72234 w 73902"/>
                <a:gd name="connsiteY8" fmla="*/ 36203 h 7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02" h="72486">
                  <a:moveTo>
                    <a:pt x="72234" y="36203"/>
                  </a:moveTo>
                  <a:lnTo>
                    <a:pt x="49464" y="3675"/>
                  </a:lnTo>
                  <a:cubicBezTo>
                    <a:pt x="46632" y="-245"/>
                    <a:pt x="41217" y="-1241"/>
                    <a:pt x="37176" y="1416"/>
                  </a:cubicBezTo>
                  <a:lnTo>
                    <a:pt x="3835" y="24185"/>
                  </a:lnTo>
                  <a:cubicBezTo>
                    <a:pt x="-125" y="26927"/>
                    <a:pt x="-1238" y="32293"/>
                    <a:pt x="1304" y="36383"/>
                  </a:cubicBezTo>
                  <a:lnTo>
                    <a:pt x="22177" y="68460"/>
                  </a:lnTo>
                  <a:cubicBezTo>
                    <a:pt x="24891" y="72451"/>
                    <a:pt x="30262" y="73605"/>
                    <a:pt x="34375" y="71080"/>
                  </a:cubicBezTo>
                  <a:lnTo>
                    <a:pt x="69975" y="48762"/>
                  </a:lnTo>
                  <a:cubicBezTo>
                    <a:pt x="74061" y="45914"/>
                    <a:pt x="75071" y="40296"/>
                    <a:pt x="72234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53BA310-6F6E-AAA0-333E-751EB87D3F46}"/>
                </a:ext>
              </a:extLst>
            </p:cNvPr>
            <p:cNvSpPr/>
            <p:nvPr/>
          </p:nvSpPr>
          <p:spPr>
            <a:xfrm>
              <a:off x="9093724" y="2772835"/>
              <a:ext cx="74005" cy="72419"/>
            </a:xfrm>
            <a:custGeom>
              <a:avLst/>
              <a:gdLst>
                <a:gd name="connsiteX0" fmla="*/ 72505 w 74005"/>
                <a:gd name="connsiteY0" fmla="*/ 36343 h 72419"/>
                <a:gd name="connsiteX1" fmla="*/ 49736 w 74005"/>
                <a:gd name="connsiteY1" fmla="*/ 3635 h 72419"/>
                <a:gd name="connsiteX2" fmla="*/ 37538 w 74005"/>
                <a:gd name="connsiteY2" fmla="*/ 1376 h 72419"/>
                <a:gd name="connsiteX3" fmla="*/ 3835 w 74005"/>
                <a:gd name="connsiteY3" fmla="*/ 24055 h 72419"/>
                <a:gd name="connsiteX4" fmla="*/ 1304 w 74005"/>
                <a:gd name="connsiteY4" fmla="*/ 36253 h 72419"/>
                <a:gd name="connsiteX5" fmla="*/ 22177 w 74005"/>
                <a:gd name="connsiteY5" fmla="*/ 68329 h 72419"/>
                <a:gd name="connsiteX6" fmla="*/ 34375 w 74005"/>
                <a:gd name="connsiteY6" fmla="*/ 71040 h 72419"/>
                <a:gd name="connsiteX7" fmla="*/ 69975 w 74005"/>
                <a:gd name="connsiteY7" fmla="*/ 48722 h 72419"/>
                <a:gd name="connsiteX8" fmla="*/ 72505 w 74005"/>
                <a:gd name="connsiteY8" fmla="*/ 36343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05" h="72419">
                  <a:moveTo>
                    <a:pt x="72505" y="36343"/>
                  </a:moveTo>
                  <a:lnTo>
                    <a:pt x="49736" y="3635"/>
                  </a:lnTo>
                  <a:cubicBezTo>
                    <a:pt x="46910" y="-232"/>
                    <a:pt x="41560" y="-1222"/>
                    <a:pt x="37538" y="1376"/>
                  </a:cubicBezTo>
                  <a:lnTo>
                    <a:pt x="3835" y="24055"/>
                  </a:lnTo>
                  <a:cubicBezTo>
                    <a:pt x="-125" y="26797"/>
                    <a:pt x="-1238" y="32163"/>
                    <a:pt x="1304" y="36253"/>
                  </a:cubicBezTo>
                  <a:lnTo>
                    <a:pt x="22177" y="68329"/>
                  </a:lnTo>
                  <a:cubicBezTo>
                    <a:pt x="24862" y="72352"/>
                    <a:pt x="30239" y="73547"/>
                    <a:pt x="34375" y="71040"/>
                  </a:cubicBezTo>
                  <a:lnTo>
                    <a:pt x="69975" y="48722"/>
                  </a:lnTo>
                  <a:cubicBezTo>
                    <a:pt x="74043" y="45969"/>
                    <a:pt x="75166" y="40471"/>
                    <a:pt x="72505" y="3634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CA54FF6-43F6-B7F7-D82C-22E4188CE2BC}"/>
                </a:ext>
              </a:extLst>
            </p:cNvPr>
            <p:cNvSpPr/>
            <p:nvPr/>
          </p:nvSpPr>
          <p:spPr>
            <a:xfrm>
              <a:off x="9122159" y="2943608"/>
              <a:ext cx="74067" cy="72419"/>
            </a:xfrm>
            <a:custGeom>
              <a:avLst/>
              <a:gdLst>
                <a:gd name="connsiteX0" fmla="*/ 72442 w 74067"/>
                <a:gd name="connsiteY0" fmla="*/ 36072 h 72419"/>
                <a:gd name="connsiteX1" fmla="*/ 49672 w 74067"/>
                <a:gd name="connsiteY1" fmla="*/ 3635 h 72419"/>
                <a:gd name="connsiteX2" fmla="*/ 37475 w 74067"/>
                <a:gd name="connsiteY2" fmla="*/ 1376 h 72419"/>
                <a:gd name="connsiteX3" fmla="*/ 3772 w 74067"/>
                <a:gd name="connsiteY3" fmla="*/ 24055 h 72419"/>
                <a:gd name="connsiteX4" fmla="*/ 1332 w 74067"/>
                <a:gd name="connsiteY4" fmla="*/ 36253 h 72419"/>
                <a:gd name="connsiteX5" fmla="*/ 22114 w 74067"/>
                <a:gd name="connsiteY5" fmla="*/ 68329 h 72419"/>
                <a:gd name="connsiteX6" fmla="*/ 34311 w 74067"/>
                <a:gd name="connsiteY6" fmla="*/ 71040 h 72419"/>
                <a:gd name="connsiteX7" fmla="*/ 69912 w 74067"/>
                <a:gd name="connsiteY7" fmla="*/ 48722 h 72419"/>
                <a:gd name="connsiteX8" fmla="*/ 72538 w 74067"/>
                <a:gd name="connsiteY8" fmla="*/ 36217 h 72419"/>
                <a:gd name="connsiteX9" fmla="*/ 72442 w 74067"/>
                <a:gd name="connsiteY9" fmla="*/ 36072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67" h="72419">
                  <a:moveTo>
                    <a:pt x="72442" y="36072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055"/>
                  </a:lnTo>
                  <a:cubicBezTo>
                    <a:pt x="-157" y="26825"/>
                    <a:pt x="-1229" y="32185"/>
                    <a:pt x="1332" y="36253"/>
                  </a:cubicBezTo>
                  <a:lnTo>
                    <a:pt x="22114" y="68329"/>
                  </a:lnTo>
                  <a:cubicBezTo>
                    <a:pt x="24799" y="72352"/>
                    <a:pt x="30175" y="73547"/>
                    <a:pt x="34311" y="71040"/>
                  </a:cubicBezTo>
                  <a:lnTo>
                    <a:pt x="69912" y="48722"/>
                  </a:lnTo>
                  <a:cubicBezTo>
                    <a:pt x="74091" y="45994"/>
                    <a:pt x="75266" y="40395"/>
                    <a:pt x="72538" y="36217"/>
                  </a:cubicBezTo>
                  <a:cubicBezTo>
                    <a:pt x="72507" y="36168"/>
                    <a:pt x="72475" y="36120"/>
                    <a:pt x="72442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BFF0FB8-FA9B-D856-97D7-E6EC808F1C42}"/>
                </a:ext>
              </a:extLst>
            </p:cNvPr>
            <p:cNvSpPr/>
            <p:nvPr/>
          </p:nvSpPr>
          <p:spPr>
            <a:xfrm>
              <a:off x="9058445" y="2987571"/>
              <a:ext cx="74044" cy="72215"/>
            </a:xfrm>
            <a:custGeom>
              <a:avLst/>
              <a:gdLst>
                <a:gd name="connsiteX0" fmla="*/ 72545 w 74044"/>
                <a:gd name="connsiteY0" fmla="*/ 36112 h 72215"/>
                <a:gd name="connsiteX1" fmla="*/ 49775 w 74044"/>
                <a:gd name="connsiteY1" fmla="*/ 3675 h 72215"/>
                <a:gd name="connsiteX2" fmla="*/ 37487 w 74044"/>
                <a:gd name="connsiteY2" fmla="*/ 1416 h 72215"/>
                <a:gd name="connsiteX3" fmla="*/ 3874 w 74044"/>
                <a:gd name="connsiteY3" fmla="*/ 23824 h 72215"/>
                <a:gd name="connsiteX4" fmla="*/ 1344 w 74044"/>
                <a:gd name="connsiteY4" fmla="*/ 36112 h 72215"/>
                <a:gd name="connsiteX5" fmla="*/ 22217 w 74044"/>
                <a:gd name="connsiteY5" fmla="*/ 68189 h 72215"/>
                <a:gd name="connsiteX6" fmla="*/ 34415 w 74044"/>
                <a:gd name="connsiteY6" fmla="*/ 70809 h 72215"/>
                <a:gd name="connsiteX7" fmla="*/ 70015 w 74044"/>
                <a:gd name="connsiteY7" fmla="*/ 48491 h 72215"/>
                <a:gd name="connsiteX8" fmla="*/ 72545 w 74044"/>
                <a:gd name="connsiteY8" fmla="*/ 36113 h 72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44" h="72215">
                  <a:moveTo>
                    <a:pt x="72545" y="36112"/>
                  </a:moveTo>
                  <a:lnTo>
                    <a:pt x="49775" y="3675"/>
                  </a:lnTo>
                  <a:cubicBezTo>
                    <a:pt x="46943" y="-245"/>
                    <a:pt x="41528" y="-1241"/>
                    <a:pt x="37487" y="1416"/>
                  </a:cubicBezTo>
                  <a:lnTo>
                    <a:pt x="3874" y="23824"/>
                  </a:lnTo>
                  <a:cubicBezTo>
                    <a:pt x="-139" y="26572"/>
                    <a:pt x="-1257" y="32003"/>
                    <a:pt x="1344" y="36112"/>
                  </a:cubicBezTo>
                  <a:lnTo>
                    <a:pt x="22217" y="68189"/>
                  </a:lnTo>
                  <a:cubicBezTo>
                    <a:pt x="24931" y="72180"/>
                    <a:pt x="30302" y="73334"/>
                    <a:pt x="34415" y="70809"/>
                  </a:cubicBezTo>
                  <a:lnTo>
                    <a:pt x="70015" y="48491"/>
                  </a:lnTo>
                  <a:cubicBezTo>
                    <a:pt x="74082" y="45739"/>
                    <a:pt x="75206" y="40241"/>
                    <a:pt x="72545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062196A5-5970-AA3E-37AF-17F73A9FD8CD}"/>
                </a:ext>
              </a:extLst>
            </p:cNvPr>
            <p:cNvSpPr/>
            <p:nvPr/>
          </p:nvSpPr>
          <p:spPr>
            <a:xfrm>
              <a:off x="8994125" y="3032116"/>
              <a:ext cx="74153" cy="72757"/>
            </a:xfrm>
            <a:custGeom>
              <a:avLst/>
              <a:gdLst>
                <a:gd name="connsiteX0" fmla="*/ 72442 w 74153"/>
                <a:gd name="connsiteY0" fmla="*/ 36203 h 72757"/>
                <a:gd name="connsiteX1" fmla="*/ 49762 w 74153"/>
                <a:gd name="connsiteY1" fmla="*/ 3675 h 72757"/>
                <a:gd name="connsiteX2" fmla="*/ 37474 w 74153"/>
                <a:gd name="connsiteY2" fmla="*/ 1416 h 72757"/>
                <a:gd name="connsiteX3" fmla="*/ 3772 w 74153"/>
                <a:gd name="connsiteY3" fmla="*/ 24456 h 72757"/>
                <a:gd name="connsiteX4" fmla="*/ 1332 w 74153"/>
                <a:gd name="connsiteY4" fmla="*/ 36654 h 72757"/>
                <a:gd name="connsiteX5" fmla="*/ 22204 w 74153"/>
                <a:gd name="connsiteY5" fmla="*/ 68731 h 72757"/>
                <a:gd name="connsiteX6" fmla="*/ 34402 w 74153"/>
                <a:gd name="connsiteY6" fmla="*/ 71351 h 72757"/>
                <a:gd name="connsiteX7" fmla="*/ 69911 w 74153"/>
                <a:gd name="connsiteY7" fmla="*/ 49033 h 72757"/>
                <a:gd name="connsiteX8" fmla="*/ 72680 w 74153"/>
                <a:gd name="connsiteY8" fmla="*/ 36558 h 72757"/>
                <a:gd name="connsiteX9" fmla="*/ 72441 w 74153"/>
                <a:gd name="connsiteY9" fmla="*/ 36203 h 7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53" h="72757">
                  <a:moveTo>
                    <a:pt x="72442" y="36203"/>
                  </a:moveTo>
                  <a:lnTo>
                    <a:pt x="49762" y="3675"/>
                  </a:lnTo>
                  <a:cubicBezTo>
                    <a:pt x="46930" y="-245"/>
                    <a:pt x="41515" y="-1241"/>
                    <a:pt x="37474" y="1416"/>
                  </a:cubicBezTo>
                  <a:lnTo>
                    <a:pt x="3772" y="24456"/>
                  </a:lnTo>
                  <a:cubicBezTo>
                    <a:pt x="-157" y="27226"/>
                    <a:pt x="-1229" y="32587"/>
                    <a:pt x="1332" y="36654"/>
                  </a:cubicBezTo>
                  <a:lnTo>
                    <a:pt x="22204" y="68731"/>
                  </a:lnTo>
                  <a:cubicBezTo>
                    <a:pt x="24918" y="72721"/>
                    <a:pt x="30289" y="73875"/>
                    <a:pt x="34402" y="71351"/>
                  </a:cubicBezTo>
                  <a:lnTo>
                    <a:pt x="69911" y="49033"/>
                  </a:lnTo>
                  <a:cubicBezTo>
                    <a:pt x="74121" y="46353"/>
                    <a:pt x="75360" y="40768"/>
                    <a:pt x="72680" y="36558"/>
                  </a:cubicBezTo>
                  <a:cubicBezTo>
                    <a:pt x="72603" y="36438"/>
                    <a:pt x="72524" y="36319"/>
                    <a:pt x="72441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C58E5F8-9CE3-18E5-3C7E-1455E10E333E}"/>
                </a:ext>
              </a:extLst>
            </p:cNvPr>
            <p:cNvSpPr/>
            <p:nvPr/>
          </p:nvSpPr>
          <p:spPr>
            <a:xfrm>
              <a:off x="9034541" y="2817110"/>
              <a:ext cx="74130" cy="72419"/>
            </a:xfrm>
            <a:custGeom>
              <a:avLst/>
              <a:gdLst>
                <a:gd name="connsiteX0" fmla="*/ 72505 w 74130"/>
                <a:gd name="connsiteY0" fmla="*/ 36072 h 72419"/>
                <a:gd name="connsiteX1" fmla="*/ 49736 w 74130"/>
                <a:gd name="connsiteY1" fmla="*/ 3635 h 72419"/>
                <a:gd name="connsiteX2" fmla="*/ 37538 w 74130"/>
                <a:gd name="connsiteY2" fmla="*/ 1376 h 72419"/>
                <a:gd name="connsiteX3" fmla="*/ 3835 w 74130"/>
                <a:gd name="connsiteY3" fmla="*/ 24055 h 72419"/>
                <a:gd name="connsiteX4" fmla="*/ 1304 w 74130"/>
                <a:gd name="connsiteY4" fmla="*/ 36253 h 72419"/>
                <a:gd name="connsiteX5" fmla="*/ 22177 w 74130"/>
                <a:gd name="connsiteY5" fmla="*/ 68329 h 72419"/>
                <a:gd name="connsiteX6" fmla="*/ 34374 w 74130"/>
                <a:gd name="connsiteY6" fmla="*/ 71040 h 72419"/>
                <a:gd name="connsiteX7" fmla="*/ 69975 w 74130"/>
                <a:gd name="connsiteY7" fmla="*/ 48722 h 72419"/>
                <a:gd name="connsiteX8" fmla="*/ 72601 w 74130"/>
                <a:gd name="connsiteY8" fmla="*/ 36217 h 72419"/>
                <a:gd name="connsiteX9" fmla="*/ 72505 w 74130"/>
                <a:gd name="connsiteY9" fmla="*/ 36072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19">
                  <a:moveTo>
                    <a:pt x="72505" y="36072"/>
                  </a:moveTo>
                  <a:lnTo>
                    <a:pt x="49736" y="3635"/>
                  </a:lnTo>
                  <a:cubicBezTo>
                    <a:pt x="46910" y="-232"/>
                    <a:pt x="41560" y="-1222"/>
                    <a:pt x="37538" y="1376"/>
                  </a:cubicBezTo>
                  <a:lnTo>
                    <a:pt x="3835" y="24055"/>
                  </a:lnTo>
                  <a:cubicBezTo>
                    <a:pt x="-125" y="26797"/>
                    <a:pt x="-1238" y="32163"/>
                    <a:pt x="1304" y="36253"/>
                  </a:cubicBezTo>
                  <a:lnTo>
                    <a:pt x="22177" y="68329"/>
                  </a:lnTo>
                  <a:cubicBezTo>
                    <a:pt x="24862" y="72352"/>
                    <a:pt x="30238" y="73547"/>
                    <a:pt x="34374" y="71040"/>
                  </a:cubicBezTo>
                  <a:lnTo>
                    <a:pt x="69975" y="48722"/>
                  </a:lnTo>
                  <a:cubicBezTo>
                    <a:pt x="74154" y="45994"/>
                    <a:pt x="75330" y="40395"/>
                    <a:pt x="72601" y="36217"/>
                  </a:cubicBezTo>
                  <a:cubicBezTo>
                    <a:pt x="72570" y="36168"/>
                    <a:pt x="72538" y="36120"/>
                    <a:pt x="72505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5BFBD6B5-C4DE-A6F8-FD1D-7C11E3D65655}"/>
                </a:ext>
              </a:extLst>
            </p:cNvPr>
            <p:cNvSpPr/>
            <p:nvPr/>
          </p:nvSpPr>
          <p:spPr>
            <a:xfrm>
              <a:off x="8970931" y="2861073"/>
              <a:ext cx="73925" cy="72124"/>
            </a:xfrm>
            <a:custGeom>
              <a:avLst/>
              <a:gdLst>
                <a:gd name="connsiteX0" fmla="*/ 72505 w 73925"/>
                <a:gd name="connsiteY0" fmla="*/ 36203 h 72124"/>
                <a:gd name="connsiteX1" fmla="*/ 49735 w 73925"/>
                <a:gd name="connsiteY1" fmla="*/ 3675 h 72124"/>
                <a:gd name="connsiteX2" fmla="*/ 37447 w 73925"/>
                <a:gd name="connsiteY2" fmla="*/ 1416 h 72124"/>
                <a:gd name="connsiteX3" fmla="*/ 3835 w 73925"/>
                <a:gd name="connsiteY3" fmla="*/ 23824 h 72124"/>
                <a:gd name="connsiteX4" fmla="*/ 1304 w 73925"/>
                <a:gd name="connsiteY4" fmla="*/ 36022 h 72124"/>
                <a:gd name="connsiteX5" fmla="*/ 22177 w 73925"/>
                <a:gd name="connsiteY5" fmla="*/ 68098 h 72124"/>
                <a:gd name="connsiteX6" fmla="*/ 34374 w 73925"/>
                <a:gd name="connsiteY6" fmla="*/ 70719 h 72124"/>
                <a:gd name="connsiteX7" fmla="*/ 69975 w 73925"/>
                <a:gd name="connsiteY7" fmla="*/ 48401 h 72124"/>
                <a:gd name="connsiteX8" fmla="*/ 72505 w 73925"/>
                <a:gd name="connsiteY8" fmla="*/ 36203 h 7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25" h="72124">
                  <a:moveTo>
                    <a:pt x="72505" y="36203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3824"/>
                  </a:lnTo>
                  <a:cubicBezTo>
                    <a:pt x="-125" y="26566"/>
                    <a:pt x="-1238" y="31932"/>
                    <a:pt x="1304" y="36022"/>
                  </a:cubicBezTo>
                  <a:lnTo>
                    <a:pt x="22177" y="68098"/>
                  </a:lnTo>
                  <a:cubicBezTo>
                    <a:pt x="24890" y="72089"/>
                    <a:pt x="30261" y="73243"/>
                    <a:pt x="34374" y="70719"/>
                  </a:cubicBezTo>
                  <a:lnTo>
                    <a:pt x="69975" y="48401"/>
                  </a:lnTo>
                  <a:cubicBezTo>
                    <a:pt x="73934" y="45659"/>
                    <a:pt x="75047" y="40293"/>
                    <a:pt x="72505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F6BE36F-0065-BE4F-A2D7-0825C1C2C8EA}"/>
                </a:ext>
              </a:extLst>
            </p:cNvPr>
            <p:cNvSpPr/>
            <p:nvPr/>
          </p:nvSpPr>
          <p:spPr>
            <a:xfrm>
              <a:off x="8906570" y="2905687"/>
              <a:ext cx="74153" cy="72752"/>
            </a:xfrm>
            <a:custGeom>
              <a:avLst/>
              <a:gdLst>
                <a:gd name="connsiteX0" fmla="*/ 72442 w 74153"/>
                <a:gd name="connsiteY0" fmla="*/ 36134 h 72752"/>
                <a:gd name="connsiteX1" fmla="*/ 49672 w 74153"/>
                <a:gd name="connsiteY1" fmla="*/ 3696 h 72752"/>
                <a:gd name="connsiteX2" fmla="*/ 37474 w 74153"/>
                <a:gd name="connsiteY2" fmla="*/ 1347 h 72752"/>
                <a:gd name="connsiteX3" fmla="*/ 3772 w 74153"/>
                <a:gd name="connsiteY3" fmla="*/ 24388 h 72752"/>
                <a:gd name="connsiteX4" fmla="*/ 1332 w 74153"/>
                <a:gd name="connsiteY4" fmla="*/ 36586 h 72752"/>
                <a:gd name="connsiteX5" fmla="*/ 22204 w 74153"/>
                <a:gd name="connsiteY5" fmla="*/ 68662 h 72752"/>
                <a:gd name="connsiteX6" fmla="*/ 34402 w 74153"/>
                <a:gd name="connsiteY6" fmla="*/ 71373 h 72752"/>
                <a:gd name="connsiteX7" fmla="*/ 69911 w 74153"/>
                <a:gd name="connsiteY7" fmla="*/ 48965 h 72752"/>
                <a:gd name="connsiteX8" fmla="*/ 72680 w 74153"/>
                <a:gd name="connsiteY8" fmla="*/ 36490 h 72752"/>
                <a:gd name="connsiteX9" fmla="*/ 72441 w 74153"/>
                <a:gd name="connsiteY9" fmla="*/ 36134 h 7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53" h="72752">
                  <a:moveTo>
                    <a:pt x="72442" y="36134"/>
                  </a:moveTo>
                  <a:lnTo>
                    <a:pt x="49672" y="3696"/>
                  </a:lnTo>
                  <a:cubicBezTo>
                    <a:pt x="46874" y="-201"/>
                    <a:pt x="41519" y="-1232"/>
                    <a:pt x="37474" y="1347"/>
                  </a:cubicBezTo>
                  <a:lnTo>
                    <a:pt x="3772" y="24388"/>
                  </a:lnTo>
                  <a:cubicBezTo>
                    <a:pt x="-157" y="27158"/>
                    <a:pt x="-1229" y="32518"/>
                    <a:pt x="1332" y="36586"/>
                  </a:cubicBezTo>
                  <a:lnTo>
                    <a:pt x="22204" y="68662"/>
                  </a:lnTo>
                  <a:cubicBezTo>
                    <a:pt x="24889" y="72685"/>
                    <a:pt x="30266" y="73880"/>
                    <a:pt x="34402" y="71373"/>
                  </a:cubicBezTo>
                  <a:lnTo>
                    <a:pt x="69911" y="48965"/>
                  </a:lnTo>
                  <a:cubicBezTo>
                    <a:pt x="74121" y="46285"/>
                    <a:pt x="75360" y="40699"/>
                    <a:pt x="72680" y="36490"/>
                  </a:cubicBezTo>
                  <a:cubicBezTo>
                    <a:pt x="72603" y="36370"/>
                    <a:pt x="72524" y="36251"/>
                    <a:pt x="72441" y="361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3C8D10D-1B88-2EA6-CD4B-133F210B1DED}"/>
                </a:ext>
              </a:extLst>
            </p:cNvPr>
            <p:cNvSpPr/>
            <p:nvPr/>
          </p:nvSpPr>
          <p:spPr>
            <a:xfrm>
              <a:off x="8930062" y="3076730"/>
              <a:ext cx="73726" cy="72442"/>
            </a:xfrm>
            <a:custGeom>
              <a:avLst/>
              <a:gdLst>
                <a:gd name="connsiteX0" fmla="*/ 72171 w 73726"/>
                <a:gd name="connsiteY0" fmla="*/ 36134 h 72442"/>
                <a:gd name="connsiteX1" fmla="*/ 49401 w 73726"/>
                <a:gd name="connsiteY1" fmla="*/ 3696 h 72442"/>
                <a:gd name="connsiteX2" fmla="*/ 37203 w 73726"/>
                <a:gd name="connsiteY2" fmla="*/ 1347 h 72442"/>
                <a:gd name="connsiteX3" fmla="*/ 3772 w 73726"/>
                <a:gd name="connsiteY3" fmla="*/ 24117 h 72442"/>
                <a:gd name="connsiteX4" fmla="*/ 1332 w 73726"/>
                <a:gd name="connsiteY4" fmla="*/ 36315 h 72442"/>
                <a:gd name="connsiteX5" fmla="*/ 21843 w 73726"/>
                <a:gd name="connsiteY5" fmla="*/ 68391 h 72442"/>
                <a:gd name="connsiteX6" fmla="*/ 33951 w 73726"/>
                <a:gd name="connsiteY6" fmla="*/ 71101 h 72442"/>
                <a:gd name="connsiteX7" fmla="*/ 69551 w 73726"/>
                <a:gd name="connsiteY7" fmla="*/ 48693 h 72442"/>
                <a:gd name="connsiteX8" fmla="*/ 72211 w 73726"/>
                <a:gd name="connsiteY8" fmla="*/ 36195 h 72442"/>
                <a:gd name="connsiteX9" fmla="*/ 72171 w 73726"/>
                <a:gd name="connsiteY9" fmla="*/ 36134 h 72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6" h="72442">
                  <a:moveTo>
                    <a:pt x="72171" y="36134"/>
                  </a:moveTo>
                  <a:lnTo>
                    <a:pt x="49401" y="3696"/>
                  </a:lnTo>
                  <a:cubicBezTo>
                    <a:pt x="46603" y="-201"/>
                    <a:pt x="41248" y="-1232"/>
                    <a:pt x="37203" y="1347"/>
                  </a:cubicBezTo>
                  <a:lnTo>
                    <a:pt x="3772" y="24117"/>
                  </a:lnTo>
                  <a:cubicBezTo>
                    <a:pt x="-157" y="26887"/>
                    <a:pt x="-1229" y="32247"/>
                    <a:pt x="1332" y="36315"/>
                  </a:cubicBezTo>
                  <a:lnTo>
                    <a:pt x="21843" y="68391"/>
                  </a:lnTo>
                  <a:cubicBezTo>
                    <a:pt x="24522" y="72361"/>
                    <a:pt x="29834" y="73550"/>
                    <a:pt x="33951" y="71101"/>
                  </a:cubicBezTo>
                  <a:lnTo>
                    <a:pt x="69551" y="48693"/>
                  </a:lnTo>
                  <a:cubicBezTo>
                    <a:pt x="73737" y="45977"/>
                    <a:pt x="74928" y="40381"/>
                    <a:pt x="72211" y="36195"/>
                  </a:cubicBezTo>
                  <a:cubicBezTo>
                    <a:pt x="72198" y="36175"/>
                    <a:pt x="72185" y="36155"/>
                    <a:pt x="72171" y="361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676950ED-E394-5DD5-A444-9747B5E5F50F}"/>
                </a:ext>
              </a:extLst>
            </p:cNvPr>
            <p:cNvSpPr/>
            <p:nvPr/>
          </p:nvSpPr>
          <p:spPr>
            <a:xfrm>
              <a:off x="8865395" y="3121298"/>
              <a:ext cx="74130" cy="72460"/>
            </a:xfrm>
            <a:custGeom>
              <a:avLst/>
              <a:gdLst>
                <a:gd name="connsiteX0" fmla="*/ 72505 w 74130"/>
                <a:gd name="connsiteY0" fmla="*/ 36112 h 72460"/>
                <a:gd name="connsiteX1" fmla="*/ 49736 w 74130"/>
                <a:gd name="connsiteY1" fmla="*/ 3675 h 72460"/>
                <a:gd name="connsiteX2" fmla="*/ 37447 w 74130"/>
                <a:gd name="connsiteY2" fmla="*/ 1416 h 72460"/>
                <a:gd name="connsiteX3" fmla="*/ 3835 w 74130"/>
                <a:gd name="connsiteY3" fmla="*/ 24095 h 72460"/>
                <a:gd name="connsiteX4" fmla="*/ 1304 w 74130"/>
                <a:gd name="connsiteY4" fmla="*/ 36293 h 72460"/>
                <a:gd name="connsiteX5" fmla="*/ 22177 w 74130"/>
                <a:gd name="connsiteY5" fmla="*/ 68369 h 72460"/>
                <a:gd name="connsiteX6" fmla="*/ 34375 w 74130"/>
                <a:gd name="connsiteY6" fmla="*/ 71080 h 72460"/>
                <a:gd name="connsiteX7" fmla="*/ 69975 w 74130"/>
                <a:gd name="connsiteY7" fmla="*/ 48762 h 72460"/>
                <a:gd name="connsiteX8" fmla="*/ 72601 w 74130"/>
                <a:gd name="connsiteY8" fmla="*/ 36257 h 72460"/>
                <a:gd name="connsiteX9" fmla="*/ 72505 w 74130"/>
                <a:gd name="connsiteY9" fmla="*/ 36112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60">
                  <a:moveTo>
                    <a:pt x="72505" y="36112"/>
                  </a:moveTo>
                  <a:lnTo>
                    <a:pt x="49736" y="3675"/>
                  </a:lnTo>
                  <a:cubicBezTo>
                    <a:pt x="46904" y="-245"/>
                    <a:pt x="41488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9" y="73587"/>
                    <a:pt x="34375" y="71080"/>
                  </a:cubicBezTo>
                  <a:lnTo>
                    <a:pt x="69975" y="48762"/>
                  </a:lnTo>
                  <a:cubicBezTo>
                    <a:pt x="74154" y="46034"/>
                    <a:pt x="75330" y="40435"/>
                    <a:pt x="72601" y="36257"/>
                  </a:cubicBezTo>
                  <a:cubicBezTo>
                    <a:pt x="72570" y="36208"/>
                    <a:pt x="72538" y="36160"/>
                    <a:pt x="72505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FA345EB-DDB6-75BF-2897-462CD8151A10}"/>
                </a:ext>
              </a:extLst>
            </p:cNvPr>
            <p:cNvSpPr/>
            <p:nvPr/>
          </p:nvSpPr>
          <p:spPr>
            <a:xfrm>
              <a:off x="8799200" y="3163987"/>
              <a:ext cx="78156" cy="76113"/>
            </a:xfrm>
            <a:custGeom>
              <a:avLst/>
              <a:gdLst>
                <a:gd name="connsiteX0" fmla="*/ 77168 w 78156"/>
                <a:gd name="connsiteY0" fmla="*/ 42034 h 76113"/>
                <a:gd name="connsiteX1" fmla="*/ 48886 w 78156"/>
                <a:gd name="connsiteY1" fmla="*/ 1736 h 76113"/>
                <a:gd name="connsiteX2" fmla="*/ 43246 w 78156"/>
                <a:gd name="connsiteY2" fmla="*/ 616 h 76113"/>
                <a:gd name="connsiteX3" fmla="*/ 43194 w 78156"/>
                <a:gd name="connsiteY3" fmla="*/ 651 h 76113"/>
                <a:gd name="connsiteX4" fmla="*/ 1811 w 78156"/>
                <a:gd name="connsiteY4" fmla="*/ 28571 h 76113"/>
                <a:gd name="connsiteX5" fmla="*/ 588 w 78156"/>
                <a:gd name="connsiteY5" fmla="*/ 34190 h 76113"/>
                <a:gd name="connsiteX6" fmla="*/ 636 w 78156"/>
                <a:gd name="connsiteY6" fmla="*/ 34264 h 76113"/>
                <a:gd name="connsiteX7" fmla="*/ 26568 w 78156"/>
                <a:gd name="connsiteY7" fmla="*/ 74111 h 76113"/>
                <a:gd name="connsiteX8" fmla="*/ 32163 w 78156"/>
                <a:gd name="connsiteY8" fmla="*/ 75438 h 76113"/>
                <a:gd name="connsiteX9" fmla="*/ 32261 w 78156"/>
                <a:gd name="connsiteY9" fmla="*/ 75375 h 76113"/>
                <a:gd name="connsiteX10" fmla="*/ 75993 w 78156"/>
                <a:gd name="connsiteY10" fmla="*/ 48269 h 76113"/>
                <a:gd name="connsiteX11" fmla="*/ 77556 w 78156"/>
                <a:gd name="connsiteY11" fmla="*/ 42602 h 76113"/>
                <a:gd name="connsiteX12" fmla="*/ 77168 w 78156"/>
                <a:gd name="connsiteY12" fmla="*/ 42034 h 7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156" h="76113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8" y="74111"/>
                  </a:lnTo>
                  <a:cubicBezTo>
                    <a:pt x="27747" y="76022"/>
                    <a:pt x="30252" y="76616"/>
                    <a:pt x="32163" y="75438"/>
                  </a:cubicBezTo>
                  <a:cubicBezTo>
                    <a:pt x="32196" y="75417"/>
                    <a:pt x="32228" y="75397"/>
                    <a:pt x="32261" y="75375"/>
                  </a:cubicBezTo>
                  <a:lnTo>
                    <a:pt x="75993" y="48269"/>
                  </a:lnTo>
                  <a:cubicBezTo>
                    <a:pt x="77990" y="47136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47DDE5D-ED0F-AED8-FE03-429A412EDBBA}"/>
                </a:ext>
              </a:extLst>
            </p:cNvPr>
            <p:cNvSpPr/>
            <p:nvPr/>
          </p:nvSpPr>
          <p:spPr>
            <a:xfrm>
              <a:off x="8742303" y="3203478"/>
              <a:ext cx="78170" cy="76041"/>
            </a:xfrm>
            <a:custGeom>
              <a:avLst/>
              <a:gdLst>
                <a:gd name="connsiteX0" fmla="*/ 77050 w 78170"/>
                <a:gd name="connsiteY0" fmla="*/ 42029 h 76041"/>
                <a:gd name="connsiteX1" fmla="*/ 48768 w 78170"/>
                <a:gd name="connsiteY1" fmla="*/ 1640 h 76041"/>
                <a:gd name="connsiteX2" fmla="*/ 43076 w 78170"/>
                <a:gd name="connsiteY2" fmla="*/ 646 h 76041"/>
                <a:gd name="connsiteX3" fmla="*/ 1783 w 78170"/>
                <a:gd name="connsiteY3" fmla="*/ 28475 h 76041"/>
                <a:gd name="connsiteX4" fmla="*/ 609 w 78170"/>
                <a:gd name="connsiteY4" fmla="*/ 34258 h 76041"/>
                <a:gd name="connsiteX5" fmla="*/ 26541 w 78170"/>
                <a:gd name="connsiteY5" fmla="*/ 74105 h 76041"/>
                <a:gd name="connsiteX6" fmla="*/ 32233 w 78170"/>
                <a:gd name="connsiteY6" fmla="*/ 75370 h 76041"/>
                <a:gd name="connsiteX7" fmla="*/ 75966 w 78170"/>
                <a:gd name="connsiteY7" fmla="*/ 48263 h 76041"/>
                <a:gd name="connsiteX8" fmla="*/ 77666 w 78170"/>
                <a:gd name="connsiteY8" fmla="*/ 42904 h 76041"/>
                <a:gd name="connsiteX9" fmla="*/ 77050 w 78170"/>
                <a:gd name="connsiteY9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170" h="76041">
                  <a:moveTo>
                    <a:pt x="77050" y="42029"/>
                  </a:moveTo>
                  <a:lnTo>
                    <a:pt x="48768" y="1640"/>
                  </a:lnTo>
                  <a:cubicBezTo>
                    <a:pt x="47449" y="-172"/>
                    <a:pt x="44931" y="-612"/>
                    <a:pt x="4307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3" y="75968"/>
                    <a:pt x="30300" y="76523"/>
                    <a:pt x="32233" y="75370"/>
                  </a:cubicBezTo>
                  <a:lnTo>
                    <a:pt x="75966" y="48263"/>
                  </a:lnTo>
                  <a:cubicBezTo>
                    <a:pt x="77915" y="47253"/>
                    <a:pt x="78676" y="44853"/>
                    <a:pt x="77666" y="42904"/>
                  </a:cubicBezTo>
                  <a:cubicBezTo>
                    <a:pt x="77501" y="42586"/>
                    <a:pt x="77294" y="42291"/>
                    <a:pt x="77050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BBFFDC9-9C14-0B37-2C0C-7103B1CFBEBB}"/>
                </a:ext>
              </a:extLst>
            </p:cNvPr>
            <p:cNvSpPr/>
            <p:nvPr/>
          </p:nvSpPr>
          <p:spPr>
            <a:xfrm>
              <a:off x="8678394" y="3247662"/>
              <a:ext cx="78159" cy="76041"/>
            </a:xfrm>
            <a:custGeom>
              <a:avLst/>
              <a:gdLst>
                <a:gd name="connsiteX0" fmla="*/ 77168 w 78159"/>
                <a:gd name="connsiteY0" fmla="*/ 41938 h 76041"/>
                <a:gd name="connsiteX1" fmla="*/ 48886 w 78159"/>
                <a:gd name="connsiteY1" fmla="*/ 1640 h 76041"/>
                <a:gd name="connsiteX2" fmla="*/ 43194 w 78159"/>
                <a:gd name="connsiteY2" fmla="*/ 646 h 76041"/>
                <a:gd name="connsiteX3" fmla="*/ 1811 w 78159"/>
                <a:gd name="connsiteY3" fmla="*/ 28475 h 76041"/>
                <a:gd name="connsiteX4" fmla="*/ 588 w 78159"/>
                <a:gd name="connsiteY4" fmla="*/ 34094 h 76041"/>
                <a:gd name="connsiteX5" fmla="*/ 636 w 78159"/>
                <a:gd name="connsiteY5" fmla="*/ 34168 h 76041"/>
                <a:gd name="connsiteX6" fmla="*/ 26568 w 78159"/>
                <a:gd name="connsiteY6" fmla="*/ 74105 h 76041"/>
                <a:gd name="connsiteX7" fmla="*/ 32261 w 78159"/>
                <a:gd name="connsiteY7" fmla="*/ 75370 h 76041"/>
                <a:gd name="connsiteX8" fmla="*/ 75993 w 78159"/>
                <a:gd name="connsiteY8" fmla="*/ 48263 h 76041"/>
                <a:gd name="connsiteX9" fmla="*/ 77523 w 78159"/>
                <a:gd name="connsiteY9" fmla="*/ 42455 h 76041"/>
                <a:gd name="connsiteX10" fmla="*/ 77168 w 78159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59" h="76041">
                  <a:moveTo>
                    <a:pt x="77168" y="41938"/>
                  </a:moveTo>
                  <a:lnTo>
                    <a:pt x="48886" y="1640"/>
                  </a:lnTo>
                  <a:cubicBezTo>
                    <a:pt x="47567" y="-172"/>
                    <a:pt x="45049" y="-612"/>
                    <a:pt x="43194" y="646"/>
                  </a:cubicBezTo>
                  <a:lnTo>
                    <a:pt x="1811" y="28475"/>
                  </a:lnTo>
                  <a:cubicBezTo>
                    <a:pt x="-78" y="29689"/>
                    <a:pt x="-626" y="32204"/>
                    <a:pt x="588" y="34094"/>
                  </a:cubicBezTo>
                  <a:cubicBezTo>
                    <a:pt x="604" y="34119"/>
                    <a:pt x="620" y="34143"/>
                    <a:pt x="636" y="34168"/>
                  </a:cubicBezTo>
                  <a:lnTo>
                    <a:pt x="26568" y="74105"/>
                  </a:lnTo>
                  <a:cubicBezTo>
                    <a:pt x="27831" y="75969"/>
                    <a:pt x="30328" y="76524"/>
                    <a:pt x="32261" y="75370"/>
                  </a:cubicBezTo>
                  <a:lnTo>
                    <a:pt x="75993" y="48263"/>
                  </a:lnTo>
                  <a:cubicBezTo>
                    <a:pt x="78019" y="47082"/>
                    <a:pt x="78704" y="44482"/>
                    <a:pt x="77523" y="42455"/>
                  </a:cubicBezTo>
                  <a:cubicBezTo>
                    <a:pt x="77418" y="42274"/>
                    <a:pt x="77299" y="42102"/>
                    <a:pt x="77168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FE29553-28D8-95DE-E31C-427F1AC4F3D6}"/>
                </a:ext>
              </a:extLst>
            </p:cNvPr>
            <p:cNvSpPr/>
            <p:nvPr/>
          </p:nvSpPr>
          <p:spPr>
            <a:xfrm>
              <a:off x="8616591" y="3290395"/>
              <a:ext cx="77968" cy="75717"/>
            </a:xfrm>
            <a:custGeom>
              <a:avLst/>
              <a:gdLst>
                <a:gd name="connsiteX0" fmla="*/ 77167 w 77968"/>
                <a:gd name="connsiteY0" fmla="*/ 42034 h 75717"/>
                <a:gd name="connsiteX1" fmla="*/ 48886 w 77968"/>
                <a:gd name="connsiteY1" fmla="*/ 1736 h 75717"/>
                <a:gd name="connsiteX2" fmla="*/ 43246 w 77968"/>
                <a:gd name="connsiteY2" fmla="*/ 616 h 75717"/>
                <a:gd name="connsiteX3" fmla="*/ 43193 w 77968"/>
                <a:gd name="connsiteY3" fmla="*/ 651 h 75717"/>
                <a:gd name="connsiteX4" fmla="*/ 1811 w 77968"/>
                <a:gd name="connsiteY4" fmla="*/ 28210 h 75717"/>
                <a:gd name="connsiteX5" fmla="*/ 588 w 77968"/>
                <a:gd name="connsiteY5" fmla="*/ 33828 h 75717"/>
                <a:gd name="connsiteX6" fmla="*/ 636 w 77968"/>
                <a:gd name="connsiteY6" fmla="*/ 33902 h 75717"/>
                <a:gd name="connsiteX7" fmla="*/ 26568 w 77968"/>
                <a:gd name="connsiteY7" fmla="*/ 73749 h 75717"/>
                <a:gd name="connsiteX8" fmla="*/ 32261 w 77968"/>
                <a:gd name="connsiteY8" fmla="*/ 75014 h 75717"/>
                <a:gd name="connsiteX9" fmla="*/ 75993 w 77968"/>
                <a:gd name="connsiteY9" fmla="*/ 47907 h 75717"/>
                <a:gd name="connsiteX10" fmla="*/ 77256 w 77968"/>
                <a:gd name="connsiteY10" fmla="*/ 42167 h 75717"/>
                <a:gd name="connsiteX11" fmla="*/ 77167 w 77968"/>
                <a:gd name="connsiteY11" fmla="*/ 42034 h 7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968" h="75717">
                  <a:moveTo>
                    <a:pt x="77167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8" y="628"/>
                    <a:pt x="43211" y="639"/>
                    <a:pt x="43193" y="651"/>
                  </a:cubicBezTo>
                  <a:lnTo>
                    <a:pt x="1811" y="28210"/>
                  </a:lnTo>
                  <a:cubicBezTo>
                    <a:pt x="-78" y="29424"/>
                    <a:pt x="-626" y="31939"/>
                    <a:pt x="588" y="33828"/>
                  </a:cubicBezTo>
                  <a:cubicBezTo>
                    <a:pt x="604" y="33853"/>
                    <a:pt x="620" y="33878"/>
                    <a:pt x="636" y="33902"/>
                  </a:cubicBezTo>
                  <a:lnTo>
                    <a:pt x="26568" y="73749"/>
                  </a:lnTo>
                  <a:cubicBezTo>
                    <a:pt x="27802" y="75655"/>
                    <a:pt x="30336" y="76218"/>
                    <a:pt x="32261" y="75014"/>
                  </a:cubicBezTo>
                  <a:lnTo>
                    <a:pt x="75993" y="47907"/>
                  </a:lnTo>
                  <a:cubicBezTo>
                    <a:pt x="77927" y="46671"/>
                    <a:pt x="78492" y="44101"/>
                    <a:pt x="77256" y="42167"/>
                  </a:cubicBezTo>
                  <a:cubicBezTo>
                    <a:pt x="77227" y="42122"/>
                    <a:pt x="77198" y="42078"/>
                    <a:pt x="77167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9715C53-38ED-ABF2-5EEE-1AEC99901778}"/>
                </a:ext>
              </a:extLst>
            </p:cNvPr>
            <p:cNvSpPr/>
            <p:nvPr/>
          </p:nvSpPr>
          <p:spPr>
            <a:xfrm>
              <a:off x="9016171" y="2926440"/>
              <a:ext cx="74066" cy="72407"/>
            </a:xfrm>
            <a:custGeom>
              <a:avLst/>
              <a:gdLst>
                <a:gd name="connsiteX0" fmla="*/ 72442 w 74066"/>
                <a:gd name="connsiteY0" fmla="*/ 36072 h 72407"/>
                <a:gd name="connsiteX1" fmla="*/ 49672 w 74066"/>
                <a:gd name="connsiteY1" fmla="*/ 3635 h 72407"/>
                <a:gd name="connsiteX2" fmla="*/ 37474 w 74066"/>
                <a:gd name="connsiteY2" fmla="*/ 1376 h 72407"/>
                <a:gd name="connsiteX3" fmla="*/ 3772 w 74066"/>
                <a:gd name="connsiteY3" fmla="*/ 24145 h 72407"/>
                <a:gd name="connsiteX4" fmla="*/ 1332 w 74066"/>
                <a:gd name="connsiteY4" fmla="*/ 36343 h 72407"/>
                <a:gd name="connsiteX5" fmla="*/ 22204 w 74066"/>
                <a:gd name="connsiteY5" fmla="*/ 68420 h 72407"/>
                <a:gd name="connsiteX6" fmla="*/ 34312 w 74066"/>
                <a:gd name="connsiteY6" fmla="*/ 71040 h 72407"/>
                <a:gd name="connsiteX7" fmla="*/ 69911 w 74066"/>
                <a:gd name="connsiteY7" fmla="*/ 48722 h 72407"/>
                <a:gd name="connsiteX8" fmla="*/ 72538 w 74066"/>
                <a:gd name="connsiteY8" fmla="*/ 36216 h 72407"/>
                <a:gd name="connsiteX9" fmla="*/ 72441 w 74066"/>
                <a:gd name="connsiteY9" fmla="*/ 36072 h 7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66" h="72407">
                  <a:moveTo>
                    <a:pt x="72442" y="36072"/>
                  </a:moveTo>
                  <a:lnTo>
                    <a:pt x="49672" y="3635"/>
                  </a:lnTo>
                  <a:cubicBezTo>
                    <a:pt x="46847" y="-232"/>
                    <a:pt x="41496" y="-1222"/>
                    <a:pt x="37474" y="1376"/>
                  </a:cubicBezTo>
                  <a:lnTo>
                    <a:pt x="3772" y="24145"/>
                  </a:lnTo>
                  <a:cubicBezTo>
                    <a:pt x="-157" y="26915"/>
                    <a:pt x="-1229" y="32276"/>
                    <a:pt x="1332" y="36343"/>
                  </a:cubicBezTo>
                  <a:lnTo>
                    <a:pt x="22204" y="68420"/>
                  </a:lnTo>
                  <a:cubicBezTo>
                    <a:pt x="24912" y="72358"/>
                    <a:pt x="30218" y="73506"/>
                    <a:pt x="34312" y="71040"/>
                  </a:cubicBezTo>
                  <a:lnTo>
                    <a:pt x="69911" y="48722"/>
                  </a:lnTo>
                  <a:cubicBezTo>
                    <a:pt x="74090" y="45994"/>
                    <a:pt x="75266" y="40395"/>
                    <a:pt x="72538" y="36216"/>
                  </a:cubicBezTo>
                  <a:cubicBezTo>
                    <a:pt x="72506" y="36168"/>
                    <a:pt x="72474" y="36120"/>
                    <a:pt x="72441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4972254A-A059-7B35-B8D5-BA5A27A7042B}"/>
                </a:ext>
              </a:extLst>
            </p:cNvPr>
            <p:cNvSpPr/>
            <p:nvPr/>
          </p:nvSpPr>
          <p:spPr>
            <a:xfrm>
              <a:off x="8951685" y="2970945"/>
              <a:ext cx="74087" cy="72550"/>
            </a:xfrm>
            <a:custGeom>
              <a:avLst/>
              <a:gdLst>
                <a:gd name="connsiteX0" fmla="*/ 72505 w 74087"/>
                <a:gd name="connsiteY0" fmla="*/ 36203 h 72550"/>
                <a:gd name="connsiteX1" fmla="*/ 49735 w 74087"/>
                <a:gd name="connsiteY1" fmla="*/ 3675 h 72550"/>
                <a:gd name="connsiteX2" fmla="*/ 37447 w 74087"/>
                <a:gd name="connsiteY2" fmla="*/ 1416 h 72550"/>
                <a:gd name="connsiteX3" fmla="*/ 3835 w 74087"/>
                <a:gd name="connsiteY3" fmla="*/ 24186 h 72550"/>
                <a:gd name="connsiteX4" fmla="*/ 1304 w 74087"/>
                <a:gd name="connsiteY4" fmla="*/ 36384 h 72550"/>
                <a:gd name="connsiteX5" fmla="*/ 22177 w 74087"/>
                <a:gd name="connsiteY5" fmla="*/ 68460 h 72550"/>
                <a:gd name="connsiteX6" fmla="*/ 34374 w 74087"/>
                <a:gd name="connsiteY6" fmla="*/ 71170 h 72550"/>
                <a:gd name="connsiteX7" fmla="*/ 69975 w 74087"/>
                <a:gd name="connsiteY7" fmla="*/ 48762 h 72550"/>
                <a:gd name="connsiteX8" fmla="*/ 72531 w 74087"/>
                <a:gd name="connsiteY8" fmla="*/ 36242 h 72550"/>
                <a:gd name="connsiteX9" fmla="*/ 72504 w 74087"/>
                <a:gd name="connsiteY9" fmla="*/ 36203 h 7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550">
                  <a:moveTo>
                    <a:pt x="72505" y="36203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4186"/>
                  </a:lnTo>
                  <a:cubicBezTo>
                    <a:pt x="-125" y="26928"/>
                    <a:pt x="-1238" y="32293"/>
                    <a:pt x="1304" y="36384"/>
                  </a:cubicBezTo>
                  <a:lnTo>
                    <a:pt x="22177" y="68460"/>
                  </a:lnTo>
                  <a:cubicBezTo>
                    <a:pt x="24862" y="72482"/>
                    <a:pt x="30238" y="73677"/>
                    <a:pt x="34374" y="71170"/>
                  </a:cubicBezTo>
                  <a:lnTo>
                    <a:pt x="69975" y="48762"/>
                  </a:lnTo>
                  <a:cubicBezTo>
                    <a:pt x="74138" y="46011"/>
                    <a:pt x="75282" y="40406"/>
                    <a:pt x="72531" y="36242"/>
                  </a:cubicBezTo>
                  <a:cubicBezTo>
                    <a:pt x="72522" y="36229"/>
                    <a:pt x="72513" y="36216"/>
                    <a:pt x="72504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BBAB30C-CCE4-D860-2CEC-3A5616808F1A}"/>
                </a:ext>
              </a:extLst>
            </p:cNvPr>
            <p:cNvSpPr/>
            <p:nvPr/>
          </p:nvSpPr>
          <p:spPr>
            <a:xfrm>
              <a:off x="8887415" y="3015581"/>
              <a:ext cx="74087" cy="72460"/>
            </a:xfrm>
            <a:custGeom>
              <a:avLst/>
              <a:gdLst>
                <a:gd name="connsiteX0" fmla="*/ 72532 w 74087"/>
                <a:gd name="connsiteY0" fmla="*/ 36112 h 72460"/>
                <a:gd name="connsiteX1" fmla="*/ 49762 w 74087"/>
                <a:gd name="connsiteY1" fmla="*/ 3675 h 72460"/>
                <a:gd name="connsiteX2" fmla="*/ 37474 w 74087"/>
                <a:gd name="connsiteY2" fmla="*/ 1416 h 72460"/>
                <a:gd name="connsiteX3" fmla="*/ 3772 w 74087"/>
                <a:gd name="connsiteY3" fmla="*/ 24095 h 72460"/>
                <a:gd name="connsiteX4" fmla="*/ 1332 w 74087"/>
                <a:gd name="connsiteY4" fmla="*/ 36293 h 72460"/>
                <a:gd name="connsiteX5" fmla="*/ 22204 w 74087"/>
                <a:gd name="connsiteY5" fmla="*/ 68369 h 72460"/>
                <a:gd name="connsiteX6" fmla="*/ 34402 w 74087"/>
                <a:gd name="connsiteY6" fmla="*/ 71080 h 72460"/>
                <a:gd name="connsiteX7" fmla="*/ 69911 w 74087"/>
                <a:gd name="connsiteY7" fmla="*/ 48672 h 72460"/>
                <a:gd name="connsiteX8" fmla="*/ 72572 w 74087"/>
                <a:gd name="connsiteY8" fmla="*/ 36174 h 72460"/>
                <a:gd name="connsiteX9" fmla="*/ 72532 w 74087"/>
                <a:gd name="connsiteY9" fmla="*/ 36113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460">
                  <a:moveTo>
                    <a:pt x="72532" y="36112"/>
                  </a:moveTo>
                  <a:lnTo>
                    <a:pt x="49762" y="3675"/>
                  </a:lnTo>
                  <a:cubicBezTo>
                    <a:pt x="46930" y="-245"/>
                    <a:pt x="41515" y="-1241"/>
                    <a:pt x="37474" y="1416"/>
                  </a:cubicBezTo>
                  <a:lnTo>
                    <a:pt x="3772" y="24095"/>
                  </a:lnTo>
                  <a:cubicBezTo>
                    <a:pt x="-157" y="26865"/>
                    <a:pt x="-1229" y="32225"/>
                    <a:pt x="1332" y="36293"/>
                  </a:cubicBezTo>
                  <a:lnTo>
                    <a:pt x="22204" y="68369"/>
                  </a:lnTo>
                  <a:cubicBezTo>
                    <a:pt x="24889" y="72392"/>
                    <a:pt x="30266" y="73587"/>
                    <a:pt x="34402" y="71080"/>
                  </a:cubicBezTo>
                  <a:lnTo>
                    <a:pt x="69911" y="48672"/>
                  </a:lnTo>
                  <a:cubicBezTo>
                    <a:pt x="74097" y="45955"/>
                    <a:pt x="75289" y="40360"/>
                    <a:pt x="72572" y="36174"/>
                  </a:cubicBezTo>
                  <a:cubicBezTo>
                    <a:pt x="72559" y="36153"/>
                    <a:pt x="72545" y="36133"/>
                    <a:pt x="72532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F68E4B52-EBCF-F92E-4FC2-44FC8289ED7E}"/>
                </a:ext>
              </a:extLst>
            </p:cNvPr>
            <p:cNvSpPr/>
            <p:nvPr/>
          </p:nvSpPr>
          <p:spPr>
            <a:xfrm>
              <a:off x="8823081" y="3060167"/>
              <a:ext cx="74243" cy="72742"/>
            </a:xfrm>
            <a:custGeom>
              <a:avLst/>
              <a:gdLst>
                <a:gd name="connsiteX0" fmla="*/ 72442 w 74243"/>
                <a:gd name="connsiteY0" fmla="*/ 36073 h 72742"/>
                <a:gd name="connsiteX1" fmla="*/ 49672 w 74243"/>
                <a:gd name="connsiteY1" fmla="*/ 3635 h 72742"/>
                <a:gd name="connsiteX2" fmla="*/ 37475 w 74243"/>
                <a:gd name="connsiteY2" fmla="*/ 1376 h 72742"/>
                <a:gd name="connsiteX3" fmla="*/ 3772 w 74243"/>
                <a:gd name="connsiteY3" fmla="*/ 24055 h 72742"/>
                <a:gd name="connsiteX4" fmla="*/ 1332 w 74243"/>
                <a:gd name="connsiteY4" fmla="*/ 36253 h 72742"/>
                <a:gd name="connsiteX5" fmla="*/ 22205 w 74243"/>
                <a:gd name="connsiteY5" fmla="*/ 68691 h 72742"/>
                <a:gd name="connsiteX6" fmla="*/ 34312 w 74243"/>
                <a:gd name="connsiteY6" fmla="*/ 71401 h 72742"/>
                <a:gd name="connsiteX7" fmla="*/ 69912 w 74243"/>
                <a:gd name="connsiteY7" fmla="*/ 49084 h 72742"/>
                <a:gd name="connsiteX8" fmla="*/ 72826 w 74243"/>
                <a:gd name="connsiteY8" fmla="*/ 36642 h 72742"/>
                <a:gd name="connsiteX9" fmla="*/ 72442 w 74243"/>
                <a:gd name="connsiteY9" fmla="*/ 36072 h 72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243" h="72742">
                  <a:moveTo>
                    <a:pt x="72442" y="36073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055"/>
                  </a:lnTo>
                  <a:cubicBezTo>
                    <a:pt x="-157" y="26825"/>
                    <a:pt x="-1229" y="32185"/>
                    <a:pt x="1332" y="36253"/>
                  </a:cubicBezTo>
                  <a:lnTo>
                    <a:pt x="22205" y="68691"/>
                  </a:lnTo>
                  <a:cubicBezTo>
                    <a:pt x="24884" y="72660"/>
                    <a:pt x="30196" y="73850"/>
                    <a:pt x="34312" y="71401"/>
                  </a:cubicBezTo>
                  <a:lnTo>
                    <a:pt x="69912" y="49084"/>
                  </a:lnTo>
                  <a:cubicBezTo>
                    <a:pt x="74152" y="46453"/>
                    <a:pt x="75457" y="40882"/>
                    <a:pt x="72826" y="36642"/>
                  </a:cubicBezTo>
                  <a:cubicBezTo>
                    <a:pt x="72705" y="36447"/>
                    <a:pt x="72577" y="36257"/>
                    <a:pt x="72442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F0066D4-4E30-873D-B212-37A277129248}"/>
                </a:ext>
              </a:extLst>
            </p:cNvPr>
            <p:cNvSpPr/>
            <p:nvPr/>
          </p:nvSpPr>
          <p:spPr>
            <a:xfrm>
              <a:off x="8757309" y="3102816"/>
              <a:ext cx="78121" cy="76140"/>
            </a:xfrm>
            <a:custGeom>
              <a:avLst/>
              <a:gdLst>
                <a:gd name="connsiteX0" fmla="*/ 77133 w 78121"/>
                <a:gd name="connsiteY0" fmla="*/ 42034 h 76140"/>
                <a:gd name="connsiteX1" fmla="*/ 48852 w 78121"/>
                <a:gd name="connsiteY1" fmla="*/ 1736 h 76140"/>
                <a:gd name="connsiteX2" fmla="*/ 43212 w 78121"/>
                <a:gd name="connsiteY2" fmla="*/ 616 h 76140"/>
                <a:gd name="connsiteX3" fmla="*/ 43159 w 78121"/>
                <a:gd name="connsiteY3" fmla="*/ 651 h 76140"/>
                <a:gd name="connsiteX4" fmla="*/ 1776 w 78121"/>
                <a:gd name="connsiteY4" fmla="*/ 28571 h 76140"/>
                <a:gd name="connsiteX5" fmla="*/ 602 w 78121"/>
                <a:gd name="connsiteY5" fmla="*/ 34264 h 76140"/>
                <a:gd name="connsiteX6" fmla="*/ 26534 w 78121"/>
                <a:gd name="connsiteY6" fmla="*/ 74201 h 76140"/>
                <a:gd name="connsiteX7" fmla="*/ 32153 w 78121"/>
                <a:gd name="connsiteY7" fmla="*/ 75424 h 76140"/>
                <a:gd name="connsiteX8" fmla="*/ 32227 w 78121"/>
                <a:gd name="connsiteY8" fmla="*/ 75375 h 76140"/>
                <a:gd name="connsiteX9" fmla="*/ 75958 w 78121"/>
                <a:gd name="connsiteY9" fmla="*/ 48269 h 76140"/>
                <a:gd name="connsiteX10" fmla="*/ 77521 w 78121"/>
                <a:gd name="connsiteY10" fmla="*/ 42602 h 76140"/>
                <a:gd name="connsiteX11" fmla="*/ 77133 w 78121"/>
                <a:gd name="connsiteY11" fmla="*/ 42034 h 7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21" h="76140">
                  <a:moveTo>
                    <a:pt x="77133" y="42034"/>
                  </a:moveTo>
                  <a:lnTo>
                    <a:pt x="48852" y="1736"/>
                  </a:lnTo>
                  <a:cubicBezTo>
                    <a:pt x="47604" y="-131"/>
                    <a:pt x="45078" y="-632"/>
                    <a:pt x="43212" y="616"/>
                  </a:cubicBezTo>
                  <a:cubicBezTo>
                    <a:pt x="43194" y="628"/>
                    <a:pt x="43177" y="639"/>
                    <a:pt x="43159" y="651"/>
                  </a:cubicBezTo>
                  <a:lnTo>
                    <a:pt x="1776" y="28571"/>
                  </a:lnTo>
                  <a:cubicBezTo>
                    <a:pt x="-98" y="29834"/>
                    <a:pt x="-619" y="32362"/>
                    <a:pt x="602" y="34264"/>
                  </a:cubicBezTo>
                  <a:lnTo>
                    <a:pt x="26534" y="74201"/>
                  </a:lnTo>
                  <a:cubicBezTo>
                    <a:pt x="27748" y="76090"/>
                    <a:pt x="30263" y="76638"/>
                    <a:pt x="32153" y="75424"/>
                  </a:cubicBezTo>
                  <a:cubicBezTo>
                    <a:pt x="32178" y="75408"/>
                    <a:pt x="32202" y="75392"/>
                    <a:pt x="32227" y="75375"/>
                  </a:cubicBezTo>
                  <a:lnTo>
                    <a:pt x="75958" y="48269"/>
                  </a:lnTo>
                  <a:cubicBezTo>
                    <a:pt x="77955" y="47135"/>
                    <a:pt x="78654" y="44599"/>
                    <a:pt x="77521" y="42602"/>
                  </a:cubicBezTo>
                  <a:cubicBezTo>
                    <a:pt x="77407" y="42403"/>
                    <a:pt x="77278" y="42213"/>
                    <a:pt x="77133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043931A-64A8-A050-A803-8F9A51259910}"/>
                </a:ext>
              </a:extLst>
            </p:cNvPr>
            <p:cNvSpPr/>
            <p:nvPr/>
          </p:nvSpPr>
          <p:spPr>
            <a:xfrm>
              <a:off x="8699927" y="3142300"/>
              <a:ext cx="78128" cy="76080"/>
            </a:xfrm>
            <a:custGeom>
              <a:avLst/>
              <a:gdLst>
                <a:gd name="connsiteX0" fmla="*/ 77140 w 78128"/>
                <a:gd name="connsiteY0" fmla="*/ 42036 h 76080"/>
                <a:gd name="connsiteX1" fmla="*/ 48859 w 78128"/>
                <a:gd name="connsiteY1" fmla="*/ 1647 h 76080"/>
                <a:gd name="connsiteX2" fmla="*/ 43076 w 78128"/>
                <a:gd name="connsiteY2" fmla="*/ 653 h 76080"/>
                <a:gd name="connsiteX3" fmla="*/ 1783 w 78128"/>
                <a:gd name="connsiteY3" fmla="*/ 28483 h 76080"/>
                <a:gd name="connsiteX4" fmla="*/ 609 w 78128"/>
                <a:gd name="connsiteY4" fmla="*/ 34266 h 76080"/>
                <a:gd name="connsiteX5" fmla="*/ 26541 w 78128"/>
                <a:gd name="connsiteY5" fmla="*/ 74112 h 76080"/>
                <a:gd name="connsiteX6" fmla="*/ 32233 w 78128"/>
                <a:gd name="connsiteY6" fmla="*/ 75378 h 76080"/>
                <a:gd name="connsiteX7" fmla="*/ 75966 w 78128"/>
                <a:gd name="connsiteY7" fmla="*/ 48271 h 76080"/>
                <a:gd name="connsiteX8" fmla="*/ 77528 w 78128"/>
                <a:gd name="connsiteY8" fmla="*/ 42604 h 76080"/>
                <a:gd name="connsiteX9" fmla="*/ 77140 w 78128"/>
                <a:gd name="connsiteY9" fmla="*/ 42036 h 7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128" h="76080">
                  <a:moveTo>
                    <a:pt x="77140" y="42036"/>
                  </a:moveTo>
                  <a:lnTo>
                    <a:pt x="48859" y="1647"/>
                  </a:lnTo>
                  <a:cubicBezTo>
                    <a:pt x="47507" y="-177"/>
                    <a:pt x="44959" y="-614"/>
                    <a:pt x="43076" y="653"/>
                  </a:cubicBezTo>
                  <a:lnTo>
                    <a:pt x="1783" y="28483"/>
                  </a:lnTo>
                  <a:cubicBezTo>
                    <a:pt x="-102" y="29779"/>
                    <a:pt x="-622" y="32336"/>
                    <a:pt x="609" y="34266"/>
                  </a:cubicBezTo>
                  <a:lnTo>
                    <a:pt x="26541" y="74112"/>
                  </a:lnTo>
                  <a:cubicBezTo>
                    <a:pt x="27774" y="76018"/>
                    <a:pt x="30308" y="76581"/>
                    <a:pt x="32233" y="75378"/>
                  </a:cubicBezTo>
                  <a:lnTo>
                    <a:pt x="75966" y="48271"/>
                  </a:lnTo>
                  <a:cubicBezTo>
                    <a:pt x="77962" y="47137"/>
                    <a:pt x="78661" y="44600"/>
                    <a:pt x="77528" y="42604"/>
                  </a:cubicBezTo>
                  <a:cubicBezTo>
                    <a:pt x="77414" y="42404"/>
                    <a:pt x="77285" y="42214"/>
                    <a:pt x="77140" y="4203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7A4DAC3-4545-501B-22AB-3811CE4F63AE}"/>
                </a:ext>
              </a:extLst>
            </p:cNvPr>
            <p:cNvSpPr/>
            <p:nvPr/>
          </p:nvSpPr>
          <p:spPr>
            <a:xfrm>
              <a:off x="8636077" y="3186212"/>
              <a:ext cx="78209" cy="76080"/>
            </a:xfrm>
            <a:custGeom>
              <a:avLst/>
              <a:gdLst>
                <a:gd name="connsiteX0" fmla="*/ 77199 w 78209"/>
                <a:gd name="connsiteY0" fmla="*/ 42036 h 76080"/>
                <a:gd name="connsiteX1" fmla="*/ 48918 w 78209"/>
                <a:gd name="connsiteY1" fmla="*/ 1647 h 76080"/>
                <a:gd name="connsiteX2" fmla="*/ 43135 w 78209"/>
                <a:gd name="connsiteY2" fmla="*/ 653 h 76080"/>
                <a:gd name="connsiteX3" fmla="*/ 1752 w 78209"/>
                <a:gd name="connsiteY3" fmla="*/ 28483 h 76080"/>
                <a:gd name="connsiteX4" fmla="*/ 577 w 78209"/>
                <a:gd name="connsiteY4" fmla="*/ 34266 h 76080"/>
                <a:gd name="connsiteX5" fmla="*/ 26600 w 78209"/>
                <a:gd name="connsiteY5" fmla="*/ 74112 h 76080"/>
                <a:gd name="connsiteX6" fmla="*/ 32292 w 78209"/>
                <a:gd name="connsiteY6" fmla="*/ 75378 h 76080"/>
                <a:gd name="connsiteX7" fmla="*/ 75934 w 78209"/>
                <a:gd name="connsiteY7" fmla="*/ 48271 h 76080"/>
                <a:gd name="connsiteX8" fmla="*/ 77705 w 78209"/>
                <a:gd name="connsiteY8" fmla="*/ 42800 h 76080"/>
                <a:gd name="connsiteX9" fmla="*/ 77199 w 78209"/>
                <a:gd name="connsiteY9" fmla="*/ 42036 h 7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209" h="76080">
                  <a:moveTo>
                    <a:pt x="77199" y="42036"/>
                  </a:moveTo>
                  <a:lnTo>
                    <a:pt x="48918" y="1647"/>
                  </a:lnTo>
                  <a:cubicBezTo>
                    <a:pt x="47565" y="-177"/>
                    <a:pt x="45018" y="-614"/>
                    <a:pt x="43135" y="653"/>
                  </a:cubicBezTo>
                  <a:lnTo>
                    <a:pt x="1752" y="28483"/>
                  </a:lnTo>
                  <a:cubicBezTo>
                    <a:pt x="-93" y="29806"/>
                    <a:pt x="-605" y="32328"/>
                    <a:pt x="577" y="34266"/>
                  </a:cubicBezTo>
                  <a:lnTo>
                    <a:pt x="26600" y="74112"/>
                  </a:lnTo>
                  <a:cubicBezTo>
                    <a:pt x="27833" y="76018"/>
                    <a:pt x="30367" y="76581"/>
                    <a:pt x="32292" y="75378"/>
                  </a:cubicBezTo>
                  <a:lnTo>
                    <a:pt x="75934" y="48271"/>
                  </a:lnTo>
                  <a:cubicBezTo>
                    <a:pt x="77934" y="47249"/>
                    <a:pt x="78727" y="44800"/>
                    <a:pt x="77705" y="42800"/>
                  </a:cubicBezTo>
                  <a:cubicBezTo>
                    <a:pt x="77566" y="42527"/>
                    <a:pt x="77396" y="42271"/>
                    <a:pt x="77199" y="4203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BD920A9-0A8C-906B-B901-A45D60B3B3E6}"/>
                </a:ext>
              </a:extLst>
            </p:cNvPr>
            <p:cNvSpPr/>
            <p:nvPr/>
          </p:nvSpPr>
          <p:spPr>
            <a:xfrm>
              <a:off x="8574312" y="3229217"/>
              <a:ext cx="78170" cy="76158"/>
            </a:xfrm>
            <a:custGeom>
              <a:avLst/>
              <a:gdLst>
                <a:gd name="connsiteX0" fmla="*/ 77160 w 78170"/>
                <a:gd name="connsiteY0" fmla="*/ 42041 h 76158"/>
                <a:gd name="connsiteX1" fmla="*/ 48879 w 78170"/>
                <a:gd name="connsiteY1" fmla="*/ 1742 h 76158"/>
                <a:gd name="connsiteX2" fmla="*/ 43103 w 78170"/>
                <a:gd name="connsiteY2" fmla="*/ 654 h 76158"/>
                <a:gd name="connsiteX3" fmla="*/ 43096 w 78170"/>
                <a:gd name="connsiteY3" fmla="*/ 658 h 76158"/>
                <a:gd name="connsiteX4" fmla="*/ 1714 w 78170"/>
                <a:gd name="connsiteY4" fmla="*/ 28578 h 76158"/>
                <a:gd name="connsiteX5" fmla="*/ 629 w 78170"/>
                <a:gd name="connsiteY5" fmla="*/ 34270 h 76158"/>
                <a:gd name="connsiteX6" fmla="*/ 26561 w 78170"/>
                <a:gd name="connsiteY6" fmla="*/ 74117 h 76158"/>
                <a:gd name="connsiteX7" fmla="*/ 32000 w 78170"/>
                <a:gd name="connsiteY7" fmla="*/ 75544 h 76158"/>
                <a:gd name="connsiteX8" fmla="*/ 32254 w 78170"/>
                <a:gd name="connsiteY8" fmla="*/ 75382 h 76158"/>
                <a:gd name="connsiteX9" fmla="*/ 75895 w 78170"/>
                <a:gd name="connsiteY9" fmla="*/ 48276 h 76158"/>
                <a:gd name="connsiteX10" fmla="*/ 77667 w 78170"/>
                <a:gd name="connsiteY10" fmla="*/ 42805 h 76158"/>
                <a:gd name="connsiteX11" fmla="*/ 77160 w 78170"/>
                <a:gd name="connsiteY11" fmla="*/ 42041 h 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70" h="76158">
                  <a:moveTo>
                    <a:pt x="77160" y="42041"/>
                  </a:moveTo>
                  <a:lnTo>
                    <a:pt x="48879" y="1742"/>
                  </a:lnTo>
                  <a:cubicBezTo>
                    <a:pt x="47585" y="-153"/>
                    <a:pt x="44998" y="-641"/>
                    <a:pt x="43103" y="654"/>
                  </a:cubicBezTo>
                  <a:cubicBezTo>
                    <a:pt x="43101" y="655"/>
                    <a:pt x="43098" y="657"/>
                    <a:pt x="43096" y="658"/>
                  </a:cubicBezTo>
                  <a:lnTo>
                    <a:pt x="1714" y="28578"/>
                  </a:lnTo>
                  <a:cubicBezTo>
                    <a:pt x="-129" y="29869"/>
                    <a:pt x="-610" y="32392"/>
                    <a:pt x="629" y="34270"/>
                  </a:cubicBezTo>
                  <a:lnTo>
                    <a:pt x="26561" y="74117"/>
                  </a:lnTo>
                  <a:cubicBezTo>
                    <a:pt x="27669" y="76013"/>
                    <a:pt x="30104" y="76652"/>
                    <a:pt x="32000" y="75544"/>
                  </a:cubicBezTo>
                  <a:cubicBezTo>
                    <a:pt x="32086" y="75493"/>
                    <a:pt x="32171" y="75440"/>
                    <a:pt x="32254" y="75382"/>
                  </a:cubicBezTo>
                  <a:lnTo>
                    <a:pt x="75895" y="48276"/>
                  </a:lnTo>
                  <a:cubicBezTo>
                    <a:pt x="77895" y="47254"/>
                    <a:pt x="78688" y="44805"/>
                    <a:pt x="77667" y="42805"/>
                  </a:cubicBezTo>
                  <a:cubicBezTo>
                    <a:pt x="77527" y="42532"/>
                    <a:pt x="77357" y="42276"/>
                    <a:pt x="77160" y="4204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E21940FE-F7BF-CB33-41CA-631E28894D63}"/>
                </a:ext>
              </a:extLst>
            </p:cNvPr>
            <p:cNvSpPr/>
            <p:nvPr/>
          </p:nvSpPr>
          <p:spPr>
            <a:xfrm>
              <a:off x="8554788" y="3333229"/>
              <a:ext cx="78159" cy="76041"/>
            </a:xfrm>
            <a:custGeom>
              <a:avLst/>
              <a:gdLst>
                <a:gd name="connsiteX0" fmla="*/ 77168 w 78159"/>
                <a:gd name="connsiteY0" fmla="*/ 41938 h 76041"/>
                <a:gd name="connsiteX1" fmla="*/ 48886 w 78159"/>
                <a:gd name="connsiteY1" fmla="*/ 1640 h 76041"/>
                <a:gd name="connsiteX2" fmla="*/ 43194 w 78159"/>
                <a:gd name="connsiteY2" fmla="*/ 646 h 76041"/>
                <a:gd name="connsiteX3" fmla="*/ 1811 w 78159"/>
                <a:gd name="connsiteY3" fmla="*/ 28475 h 76041"/>
                <a:gd name="connsiteX4" fmla="*/ 588 w 78159"/>
                <a:gd name="connsiteY4" fmla="*/ 34094 h 76041"/>
                <a:gd name="connsiteX5" fmla="*/ 636 w 78159"/>
                <a:gd name="connsiteY5" fmla="*/ 34168 h 76041"/>
                <a:gd name="connsiteX6" fmla="*/ 26568 w 78159"/>
                <a:gd name="connsiteY6" fmla="*/ 74105 h 76041"/>
                <a:gd name="connsiteX7" fmla="*/ 32261 w 78159"/>
                <a:gd name="connsiteY7" fmla="*/ 75370 h 76041"/>
                <a:gd name="connsiteX8" fmla="*/ 75993 w 78159"/>
                <a:gd name="connsiteY8" fmla="*/ 48263 h 76041"/>
                <a:gd name="connsiteX9" fmla="*/ 77523 w 78159"/>
                <a:gd name="connsiteY9" fmla="*/ 42455 h 76041"/>
                <a:gd name="connsiteX10" fmla="*/ 77168 w 78159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59" h="76041">
                  <a:moveTo>
                    <a:pt x="77168" y="41938"/>
                  </a:moveTo>
                  <a:lnTo>
                    <a:pt x="48886" y="1640"/>
                  </a:lnTo>
                  <a:cubicBezTo>
                    <a:pt x="47567" y="-172"/>
                    <a:pt x="45049" y="-612"/>
                    <a:pt x="43194" y="646"/>
                  </a:cubicBezTo>
                  <a:lnTo>
                    <a:pt x="1811" y="28475"/>
                  </a:lnTo>
                  <a:cubicBezTo>
                    <a:pt x="-78" y="29689"/>
                    <a:pt x="-626" y="32204"/>
                    <a:pt x="588" y="34094"/>
                  </a:cubicBezTo>
                  <a:cubicBezTo>
                    <a:pt x="604" y="34119"/>
                    <a:pt x="620" y="34143"/>
                    <a:pt x="636" y="34168"/>
                  </a:cubicBezTo>
                  <a:lnTo>
                    <a:pt x="26568" y="74105"/>
                  </a:lnTo>
                  <a:cubicBezTo>
                    <a:pt x="27831" y="75969"/>
                    <a:pt x="30328" y="76524"/>
                    <a:pt x="32261" y="75370"/>
                  </a:cubicBezTo>
                  <a:lnTo>
                    <a:pt x="75993" y="48263"/>
                  </a:lnTo>
                  <a:cubicBezTo>
                    <a:pt x="78019" y="47082"/>
                    <a:pt x="78704" y="44482"/>
                    <a:pt x="77523" y="42455"/>
                  </a:cubicBezTo>
                  <a:cubicBezTo>
                    <a:pt x="77418" y="42274"/>
                    <a:pt x="77299" y="42102"/>
                    <a:pt x="77168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6B9720B-178D-7F3B-F772-38E0CBA7E509}"/>
                </a:ext>
              </a:extLst>
            </p:cNvPr>
            <p:cNvSpPr/>
            <p:nvPr/>
          </p:nvSpPr>
          <p:spPr>
            <a:xfrm>
              <a:off x="8492984" y="3375962"/>
              <a:ext cx="78156" cy="76078"/>
            </a:xfrm>
            <a:custGeom>
              <a:avLst/>
              <a:gdLst>
                <a:gd name="connsiteX0" fmla="*/ 77168 w 78156"/>
                <a:gd name="connsiteY0" fmla="*/ 42034 h 76078"/>
                <a:gd name="connsiteX1" fmla="*/ 48886 w 78156"/>
                <a:gd name="connsiteY1" fmla="*/ 1736 h 76078"/>
                <a:gd name="connsiteX2" fmla="*/ 43246 w 78156"/>
                <a:gd name="connsiteY2" fmla="*/ 616 h 76078"/>
                <a:gd name="connsiteX3" fmla="*/ 43194 w 78156"/>
                <a:gd name="connsiteY3" fmla="*/ 651 h 76078"/>
                <a:gd name="connsiteX4" fmla="*/ 1811 w 78156"/>
                <a:gd name="connsiteY4" fmla="*/ 28571 h 76078"/>
                <a:gd name="connsiteX5" fmla="*/ 588 w 78156"/>
                <a:gd name="connsiteY5" fmla="*/ 34190 h 76078"/>
                <a:gd name="connsiteX6" fmla="*/ 636 w 78156"/>
                <a:gd name="connsiteY6" fmla="*/ 34264 h 76078"/>
                <a:gd name="connsiteX7" fmla="*/ 26569 w 78156"/>
                <a:gd name="connsiteY7" fmla="*/ 74110 h 76078"/>
                <a:gd name="connsiteX8" fmla="*/ 32261 w 78156"/>
                <a:gd name="connsiteY8" fmla="*/ 75375 h 76078"/>
                <a:gd name="connsiteX9" fmla="*/ 75993 w 78156"/>
                <a:gd name="connsiteY9" fmla="*/ 48269 h 76078"/>
                <a:gd name="connsiteX10" fmla="*/ 77556 w 78156"/>
                <a:gd name="connsiteY10" fmla="*/ 42602 h 76078"/>
                <a:gd name="connsiteX11" fmla="*/ 77168 w 78156"/>
                <a:gd name="connsiteY11" fmla="*/ 42034 h 7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9" y="74110"/>
                  </a:lnTo>
                  <a:cubicBezTo>
                    <a:pt x="27803" y="76016"/>
                    <a:pt x="30337" y="76579"/>
                    <a:pt x="32261" y="75375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C753AA8-D733-3910-6776-925BD4FCBDB6}"/>
                </a:ext>
              </a:extLst>
            </p:cNvPr>
            <p:cNvSpPr/>
            <p:nvPr/>
          </p:nvSpPr>
          <p:spPr>
            <a:xfrm>
              <a:off x="8590954" y="3121730"/>
              <a:ext cx="77178" cy="75033"/>
            </a:xfrm>
            <a:custGeom>
              <a:avLst/>
              <a:gdLst>
                <a:gd name="connsiteX0" fmla="*/ 76240 w 77178"/>
                <a:gd name="connsiteY0" fmla="*/ 40198 h 75033"/>
                <a:gd name="connsiteX1" fmla="*/ 49133 w 77178"/>
                <a:gd name="connsiteY1" fmla="*/ 2249 h 75033"/>
                <a:gd name="connsiteX2" fmla="*/ 41453 w 77178"/>
                <a:gd name="connsiteY2" fmla="*/ 893 h 75033"/>
                <a:gd name="connsiteX3" fmla="*/ 2419 w 77178"/>
                <a:gd name="connsiteY3" fmla="*/ 27187 h 75033"/>
                <a:gd name="connsiteX4" fmla="*/ 853 w 77178"/>
                <a:gd name="connsiteY4" fmla="*/ 34823 h 75033"/>
                <a:gd name="connsiteX5" fmla="*/ 883 w 77178"/>
                <a:gd name="connsiteY5" fmla="*/ 34867 h 75033"/>
                <a:gd name="connsiteX6" fmla="*/ 25279 w 77178"/>
                <a:gd name="connsiteY6" fmla="*/ 72365 h 75033"/>
                <a:gd name="connsiteX7" fmla="*/ 32731 w 77178"/>
                <a:gd name="connsiteY7" fmla="*/ 74169 h 75033"/>
                <a:gd name="connsiteX8" fmla="*/ 32869 w 77178"/>
                <a:gd name="connsiteY8" fmla="*/ 74081 h 75033"/>
                <a:gd name="connsiteX9" fmla="*/ 74162 w 77178"/>
                <a:gd name="connsiteY9" fmla="*/ 48149 h 75033"/>
                <a:gd name="connsiteX10" fmla="*/ 76455 w 77178"/>
                <a:gd name="connsiteY10" fmla="*/ 40566 h 75033"/>
                <a:gd name="connsiteX11" fmla="*/ 76240 w 77178"/>
                <a:gd name="connsiteY11" fmla="*/ 40198 h 7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178" h="75033">
                  <a:moveTo>
                    <a:pt x="76240" y="40198"/>
                  </a:moveTo>
                  <a:lnTo>
                    <a:pt x="49133" y="2249"/>
                  </a:lnTo>
                  <a:cubicBezTo>
                    <a:pt x="47359" y="-204"/>
                    <a:pt x="43958" y="-804"/>
                    <a:pt x="41453" y="893"/>
                  </a:cubicBezTo>
                  <a:lnTo>
                    <a:pt x="2419" y="27187"/>
                  </a:lnTo>
                  <a:cubicBezTo>
                    <a:pt x="-122" y="28863"/>
                    <a:pt x="-823" y="32282"/>
                    <a:pt x="853" y="34823"/>
                  </a:cubicBezTo>
                  <a:cubicBezTo>
                    <a:pt x="863" y="34838"/>
                    <a:pt x="873" y="34852"/>
                    <a:pt x="883" y="34867"/>
                  </a:cubicBezTo>
                  <a:lnTo>
                    <a:pt x="25279" y="72365"/>
                  </a:lnTo>
                  <a:cubicBezTo>
                    <a:pt x="26838" y="74921"/>
                    <a:pt x="30174" y="75728"/>
                    <a:pt x="32731" y="74169"/>
                  </a:cubicBezTo>
                  <a:cubicBezTo>
                    <a:pt x="32777" y="74140"/>
                    <a:pt x="32823" y="74111"/>
                    <a:pt x="32869" y="74081"/>
                  </a:cubicBezTo>
                  <a:lnTo>
                    <a:pt x="74162" y="48149"/>
                  </a:lnTo>
                  <a:cubicBezTo>
                    <a:pt x="76889" y="46689"/>
                    <a:pt x="77916" y="43294"/>
                    <a:pt x="76455" y="40566"/>
                  </a:cubicBezTo>
                  <a:cubicBezTo>
                    <a:pt x="76388" y="40441"/>
                    <a:pt x="76316" y="40318"/>
                    <a:pt x="76240" y="4019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80E06EE-B611-B2B0-DD2E-B068B481EAB4}"/>
                </a:ext>
              </a:extLst>
            </p:cNvPr>
            <p:cNvSpPr/>
            <p:nvPr/>
          </p:nvSpPr>
          <p:spPr>
            <a:xfrm>
              <a:off x="8529609" y="3164463"/>
              <a:ext cx="77029" cy="75422"/>
            </a:xfrm>
            <a:custGeom>
              <a:avLst/>
              <a:gdLst>
                <a:gd name="connsiteX0" fmla="*/ 75782 w 77029"/>
                <a:gd name="connsiteY0" fmla="*/ 40294 h 75422"/>
                <a:gd name="connsiteX1" fmla="*/ 49127 w 77029"/>
                <a:gd name="connsiteY1" fmla="*/ 2344 h 75422"/>
                <a:gd name="connsiteX2" fmla="*/ 41470 w 77029"/>
                <a:gd name="connsiteY2" fmla="*/ 882 h 75422"/>
                <a:gd name="connsiteX3" fmla="*/ 41447 w 77029"/>
                <a:gd name="connsiteY3" fmla="*/ 899 h 75422"/>
                <a:gd name="connsiteX4" fmla="*/ 2413 w 77029"/>
                <a:gd name="connsiteY4" fmla="*/ 27644 h 75422"/>
                <a:gd name="connsiteX5" fmla="*/ 816 w 77029"/>
                <a:gd name="connsiteY5" fmla="*/ 35143 h 75422"/>
                <a:gd name="connsiteX6" fmla="*/ 876 w 77029"/>
                <a:gd name="connsiteY6" fmla="*/ 35234 h 75422"/>
                <a:gd name="connsiteX7" fmla="*/ 25272 w 77029"/>
                <a:gd name="connsiteY7" fmla="*/ 72822 h 75422"/>
                <a:gd name="connsiteX8" fmla="*/ 32863 w 77029"/>
                <a:gd name="connsiteY8" fmla="*/ 74538 h 75422"/>
                <a:gd name="connsiteX9" fmla="*/ 74155 w 77029"/>
                <a:gd name="connsiteY9" fmla="*/ 48606 h 75422"/>
                <a:gd name="connsiteX10" fmla="*/ 76229 w 77029"/>
                <a:gd name="connsiteY10" fmla="*/ 40961 h 75422"/>
                <a:gd name="connsiteX11" fmla="*/ 75781 w 77029"/>
                <a:gd name="connsiteY11" fmla="*/ 40294 h 7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029" h="75422">
                  <a:moveTo>
                    <a:pt x="75782" y="40294"/>
                  </a:moveTo>
                  <a:lnTo>
                    <a:pt x="49127" y="2344"/>
                  </a:lnTo>
                  <a:cubicBezTo>
                    <a:pt x="47416" y="-174"/>
                    <a:pt x="43988" y="-828"/>
                    <a:pt x="41470" y="882"/>
                  </a:cubicBezTo>
                  <a:cubicBezTo>
                    <a:pt x="41463" y="888"/>
                    <a:pt x="41454" y="893"/>
                    <a:pt x="41447" y="899"/>
                  </a:cubicBezTo>
                  <a:lnTo>
                    <a:pt x="2413" y="27644"/>
                  </a:lnTo>
                  <a:cubicBezTo>
                    <a:pt x="-99" y="29274"/>
                    <a:pt x="-813" y="32631"/>
                    <a:pt x="816" y="35143"/>
                  </a:cubicBezTo>
                  <a:cubicBezTo>
                    <a:pt x="836" y="35173"/>
                    <a:pt x="856" y="35204"/>
                    <a:pt x="876" y="35234"/>
                  </a:cubicBezTo>
                  <a:lnTo>
                    <a:pt x="25272" y="72822"/>
                  </a:lnTo>
                  <a:cubicBezTo>
                    <a:pt x="26927" y="75344"/>
                    <a:pt x="30283" y="76103"/>
                    <a:pt x="32863" y="74538"/>
                  </a:cubicBezTo>
                  <a:lnTo>
                    <a:pt x="74155" y="48606"/>
                  </a:lnTo>
                  <a:cubicBezTo>
                    <a:pt x="76839" y="47068"/>
                    <a:pt x="77768" y="43645"/>
                    <a:pt x="76229" y="40961"/>
                  </a:cubicBezTo>
                  <a:cubicBezTo>
                    <a:pt x="76096" y="40728"/>
                    <a:pt x="75946" y="40505"/>
                    <a:pt x="75781" y="4029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BA260CB6-E16F-F730-1A75-C9B20918369E}"/>
                </a:ext>
              </a:extLst>
            </p:cNvPr>
            <p:cNvSpPr/>
            <p:nvPr/>
          </p:nvSpPr>
          <p:spPr>
            <a:xfrm>
              <a:off x="8467799" y="3207296"/>
              <a:ext cx="76846" cy="75033"/>
            </a:xfrm>
            <a:custGeom>
              <a:avLst/>
              <a:gdLst>
                <a:gd name="connsiteX0" fmla="*/ 75788 w 76846"/>
                <a:gd name="connsiteY0" fmla="*/ 40288 h 75033"/>
                <a:gd name="connsiteX1" fmla="*/ 49133 w 76846"/>
                <a:gd name="connsiteY1" fmla="*/ 2249 h 75033"/>
                <a:gd name="connsiteX2" fmla="*/ 41453 w 76846"/>
                <a:gd name="connsiteY2" fmla="*/ 893 h 75033"/>
                <a:gd name="connsiteX3" fmla="*/ 2419 w 76846"/>
                <a:gd name="connsiteY3" fmla="*/ 27187 h 75033"/>
                <a:gd name="connsiteX4" fmla="*/ 853 w 76846"/>
                <a:gd name="connsiteY4" fmla="*/ 34823 h 75033"/>
                <a:gd name="connsiteX5" fmla="*/ 883 w 76846"/>
                <a:gd name="connsiteY5" fmla="*/ 34867 h 75033"/>
                <a:gd name="connsiteX6" fmla="*/ 25279 w 76846"/>
                <a:gd name="connsiteY6" fmla="*/ 72365 h 75033"/>
                <a:gd name="connsiteX7" fmla="*/ 32731 w 76846"/>
                <a:gd name="connsiteY7" fmla="*/ 74169 h 75033"/>
                <a:gd name="connsiteX8" fmla="*/ 32869 w 76846"/>
                <a:gd name="connsiteY8" fmla="*/ 74081 h 75033"/>
                <a:gd name="connsiteX9" fmla="*/ 74162 w 76846"/>
                <a:gd name="connsiteY9" fmla="*/ 48149 h 75033"/>
                <a:gd name="connsiteX10" fmla="*/ 75972 w 76846"/>
                <a:gd name="connsiteY10" fmla="*/ 40568 h 75033"/>
                <a:gd name="connsiteX11" fmla="*/ 75788 w 76846"/>
                <a:gd name="connsiteY11" fmla="*/ 40288 h 7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846" h="75033">
                  <a:moveTo>
                    <a:pt x="75788" y="40288"/>
                  </a:moveTo>
                  <a:lnTo>
                    <a:pt x="49133" y="2249"/>
                  </a:lnTo>
                  <a:cubicBezTo>
                    <a:pt x="47359" y="-204"/>
                    <a:pt x="43958" y="-804"/>
                    <a:pt x="41453" y="893"/>
                  </a:cubicBezTo>
                  <a:lnTo>
                    <a:pt x="2419" y="27187"/>
                  </a:lnTo>
                  <a:cubicBezTo>
                    <a:pt x="-122" y="28863"/>
                    <a:pt x="-823" y="32282"/>
                    <a:pt x="853" y="34823"/>
                  </a:cubicBezTo>
                  <a:cubicBezTo>
                    <a:pt x="863" y="34838"/>
                    <a:pt x="873" y="34852"/>
                    <a:pt x="883" y="34867"/>
                  </a:cubicBezTo>
                  <a:lnTo>
                    <a:pt x="25279" y="72365"/>
                  </a:lnTo>
                  <a:cubicBezTo>
                    <a:pt x="26838" y="74921"/>
                    <a:pt x="30174" y="75728"/>
                    <a:pt x="32731" y="74169"/>
                  </a:cubicBezTo>
                  <a:cubicBezTo>
                    <a:pt x="32777" y="74140"/>
                    <a:pt x="32823" y="74111"/>
                    <a:pt x="32869" y="74081"/>
                  </a:cubicBezTo>
                  <a:lnTo>
                    <a:pt x="74162" y="48149"/>
                  </a:lnTo>
                  <a:cubicBezTo>
                    <a:pt x="76755" y="46556"/>
                    <a:pt x="77565" y="43161"/>
                    <a:pt x="75972" y="40568"/>
                  </a:cubicBezTo>
                  <a:cubicBezTo>
                    <a:pt x="75913" y="40473"/>
                    <a:pt x="75852" y="40380"/>
                    <a:pt x="75788" y="4028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0CB42972-CD31-80BF-0E07-A09CFD7DA689}"/>
                </a:ext>
              </a:extLst>
            </p:cNvPr>
            <p:cNvSpPr/>
            <p:nvPr/>
          </p:nvSpPr>
          <p:spPr>
            <a:xfrm>
              <a:off x="8405457" y="3249469"/>
              <a:ext cx="78232" cy="76041"/>
            </a:xfrm>
            <a:custGeom>
              <a:avLst/>
              <a:gdLst>
                <a:gd name="connsiteX0" fmla="*/ 77140 w 78232"/>
                <a:gd name="connsiteY0" fmla="*/ 42029 h 76041"/>
                <a:gd name="connsiteX1" fmla="*/ 48859 w 78232"/>
                <a:gd name="connsiteY1" fmla="*/ 1640 h 76041"/>
                <a:gd name="connsiteX2" fmla="*/ 43166 w 78232"/>
                <a:gd name="connsiteY2" fmla="*/ 646 h 76041"/>
                <a:gd name="connsiteX3" fmla="*/ 1783 w 78232"/>
                <a:gd name="connsiteY3" fmla="*/ 28475 h 76041"/>
                <a:gd name="connsiteX4" fmla="*/ 609 w 78232"/>
                <a:gd name="connsiteY4" fmla="*/ 34258 h 76041"/>
                <a:gd name="connsiteX5" fmla="*/ 26541 w 78232"/>
                <a:gd name="connsiteY5" fmla="*/ 74105 h 76041"/>
                <a:gd name="connsiteX6" fmla="*/ 32234 w 78232"/>
                <a:gd name="connsiteY6" fmla="*/ 75370 h 76041"/>
                <a:gd name="connsiteX7" fmla="*/ 75966 w 78232"/>
                <a:gd name="connsiteY7" fmla="*/ 48263 h 76041"/>
                <a:gd name="connsiteX8" fmla="*/ 77759 w 78232"/>
                <a:gd name="connsiteY8" fmla="*/ 42934 h 76041"/>
                <a:gd name="connsiteX9" fmla="*/ 77140 w 78232"/>
                <a:gd name="connsiteY9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232" h="76041">
                  <a:moveTo>
                    <a:pt x="77140" y="42029"/>
                  </a:moveTo>
                  <a:lnTo>
                    <a:pt x="48859" y="1640"/>
                  </a:lnTo>
                  <a:cubicBezTo>
                    <a:pt x="47540" y="-172"/>
                    <a:pt x="45022" y="-612"/>
                    <a:pt x="4316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4" y="75968"/>
                    <a:pt x="30301" y="76523"/>
                    <a:pt x="32234" y="75370"/>
                  </a:cubicBezTo>
                  <a:lnTo>
                    <a:pt x="75966" y="48263"/>
                  </a:lnTo>
                  <a:cubicBezTo>
                    <a:pt x="77932" y="47287"/>
                    <a:pt x="78735" y="44901"/>
                    <a:pt x="77759" y="42934"/>
                  </a:cubicBezTo>
                  <a:cubicBezTo>
                    <a:pt x="77596" y="42605"/>
                    <a:pt x="77387" y="42300"/>
                    <a:pt x="77140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95C38EF-9A22-1700-1374-B58B4E4C30C8}"/>
                </a:ext>
              </a:extLst>
            </p:cNvPr>
            <p:cNvSpPr/>
            <p:nvPr/>
          </p:nvSpPr>
          <p:spPr>
            <a:xfrm>
              <a:off x="9077895" y="2836105"/>
              <a:ext cx="137645" cy="120169"/>
            </a:xfrm>
            <a:custGeom>
              <a:avLst/>
              <a:gdLst>
                <a:gd name="connsiteX0" fmla="*/ 136041 w 137645"/>
                <a:gd name="connsiteY0" fmla="*/ 38401 h 120169"/>
                <a:gd name="connsiteX1" fmla="*/ 111555 w 137645"/>
                <a:gd name="connsiteY1" fmla="*/ 3614 h 120169"/>
                <a:gd name="connsiteX2" fmla="*/ 99266 w 137645"/>
                <a:gd name="connsiteY2" fmla="*/ 1445 h 120169"/>
                <a:gd name="connsiteX3" fmla="*/ 3670 w 137645"/>
                <a:gd name="connsiteY3" fmla="*/ 68399 h 120169"/>
                <a:gd name="connsiteX4" fmla="*/ 1321 w 137645"/>
                <a:gd name="connsiteY4" fmla="*/ 80506 h 120169"/>
                <a:gd name="connsiteX5" fmla="*/ 24362 w 137645"/>
                <a:gd name="connsiteY5" fmla="*/ 116107 h 120169"/>
                <a:gd name="connsiteX6" fmla="*/ 36903 w 137645"/>
                <a:gd name="connsiteY6" fmla="*/ 118559 h 120169"/>
                <a:gd name="connsiteX7" fmla="*/ 36921 w 137645"/>
                <a:gd name="connsiteY7" fmla="*/ 118546 h 120169"/>
                <a:gd name="connsiteX8" fmla="*/ 133963 w 137645"/>
                <a:gd name="connsiteY8" fmla="*/ 50689 h 120169"/>
                <a:gd name="connsiteX9" fmla="*/ 136041 w 137645"/>
                <a:gd name="connsiteY9" fmla="*/ 38401 h 12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645" h="120169">
                  <a:moveTo>
                    <a:pt x="136041" y="38401"/>
                  </a:moveTo>
                  <a:lnTo>
                    <a:pt x="111555" y="3614"/>
                  </a:lnTo>
                  <a:cubicBezTo>
                    <a:pt x="108695" y="-276"/>
                    <a:pt x="103284" y="-1231"/>
                    <a:pt x="99266" y="1445"/>
                  </a:cubicBezTo>
                  <a:lnTo>
                    <a:pt x="3670" y="68399"/>
                  </a:lnTo>
                  <a:cubicBezTo>
                    <a:pt x="-174" y="71190"/>
                    <a:pt x="-1201" y="76481"/>
                    <a:pt x="1321" y="80506"/>
                  </a:cubicBezTo>
                  <a:lnTo>
                    <a:pt x="24362" y="116107"/>
                  </a:lnTo>
                  <a:cubicBezTo>
                    <a:pt x="27148" y="120247"/>
                    <a:pt x="32762" y="121345"/>
                    <a:pt x="36903" y="118559"/>
                  </a:cubicBezTo>
                  <a:cubicBezTo>
                    <a:pt x="36909" y="118555"/>
                    <a:pt x="36915" y="118550"/>
                    <a:pt x="36921" y="118546"/>
                  </a:cubicBezTo>
                  <a:lnTo>
                    <a:pt x="133963" y="50689"/>
                  </a:lnTo>
                  <a:cubicBezTo>
                    <a:pt x="137822" y="47802"/>
                    <a:pt x="138736" y="42395"/>
                    <a:pt x="136041" y="3840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BA6BED2-8D52-4425-2328-D72BA1B61BF2}"/>
                </a:ext>
              </a:extLst>
            </p:cNvPr>
            <p:cNvSpPr/>
            <p:nvPr/>
          </p:nvSpPr>
          <p:spPr>
            <a:xfrm>
              <a:off x="8448815" y="3268636"/>
              <a:ext cx="141467" cy="124241"/>
            </a:xfrm>
            <a:custGeom>
              <a:avLst/>
              <a:gdLst>
                <a:gd name="connsiteX0" fmla="*/ 140674 w 141467"/>
                <a:gd name="connsiteY0" fmla="*/ 44095 h 124241"/>
                <a:gd name="connsiteX1" fmla="*/ 110675 w 141467"/>
                <a:gd name="connsiteY1" fmla="*/ 1718 h 124241"/>
                <a:gd name="connsiteX2" fmla="*/ 105030 w 141467"/>
                <a:gd name="connsiteY2" fmla="*/ 628 h 124241"/>
                <a:gd name="connsiteX3" fmla="*/ 104893 w 141467"/>
                <a:gd name="connsiteY3" fmla="*/ 724 h 124241"/>
                <a:gd name="connsiteX4" fmla="*/ 1706 w 141467"/>
                <a:gd name="connsiteY4" fmla="*/ 73009 h 124241"/>
                <a:gd name="connsiteX5" fmla="*/ 622 w 141467"/>
                <a:gd name="connsiteY5" fmla="*/ 78611 h 124241"/>
                <a:gd name="connsiteX6" fmla="*/ 28813 w 141467"/>
                <a:gd name="connsiteY6" fmla="*/ 122253 h 124241"/>
                <a:gd name="connsiteX7" fmla="*/ 34554 w 141467"/>
                <a:gd name="connsiteY7" fmla="*/ 123515 h 124241"/>
                <a:gd name="connsiteX8" fmla="*/ 34687 w 141467"/>
                <a:gd name="connsiteY8" fmla="*/ 123427 h 124241"/>
                <a:gd name="connsiteX9" fmla="*/ 139589 w 141467"/>
                <a:gd name="connsiteY9" fmla="*/ 49968 h 124241"/>
                <a:gd name="connsiteX10" fmla="*/ 140674 w 141467"/>
                <a:gd name="connsiteY10" fmla="*/ 44095 h 12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467" h="124241">
                  <a:moveTo>
                    <a:pt x="140674" y="44095"/>
                  </a:moveTo>
                  <a:lnTo>
                    <a:pt x="110675" y="1718"/>
                  </a:lnTo>
                  <a:cubicBezTo>
                    <a:pt x="109418" y="-142"/>
                    <a:pt x="106890" y="-630"/>
                    <a:pt x="105030" y="628"/>
                  </a:cubicBezTo>
                  <a:cubicBezTo>
                    <a:pt x="104984" y="659"/>
                    <a:pt x="104938" y="691"/>
                    <a:pt x="104893" y="724"/>
                  </a:cubicBezTo>
                  <a:lnTo>
                    <a:pt x="1706" y="73009"/>
                  </a:lnTo>
                  <a:cubicBezTo>
                    <a:pt x="-124" y="74266"/>
                    <a:pt x="-608" y="76761"/>
                    <a:pt x="622" y="78611"/>
                  </a:cubicBezTo>
                  <a:lnTo>
                    <a:pt x="28813" y="122253"/>
                  </a:lnTo>
                  <a:cubicBezTo>
                    <a:pt x="30050" y="124187"/>
                    <a:pt x="32620" y="124752"/>
                    <a:pt x="34554" y="123515"/>
                  </a:cubicBezTo>
                  <a:cubicBezTo>
                    <a:pt x="34599" y="123487"/>
                    <a:pt x="34643" y="123458"/>
                    <a:pt x="34687" y="123427"/>
                  </a:cubicBezTo>
                  <a:lnTo>
                    <a:pt x="139589" y="49968"/>
                  </a:lnTo>
                  <a:cubicBezTo>
                    <a:pt x="141499" y="48638"/>
                    <a:pt x="141982" y="46019"/>
                    <a:pt x="140674" y="44095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FE46E09-5CC7-48E8-D840-EB3622649FFB}"/>
                </a:ext>
              </a:extLst>
            </p:cNvPr>
            <p:cNvSpPr/>
            <p:nvPr/>
          </p:nvSpPr>
          <p:spPr>
            <a:xfrm>
              <a:off x="8653491" y="2946445"/>
              <a:ext cx="265046" cy="206357"/>
            </a:xfrm>
            <a:custGeom>
              <a:avLst/>
              <a:gdLst>
                <a:gd name="connsiteX0" fmla="*/ 264260 w 265046"/>
                <a:gd name="connsiteY0" fmla="*/ 42180 h 206357"/>
                <a:gd name="connsiteX1" fmla="*/ 236611 w 265046"/>
                <a:gd name="connsiteY1" fmla="*/ 1701 h 206357"/>
                <a:gd name="connsiteX2" fmla="*/ 230918 w 265046"/>
                <a:gd name="connsiteY2" fmla="*/ 617 h 206357"/>
                <a:gd name="connsiteX3" fmla="*/ 1776 w 265046"/>
                <a:gd name="connsiteY3" fmla="*/ 155305 h 206357"/>
                <a:gd name="connsiteX4" fmla="*/ 602 w 265046"/>
                <a:gd name="connsiteY4" fmla="*/ 160998 h 206357"/>
                <a:gd name="connsiteX5" fmla="*/ 28883 w 265046"/>
                <a:gd name="connsiteY5" fmla="*/ 204369 h 206357"/>
                <a:gd name="connsiteX6" fmla="*/ 34624 w 265046"/>
                <a:gd name="connsiteY6" fmla="*/ 205631 h 206357"/>
                <a:gd name="connsiteX7" fmla="*/ 34756 w 265046"/>
                <a:gd name="connsiteY7" fmla="*/ 205543 h 206357"/>
                <a:gd name="connsiteX8" fmla="*/ 263175 w 265046"/>
                <a:gd name="connsiteY8" fmla="*/ 47963 h 206357"/>
                <a:gd name="connsiteX9" fmla="*/ 264264 w 265046"/>
                <a:gd name="connsiteY9" fmla="*/ 42187 h 206357"/>
                <a:gd name="connsiteX10" fmla="*/ 264260 w 265046"/>
                <a:gd name="connsiteY10" fmla="*/ 42180 h 20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5046" h="206357">
                  <a:moveTo>
                    <a:pt x="264260" y="42180"/>
                  </a:moveTo>
                  <a:lnTo>
                    <a:pt x="236611" y="1701"/>
                  </a:lnTo>
                  <a:cubicBezTo>
                    <a:pt x="235320" y="-142"/>
                    <a:pt x="232797" y="-622"/>
                    <a:pt x="230918" y="617"/>
                  </a:cubicBezTo>
                  <a:lnTo>
                    <a:pt x="1776" y="155305"/>
                  </a:lnTo>
                  <a:cubicBezTo>
                    <a:pt x="-98" y="156568"/>
                    <a:pt x="-619" y="159097"/>
                    <a:pt x="602" y="160998"/>
                  </a:cubicBezTo>
                  <a:lnTo>
                    <a:pt x="28883" y="204369"/>
                  </a:lnTo>
                  <a:cubicBezTo>
                    <a:pt x="30119" y="206303"/>
                    <a:pt x="32690" y="206868"/>
                    <a:pt x="34624" y="205631"/>
                  </a:cubicBezTo>
                  <a:cubicBezTo>
                    <a:pt x="34669" y="205603"/>
                    <a:pt x="34713" y="205574"/>
                    <a:pt x="34756" y="205543"/>
                  </a:cubicBezTo>
                  <a:lnTo>
                    <a:pt x="263175" y="47963"/>
                  </a:lnTo>
                  <a:cubicBezTo>
                    <a:pt x="265071" y="46668"/>
                    <a:pt x="265558" y="44082"/>
                    <a:pt x="264264" y="42187"/>
                  </a:cubicBezTo>
                  <a:cubicBezTo>
                    <a:pt x="264262" y="42184"/>
                    <a:pt x="264261" y="42182"/>
                    <a:pt x="264260" y="42180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FC827430-8AAC-4AA2-066E-F2C60F58E363}"/>
              </a:ext>
            </a:extLst>
          </p:cNvPr>
          <p:cNvSpPr/>
          <p:nvPr/>
        </p:nvSpPr>
        <p:spPr>
          <a:xfrm>
            <a:off x="11692531" y="2961366"/>
            <a:ext cx="74087" cy="72550"/>
          </a:xfrm>
          <a:custGeom>
            <a:avLst/>
            <a:gdLst>
              <a:gd name="connsiteX0" fmla="*/ 72505 w 74087"/>
              <a:gd name="connsiteY0" fmla="*/ 36203 h 72550"/>
              <a:gd name="connsiteX1" fmla="*/ 49735 w 74087"/>
              <a:gd name="connsiteY1" fmla="*/ 3675 h 72550"/>
              <a:gd name="connsiteX2" fmla="*/ 37447 w 74087"/>
              <a:gd name="connsiteY2" fmla="*/ 1416 h 72550"/>
              <a:gd name="connsiteX3" fmla="*/ 3835 w 74087"/>
              <a:gd name="connsiteY3" fmla="*/ 24185 h 72550"/>
              <a:gd name="connsiteX4" fmla="*/ 1304 w 74087"/>
              <a:gd name="connsiteY4" fmla="*/ 36383 h 72550"/>
              <a:gd name="connsiteX5" fmla="*/ 22177 w 74087"/>
              <a:gd name="connsiteY5" fmla="*/ 68460 h 72550"/>
              <a:gd name="connsiteX6" fmla="*/ 34374 w 74087"/>
              <a:gd name="connsiteY6" fmla="*/ 71170 h 72550"/>
              <a:gd name="connsiteX7" fmla="*/ 69975 w 74087"/>
              <a:gd name="connsiteY7" fmla="*/ 48762 h 72550"/>
              <a:gd name="connsiteX8" fmla="*/ 72531 w 74087"/>
              <a:gd name="connsiteY8" fmla="*/ 36242 h 72550"/>
              <a:gd name="connsiteX9" fmla="*/ 72505 w 74087"/>
              <a:gd name="connsiteY9" fmla="*/ 3620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50">
                <a:moveTo>
                  <a:pt x="72505" y="36203"/>
                </a:moveTo>
                <a:lnTo>
                  <a:pt x="49735" y="3675"/>
                </a:lnTo>
                <a:cubicBezTo>
                  <a:pt x="46903" y="-245"/>
                  <a:pt x="41487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975" y="48762"/>
                </a:lnTo>
                <a:cubicBezTo>
                  <a:pt x="74138" y="46011"/>
                  <a:pt x="75283" y="40405"/>
                  <a:pt x="72531" y="36242"/>
                </a:cubicBezTo>
                <a:cubicBezTo>
                  <a:pt x="72522" y="36229"/>
                  <a:pt x="72514" y="36216"/>
                  <a:pt x="72505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id="{08117840-8C31-BBA7-BB2D-07D35C956AFF}"/>
              </a:ext>
            </a:extLst>
          </p:cNvPr>
          <p:cNvSpPr/>
          <p:nvPr/>
        </p:nvSpPr>
        <p:spPr>
          <a:xfrm>
            <a:off x="11631631" y="3003422"/>
            <a:ext cx="74129" cy="72419"/>
          </a:xfrm>
          <a:custGeom>
            <a:avLst/>
            <a:gdLst>
              <a:gd name="connsiteX0" fmla="*/ 72505 w 74129"/>
              <a:gd name="connsiteY0" fmla="*/ 36072 h 72419"/>
              <a:gd name="connsiteX1" fmla="*/ 49735 w 74129"/>
              <a:gd name="connsiteY1" fmla="*/ 3635 h 72419"/>
              <a:gd name="connsiteX2" fmla="*/ 37537 w 74129"/>
              <a:gd name="connsiteY2" fmla="*/ 1376 h 72419"/>
              <a:gd name="connsiteX3" fmla="*/ 3835 w 74129"/>
              <a:gd name="connsiteY3" fmla="*/ 24055 h 72419"/>
              <a:gd name="connsiteX4" fmla="*/ 1304 w 74129"/>
              <a:gd name="connsiteY4" fmla="*/ 36253 h 72419"/>
              <a:gd name="connsiteX5" fmla="*/ 22177 w 74129"/>
              <a:gd name="connsiteY5" fmla="*/ 68329 h 72419"/>
              <a:gd name="connsiteX6" fmla="*/ 34374 w 74129"/>
              <a:gd name="connsiteY6" fmla="*/ 71040 h 72419"/>
              <a:gd name="connsiteX7" fmla="*/ 69975 w 74129"/>
              <a:gd name="connsiteY7" fmla="*/ 48722 h 72419"/>
              <a:gd name="connsiteX8" fmla="*/ 72601 w 74129"/>
              <a:gd name="connsiteY8" fmla="*/ 36216 h 72419"/>
              <a:gd name="connsiteX9" fmla="*/ 72504 w 74129"/>
              <a:gd name="connsiteY9" fmla="*/ 36072 h 7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29" h="72419">
                <a:moveTo>
                  <a:pt x="72505" y="36072"/>
                </a:moveTo>
                <a:lnTo>
                  <a:pt x="49735" y="3635"/>
                </a:lnTo>
                <a:cubicBezTo>
                  <a:pt x="46910" y="-232"/>
                  <a:pt x="41559" y="-1222"/>
                  <a:pt x="37537" y="1376"/>
                </a:cubicBezTo>
                <a:lnTo>
                  <a:pt x="3835" y="24055"/>
                </a:lnTo>
                <a:cubicBezTo>
                  <a:pt x="-125" y="26797"/>
                  <a:pt x="-1238" y="32163"/>
                  <a:pt x="1304" y="36253"/>
                </a:cubicBezTo>
                <a:lnTo>
                  <a:pt x="22177" y="68329"/>
                </a:lnTo>
                <a:cubicBezTo>
                  <a:pt x="24862" y="72352"/>
                  <a:pt x="30238" y="73547"/>
                  <a:pt x="34374" y="71040"/>
                </a:cubicBezTo>
                <a:lnTo>
                  <a:pt x="69975" y="48722"/>
                </a:lnTo>
                <a:cubicBezTo>
                  <a:pt x="74153" y="45994"/>
                  <a:pt x="75329" y="40395"/>
                  <a:pt x="72601" y="36216"/>
                </a:cubicBezTo>
                <a:cubicBezTo>
                  <a:pt x="72569" y="36168"/>
                  <a:pt x="72537" y="36120"/>
                  <a:pt x="72504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7999F728-FF63-93C0-A9AC-A342303C54E4}"/>
              </a:ext>
            </a:extLst>
          </p:cNvPr>
          <p:cNvSpPr/>
          <p:nvPr/>
        </p:nvSpPr>
        <p:spPr>
          <a:xfrm>
            <a:off x="11568382" y="3047475"/>
            <a:ext cx="74129" cy="72486"/>
          </a:xfrm>
          <a:custGeom>
            <a:avLst/>
            <a:gdLst>
              <a:gd name="connsiteX0" fmla="*/ 72505 w 74129"/>
              <a:gd name="connsiteY0" fmla="*/ 36112 h 72486"/>
              <a:gd name="connsiteX1" fmla="*/ 49735 w 74129"/>
              <a:gd name="connsiteY1" fmla="*/ 3675 h 72486"/>
              <a:gd name="connsiteX2" fmla="*/ 37447 w 74129"/>
              <a:gd name="connsiteY2" fmla="*/ 1416 h 72486"/>
              <a:gd name="connsiteX3" fmla="*/ 3835 w 74129"/>
              <a:gd name="connsiteY3" fmla="*/ 24185 h 72486"/>
              <a:gd name="connsiteX4" fmla="*/ 1304 w 74129"/>
              <a:gd name="connsiteY4" fmla="*/ 36383 h 72486"/>
              <a:gd name="connsiteX5" fmla="*/ 22177 w 74129"/>
              <a:gd name="connsiteY5" fmla="*/ 68460 h 72486"/>
              <a:gd name="connsiteX6" fmla="*/ 34374 w 74129"/>
              <a:gd name="connsiteY6" fmla="*/ 71080 h 72486"/>
              <a:gd name="connsiteX7" fmla="*/ 69975 w 74129"/>
              <a:gd name="connsiteY7" fmla="*/ 48762 h 72486"/>
              <a:gd name="connsiteX8" fmla="*/ 72601 w 74129"/>
              <a:gd name="connsiteY8" fmla="*/ 36257 h 72486"/>
              <a:gd name="connsiteX9" fmla="*/ 72504 w 74129"/>
              <a:gd name="connsiteY9" fmla="*/ 36112 h 7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29" h="72486">
                <a:moveTo>
                  <a:pt x="72505" y="36112"/>
                </a:moveTo>
                <a:lnTo>
                  <a:pt x="49735" y="3675"/>
                </a:lnTo>
                <a:cubicBezTo>
                  <a:pt x="46903" y="-245"/>
                  <a:pt x="41487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90" y="72450"/>
                  <a:pt x="30261" y="73604"/>
                  <a:pt x="34374" y="71080"/>
                </a:cubicBezTo>
                <a:lnTo>
                  <a:pt x="69975" y="48762"/>
                </a:lnTo>
                <a:cubicBezTo>
                  <a:pt x="74153" y="46034"/>
                  <a:pt x="75329" y="40435"/>
                  <a:pt x="72601" y="36257"/>
                </a:cubicBezTo>
                <a:cubicBezTo>
                  <a:pt x="72569" y="36208"/>
                  <a:pt x="72537" y="36160"/>
                  <a:pt x="72504" y="3611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id="{CDC45F85-787F-9149-A55E-03275D826DEF}"/>
              </a:ext>
            </a:extLst>
          </p:cNvPr>
          <p:cNvSpPr/>
          <p:nvPr/>
        </p:nvSpPr>
        <p:spPr>
          <a:xfrm>
            <a:off x="11503788" y="3091970"/>
            <a:ext cx="74414" cy="72962"/>
          </a:xfrm>
          <a:custGeom>
            <a:avLst/>
            <a:gdLst>
              <a:gd name="connsiteX0" fmla="*/ 72585 w 74414"/>
              <a:gd name="connsiteY0" fmla="*/ 36163 h 72962"/>
              <a:gd name="connsiteX1" fmla="*/ 49816 w 74414"/>
              <a:gd name="connsiteY1" fmla="*/ 3635 h 72962"/>
              <a:gd name="connsiteX2" fmla="*/ 37618 w 74414"/>
              <a:gd name="connsiteY2" fmla="*/ 1376 h 72962"/>
              <a:gd name="connsiteX3" fmla="*/ 3915 w 74414"/>
              <a:gd name="connsiteY3" fmla="*/ 24146 h 72962"/>
              <a:gd name="connsiteX4" fmla="*/ 1495 w 74414"/>
              <a:gd name="connsiteY4" fmla="*/ 36692 h 72962"/>
              <a:gd name="connsiteX5" fmla="*/ 1566 w 74414"/>
              <a:gd name="connsiteY5" fmla="*/ 36795 h 72962"/>
              <a:gd name="connsiteX6" fmla="*/ 22438 w 74414"/>
              <a:gd name="connsiteY6" fmla="*/ 68871 h 72962"/>
              <a:gd name="connsiteX7" fmla="*/ 34636 w 74414"/>
              <a:gd name="connsiteY7" fmla="*/ 71582 h 72962"/>
              <a:gd name="connsiteX8" fmla="*/ 70146 w 74414"/>
              <a:gd name="connsiteY8" fmla="*/ 49174 h 72962"/>
              <a:gd name="connsiteX9" fmla="*/ 72960 w 74414"/>
              <a:gd name="connsiteY9" fmla="*/ 36709 h 72962"/>
              <a:gd name="connsiteX10" fmla="*/ 72586 w 74414"/>
              <a:gd name="connsiteY10" fmla="*/ 36163 h 7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414" h="72962">
                <a:moveTo>
                  <a:pt x="72585" y="36163"/>
                </a:moveTo>
                <a:lnTo>
                  <a:pt x="49816" y="3635"/>
                </a:lnTo>
                <a:cubicBezTo>
                  <a:pt x="46991" y="-232"/>
                  <a:pt x="41640" y="-1222"/>
                  <a:pt x="37618" y="1376"/>
                </a:cubicBezTo>
                <a:lnTo>
                  <a:pt x="3915" y="24146"/>
                </a:lnTo>
                <a:cubicBezTo>
                  <a:pt x="-218" y="26942"/>
                  <a:pt x="-1302" y="32560"/>
                  <a:pt x="1495" y="36692"/>
                </a:cubicBezTo>
                <a:cubicBezTo>
                  <a:pt x="1518" y="36727"/>
                  <a:pt x="1542" y="36761"/>
                  <a:pt x="1566" y="36795"/>
                </a:cubicBezTo>
                <a:lnTo>
                  <a:pt x="22438" y="68871"/>
                </a:lnTo>
                <a:cubicBezTo>
                  <a:pt x="25123" y="72894"/>
                  <a:pt x="30499" y="74089"/>
                  <a:pt x="34636" y="71582"/>
                </a:cubicBezTo>
                <a:lnTo>
                  <a:pt x="70146" y="49174"/>
                </a:lnTo>
                <a:cubicBezTo>
                  <a:pt x="74365" y="46509"/>
                  <a:pt x="75624" y="40928"/>
                  <a:pt x="72960" y="36709"/>
                </a:cubicBezTo>
                <a:cubicBezTo>
                  <a:pt x="72842" y="36523"/>
                  <a:pt x="72717" y="36340"/>
                  <a:pt x="72586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A3CD8BEC-BEB4-5711-768B-0BF06631B554}"/>
              </a:ext>
            </a:extLst>
          </p:cNvPr>
          <p:cNvSpPr/>
          <p:nvPr/>
        </p:nvSpPr>
        <p:spPr>
          <a:xfrm>
            <a:off x="11439598" y="3136606"/>
            <a:ext cx="74024" cy="72419"/>
          </a:xfrm>
          <a:custGeom>
            <a:avLst/>
            <a:gdLst>
              <a:gd name="connsiteX0" fmla="*/ 72442 w 74024"/>
              <a:gd name="connsiteY0" fmla="*/ 36072 h 72419"/>
              <a:gd name="connsiteX1" fmla="*/ 49672 w 74024"/>
              <a:gd name="connsiteY1" fmla="*/ 3635 h 72419"/>
              <a:gd name="connsiteX2" fmla="*/ 37474 w 74024"/>
              <a:gd name="connsiteY2" fmla="*/ 1376 h 72419"/>
              <a:gd name="connsiteX3" fmla="*/ 3772 w 74024"/>
              <a:gd name="connsiteY3" fmla="*/ 24055 h 72419"/>
              <a:gd name="connsiteX4" fmla="*/ 1332 w 74024"/>
              <a:gd name="connsiteY4" fmla="*/ 36253 h 72419"/>
              <a:gd name="connsiteX5" fmla="*/ 22114 w 74024"/>
              <a:gd name="connsiteY5" fmla="*/ 68329 h 72419"/>
              <a:gd name="connsiteX6" fmla="*/ 34311 w 74024"/>
              <a:gd name="connsiteY6" fmla="*/ 71040 h 72419"/>
              <a:gd name="connsiteX7" fmla="*/ 69912 w 74024"/>
              <a:gd name="connsiteY7" fmla="*/ 48632 h 72419"/>
              <a:gd name="connsiteX8" fmla="*/ 72468 w 74024"/>
              <a:gd name="connsiteY8" fmla="*/ 36112 h 72419"/>
              <a:gd name="connsiteX9" fmla="*/ 72442 w 74024"/>
              <a:gd name="connsiteY9" fmla="*/ 36073 h 7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19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6" y="-1222"/>
                  <a:pt x="37474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114" y="68329"/>
                </a:lnTo>
                <a:cubicBezTo>
                  <a:pt x="24799" y="72352"/>
                  <a:pt x="30175" y="73547"/>
                  <a:pt x="34311" y="71040"/>
                </a:cubicBezTo>
                <a:lnTo>
                  <a:pt x="69912" y="48632"/>
                </a:lnTo>
                <a:cubicBezTo>
                  <a:pt x="74075" y="45880"/>
                  <a:pt x="75220" y="40275"/>
                  <a:pt x="72468" y="36112"/>
                </a:cubicBezTo>
                <a:cubicBezTo>
                  <a:pt x="72459" y="36099"/>
                  <a:pt x="72451" y="36086"/>
                  <a:pt x="72442" y="3607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C2F7FE39-D221-05D6-290C-FF84A2196273}"/>
              </a:ext>
            </a:extLst>
          </p:cNvPr>
          <p:cNvSpPr/>
          <p:nvPr/>
        </p:nvSpPr>
        <p:spPr>
          <a:xfrm>
            <a:off x="11373340" y="3179255"/>
            <a:ext cx="78155" cy="76079"/>
          </a:xfrm>
          <a:custGeom>
            <a:avLst/>
            <a:gdLst>
              <a:gd name="connsiteX0" fmla="*/ 77167 w 78155"/>
              <a:gd name="connsiteY0" fmla="*/ 42034 h 76079"/>
              <a:gd name="connsiteX1" fmla="*/ 48886 w 78155"/>
              <a:gd name="connsiteY1" fmla="*/ 1736 h 76079"/>
              <a:gd name="connsiteX2" fmla="*/ 43246 w 78155"/>
              <a:gd name="connsiteY2" fmla="*/ 616 h 76079"/>
              <a:gd name="connsiteX3" fmla="*/ 43193 w 78155"/>
              <a:gd name="connsiteY3" fmla="*/ 651 h 76079"/>
              <a:gd name="connsiteX4" fmla="*/ 1811 w 78155"/>
              <a:gd name="connsiteY4" fmla="*/ 28571 h 76079"/>
              <a:gd name="connsiteX5" fmla="*/ 588 w 78155"/>
              <a:gd name="connsiteY5" fmla="*/ 34190 h 76079"/>
              <a:gd name="connsiteX6" fmla="*/ 636 w 78155"/>
              <a:gd name="connsiteY6" fmla="*/ 34264 h 76079"/>
              <a:gd name="connsiteX7" fmla="*/ 26568 w 78155"/>
              <a:gd name="connsiteY7" fmla="*/ 74111 h 76079"/>
              <a:gd name="connsiteX8" fmla="*/ 32261 w 78155"/>
              <a:gd name="connsiteY8" fmla="*/ 75376 h 76079"/>
              <a:gd name="connsiteX9" fmla="*/ 75993 w 78155"/>
              <a:gd name="connsiteY9" fmla="*/ 48269 h 76079"/>
              <a:gd name="connsiteX10" fmla="*/ 77555 w 78155"/>
              <a:gd name="connsiteY10" fmla="*/ 42602 h 76079"/>
              <a:gd name="connsiteX11" fmla="*/ 77167 w 78155"/>
              <a:gd name="connsiteY11" fmla="*/ 42034 h 7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55" h="76079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1"/>
                </a:lnTo>
                <a:cubicBezTo>
                  <a:pt x="27802" y="76016"/>
                  <a:pt x="30336" y="76579"/>
                  <a:pt x="32261" y="75376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23719298-05B9-889A-664B-3914DF9F0791}"/>
              </a:ext>
            </a:extLst>
          </p:cNvPr>
          <p:cNvSpPr/>
          <p:nvPr/>
        </p:nvSpPr>
        <p:spPr>
          <a:xfrm>
            <a:off x="11309007" y="3223794"/>
            <a:ext cx="78111" cy="76147"/>
          </a:xfrm>
          <a:custGeom>
            <a:avLst/>
            <a:gdLst>
              <a:gd name="connsiteX0" fmla="*/ 77168 w 78111"/>
              <a:gd name="connsiteY0" fmla="*/ 42041 h 76147"/>
              <a:gd name="connsiteX1" fmla="*/ 48886 w 78111"/>
              <a:gd name="connsiteY1" fmla="*/ 1742 h 76147"/>
              <a:gd name="connsiteX2" fmla="*/ 43110 w 78111"/>
              <a:gd name="connsiteY2" fmla="*/ 654 h 76147"/>
              <a:gd name="connsiteX3" fmla="*/ 43104 w 78111"/>
              <a:gd name="connsiteY3" fmla="*/ 658 h 76147"/>
              <a:gd name="connsiteX4" fmla="*/ 1811 w 78111"/>
              <a:gd name="connsiteY4" fmla="*/ 28578 h 76147"/>
              <a:gd name="connsiteX5" fmla="*/ 588 w 78111"/>
              <a:gd name="connsiteY5" fmla="*/ 34197 h 76147"/>
              <a:gd name="connsiteX6" fmla="*/ 636 w 78111"/>
              <a:gd name="connsiteY6" fmla="*/ 34270 h 76147"/>
              <a:gd name="connsiteX7" fmla="*/ 26569 w 78111"/>
              <a:gd name="connsiteY7" fmla="*/ 74208 h 76147"/>
              <a:gd name="connsiteX8" fmla="*/ 32187 w 78111"/>
              <a:gd name="connsiteY8" fmla="*/ 75431 h 76147"/>
              <a:gd name="connsiteX9" fmla="*/ 32261 w 78111"/>
              <a:gd name="connsiteY9" fmla="*/ 75382 h 76147"/>
              <a:gd name="connsiteX10" fmla="*/ 75993 w 78111"/>
              <a:gd name="connsiteY10" fmla="*/ 48275 h 76147"/>
              <a:gd name="connsiteX11" fmla="*/ 77446 w 78111"/>
              <a:gd name="connsiteY11" fmla="*/ 42448 h 76147"/>
              <a:gd name="connsiteX12" fmla="*/ 77168 w 78111"/>
              <a:gd name="connsiteY12" fmla="*/ 42041 h 7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11" h="76147">
                <a:moveTo>
                  <a:pt x="77168" y="42041"/>
                </a:moveTo>
                <a:lnTo>
                  <a:pt x="48886" y="1742"/>
                </a:lnTo>
                <a:cubicBezTo>
                  <a:pt x="47592" y="-153"/>
                  <a:pt x="45006" y="-641"/>
                  <a:pt x="43110" y="654"/>
                </a:cubicBezTo>
                <a:cubicBezTo>
                  <a:pt x="43108" y="655"/>
                  <a:pt x="43106" y="657"/>
                  <a:pt x="43104" y="658"/>
                </a:cubicBezTo>
                <a:lnTo>
                  <a:pt x="1811" y="28578"/>
                </a:lnTo>
                <a:cubicBezTo>
                  <a:pt x="-78" y="29792"/>
                  <a:pt x="-626" y="32307"/>
                  <a:pt x="588" y="34197"/>
                </a:cubicBezTo>
                <a:cubicBezTo>
                  <a:pt x="604" y="34221"/>
                  <a:pt x="620" y="34246"/>
                  <a:pt x="636" y="34270"/>
                </a:cubicBezTo>
                <a:lnTo>
                  <a:pt x="26569" y="74208"/>
                </a:lnTo>
                <a:cubicBezTo>
                  <a:pt x="27783" y="76097"/>
                  <a:pt x="30298" y="76645"/>
                  <a:pt x="32187" y="75431"/>
                </a:cubicBezTo>
                <a:cubicBezTo>
                  <a:pt x="32212" y="75415"/>
                  <a:pt x="32237" y="75399"/>
                  <a:pt x="32261" y="75382"/>
                </a:cubicBezTo>
                <a:lnTo>
                  <a:pt x="75993" y="48275"/>
                </a:lnTo>
                <a:cubicBezTo>
                  <a:pt x="78003" y="47067"/>
                  <a:pt x="78654" y="44458"/>
                  <a:pt x="77446" y="42448"/>
                </a:cubicBezTo>
                <a:cubicBezTo>
                  <a:pt x="77361" y="42307"/>
                  <a:pt x="77268" y="42171"/>
                  <a:pt x="77168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DC64428-DABD-37DA-5FB0-1EB0C1A07255}"/>
              </a:ext>
            </a:extLst>
          </p:cNvPr>
          <p:cNvSpPr/>
          <p:nvPr/>
        </p:nvSpPr>
        <p:spPr>
          <a:xfrm>
            <a:off x="11252020" y="3263292"/>
            <a:ext cx="77941" cy="75679"/>
          </a:xfrm>
          <a:custGeom>
            <a:avLst/>
            <a:gdLst>
              <a:gd name="connsiteX0" fmla="*/ 77140 w 77941"/>
              <a:gd name="connsiteY0" fmla="*/ 42029 h 75679"/>
              <a:gd name="connsiteX1" fmla="*/ 48859 w 77941"/>
              <a:gd name="connsiteY1" fmla="*/ 1640 h 75679"/>
              <a:gd name="connsiteX2" fmla="*/ 43166 w 77941"/>
              <a:gd name="connsiteY2" fmla="*/ 646 h 75679"/>
              <a:gd name="connsiteX3" fmla="*/ 1783 w 77941"/>
              <a:gd name="connsiteY3" fmla="*/ 28114 h 75679"/>
              <a:gd name="connsiteX4" fmla="*/ 609 w 77941"/>
              <a:gd name="connsiteY4" fmla="*/ 33897 h 75679"/>
              <a:gd name="connsiteX5" fmla="*/ 26541 w 77941"/>
              <a:gd name="connsiteY5" fmla="*/ 73743 h 75679"/>
              <a:gd name="connsiteX6" fmla="*/ 32234 w 77941"/>
              <a:gd name="connsiteY6" fmla="*/ 75008 h 75679"/>
              <a:gd name="connsiteX7" fmla="*/ 75966 w 77941"/>
              <a:gd name="connsiteY7" fmla="*/ 47902 h 75679"/>
              <a:gd name="connsiteX8" fmla="*/ 77228 w 77941"/>
              <a:gd name="connsiteY8" fmla="*/ 42161 h 75679"/>
              <a:gd name="connsiteX9" fmla="*/ 77140 w 77941"/>
              <a:gd name="connsiteY9" fmla="*/ 42029 h 7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941" h="75679">
                <a:moveTo>
                  <a:pt x="77140" y="42029"/>
                </a:moveTo>
                <a:lnTo>
                  <a:pt x="48859" y="1640"/>
                </a:lnTo>
                <a:cubicBezTo>
                  <a:pt x="47540" y="-172"/>
                  <a:pt x="45022" y="-612"/>
                  <a:pt x="43166" y="646"/>
                </a:cubicBezTo>
                <a:lnTo>
                  <a:pt x="1783" y="28114"/>
                </a:lnTo>
                <a:cubicBezTo>
                  <a:pt x="-102" y="29410"/>
                  <a:pt x="-622" y="31967"/>
                  <a:pt x="609" y="33897"/>
                </a:cubicBezTo>
                <a:lnTo>
                  <a:pt x="26541" y="73743"/>
                </a:lnTo>
                <a:cubicBezTo>
                  <a:pt x="27804" y="75607"/>
                  <a:pt x="30301" y="76162"/>
                  <a:pt x="32234" y="75008"/>
                </a:cubicBezTo>
                <a:lnTo>
                  <a:pt x="75966" y="47902"/>
                </a:lnTo>
                <a:cubicBezTo>
                  <a:pt x="77900" y="46665"/>
                  <a:pt x="78465" y="44095"/>
                  <a:pt x="77228" y="42161"/>
                </a:cubicBezTo>
                <a:cubicBezTo>
                  <a:pt x="77200" y="42116"/>
                  <a:pt x="77171" y="42072"/>
                  <a:pt x="77140" y="4202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9B8BBBB6-8080-DF6B-A966-2E1871ADE819}"/>
              </a:ext>
            </a:extLst>
          </p:cNvPr>
          <p:cNvSpPr/>
          <p:nvPr/>
        </p:nvSpPr>
        <p:spPr>
          <a:xfrm>
            <a:off x="11188195" y="3307837"/>
            <a:ext cx="78379" cy="76041"/>
          </a:xfrm>
          <a:custGeom>
            <a:avLst/>
            <a:gdLst>
              <a:gd name="connsiteX0" fmla="*/ 77174 w 78379"/>
              <a:gd name="connsiteY0" fmla="*/ 41667 h 76041"/>
              <a:gd name="connsiteX1" fmla="*/ 48893 w 78379"/>
              <a:gd name="connsiteY1" fmla="*/ 1640 h 76041"/>
              <a:gd name="connsiteX2" fmla="*/ 43200 w 78379"/>
              <a:gd name="connsiteY2" fmla="*/ 646 h 76041"/>
              <a:gd name="connsiteX3" fmla="*/ 1817 w 78379"/>
              <a:gd name="connsiteY3" fmla="*/ 28475 h 76041"/>
              <a:gd name="connsiteX4" fmla="*/ 625 w 78379"/>
              <a:gd name="connsiteY4" fmla="*/ 34231 h 76041"/>
              <a:gd name="connsiteX5" fmla="*/ 642 w 78379"/>
              <a:gd name="connsiteY5" fmla="*/ 34258 h 76041"/>
              <a:gd name="connsiteX6" fmla="*/ 26575 w 78379"/>
              <a:gd name="connsiteY6" fmla="*/ 74105 h 76041"/>
              <a:gd name="connsiteX7" fmla="*/ 32268 w 78379"/>
              <a:gd name="connsiteY7" fmla="*/ 75370 h 76041"/>
              <a:gd name="connsiteX8" fmla="*/ 75999 w 78379"/>
              <a:gd name="connsiteY8" fmla="*/ 48263 h 76041"/>
              <a:gd name="connsiteX9" fmla="*/ 77894 w 78379"/>
              <a:gd name="connsiteY9" fmla="*/ 42699 h 76041"/>
              <a:gd name="connsiteX10" fmla="*/ 77174 w 78379"/>
              <a:gd name="connsiteY10" fmla="*/ 41667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379" h="76041">
                <a:moveTo>
                  <a:pt x="77174" y="41667"/>
                </a:moveTo>
                <a:lnTo>
                  <a:pt x="48893" y="1640"/>
                </a:lnTo>
                <a:cubicBezTo>
                  <a:pt x="47574" y="-172"/>
                  <a:pt x="45055" y="-612"/>
                  <a:pt x="43200" y="646"/>
                </a:cubicBezTo>
                <a:lnTo>
                  <a:pt x="1817" y="28475"/>
                </a:lnTo>
                <a:cubicBezTo>
                  <a:pt x="-101" y="29735"/>
                  <a:pt x="-635" y="32312"/>
                  <a:pt x="625" y="34231"/>
                </a:cubicBezTo>
                <a:cubicBezTo>
                  <a:pt x="631" y="34240"/>
                  <a:pt x="637" y="34249"/>
                  <a:pt x="642" y="34258"/>
                </a:cubicBezTo>
                <a:lnTo>
                  <a:pt x="26575" y="74105"/>
                </a:lnTo>
                <a:cubicBezTo>
                  <a:pt x="27837" y="75968"/>
                  <a:pt x="30335" y="76523"/>
                  <a:pt x="32268" y="75370"/>
                </a:cubicBezTo>
                <a:lnTo>
                  <a:pt x="75999" y="48263"/>
                </a:lnTo>
                <a:cubicBezTo>
                  <a:pt x="78059" y="47250"/>
                  <a:pt x="78907" y="44758"/>
                  <a:pt x="77894" y="42699"/>
                </a:cubicBezTo>
                <a:cubicBezTo>
                  <a:pt x="77707" y="42321"/>
                  <a:pt x="77465" y="41973"/>
                  <a:pt x="77174" y="41667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ABF07E9C-34EC-B444-F6A7-3C0454C8D955}"/>
              </a:ext>
            </a:extLst>
          </p:cNvPr>
          <p:cNvSpPr/>
          <p:nvPr/>
        </p:nvSpPr>
        <p:spPr>
          <a:xfrm>
            <a:off x="11126398" y="3350209"/>
            <a:ext cx="78155" cy="76113"/>
          </a:xfrm>
          <a:custGeom>
            <a:avLst/>
            <a:gdLst>
              <a:gd name="connsiteX0" fmla="*/ 77167 w 78155"/>
              <a:gd name="connsiteY0" fmla="*/ 42034 h 76113"/>
              <a:gd name="connsiteX1" fmla="*/ 48886 w 78155"/>
              <a:gd name="connsiteY1" fmla="*/ 1736 h 76113"/>
              <a:gd name="connsiteX2" fmla="*/ 43246 w 78155"/>
              <a:gd name="connsiteY2" fmla="*/ 616 h 76113"/>
              <a:gd name="connsiteX3" fmla="*/ 43193 w 78155"/>
              <a:gd name="connsiteY3" fmla="*/ 651 h 76113"/>
              <a:gd name="connsiteX4" fmla="*/ 1811 w 78155"/>
              <a:gd name="connsiteY4" fmla="*/ 28571 h 76113"/>
              <a:gd name="connsiteX5" fmla="*/ 588 w 78155"/>
              <a:gd name="connsiteY5" fmla="*/ 34190 h 76113"/>
              <a:gd name="connsiteX6" fmla="*/ 636 w 78155"/>
              <a:gd name="connsiteY6" fmla="*/ 34264 h 76113"/>
              <a:gd name="connsiteX7" fmla="*/ 26568 w 78155"/>
              <a:gd name="connsiteY7" fmla="*/ 74110 h 76113"/>
              <a:gd name="connsiteX8" fmla="*/ 32163 w 78155"/>
              <a:gd name="connsiteY8" fmla="*/ 75437 h 76113"/>
              <a:gd name="connsiteX9" fmla="*/ 32261 w 78155"/>
              <a:gd name="connsiteY9" fmla="*/ 75375 h 76113"/>
              <a:gd name="connsiteX10" fmla="*/ 75993 w 78155"/>
              <a:gd name="connsiteY10" fmla="*/ 48269 h 76113"/>
              <a:gd name="connsiteX11" fmla="*/ 77555 w 78155"/>
              <a:gd name="connsiteY11" fmla="*/ 42602 h 76113"/>
              <a:gd name="connsiteX12" fmla="*/ 77167 w 78155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55" h="76113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2EE10C4D-53A2-B62D-48AC-6D1C2CBB6BC7}"/>
              </a:ext>
            </a:extLst>
          </p:cNvPr>
          <p:cNvSpPr/>
          <p:nvPr/>
        </p:nvSpPr>
        <p:spPr>
          <a:xfrm>
            <a:off x="11064622" y="3393043"/>
            <a:ext cx="78128" cy="76041"/>
          </a:xfrm>
          <a:custGeom>
            <a:avLst/>
            <a:gdLst>
              <a:gd name="connsiteX0" fmla="*/ 77140 w 78128"/>
              <a:gd name="connsiteY0" fmla="*/ 42029 h 76041"/>
              <a:gd name="connsiteX1" fmla="*/ 48859 w 78128"/>
              <a:gd name="connsiteY1" fmla="*/ 1640 h 76041"/>
              <a:gd name="connsiteX2" fmla="*/ 43166 w 78128"/>
              <a:gd name="connsiteY2" fmla="*/ 646 h 76041"/>
              <a:gd name="connsiteX3" fmla="*/ 1783 w 78128"/>
              <a:gd name="connsiteY3" fmla="*/ 28475 h 76041"/>
              <a:gd name="connsiteX4" fmla="*/ 609 w 78128"/>
              <a:gd name="connsiteY4" fmla="*/ 34258 h 76041"/>
              <a:gd name="connsiteX5" fmla="*/ 26541 w 78128"/>
              <a:gd name="connsiteY5" fmla="*/ 74105 h 76041"/>
              <a:gd name="connsiteX6" fmla="*/ 32233 w 78128"/>
              <a:gd name="connsiteY6" fmla="*/ 75370 h 76041"/>
              <a:gd name="connsiteX7" fmla="*/ 75966 w 78128"/>
              <a:gd name="connsiteY7" fmla="*/ 48263 h 76041"/>
              <a:gd name="connsiteX8" fmla="*/ 77528 w 78128"/>
              <a:gd name="connsiteY8" fmla="*/ 42597 h 76041"/>
              <a:gd name="connsiteX9" fmla="*/ 77140 w 78128"/>
              <a:gd name="connsiteY9" fmla="*/ 42029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28" h="76041">
                <a:moveTo>
                  <a:pt x="77140" y="42029"/>
                </a:moveTo>
                <a:lnTo>
                  <a:pt x="48859" y="1640"/>
                </a:lnTo>
                <a:cubicBezTo>
                  <a:pt x="47540" y="-172"/>
                  <a:pt x="45022" y="-612"/>
                  <a:pt x="43166" y="646"/>
                </a:cubicBezTo>
                <a:lnTo>
                  <a:pt x="1783" y="28475"/>
                </a:lnTo>
                <a:cubicBezTo>
                  <a:pt x="-102" y="29771"/>
                  <a:pt x="-622" y="32329"/>
                  <a:pt x="609" y="34258"/>
                </a:cubicBezTo>
                <a:lnTo>
                  <a:pt x="26541" y="74105"/>
                </a:lnTo>
                <a:cubicBezTo>
                  <a:pt x="27803" y="75969"/>
                  <a:pt x="30300" y="76524"/>
                  <a:pt x="32233" y="75370"/>
                </a:cubicBezTo>
                <a:lnTo>
                  <a:pt x="75966" y="48263"/>
                </a:lnTo>
                <a:cubicBezTo>
                  <a:pt x="77962" y="47130"/>
                  <a:pt x="78661" y="44593"/>
                  <a:pt x="77528" y="42597"/>
                </a:cubicBezTo>
                <a:cubicBezTo>
                  <a:pt x="77414" y="42397"/>
                  <a:pt x="77285" y="42207"/>
                  <a:pt x="77140" y="4202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F8A61438-9DFC-E8E9-60F0-EFAD80B5492A}"/>
              </a:ext>
            </a:extLst>
          </p:cNvPr>
          <p:cNvSpPr/>
          <p:nvPr/>
        </p:nvSpPr>
        <p:spPr>
          <a:xfrm>
            <a:off x="11002791" y="3435775"/>
            <a:ext cx="78155" cy="76113"/>
          </a:xfrm>
          <a:custGeom>
            <a:avLst/>
            <a:gdLst>
              <a:gd name="connsiteX0" fmla="*/ 77167 w 78155"/>
              <a:gd name="connsiteY0" fmla="*/ 42034 h 76113"/>
              <a:gd name="connsiteX1" fmla="*/ 48886 w 78155"/>
              <a:gd name="connsiteY1" fmla="*/ 1736 h 76113"/>
              <a:gd name="connsiteX2" fmla="*/ 43246 w 78155"/>
              <a:gd name="connsiteY2" fmla="*/ 616 h 76113"/>
              <a:gd name="connsiteX3" fmla="*/ 43193 w 78155"/>
              <a:gd name="connsiteY3" fmla="*/ 651 h 76113"/>
              <a:gd name="connsiteX4" fmla="*/ 1811 w 78155"/>
              <a:gd name="connsiteY4" fmla="*/ 28571 h 76113"/>
              <a:gd name="connsiteX5" fmla="*/ 588 w 78155"/>
              <a:gd name="connsiteY5" fmla="*/ 34190 h 76113"/>
              <a:gd name="connsiteX6" fmla="*/ 636 w 78155"/>
              <a:gd name="connsiteY6" fmla="*/ 34264 h 76113"/>
              <a:gd name="connsiteX7" fmla="*/ 26568 w 78155"/>
              <a:gd name="connsiteY7" fmla="*/ 74110 h 76113"/>
              <a:gd name="connsiteX8" fmla="*/ 32163 w 78155"/>
              <a:gd name="connsiteY8" fmla="*/ 75437 h 76113"/>
              <a:gd name="connsiteX9" fmla="*/ 32261 w 78155"/>
              <a:gd name="connsiteY9" fmla="*/ 75375 h 76113"/>
              <a:gd name="connsiteX10" fmla="*/ 75993 w 78155"/>
              <a:gd name="connsiteY10" fmla="*/ 48269 h 76113"/>
              <a:gd name="connsiteX11" fmla="*/ 77555 w 78155"/>
              <a:gd name="connsiteY11" fmla="*/ 42602 h 76113"/>
              <a:gd name="connsiteX12" fmla="*/ 77167 w 78155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55" h="76113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id="{EE1DC655-FE05-A6D3-554A-2086FAC3CD2A}"/>
              </a:ext>
            </a:extLst>
          </p:cNvPr>
          <p:cNvSpPr/>
          <p:nvPr/>
        </p:nvSpPr>
        <p:spPr>
          <a:xfrm>
            <a:off x="11651844" y="2902856"/>
            <a:ext cx="74024" cy="72510"/>
          </a:xfrm>
          <a:custGeom>
            <a:avLst/>
            <a:gdLst>
              <a:gd name="connsiteX0" fmla="*/ 72442 w 74024"/>
              <a:gd name="connsiteY0" fmla="*/ 36163 h 72510"/>
              <a:gd name="connsiteX1" fmla="*/ 49672 w 74024"/>
              <a:gd name="connsiteY1" fmla="*/ 3635 h 72510"/>
              <a:gd name="connsiteX2" fmla="*/ 37475 w 74024"/>
              <a:gd name="connsiteY2" fmla="*/ 1376 h 72510"/>
              <a:gd name="connsiteX3" fmla="*/ 3772 w 74024"/>
              <a:gd name="connsiteY3" fmla="*/ 24146 h 72510"/>
              <a:gd name="connsiteX4" fmla="*/ 1332 w 74024"/>
              <a:gd name="connsiteY4" fmla="*/ 36344 h 72510"/>
              <a:gd name="connsiteX5" fmla="*/ 22114 w 74024"/>
              <a:gd name="connsiteY5" fmla="*/ 68420 h 72510"/>
              <a:gd name="connsiteX6" fmla="*/ 34311 w 74024"/>
              <a:gd name="connsiteY6" fmla="*/ 71130 h 72510"/>
              <a:gd name="connsiteX7" fmla="*/ 69912 w 74024"/>
              <a:gd name="connsiteY7" fmla="*/ 48722 h 72510"/>
              <a:gd name="connsiteX8" fmla="*/ 72468 w 74024"/>
              <a:gd name="connsiteY8" fmla="*/ 36202 h 72510"/>
              <a:gd name="connsiteX9" fmla="*/ 72442 w 74024"/>
              <a:gd name="connsiteY9" fmla="*/ 36163 h 7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510">
                <a:moveTo>
                  <a:pt x="72442" y="3616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146"/>
                </a:lnTo>
                <a:cubicBezTo>
                  <a:pt x="-157" y="26915"/>
                  <a:pt x="-1229" y="32276"/>
                  <a:pt x="1332" y="36344"/>
                </a:cubicBezTo>
                <a:lnTo>
                  <a:pt x="22114" y="68420"/>
                </a:lnTo>
                <a:cubicBezTo>
                  <a:pt x="24799" y="72442"/>
                  <a:pt x="30175" y="73637"/>
                  <a:pt x="34311" y="71130"/>
                </a:cubicBezTo>
                <a:lnTo>
                  <a:pt x="69912" y="48722"/>
                </a:lnTo>
                <a:cubicBezTo>
                  <a:pt x="74075" y="45971"/>
                  <a:pt x="75220" y="40366"/>
                  <a:pt x="72468" y="36202"/>
                </a:cubicBezTo>
                <a:cubicBezTo>
                  <a:pt x="72459" y="36189"/>
                  <a:pt x="72451" y="36176"/>
                  <a:pt x="72442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id="{3919C4F9-6E6F-CD95-653B-408C27A16894}"/>
              </a:ext>
            </a:extLst>
          </p:cNvPr>
          <p:cNvSpPr/>
          <p:nvPr/>
        </p:nvSpPr>
        <p:spPr>
          <a:xfrm>
            <a:off x="11562844" y="2774099"/>
            <a:ext cx="74066" cy="72381"/>
          </a:xfrm>
          <a:custGeom>
            <a:avLst/>
            <a:gdLst>
              <a:gd name="connsiteX0" fmla="*/ 72442 w 74066"/>
              <a:gd name="connsiteY0" fmla="*/ 36072 h 72381"/>
              <a:gd name="connsiteX1" fmla="*/ 49672 w 74066"/>
              <a:gd name="connsiteY1" fmla="*/ 3635 h 72381"/>
              <a:gd name="connsiteX2" fmla="*/ 37474 w 74066"/>
              <a:gd name="connsiteY2" fmla="*/ 1376 h 72381"/>
              <a:gd name="connsiteX3" fmla="*/ 3772 w 74066"/>
              <a:gd name="connsiteY3" fmla="*/ 24055 h 72381"/>
              <a:gd name="connsiteX4" fmla="*/ 1332 w 74066"/>
              <a:gd name="connsiteY4" fmla="*/ 36253 h 72381"/>
              <a:gd name="connsiteX5" fmla="*/ 22204 w 74066"/>
              <a:gd name="connsiteY5" fmla="*/ 68329 h 72381"/>
              <a:gd name="connsiteX6" fmla="*/ 34312 w 74066"/>
              <a:gd name="connsiteY6" fmla="*/ 71040 h 72381"/>
              <a:gd name="connsiteX7" fmla="*/ 69911 w 74066"/>
              <a:gd name="connsiteY7" fmla="*/ 48722 h 72381"/>
              <a:gd name="connsiteX8" fmla="*/ 72538 w 74066"/>
              <a:gd name="connsiteY8" fmla="*/ 36217 h 72381"/>
              <a:gd name="connsiteX9" fmla="*/ 72441 w 74066"/>
              <a:gd name="connsiteY9" fmla="*/ 36072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66" h="72381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6" y="-1222"/>
                  <a:pt x="37474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4" y="68329"/>
                </a:lnTo>
                <a:cubicBezTo>
                  <a:pt x="24884" y="72299"/>
                  <a:pt x="30195" y="73488"/>
                  <a:pt x="34312" y="71040"/>
                </a:cubicBezTo>
                <a:lnTo>
                  <a:pt x="69911" y="48722"/>
                </a:lnTo>
                <a:cubicBezTo>
                  <a:pt x="74090" y="45994"/>
                  <a:pt x="75266" y="40395"/>
                  <a:pt x="72538" y="36217"/>
                </a:cubicBezTo>
                <a:cubicBezTo>
                  <a:pt x="72506" y="36168"/>
                  <a:pt x="72474" y="36120"/>
                  <a:pt x="72441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9" name="任意多边形: 形状 158">
            <a:extLst>
              <a:ext uri="{FF2B5EF4-FFF2-40B4-BE49-F238E27FC236}">
                <a16:creationId xmlns:a16="http://schemas.microsoft.com/office/drawing/2014/main" id="{BD01CFF9-81E1-A6B6-4C2E-D79DC2859F24}"/>
              </a:ext>
            </a:extLst>
          </p:cNvPr>
          <p:cNvSpPr/>
          <p:nvPr/>
        </p:nvSpPr>
        <p:spPr>
          <a:xfrm>
            <a:off x="11591215" y="2944419"/>
            <a:ext cx="73983" cy="72381"/>
          </a:xfrm>
          <a:custGeom>
            <a:avLst/>
            <a:gdLst>
              <a:gd name="connsiteX0" fmla="*/ 72442 w 73983"/>
              <a:gd name="connsiteY0" fmla="*/ 36253 h 72381"/>
              <a:gd name="connsiteX1" fmla="*/ 49672 w 73983"/>
              <a:gd name="connsiteY1" fmla="*/ 3635 h 72381"/>
              <a:gd name="connsiteX2" fmla="*/ 37475 w 73983"/>
              <a:gd name="connsiteY2" fmla="*/ 1376 h 72381"/>
              <a:gd name="connsiteX3" fmla="*/ 3772 w 73983"/>
              <a:gd name="connsiteY3" fmla="*/ 24055 h 72381"/>
              <a:gd name="connsiteX4" fmla="*/ 1332 w 73983"/>
              <a:gd name="connsiteY4" fmla="*/ 36253 h 72381"/>
              <a:gd name="connsiteX5" fmla="*/ 22205 w 73983"/>
              <a:gd name="connsiteY5" fmla="*/ 68329 h 72381"/>
              <a:gd name="connsiteX6" fmla="*/ 34312 w 73983"/>
              <a:gd name="connsiteY6" fmla="*/ 71040 h 72381"/>
              <a:gd name="connsiteX7" fmla="*/ 69912 w 73983"/>
              <a:gd name="connsiteY7" fmla="*/ 48722 h 72381"/>
              <a:gd name="connsiteX8" fmla="*/ 72442 w 73983"/>
              <a:gd name="connsiteY8" fmla="*/ 36253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83" h="72381">
                <a:moveTo>
                  <a:pt x="72442" y="3625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5" y="68329"/>
                </a:lnTo>
                <a:cubicBezTo>
                  <a:pt x="24884" y="72299"/>
                  <a:pt x="30196" y="73488"/>
                  <a:pt x="34312" y="71040"/>
                </a:cubicBezTo>
                <a:lnTo>
                  <a:pt x="69912" y="48722"/>
                </a:lnTo>
                <a:cubicBezTo>
                  <a:pt x="74035" y="45965"/>
                  <a:pt x="75164" y="40399"/>
                  <a:pt x="72442" y="3625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ACA46A84-1AE0-0A94-0BFE-45EBF2EC3823}"/>
              </a:ext>
            </a:extLst>
          </p:cNvPr>
          <p:cNvSpPr/>
          <p:nvPr/>
        </p:nvSpPr>
        <p:spPr>
          <a:xfrm>
            <a:off x="11527926" y="2988603"/>
            <a:ext cx="73860" cy="72446"/>
          </a:xfrm>
          <a:custGeom>
            <a:avLst/>
            <a:gdLst>
              <a:gd name="connsiteX0" fmla="*/ 72120 w 73860"/>
              <a:gd name="connsiteY0" fmla="*/ 36072 h 72446"/>
              <a:gd name="connsiteX1" fmla="*/ 49712 w 73860"/>
              <a:gd name="connsiteY1" fmla="*/ 3635 h 72446"/>
              <a:gd name="connsiteX2" fmla="*/ 37514 w 73860"/>
              <a:gd name="connsiteY2" fmla="*/ 1376 h 72446"/>
              <a:gd name="connsiteX3" fmla="*/ 3811 w 73860"/>
              <a:gd name="connsiteY3" fmla="*/ 24055 h 72446"/>
              <a:gd name="connsiteX4" fmla="*/ 1372 w 73860"/>
              <a:gd name="connsiteY4" fmla="*/ 36343 h 72446"/>
              <a:gd name="connsiteX5" fmla="*/ 22154 w 73860"/>
              <a:gd name="connsiteY5" fmla="*/ 68420 h 72446"/>
              <a:gd name="connsiteX6" fmla="*/ 34352 w 73860"/>
              <a:gd name="connsiteY6" fmla="*/ 71040 h 72446"/>
              <a:gd name="connsiteX7" fmla="*/ 69952 w 73860"/>
              <a:gd name="connsiteY7" fmla="*/ 48722 h 72446"/>
              <a:gd name="connsiteX8" fmla="*/ 72166 w 73860"/>
              <a:gd name="connsiteY8" fmla="*/ 36137 h 72446"/>
              <a:gd name="connsiteX9" fmla="*/ 72120 w 73860"/>
              <a:gd name="connsiteY9" fmla="*/ 36072 h 7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860" h="72446">
                <a:moveTo>
                  <a:pt x="72120" y="36072"/>
                </a:moveTo>
                <a:lnTo>
                  <a:pt x="49712" y="3635"/>
                </a:lnTo>
                <a:cubicBezTo>
                  <a:pt x="46887" y="-232"/>
                  <a:pt x="41536" y="-1222"/>
                  <a:pt x="37514" y="1376"/>
                </a:cubicBezTo>
                <a:lnTo>
                  <a:pt x="3811" y="24055"/>
                </a:lnTo>
                <a:cubicBezTo>
                  <a:pt x="-170" y="26831"/>
                  <a:pt x="-1248" y="32257"/>
                  <a:pt x="1372" y="36343"/>
                </a:cubicBezTo>
                <a:lnTo>
                  <a:pt x="22154" y="68420"/>
                </a:lnTo>
                <a:cubicBezTo>
                  <a:pt x="24868" y="72410"/>
                  <a:pt x="30239" y="73564"/>
                  <a:pt x="34352" y="71040"/>
                </a:cubicBezTo>
                <a:lnTo>
                  <a:pt x="69952" y="48722"/>
                </a:lnTo>
                <a:cubicBezTo>
                  <a:pt x="74038" y="45858"/>
                  <a:pt x="75030" y="40224"/>
                  <a:pt x="72166" y="36137"/>
                </a:cubicBezTo>
                <a:cubicBezTo>
                  <a:pt x="72151" y="36115"/>
                  <a:pt x="72136" y="36094"/>
                  <a:pt x="72120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1" name="任意多边形: 形状 160">
            <a:extLst>
              <a:ext uri="{FF2B5EF4-FFF2-40B4-BE49-F238E27FC236}">
                <a16:creationId xmlns:a16="http://schemas.microsoft.com/office/drawing/2014/main" id="{D6E33EB5-739F-C19F-2A51-6682FBA58957}"/>
              </a:ext>
            </a:extLst>
          </p:cNvPr>
          <p:cNvSpPr/>
          <p:nvPr/>
        </p:nvSpPr>
        <p:spPr>
          <a:xfrm>
            <a:off x="11463208" y="3033109"/>
            <a:ext cx="74087" cy="72550"/>
          </a:xfrm>
          <a:custGeom>
            <a:avLst/>
            <a:gdLst>
              <a:gd name="connsiteX0" fmla="*/ 72505 w 74087"/>
              <a:gd name="connsiteY0" fmla="*/ 36203 h 72550"/>
              <a:gd name="connsiteX1" fmla="*/ 49736 w 74087"/>
              <a:gd name="connsiteY1" fmla="*/ 3675 h 72550"/>
              <a:gd name="connsiteX2" fmla="*/ 37447 w 74087"/>
              <a:gd name="connsiteY2" fmla="*/ 1416 h 72550"/>
              <a:gd name="connsiteX3" fmla="*/ 3835 w 74087"/>
              <a:gd name="connsiteY3" fmla="*/ 24185 h 72550"/>
              <a:gd name="connsiteX4" fmla="*/ 1304 w 74087"/>
              <a:gd name="connsiteY4" fmla="*/ 36383 h 72550"/>
              <a:gd name="connsiteX5" fmla="*/ 22177 w 74087"/>
              <a:gd name="connsiteY5" fmla="*/ 68460 h 72550"/>
              <a:gd name="connsiteX6" fmla="*/ 34374 w 74087"/>
              <a:gd name="connsiteY6" fmla="*/ 71170 h 72550"/>
              <a:gd name="connsiteX7" fmla="*/ 69975 w 74087"/>
              <a:gd name="connsiteY7" fmla="*/ 48762 h 72550"/>
              <a:gd name="connsiteX8" fmla="*/ 72531 w 74087"/>
              <a:gd name="connsiteY8" fmla="*/ 36242 h 72550"/>
              <a:gd name="connsiteX9" fmla="*/ 72505 w 74087"/>
              <a:gd name="connsiteY9" fmla="*/ 3620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50">
                <a:moveTo>
                  <a:pt x="72505" y="36203"/>
                </a:moveTo>
                <a:lnTo>
                  <a:pt x="49736" y="3675"/>
                </a:lnTo>
                <a:cubicBezTo>
                  <a:pt x="46904" y="-245"/>
                  <a:pt x="41488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975" y="48762"/>
                </a:lnTo>
                <a:cubicBezTo>
                  <a:pt x="74138" y="46011"/>
                  <a:pt x="75283" y="40405"/>
                  <a:pt x="72531" y="36242"/>
                </a:cubicBezTo>
                <a:cubicBezTo>
                  <a:pt x="72522" y="36229"/>
                  <a:pt x="72514" y="36216"/>
                  <a:pt x="72505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2" name="任意多边形: 形状 161">
            <a:extLst>
              <a:ext uri="{FF2B5EF4-FFF2-40B4-BE49-F238E27FC236}">
                <a16:creationId xmlns:a16="http://schemas.microsoft.com/office/drawing/2014/main" id="{A099522E-3143-3BE2-83F8-1A1C2175DE5B}"/>
              </a:ext>
            </a:extLst>
          </p:cNvPr>
          <p:cNvSpPr/>
          <p:nvPr/>
        </p:nvSpPr>
        <p:spPr>
          <a:xfrm>
            <a:off x="11503660" y="2817921"/>
            <a:ext cx="73983" cy="72381"/>
          </a:xfrm>
          <a:custGeom>
            <a:avLst/>
            <a:gdLst>
              <a:gd name="connsiteX0" fmla="*/ 72442 w 73983"/>
              <a:gd name="connsiteY0" fmla="*/ 36253 h 72381"/>
              <a:gd name="connsiteX1" fmla="*/ 49672 w 73983"/>
              <a:gd name="connsiteY1" fmla="*/ 3635 h 72381"/>
              <a:gd name="connsiteX2" fmla="*/ 37475 w 73983"/>
              <a:gd name="connsiteY2" fmla="*/ 1376 h 72381"/>
              <a:gd name="connsiteX3" fmla="*/ 3772 w 73983"/>
              <a:gd name="connsiteY3" fmla="*/ 24055 h 72381"/>
              <a:gd name="connsiteX4" fmla="*/ 1332 w 73983"/>
              <a:gd name="connsiteY4" fmla="*/ 36253 h 72381"/>
              <a:gd name="connsiteX5" fmla="*/ 22205 w 73983"/>
              <a:gd name="connsiteY5" fmla="*/ 68329 h 72381"/>
              <a:gd name="connsiteX6" fmla="*/ 34312 w 73983"/>
              <a:gd name="connsiteY6" fmla="*/ 71040 h 72381"/>
              <a:gd name="connsiteX7" fmla="*/ 69912 w 73983"/>
              <a:gd name="connsiteY7" fmla="*/ 48722 h 72381"/>
              <a:gd name="connsiteX8" fmla="*/ 72442 w 73983"/>
              <a:gd name="connsiteY8" fmla="*/ 36253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83" h="72381">
                <a:moveTo>
                  <a:pt x="72442" y="3625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5" y="68329"/>
                </a:lnTo>
                <a:cubicBezTo>
                  <a:pt x="24884" y="72299"/>
                  <a:pt x="30196" y="73488"/>
                  <a:pt x="34312" y="71040"/>
                </a:cubicBezTo>
                <a:lnTo>
                  <a:pt x="69912" y="48722"/>
                </a:lnTo>
                <a:cubicBezTo>
                  <a:pt x="74035" y="45965"/>
                  <a:pt x="75164" y="40399"/>
                  <a:pt x="72442" y="3625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id="{2D0E8951-FEEA-20BF-C26A-D220C45DF302}"/>
              </a:ext>
            </a:extLst>
          </p:cNvPr>
          <p:cNvSpPr/>
          <p:nvPr/>
        </p:nvSpPr>
        <p:spPr>
          <a:xfrm>
            <a:off x="11439987" y="2862105"/>
            <a:ext cx="74087" cy="72510"/>
          </a:xfrm>
          <a:custGeom>
            <a:avLst/>
            <a:gdLst>
              <a:gd name="connsiteX0" fmla="*/ 72505 w 74087"/>
              <a:gd name="connsiteY0" fmla="*/ 36162 h 72510"/>
              <a:gd name="connsiteX1" fmla="*/ 49736 w 74087"/>
              <a:gd name="connsiteY1" fmla="*/ 3635 h 72510"/>
              <a:gd name="connsiteX2" fmla="*/ 37538 w 74087"/>
              <a:gd name="connsiteY2" fmla="*/ 1376 h 72510"/>
              <a:gd name="connsiteX3" fmla="*/ 3835 w 74087"/>
              <a:gd name="connsiteY3" fmla="*/ 24145 h 72510"/>
              <a:gd name="connsiteX4" fmla="*/ 1304 w 74087"/>
              <a:gd name="connsiteY4" fmla="*/ 36343 h 72510"/>
              <a:gd name="connsiteX5" fmla="*/ 22177 w 74087"/>
              <a:gd name="connsiteY5" fmla="*/ 68420 h 72510"/>
              <a:gd name="connsiteX6" fmla="*/ 34374 w 74087"/>
              <a:gd name="connsiteY6" fmla="*/ 71130 h 72510"/>
              <a:gd name="connsiteX7" fmla="*/ 69975 w 74087"/>
              <a:gd name="connsiteY7" fmla="*/ 48722 h 72510"/>
              <a:gd name="connsiteX8" fmla="*/ 72531 w 74087"/>
              <a:gd name="connsiteY8" fmla="*/ 36202 h 72510"/>
              <a:gd name="connsiteX9" fmla="*/ 72505 w 74087"/>
              <a:gd name="connsiteY9" fmla="*/ 36163 h 7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10">
                <a:moveTo>
                  <a:pt x="72505" y="36162"/>
                </a:moveTo>
                <a:lnTo>
                  <a:pt x="49736" y="3635"/>
                </a:lnTo>
                <a:cubicBezTo>
                  <a:pt x="46910" y="-232"/>
                  <a:pt x="41560" y="-1222"/>
                  <a:pt x="37538" y="1376"/>
                </a:cubicBezTo>
                <a:lnTo>
                  <a:pt x="3835" y="24145"/>
                </a:lnTo>
                <a:cubicBezTo>
                  <a:pt x="-125" y="26887"/>
                  <a:pt x="-1238" y="32253"/>
                  <a:pt x="1304" y="36343"/>
                </a:cubicBezTo>
                <a:lnTo>
                  <a:pt x="22177" y="68420"/>
                </a:lnTo>
                <a:cubicBezTo>
                  <a:pt x="24862" y="72442"/>
                  <a:pt x="30238" y="73637"/>
                  <a:pt x="34374" y="71130"/>
                </a:cubicBezTo>
                <a:lnTo>
                  <a:pt x="69975" y="48722"/>
                </a:lnTo>
                <a:cubicBezTo>
                  <a:pt x="74138" y="45971"/>
                  <a:pt x="75283" y="40365"/>
                  <a:pt x="72531" y="36202"/>
                </a:cubicBezTo>
                <a:cubicBezTo>
                  <a:pt x="72522" y="36189"/>
                  <a:pt x="72514" y="36176"/>
                  <a:pt x="72505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id="{958EC1E0-CE87-5294-AF16-9D0A8DF7BD75}"/>
              </a:ext>
            </a:extLst>
          </p:cNvPr>
          <p:cNvSpPr/>
          <p:nvPr/>
        </p:nvSpPr>
        <p:spPr>
          <a:xfrm>
            <a:off x="11375654" y="2906701"/>
            <a:ext cx="74102" cy="72550"/>
          </a:xfrm>
          <a:custGeom>
            <a:avLst/>
            <a:gdLst>
              <a:gd name="connsiteX0" fmla="*/ 72505 w 74102"/>
              <a:gd name="connsiteY0" fmla="*/ 36113 h 72550"/>
              <a:gd name="connsiteX1" fmla="*/ 49736 w 74102"/>
              <a:gd name="connsiteY1" fmla="*/ 3675 h 72550"/>
              <a:gd name="connsiteX2" fmla="*/ 37447 w 74102"/>
              <a:gd name="connsiteY2" fmla="*/ 1416 h 72550"/>
              <a:gd name="connsiteX3" fmla="*/ 3835 w 74102"/>
              <a:gd name="connsiteY3" fmla="*/ 24095 h 72550"/>
              <a:gd name="connsiteX4" fmla="*/ 1304 w 74102"/>
              <a:gd name="connsiteY4" fmla="*/ 36293 h 72550"/>
              <a:gd name="connsiteX5" fmla="*/ 22177 w 74102"/>
              <a:gd name="connsiteY5" fmla="*/ 68460 h 72550"/>
              <a:gd name="connsiteX6" fmla="*/ 34374 w 74102"/>
              <a:gd name="connsiteY6" fmla="*/ 71170 h 72550"/>
              <a:gd name="connsiteX7" fmla="*/ 69885 w 74102"/>
              <a:gd name="connsiteY7" fmla="*/ 48762 h 72550"/>
              <a:gd name="connsiteX8" fmla="*/ 72615 w 74102"/>
              <a:gd name="connsiteY8" fmla="*/ 36279 h 72550"/>
              <a:gd name="connsiteX9" fmla="*/ 72505 w 74102"/>
              <a:gd name="connsiteY9" fmla="*/ 3611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02" h="72550">
                <a:moveTo>
                  <a:pt x="72505" y="36113"/>
                </a:moveTo>
                <a:lnTo>
                  <a:pt x="49736" y="3675"/>
                </a:lnTo>
                <a:cubicBezTo>
                  <a:pt x="46904" y="-245"/>
                  <a:pt x="41488" y="-1241"/>
                  <a:pt x="37447" y="1416"/>
                </a:cubicBezTo>
                <a:lnTo>
                  <a:pt x="3835" y="24095"/>
                </a:lnTo>
                <a:cubicBezTo>
                  <a:pt x="-125" y="26837"/>
                  <a:pt x="-1238" y="32203"/>
                  <a:pt x="1304" y="3629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885" y="48762"/>
                </a:lnTo>
                <a:cubicBezTo>
                  <a:pt x="74085" y="46069"/>
                  <a:pt x="75308" y="40480"/>
                  <a:pt x="72615" y="36279"/>
                </a:cubicBezTo>
                <a:cubicBezTo>
                  <a:pt x="72579" y="36223"/>
                  <a:pt x="72542" y="36168"/>
                  <a:pt x="72505" y="3611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5" name="任意多边形: 形状 164">
            <a:extLst>
              <a:ext uri="{FF2B5EF4-FFF2-40B4-BE49-F238E27FC236}">
                <a16:creationId xmlns:a16="http://schemas.microsoft.com/office/drawing/2014/main" id="{D92FBCA2-5242-9EFD-3E45-CD28EB8306F6}"/>
              </a:ext>
            </a:extLst>
          </p:cNvPr>
          <p:cNvSpPr/>
          <p:nvPr/>
        </p:nvSpPr>
        <p:spPr>
          <a:xfrm>
            <a:off x="11398848" y="3077784"/>
            <a:ext cx="73942" cy="72200"/>
          </a:xfrm>
          <a:custGeom>
            <a:avLst/>
            <a:gdLst>
              <a:gd name="connsiteX0" fmla="*/ 72442 w 73942"/>
              <a:gd name="connsiteY0" fmla="*/ 36072 h 72200"/>
              <a:gd name="connsiteX1" fmla="*/ 49672 w 73942"/>
              <a:gd name="connsiteY1" fmla="*/ 3635 h 72200"/>
              <a:gd name="connsiteX2" fmla="*/ 37475 w 73942"/>
              <a:gd name="connsiteY2" fmla="*/ 1376 h 72200"/>
              <a:gd name="connsiteX3" fmla="*/ 3772 w 73942"/>
              <a:gd name="connsiteY3" fmla="*/ 23874 h 72200"/>
              <a:gd name="connsiteX4" fmla="*/ 1332 w 73942"/>
              <a:gd name="connsiteY4" fmla="*/ 36072 h 72200"/>
              <a:gd name="connsiteX5" fmla="*/ 22204 w 73942"/>
              <a:gd name="connsiteY5" fmla="*/ 68148 h 72200"/>
              <a:gd name="connsiteX6" fmla="*/ 34312 w 73942"/>
              <a:gd name="connsiteY6" fmla="*/ 70859 h 72200"/>
              <a:gd name="connsiteX7" fmla="*/ 69912 w 73942"/>
              <a:gd name="connsiteY7" fmla="*/ 48451 h 72200"/>
              <a:gd name="connsiteX8" fmla="*/ 72442 w 73942"/>
              <a:gd name="connsiteY8" fmla="*/ 36072 h 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42" h="72200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3874"/>
                </a:lnTo>
                <a:cubicBezTo>
                  <a:pt x="-157" y="26644"/>
                  <a:pt x="-1229" y="32005"/>
                  <a:pt x="1332" y="36072"/>
                </a:cubicBezTo>
                <a:lnTo>
                  <a:pt x="22204" y="68148"/>
                </a:lnTo>
                <a:cubicBezTo>
                  <a:pt x="24884" y="72118"/>
                  <a:pt x="30195" y="73307"/>
                  <a:pt x="34312" y="70859"/>
                </a:cubicBezTo>
                <a:lnTo>
                  <a:pt x="69912" y="48451"/>
                </a:lnTo>
                <a:cubicBezTo>
                  <a:pt x="73980" y="45698"/>
                  <a:pt x="75103" y="40200"/>
                  <a:pt x="72442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id="{A566E997-7C08-B4B5-C9A9-2033CB08F4A2}"/>
              </a:ext>
            </a:extLst>
          </p:cNvPr>
          <p:cNvSpPr/>
          <p:nvPr/>
        </p:nvSpPr>
        <p:spPr>
          <a:xfrm>
            <a:off x="11334451" y="3122330"/>
            <a:ext cx="74352" cy="72871"/>
          </a:xfrm>
          <a:custGeom>
            <a:avLst/>
            <a:gdLst>
              <a:gd name="connsiteX0" fmla="*/ 72505 w 74352"/>
              <a:gd name="connsiteY0" fmla="*/ 36072 h 72871"/>
              <a:gd name="connsiteX1" fmla="*/ 49736 w 74352"/>
              <a:gd name="connsiteY1" fmla="*/ 3635 h 72871"/>
              <a:gd name="connsiteX2" fmla="*/ 37538 w 74352"/>
              <a:gd name="connsiteY2" fmla="*/ 1376 h 72871"/>
              <a:gd name="connsiteX3" fmla="*/ 3835 w 74352"/>
              <a:gd name="connsiteY3" fmla="*/ 24507 h 72871"/>
              <a:gd name="connsiteX4" fmla="*/ 1304 w 74352"/>
              <a:gd name="connsiteY4" fmla="*/ 36705 h 72871"/>
              <a:gd name="connsiteX5" fmla="*/ 22177 w 74352"/>
              <a:gd name="connsiteY5" fmla="*/ 68781 h 72871"/>
              <a:gd name="connsiteX6" fmla="*/ 34374 w 74352"/>
              <a:gd name="connsiteY6" fmla="*/ 71492 h 72871"/>
              <a:gd name="connsiteX7" fmla="*/ 69975 w 74352"/>
              <a:gd name="connsiteY7" fmla="*/ 49174 h 72871"/>
              <a:gd name="connsiteX8" fmla="*/ 72964 w 74352"/>
              <a:gd name="connsiteY8" fmla="*/ 36750 h 72871"/>
              <a:gd name="connsiteX9" fmla="*/ 72505 w 74352"/>
              <a:gd name="connsiteY9" fmla="*/ 36072 h 72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52" h="72871">
                <a:moveTo>
                  <a:pt x="72505" y="36072"/>
                </a:moveTo>
                <a:lnTo>
                  <a:pt x="49736" y="3635"/>
                </a:lnTo>
                <a:cubicBezTo>
                  <a:pt x="46910" y="-232"/>
                  <a:pt x="41560" y="-1222"/>
                  <a:pt x="37538" y="1376"/>
                </a:cubicBezTo>
                <a:lnTo>
                  <a:pt x="3835" y="24507"/>
                </a:lnTo>
                <a:cubicBezTo>
                  <a:pt x="-125" y="27249"/>
                  <a:pt x="-1238" y="32614"/>
                  <a:pt x="1304" y="36705"/>
                </a:cubicBezTo>
                <a:lnTo>
                  <a:pt x="22177" y="68781"/>
                </a:lnTo>
                <a:cubicBezTo>
                  <a:pt x="24862" y="72804"/>
                  <a:pt x="30238" y="73998"/>
                  <a:pt x="34374" y="71492"/>
                </a:cubicBezTo>
                <a:lnTo>
                  <a:pt x="69975" y="49174"/>
                </a:lnTo>
                <a:cubicBezTo>
                  <a:pt x="74231" y="46568"/>
                  <a:pt x="75569" y="41006"/>
                  <a:pt x="72964" y="36750"/>
                </a:cubicBezTo>
                <a:cubicBezTo>
                  <a:pt x="72821" y="36517"/>
                  <a:pt x="72668" y="36291"/>
                  <a:pt x="72505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7" name="任意多边形: 形状 166">
            <a:extLst>
              <a:ext uri="{FF2B5EF4-FFF2-40B4-BE49-F238E27FC236}">
                <a16:creationId xmlns:a16="http://schemas.microsoft.com/office/drawing/2014/main" id="{372BD974-D76F-DC97-80C6-929B4221A4EC}"/>
              </a:ext>
            </a:extLst>
          </p:cNvPr>
          <p:cNvSpPr/>
          <p:nvPr/>
        </p:nvSpPr>
        <p:spPr>
          <a:xfrm>
            <a:off x="11268618" y="3164979"/>
            <a:ext cx="77873" cy="76113"/>
          </a:xfrm>
          <a:custGeom>
            <a:avLst/>
            <a:gdLst>
              <a:gd name="connsiteX0" fmla="*/ 76806 w 77873"/>
              <a:gd name="connsiteY0" fmla="*/ 42034 h 76113"/>
              <a:gd name="connsiteX1" fmla="*/ 48525 w 77873"/>
              <a:gd name="connsiteY1" fmla="*/ 1736 h 76113"/>
              <a:gd name="connsiteX2" fmla="*/ 42885 w 77873"/>
              <a:gd name="connsiteY2" fmla="*/ 616 h 76113"/>
              <a:gd name="connsiteX3" fmla="*/ 42832 w 77873"/>
              <a:gd name="connsiteY3" fmla="*/ 651 h 76113"/>
              <a:gd name="connsiteX4" fmla="*/ 1811 w 77873"/>
              <a:gd name="connsiteY4" fmla="*/ 28571 h 76113"/>
              <a:gd name="connsiteX5" fmla="*/ 588 w 77873"/>
              <a:gd name="connsiteY5" fmla="*/ 34190 h 76113"/>
              <a:gd name="connsiteX6" fmla="*/ 636 w 77873"/>
              <a:gd name="connsiteY6" fmla="*/ 34264 h 76113"/>
              <a:gd name="connsiteX7" fmla="*/ 26568 w 77873"/>
              <a:gd name="connsiteY7" fmla="*/ 74110 h 76113"/>
              <a:gd name="connsiteX8" fmla="*/ 32163 w 77873"/>
              <a:gd name="connsiteY8" fmla="*/ 75437 h 76113"/>
              <a:gd name="connsiteX9" fmla="*/ 32261 w 77873"/>
              <a:gd name="connsiteY9" fmla="*/ 75375 h 76113"/>
              <a:gd name="connsiteX10" fmla="*/ 75993 w 77873"/>
              <a:gd name="connsiteY10" fmla="*/ 48269 h 76113"/>
              <a:gd name="connsiteX11" fmla="*/ 77055 w 77873"/>
              <a:gd name="connsiteY11" fmla="*/ 42358 h 76113"/>
              <a:gd name="connsiteX12" fmla="*/ 76807 w 77873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873" h="76113">
                <a:moveTo>
                  <a:pt x="76806" y="42034"/>
                </a:moveTo>
                <a:lnTo>
                  <a:pt x="48525" y="1736"/>
                </a:lnTo>
                <a:cubicBezTo>
                  <a:pt x="47277" y="-131"/>
                  <a:pt x="44751" y="-632"/>
                  <a:pt x="42885" y="616"/>
                </a:cubicBezTo>
                <a:cubicBezTo>
                  <a:pt x="42867" y="628"/>
                  <a:pt x="42850" y="639"/>
                  <a:pt x="42832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19" y="46930"/>
                  <a:pt x="78394" y="44283"/>
                  <a:pt x="77055" y="42358"/>
                </a:cubicBezTo>
                <a:cubicBezTo>
                  <a:pt x="76978" y="42246"/>
                  <a:pt x="76895" y="42138"/>
                  <a:pt x="7680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8" name="任意多边形: 形状 167">
            <a:extLst>
              <a:ext uri="{FF2B5EF4-FFF2-40B4-BE49-F238E27FC236}">
                <a16:creationId xmlns:a16="http://schemas.microsoft.com/office/drawing/2014/main" id="{0FA82F90-29C9-D258-7F08-96E89563DFEE}"/>
              </a:ext>
            </a:extLst>
          </p:cNvPr>
          <p:cNvSpPr/>
          <p:nvPr/>
        </p:nvSpPr>
        <p:spPr>
          <a:xfrm>
            <a:off x="11211301" y="3204192"/>
            <a:ext cx="78208" cy="76080"/>
          </a:xfrm>
          <a:custGeom>
            <a:avLst/>
            <a:gdLst>
              <a:gd name="connsiteX0" fmla="*/ 77199 w 78208"/>
              <a:gd name="connsiteY0" fmla="*/ 42036 h 76080"/>
              <a:gd name="connsiteX1" fmla="*/ 48917 w 78208"/>
              <a:gd name="connsiteY1" fmla="*/ 1647 h 76080"/>
              <a:gd name="connsiteX2" fmla="*/ 43134 w 78208"/>
              <a:gd name="connsiteY2" fmla="*/ 653 h 76080"/>
              <a:gd name="connsiteX3" fmla="*/ 1752 w 78208"/>
              <a:gd name="connsiteY3" fmla="*/ 28483 h 76080"/>
              <a:gd name="connsiteX4" fmla="*/ 577 w 78208"/>
              <a:gd name="connsiteY4" fmla="*/ 34266 h 76080"/>
              <a:gd name="connsiteX5" fmla="*/ 26600 w 78208"/>
              <a:gd name="connsiteY5" fmla="*/ 74112 h 76080"/>
              <a:gd name="connsiteX6" fmla="*/ 32292 w 78208"/>
              <a:gd name="connsiteY6" fmla="*/ 75378 h 76080"/>
              <a:gd name="connsiteX7" fmla="*/ 75933 w 78208"/>
              <a:gd name="connsiteY7" fmla="*/ 48271 h 76080"/>
              <a:gd name="connsiteX8" fmla="*/ 77705 w 78208"/>
              <a:gd name="connsiteY8" fmla="*/ 42800 h 76080"/>
              <a:gd name="connsiteX9" fmla="*/ 77199 w 78208"/>
              <a:gd name="connsiteY9" fmla="*/ 42036 h 7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08" h="76080">
                <a:moveTo>
                  <a:pt x="77199" y="42036"/>
                </a:moveTo>
                <a:lnTo>
                  <a:pt x="48917" y="1647"/>
                </a:lnTo>
                <a:cubicBezTo>
                  <a:pt x="47565" y="-177"/>
                  <a:pt x="45018" y="-614"/>
                  <a:pt x="43134" y="653"/>
                </a:cubicBezTo>
                <a:lnTo>
                  <a:pt x="1752" y="28483"/>
                </a:lnTo>
                <a:cubicBezTo>
                  <a:pt x="-93" y="29806"/>
                  <a:pt x="-605" y="32328"/>
                  <a:pt x="577" y="34266"/>
                </a:cubicBezTo>
                <a:lnTo>
                  <a:pt x="26600" y="74112"/>
                </a:lnTo>
                <a:cubicBezTo>
                  <a:pt x="27833" y="76018"/>
                  <a:pt x="30367" y="76581"/>
                  <a:pt x="32292" y="75378"/>
                </a:cubicBezTo>
                <a:lnTo>
                  <a:pt x="75933" y="48271"/>
                </a:lnTo>
                <a:cubicBezTo>
                  <a:pt x="77933" y="47249"/>
                  <a:pt x="78726" y="44800"/>
                  <a:pt x="77705" y="42800"/>
                </a:cubicBezTo>
                <a:cubicBezTo>
                  <a:pt x="77565" y="42527"/>
                  <a:pt x="77395" y="42271"/>
                  <a:pt x="77199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E8812D5D-ED6B-39E6-C509-6A9DB6E4DBE9}"/>
              </a:ext>
            </a:extLst>
          </p:cNvPr>
          <p:cNvSpPr/>
          <p:nvPr/>
        </p:nvSpPr>
        <p:spPr>
          <a:xfrm>
            <a:off x="11147479" y="3248654"/>
            <a:ext cx="78231" cy="76041"/>
          </a:xfrm>
          <a:custGeom>
            <a:avLst/>
            <a:gdLst>
              <a:gd name="connsiteX0" fmla="*/ 77140 w 78231"/>
              <a:gd name="connsiteY0" fmla="*/ 42029 h 76041"/>
              <a:gd name="connsiteX1" fmla="*/ 48858 w 78231"/>
              <a:gd name="connsiteY1" fmla="*/ 1640 h 76041"/>
              <a:gd name="connsiteX2" fmla="*/ 43166 w 78231"/>
              <a:gd name="connsiteY2" fmla="*/ 646 h 76041"/>
              <a:gd name="connsiteX3" fmla="*/ 1783 w 78231"/>
              <a:gd name="connsiteY3" fmla="*/ 28475 h 76041"/>
              <a:gd name="connsiteX4" fmla="*/ 609 w 78231"/>
              <a:gd name="connsiteY4" fmla="*/ 34258 h 76041"/>
              <a:gd name="connsiteX5" fmla="*/ 26541 w 78231"/>
              <a:gd name="connsiteY5" fmla="*/ 74105 h 76041"/>
              <a:gd name="connsiteX6" fmla="*/ 32233 w 78231"/>
              <a:gd name="connsiteY6" fmla="*/ 75370 h 76041"/>
              <a:gd name="connsiteX7" fmla="*/ 75965 w 78231"/>
              <a:gd name="connsiteY7" fmla="*/ 48263 h 76041"/>
              <a:gd name="connsiteX8" fmla="*/ 77758 w 78231"/>
              <a:gd name="connsiteY8" fmla="*/ 42934 h 76041"/>
              <a:gd name="connsiteX9" fmla="*/ 77140 w 78231"/>
              <a:gd name="connsiteY9" fmla="*/ 42028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31" h="76041">
                <a:moveTo>
                  <a:pt x="77140" y="42029"/>
                </a:moveTo>
                <a:lnTo>
                  <a:pt x="48858" y="1640"/>
                </a:lnTo>
                <a:cubicBezTo>
                  <a:pt x="47539" y="-172"/>
                  <a:pt x="45021" y="-612"/>
                  <a:pt x="43166" y="646"/>
                </a:cubicBezTo>
                <a:lnTo>
                  <a:pt x="1783" y="28475"/>
                </a:lnTo>
                <a:cubicBezTo>
                  <a:pt x="-102" y="29771"/>
                  <a:pt x="-622" y="32329"/>
                  <a:pt x="609" y="34258"/>
                </a:cubicBezTo>
                <a:lnTo>
                  <a:pt x="26541" y="74105"/>
                </a:lnTo>
                <a:cubicBezTo>
                  <a:pt x="27803" y="75968"/>
                  <a:pt x="30300" y="76523"/>
                  <a:pt x="32233" y="75370"/>
                </a:cubicBezTo>
                <a:lnTo>
                  <a:pt x="75965" y="48263"/>
                </a:lnTo>
                <a:cubicBezTo>
                  <a:pt x="77932" y="47286"/>
                  <a:pt x="78735" y="44901"/>
                  <a:pt x="77758" y="42934"/>
                </a:cubicBezTo>
                <a:cubicBezTo>
                  <a:pt x="77595" y="42605"/>
                  <a:pt x="77387" y="42300"/>
                  <a:pt x="77140" y="4202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0" name="任意多边形: 形状 169">
            <a:extLst>
              <a:ext uri="{FF2B5EF4-FFF2-40B4-BE49-F238E27FC236}">
                <a16:creationId xmlns:a16="http://schemas.microsoft.com/office/drawing/2014/main" id="{7F07622C-188D-418D-169A-D9D40479BFE5}"/>
              </a:ext>
            </a:extLst>
          </p:cNvPr>
          <p:cNvSpPr/>
          <p:nvPr/>
        </p:nvSpPr>
        <p:spPr>
          <a:xfrm>
            <a:off x="11086043" y="3291387"/>
            <a:ext cx="77990" cy="76079"/>
          </a:xfrm>
          <a:custGeom>
            <a:avLst/>
            <a:gdLst>
              <a:gd name="connsiteX0" fmla="*/ 76862 w 77990"/>
              <a:gd name="connsiteY0" fmla="*/ 42034 h 76079"/>
              <a:gd name="connsiteX1" fmla="*/ 48852 w 77990"/>
              <a:gd name="connsiteY1" fmla="*/ 1736 h 76079"/>
              <a:gd name="connsiteX2" fmla="*/ 43212 w 77990"/>
              <a:gd name="connsiteY2" fmla="*/ 616 h 76079"/>
              <a:gd name="connsiteX3" fmla="*/ 43159 w 77990"/>
              <a:gd name="connsiteY3" fmla="*/ 651 h 76079"/>
              <a:gd name="connsiteX4" fmla="*/ 1776 w 77990"/>
              <a:gd name="connsiteY4" fmla="*/ 28571 h 76079"/>
              <a:gd name="connsiteX5" fmla="*/ 602 w 77990"/>
              <a:gd name="connsiteY5" fmla="*/ 34264 h 76079"/>
              <a:gd name="connsiteX6" fmla="*/ 26534 w 77990"/>
              <a:gd name="connsiteY6" fmla="*/ 74111 h 76079"/>
              <a:gd name="connsiteX7" fmla="*/ 32227 w 77990"/>
              <a:gd name="connsiteY7" fmla="*/ 75376 h 76079"/>
              <a:gd name="connsiteX8" fmla="*/ 75958 w 77990"/>
              <a:gd name="connsiteY8" fmla="*/ 48269 h 76079"/>
              <a:gd name="connsiteX9" fmla="*/ 77352 w 77990"/>
              <a:gd name="connsiteY9" fmla="*/ 42690 h 76079"/>
              <a:gd name="connsiteX10" fmla="*/ 76862 w 77990"/>
              <a:gd name="connsiteY10" fmla="*/ 42034 h 7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990" h="76079">
                <a:moveTo>
                  <a:pt x="76862" y="42034"/>
                </a:moveTo>
                <a:lnTo>
                  <a:pt x="48852" y="1736"/>
                </a:lnTo>
                <a:cubicBezTo>
                  <a:pt x="47604" y="-131"/>
                  <a:pt x="45078" y="-632"/>
                  <a:pt x="43212" y="616"/>
                </a:cubicBezTo>
                <a:cubicBezTo>
                  <a:pt x="43194" y="628"/>
                  <a:pt x="43177" y="639"/>
                  <a:pt x="43159" y="651"/>
                </a:cubicBezTo>
                <a:lnTo>
                  <a:pt x="1776" y="28571"/>
                </a:lnTo>
                <a:cubicBezTo>
                  <a:pt x="-98" y="29834"/>
                  <a:pt x="-619" y="32362"/>
                  <a:pt x="602" y="34264"/>
                </a:cubicBezTo>
                <a:lnTo>
                  <a:pt x="26534" y="74111"/>
                </a:lnTo>
                <a:cubicBezTo>
                  <a:pt x="27768" y="76016"/>
                  <a:pt x="30302" y="76579"/>
                  <a:pt x="32227" y="75376"/>
                </a:cubicBezTo>
                <a:lnTo>
                  <a:pt x="75958" y="48269"/>
                </a:lnTo>
                <a:cubicBezTo>
                  <a:pt x="77884" y="47113"/>
                  <a:pt x="78507" y="44615"/>
                  <a:pt x="77352" y="42690"/>
                </a:cubicBezTo>
                <a:cubicBezTo>
                  <a:pt x="77211" y="42456"/>
                  <a:pt x="77047" y="42236"/>
                  <a:pt x="76862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1" name="任意多边形: 形状 170">
            <a:extLst>
              <a:ext uri="{FF2B5EF4-FFF2-40B4-BE49-F238E27FC236}">
                <a16:creationId xmlns:a16="http://schemas.microsoft.com/office/drawing/2014/main" id="{0952D01D-8A18-E53C-99D1-72EC83AD0CD5}"/>
              </a:ext>
            </a:extLst>
          </p:cNvPr>
          <p:cNvSpPr/>
          <p:nvPr/>
        </p:nvSpPr>
        <p:spPr>
          <a:xfrm>
            <a:off x="11485228" y="2927392"/>
            <a:ext cx="74024" cy="72486"/>
          </a:xfrm>
          <a:custGeom>
            <a:avLst/>
            <a:gdLst>
              <a:gd name="connsiteX0" fmla="*/ 72442 w 74024"/>
              <a:gd name="connsiteY0" fmla="*/ 36203 h 72486"/>
              <a:gd name="connsiteX1" fmla="*/ 49763 w 74024"/>
              <a:gd name="connsiteY1" fmla="*/ 3675 h 72486"/>
              <a:gd name="connsiteX2" fmla="*/ 37475 w 74024"/>
              <a:gd name="connsiteY2" fmla="*/ 1416 h 72486"/>
              <a:gd name="connsiteX3" fmla="*/ 3772 w 74024"/>
              <a:gd name="connsiteY3" fmla="*/ 24186 h 72486"/>
              <a:gd name="connsiteX4" fmla="*/ 1332 w 74024"/>
              <a:gd name="connsiteY4" fmla="*/ 36384 h 72486"/>
              <a:gd name="connsiteX5" fmla="*/ 22204 w 74024"/>
              <a:gd name="connsiteY5" fmla="*/ 68460 h 72486"/>
              <a:gd name="connsiteX6" fmla="*/ 34402 w 74024"/>
              <a:gd name="connsiteY6" fmla="*/ 71080 h 72486"/>
              <a:gd name="connsiteX7" fmla="*/ 69912 w 74024"/>
              <a:gd name="connsiteY7" fmla="*/ 48762 h 72486"/>
              <a:gd name="connsiteX8" fmla="*/ 72468 w 74024"/>
              <a:gd name="connsiteY8" fmla="*/ 36242 h 72486"/>
              <a:gd name="connsiteX9" fmla="*/ 72442 w 74024"/>
              <a:gd name="connsiteY9" fmla="*/ 36203 h 7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86">
                <a:moveTo>
                  <a:pt x="72442" y="36203"/>
                </a:moveTo>
                <a:lnTo>
                  <a:pt x="49763" y="3675"/>
                </a:lnTo>
                <a:cubicBezTo>
                  <a:pt x="46931" y="-245"/>
                  <a:pt x="41515" y="-1241"/>
                  <a:pt x="37475" y="1416"/>
                </a:cubicBezTo>
                <a:lnTo>
                  <a:pt x="3772" y="24186"/>
                </a:lnTo>
                <a:cubicBezTo>
                  <a:pt x="-157" y="26955"/>
                  <a:pt x="-1229" y="32316"/>
                  <a:pt x="1332" y="36384"/>
                </a:cubicBezTo>
                <a:lnTo>
                  <a:pt x="22204" y="68460"/>
                </a:lnTo>
                <a:cubicBezTo>
                  <a:pt x="24918" y="72451"/>
                  <a:pt x="30289" y="73605"/>
                  <a:pt x="34402" y="71080"/>
                </a:cubicBezTo>
                <a:lnTo>
                  <a:pt x="69912" y="48762"/>
                </a:lnTo>
                <a:cubicBezTo>
                  <a:pt x="74075" y="46011"/>
                  <a:pt x="75220" y="40405"/>
                  <a:pt x="72468" y="36242"/>
                </a:cubicBezTo>
                <a:cubicBezTo>
                  <a:pt x="72459" y="36229"/>
                  <a:pt x="72451" y="36216"/>
                  <a:pt x="72442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2" name="任意多边形: 形状 171">
            <a:extLst>
              <a:ext uri="{FF2B5EF4-FFF2-40B4-BE49-F238E27FC236}">
                <a16:creationId xmlns:a16="http://schemas.microsoft.com/office/drawing/2014/main" id="{87080A7B-CFCF-1B7A-E66F-EF47B0CE97CA}"/>
              </a:ext>
            </a:extLst>
          </p:cNvPr>
          <p:cNvSpPr/>
          <p:nvPr/>
        </p:nvSpPr>
        <p:spPr>
          <a:xfrm>
            <a:off x="11420895" y="2972006"/>
            <a:ext cx="74024" cy="72443"/>
          </a:xfrm>
          <a:custGeom>
            <a:avLst/>
            <a:gdLst>
              <a:gd name="connsiteX0" fmla="*/ 72442 w 74024"/>
              <a:gd name="connsiteY0" fmla="*/ 36134 h 72443"/>
              <a:gd name="connsiteX1" fmla="*/ 49672 w 74024"/>
              <a:gd name="connsiteY1" fmla="*/ 3696 h 72443"/>
              <a:gd name="connsiteX2" fmla="*/ 37475 w 74024"/>
              <a:gd name="connsiteY2" fmla="*/ 1347 h 72443"/>
              <a:gd name="connsiteX3" fmla="*/ 3772 w 74024"/>
              <a:gd name="connsiteY3" fmla="*/ 24117 h 72443"/>
              <a:gd name="connsiteX4" fmla="*/ 1332 w 74024"/>
              <a:gd name="connsiteY4" fmla="*/ 36315 h 72443"/>
              <a:gd name="connsiteX5" fmla="*/ 22204 w 74024"/>
              <a:gd name="connsiteY5" fmla="*/ 68391 h 72443"/>
              <a:gd name="connsiteX6" fmla="*/ 34312 w 74024"/>
              <a:gd name="connsiteY6" fmla="*/ 71102 h 72443"/>
              <a:gd name="connsiteX7" fmla="*/ 69912 w 74024"/>
              <a:gd name="connsiteY7" fmla="*/ 48694 h 72443"/>
              <a:gd name="connsiteX8" fmla="*/ 72468 w 74024"/>
              <a:gd name="connsiteY8" fmla="*/ 36174 h 72443"/>
              <a:gd name="connsiteX9" fmla="*/ 72442 w 74024"/>
              <a:gd name="connsiteY9" fmla="*/ 36134 h 7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43">
                <a:moveTo>
                  <a:pt x="72442" y="36134"/>
                </a:moveTo>
                <a:lnTo>
                  <a:pt x="49672" y="3696"/>
                </a:lnTo>
                <a:cubicBezTo>
                  <a:pt x="46875" y="-201"/>
                  <a:pt x="41519" y="-1232"/>
                  <a:pt x="37475" y="1347"/>
                </a:cubicBezTo>
                <a:lnTo>
                  <a:pt x="3772" y="24117"/>
                </a:lnTo>
                <a:cubicBezTo>
                  <a:pt x="-157" y="26887"/>
                  <a:pt x="-1229" y="32247"/>
                  <a:pt x="1332" y="36315"/>
                </a:cubicBezTo>
                <a:lnTo>
                  <a:pt x="22204" y="68391"/>
                </a:lnTo>
                <a:cubicBezTo>
                  <a:pt x="24884" y="72361"/>
                  <a:pt x="30195" y="73550"/>
                  <a:pt x="34312" y="71102"/>
                </a:cubicBezTo>
                <a:lnTo>
                  <a:pt x="69912" y="48694"/>
                </a:lnTo>
                <a:cubicBezTo>
                  <a:pt x="74075" y="45942"/>
                  <a:pt x="75220" y="40337"/>
                  <a:pt x="72468" y="36174"/>
                </a:cubicBezTo>
                <a:cubicBezTo>
                  <a:pt x="72459" y="36161"/>
                  <a:pt x="72451" y="36147"/>
                  <a:pt x="72442" y="361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3" name="任意多边形: 形状 172">
            <a:extLst>
              <a:ext uri="{FF2B5EF4-FFF2-40B4-BE49-F238E27FC236}">
                <a16:creationId xmlns:a16="http://schemas.microsoft.com/office/drawing/2014/main" id="{E1E55466-E28D-5680-EB85-D84D24A45E15}"/>
              </a:ext>
            </a:extLst>
          </p:cNvPr>
          <p:cNvSpPr/>
          <p:nvPr/>
        </p:nvSpPr>
        <p:spPr>
          <a:xfrm>
            <a:off x="11356950" y="3016664"/>
            <a:ext cx="73824" cy="72369"/>
          </a:xfrm>
          <a:custGeom>
            <a:avLst/>
            <a:gdLst>
              <a:gd name="connsiteX0" fmla="*/ 72053 w 73824"/>
              <a:gd name="connsiteY0" fmla="*/ 36022 h 72369"/>
              <a:gd name="connsiteX1" fmla="*/ 49013 w 73824"/>
              <a:gd name="connsiteY1" fmla="*/ 3675 h 72369"/>
              <a:gd name="connsiteX2" fmla="*/ 36724 w 73824"/>
              <a:gd name="connsiteY2" fmla="*/ 1416 h 72369"/>
              <a:gd name="connsiteX3" fmla="*/ 3835 w 73824"/>
              <a:gd name="connsiteY3" fmla="*/ 24005 h 72369"/>
              <a:gd name="connsiteX4" fmla="*/ 1304 w 73824"/>
              <a:gd name="connsiteY4" fmla="*/ 36203 h 72369"/>
              <a:gd name="connsiteX5" fmla="*/ 22177 w 73824"/>
              <a:gd name="connsiteY5" fmla="*/ 68279 h 72369"/>
              <a:gd name="connsiteX6" fmla="*/ 34375 w 73824"/>
              <a:gd name="connsiteY6" fmla="*/ 70990 h 72369"/>
              <a:gd name="connsiteX7" fmla="*/ 69975 w 73824"/>
              <a:gd name="connsiteY7" fmla="*/ 48672 h 72369"/>
              <a:gd name="connsiteX8" fmla="*/ 72087 w 73824"/>
              <a:gd name="connsiteY8" fmla="*/ 36070 h 72369"/>
              <a:gd name="connsiteX9" fmla="*/ 72053 w 73824"/>
              <a:gd name="connsiteY9" fmla="*/ 36022 h 7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824" h="72369">
                <a:moveTo>
                  <a:pt x="72053" y="36022"/>
                </a:moveTo>
                <a:lnTo>
                  <a:pt x="49013" y="3675"/>
                </a:lnTo>
                <a:cubicBezTo>
                  <a:pt x="46181" y="-245"/>
                  <a:pt x="40765" y="-1241"/>
                  <a:pt x="36724" y="1416"/>
                </a:cubicBezTo>
                <a:lnTo>
                  <a:pt x="3835" y="24005"/>
                </a:lnTo>
                <a:cubicBezTo>
                  <a:pt x="-125" y="26747"/>
                  <a:pt x="-1238" y="32112"/>
                  <a:pt x="1304" y="36203"/>
                </a:cubicBezTo>
                <a:lnTo>
                  <a:pt x="22177" y="68279"/>
                </a:lnTo>
                <a:cubicBezTo>
                  <a:pt x="24862" y="72302"/>
                  <a:pt x="30239" y="73496"/>
                  <a:pt x="34375" y="70990"/>
                </a:cubicBezTo>
                <a:lnTo>
                  <a:pt x="69975" y="48672"/>
                </a:lnTo>
                <a:cubicBezTo>
                  <a:pt x="74038" y="45775"/>
                  <a:pt x="74984" y="40133"/>
                  <a:pt x="72087" y="36070"/>
                </a:cubicBezTo>
                <a:cubicBezTo>
                  <a:pt x="72076" y="36054"/>
                  <a:pt x="72065" y="36038"/>
                  <a:pt x="72053" y="3602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4" name="任意多边形: 形状 173">
            <a:extLst>
              <a:ext uri="{FF2B5EF4-FFF2-40B4-BE49-F238E27FC236}">
                <a16:creationId xmlns:a16="http://schemas.microsoft.com/office/drawing/2014/main" id="{89AEF3F9-F431-E3E7-DE69-4BEE86266FFD}"/>
              </a:ext>
            </a:extLst>
          </p:cNvPr>
          <p:cNvSpPr/>
          <p:nvPr/>
        </p:nvSpPr>
        <p:spPr>
          <a:xfrm>
            <a:off x="11292138" y="3061159"/>
            <a:ext cx="74067" cy="72381"/>
          </a:xfrm>
          <a:custGeom>
            <a:avLst/>
            <a:gdLst>
              <a:gd name="connsiteX0" fmla="*/ 72442 w 74067"/>
              <a:gd name="connsiteY0" fmla="*/ 36072 h 72381"/>
              <a:gd name="connsiteX1" fmla="*/ 49672 w 74067"/>
              <a:gd name="connsiteY1" fmla="*/ 3635 h 72381"/>
              <a:gd name="connsiteX2" fmla="*/ 37475 w 74067"/>
              <a:gd name="connsiteY2" fmla="*/ 1376 h 72381"/>
              <a:gd name="connsiteX3" fmla="*/ 3772 w 74067"/>
              <a:gd name="connsiteY3" fmla="*/ 24055 h 72381"/>
              <a:gd name="connsiteX4" fmla="*/ 1332 w 74067"/>
              <a:gd name="connsiteY4" fmla="*/ 36253 h 72381"/>
              <a:gd name="connsiteX5" fmla="*/ 22204 w 74067"/>
              <a:gd name="connsiteY5" fmla="*/ 68329 h 72381"/>
              <a:gd name="connsiteX6" fmla="*/ 34312 w 74067"/>
              <a:gd name="connsiteY6" fmla="*/ 71040 h 72381"/>
              <a:gd name="connsiteX7" fmla="*/ 69912 w 74067"/>
              <a:gd name="connsiteY7" fmla="*/ 48722 h 72381"/>
              <a:gd name="connsiteX8" fmla="*/ 72538 w 74067"/>
              <a:gd name="connsiteY8" fmla="*/ 36216 h 72381"/>
              <a:gd name="connsiteX9" fmla="*/ 72442 w 74067"/>
              <a:gd name="connsiteY9" fmla="*/ 36072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67" h="72381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4" y="68329"/>
                </a:lnTo>
                <a:cubicBezTo>
                  <a:pt x="24884" y="72299"/>
                  <a:pt x="30195" y="73488"/>
                  <a:pt x="34312" y="71040"/>
                </a:cubicBezTo>
                <a:lnTo>
                  <a:pt x="69912" y="48722"/>
                </a:lnTo>
                <a:cubicBezTo>
                  <a:pt x="74091" y="45994"/>
                  <a:pt x="75266" y="40395"/>
                  <a:pt x="72538" y="36216"/>
                </a:cubicBezTo>
                <a:cubicBezTo>
                  <a:pt x="72507" y="36168"/>
                  <a:pt x="72475" y="36120"/>
                  <a:pt x="72442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5" name="任意多边形: 形状 174">
            <a:extLst>
              <a:ext uri="{FF2B5EF4-FFF2-40B4-BE49-F238E27FC236}">
                <a16:creationId xmlns:a16="http://schemas.microsoft.com/office/drawing/2014/main" id="{09047E27-9332-E735-E378-6DC03B09EE31}"/>
              </a:ext>
            </a:extLst>
          </p:cNvPr>
          <p:cNvSpPr/>
          <p:nvPr/>
        </p:nvSpPr>
        <p:spPr>
          <a:xfrm>
            <a:off x="11225914" y="3103802"/>
            <a:ext cx="78183" cy="76153"/>
          </a:xfrm>
          <a:custGeom>
            <a:avLst/>
            <a:gdLst>
              <a:gd name="connsiteX0" fmla="*/ 77223 w 78183"/>
              <a:gd name="connsiteY0" fmla="*/ 42041 h 76153"/>
              <a:gd name="connsiteX1" fmla="*/ 48942 w 78183"/>
              <a:gd name="connsiteY1" fmla="*/ 1742 h 76153"/>
              <a:gd name="connsiteX2" fmla="*/ 43165 w 78183"/>
              <a:gd name="connsiteY2" fmla="*/ 654 h 76153"/>
              <a:gd name="connsiteX3" fmla="*/ 43159 w 78183"/>
              <a:gd name="connsiteY3" fmla="*/ 658 h 76153"/>
              <a:gd name="connsiteX4" fmla="*/ 1776 w 78183"/>
              <a:gd name="connsiteY4" fmla="*/ 28578 h 76153"/>
              <a:gd name="connsiteX5" fmla="*/ 602 w 78183"/>
              <a:gd name="connsiteY5" fmla="*/ 34270 h 76153"/>
              <a:gd name="connsiteX6" fmla="*/ 26534 w 78183"/>
              <a:gd name="connsiteY6" fmla="*/ 74208 h 76153"/>
              <a:gd name="connsiteX7" fmla="*/ 32289 w 78183"/>
              <a:gd name="connsiteY7" fmla="*/ 75400 h 76153"/>
              <a:gd name="connsiteX8" fmla="*/ 32316 w 78183"/>
              <a:gd name="connsiteY8" fmla="*/ 75382 h 76153"/>
              <a:gd name="connsiteX9" fmla="*/ 75958 w 78183"/>
              <a:gd name="connsiteY9" fmla="*/ 48275 h 76153"/>
              <a:gd name="connsiteX10" fmla="*/ 77618 w 78183"/>
              <a:gd name="connsiteY10" fmla="*/ 42637 h 76153"/>
              <a:gd name="connsiteX11" fmla="*/ 77223 w 78183"/>
              <a:gd name="connsiteY11" fmla="*/ 42041 h 76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83" h="76153">
                <a:moveTo>
                  <a:pt x="77223" y="42041"/>
                </a:moveTo>
                <a:lnTo>
                  <a:pt x="48942" y="1742"/>
                </a:lnTo>
                <a:cubicBezTo>
                  <a:pt x="47647" y="-153"/>
                  <a:pt x="45061" y="-641"/>
                  <a:pt x="43165" y="654"/>
                </a:cubicBezTo>
                <a:cubicBezTo>
                  <a:pt x="43163" y="655"/>
                  <a:pt x="43161" y="657"/>
                  <a:pt x="43159" y="658"/>
                </a:cubicBezTo>
                <a:lnTo>
                  <a:pt x="1776" y="28578"/>
                </a:lnTo>
                <a:cubicBezTo>
                  <a:pt x="-98" y="29841"/>
                  <a:pt x="-619" y="32369"/>
                  <a:pt x="602" y="34270"/>
                </a:cubicBezTo>
                <a:lnTo>
                  <a:pt x="26534" y="74208"/>
                </a:lnTo>
                <a:cubicBezTo>
                  <a:pt x="27794" y="76126"/>
                  <a:pt x="30371" y="76661"/>
                  <a:pt x="32289" y="75400"/>
                </a:cubicBezTo>
                <a:cubicBezTo>
                  <a:pt x="32298" y="75394"/>
                  <a:pt x="32308" y="75389"/>
                  <a:pt x="32316" y="75382"/>
                </a:cubicBezTo>
                <a:lnTo>
                  <a:pt x="75958" y="48275"/>
                </a:lnTo>
                <a:cubicBezTo>
                  <a:pt x="77974" y="47177"/>
                  <a:pt x="78716" y="44652"/>
                  <a:pt x="77618" y="42637"/>
                </a:cubicBezTo>
                <a:cubicBezTo>
                  <a:pt x="77504" y="42427"/>
                  <a:pt x="77371" y="42228"/>
                  <a:pt x="77223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6" name="任意多边形: 形状 175">
            <a:extLst>
              <a:ext uri="{FF2B5EF4-FFF2-40B4-BE49-F238E27FC236}">
                <a16:creationId xmlns:a16="http://schemas.microsoft.com/office/drawing/2014/main" id="{9C2C9B21-F831-2066-2B90-0176D627E862}"/>
              </a:ext>
            </a:extLst>
          </p:cNvPr>
          <p:cNvSpPr/>
          <p:nvPr/>
        </p:nvSpPr>
        <p:spPr>
          <a:xfrm>
            <a:off x="11169254" y="3143294"/>
            <a:ext cx="77948" cy="76046"/>
          </a:xfrm>
          <a:custGeom>
            <a:avLst/>
            <a:gdLst>
              <a:gd name="connsiteX0" fmla="*/ 76869 w 77948"/>
              <a:gd name="connsiteY0" fmla="*/ 42034 h 76046"/>
              <a:gd name="connsiteX1" fmla="*/ 48587 w 77948"/>
              <a:gd name="connsiteY1" fmla="*/ 1736 h 76046"/>
              <a:gd name="connsiteX2" fmla="*/ 42947 w 77948"/>
              <a:gd name="connsiteY2" fmla="*/ 616 h 76046"/>
              <a:gd name="connsiteX3" fmla="*/ 42895 w 77948"/>
              <a:gd name="connsiteY3" fmla="*/ 651 h 76046"/>
              <a:gd name="connsiteX4" fmla="*/ 1783 w 77948"/>
              <a:gd name="connsiteY4" fmla="*/ 28481 h 76046"/>
              <a:gd name="connsiteX5" fmla="*/ 609 w 77948"/>
              <a:gd name="connsiteY5" fmla="*/ 34264 h 76046"/>
              <a:gd name="connsiteX6" fmla="*/ 26541 w 77948"/>
              <a:gd name="connsiteY6" fmla="*/ 74111 h 76046"/>
              <a:gd name="connsiteX7" fmla="*/ 32233 w 77948"/>
              <a:gd name="connsiteY7" fmla="*/ 75376 h 76046"/>
              <a:gd name="connsiteX8" fmla="*/ 75966 w 77948"/>
              <a:gd name="connsiteY8" fmla="*/ 48269 h 76046"/>
              <a:gd name="connsiteX9" fmla="*/ 77240 w 77948"/>
              <a:gd name="connsiteY9" fmla="*/ 42531 h 76046"/>
              <a:gd name="connsiteX10" fmla="*/ 76869 w 77948"/>
              <a:gd name="connsiteY10" fmla="*/ 42034 h 7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948" h="76046">
                <a:moveTo>
                  <a:pt x="76869" y="42034"/>
                </a:moveTo>
                <a:lnTo>
                  <a:pt x="48587" y="1736"/>
                </a:lnTo>
                <a:cubicBezTo>
                  <a:pt x="47339" y="-131"/>
                  <a:pt x="44814" y="-632"/>
                  <a:pt x="42947" y="616"/>
                </a:cubicBezTo>
                <a:cubicBezTo>
                  <a:pt x="42930" y="628"/>
                  <a:pt x="42913" y="639"/>
                  <a:pt x="42895" y="651"/>
                </a:cubicBezTo>
                <a:lnTo>
                  <a:pt x="1783" y="28481"/>
                </a:lnTo>
                <a:cubicBezTo>
                  <a:pt x="-102" y="29777"/>
                  <a:pt x="-622" y="32335"/>
                  <a:pt x="609" y="34264"/>
                </a:cubicBezTo>
                <a:lnTo>
                  <a:pt x="26541" y="74111"/>
                </a:lnTo>
                <a:cubicBezTo>
                  <a:pt x="27803" y="75974"/>
                  <a:pt x="30300" y="76529"/>
                  <a:pt x="32233" y="75376"/>
                </a:cubicBezTo>
                <a:lnTo>
                  <a:pt x="75966" y="48269"/>
                </a:lnTo>
                <a:cubicBezTo>
                  <a:pt x="77902" y="47036"/>
                  <a:pt x="78473" y="44467"/>
                  <a:pt x="77240" y="42531"/>
                </a:cubicBezTo>
                <a:cubicBezTo>
                  <a:pt x="77129" y="42356"/>
                  <a:pt x="77005" y="42191"/>
                  <a:pt x="76869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7368D291-429B-A0C8-C950-84AB014720EC}"/>
              </a:ext>
            </a:extLst>
          </p:cNvPr>
          <p:cNvSpPr/>
          <p:nvPr/>
        </p:nvSpPr>
        <p:spPr>
          <a:xfrm>
            <a:off x="11105192" y="3187476"/>
            <a:ext cx="78128" cy="76081"/>
          </a:xfrm>
          <a:custGeom>
            <a:avLst/>
            <a:gdLst>
              <a:gd name="connsiteX0" fmla="*/ 77140 w 78128"/>
              <a:gd name="connsiteY0" fmla="*/ 42036 h 76081"/>
              <a:gd name="connsiteX1" fmla="*/ 48859 w 78128"/>
              <a:gd name="connsiteY1" fmla="*/ 1647 h 76081"/>
              <a:gd name="connsiteX2" fmla="*/ 43076 w 78128"/>
              <a:gd name="connsiteY2" fmla="*/ 653 h 76081"/>
              <a:gd name="connsiteX3" fmla="*/ 1783 w 78128"/>
              <a:gd name="connsiteY3" fmla="*/ 28483 h 76081"/>
              <a:gd name="connsiteX4" fmla="*/ 609 w 78128"/>
              <a:gd name="connsiteY4" fmla="*/ 34266 h 76081"/>
              <a:gd name="connsiteX5" fmla="*/ 26541 w 78128"/>
              <a:gd name="connsiteY5" fmla="*/ 74113 h 76081"/>
              <a:gd name="connsiteX6" fmla="*/ 32234 w 78128"/>
              <a:gd name="connsiteY6" fmla="*/ 75378 h 76081"/>
              <a:gd name="connsiteX7" fmla="*/ 75966 w 78128"/>
              <a:gd name="connsiteY7" fmla="*/ 48271 h 76081"/>
              <a:gd name="connsiteX8" fmla="*/ 77528 w 78128"/>
              <a:gd name="connsiteY8" fmla="*/ 42604 h 76081"/>
              <a:gd name="connsiteX9" fmla="*/ 77140 w 78128"/>
              <a:gd name="connsiteY9" fmla="*/ 42036 h 76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28" h="76081">
                <a:moveTo>
                  <a:pt x="77140" y="42036"/>
                </a:moveTo>
                <a:lnTo>
                  <a:pt x="48859" y="1647"/>
                </a:lnTo>
                <a:cubicBezTo>
                  <a:pt x="47507" y="-177"/>
                  <a:pt x="44959" y="-614"/>
                  <a:pt x="43076" y="653"/>
                </a:cubicBezTo>
                <a:lnTo>
                  <a:pt x="1783" y="28483"/>
                </a:lnTo>
                <a:cubicBezTo>
                  <a:pt x="-102" y="29779"/>
                  <a:pt x="-622" y="32336"/>
                  <a:pt x="609" y="34266"/>
                </a:cubicBezTo>
                <a:lnTo>
                  <a:pt x="26541" y="74113"/>
                </a:lnTo>
                <a:cubicBezTo>
                  <a:pt x="27775" y="76018"/>
                  <a:pt x="30309" y="76581"/>
                  <a:pt x="32234" y="75378"/>
                </a:cubicBezTo>
                <a:lnTo>
                  <a:pt x="75966" y="48271"/>
                </a:lnTo>
                <a:cubicBezTo>
                  <a:pt x="77962" y="47137"/>
                  <a:pt x="78661" y="44601"/>
                  <a:pt x="77528" y="42604"/>
                </a:cubicBezTo>
                <a:cubicBezTo>
                  <a:pt x="77414" y="42405"/>
                  <a:pt x="77285" y="42215"/>
                  <a:pt x="77140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BE4D7157-D185-AFA9-57F6-D55F8A8D889D}"/>
              </a:ext>
            </a:extLst>
          </p:cNvPr>
          <p:cNvSpPr/>
          <p:nvPr/>
        </p:nvSpPr>
        <p:spPr>
          <a:xfrm>
            <a:off x="11043361" y="3230209"/>
            <a:ext cx="78111" cy="76147"/>
          </a:xfrm>
          <a:custGeom>
            <a:avLst/>
            <a:gdLst>
              <a:gd name="connsiteX0" fmla="*/ 77167 w 78111"/>
              <a:gd name="connsiteY0" fmla="*/ 42041 h 76147"/>
              <a:gd name="connsiteX1" fmla="*/ 48886 w 78111"/>
              <a:gd name="connsiteY1" fmla="*/ 1742 h 76147"/>
              <a:gd name="connsiteX2" fmla="*/ 43110 w 78111"/>
              <a:gd name="connsiteY2" fmla="*/ 654 h 76147"/>
              <a:gd name="connsiteX3" fmla="*/ 43104 w 78111"/>
              <a:gd name="connsiteY3" fmla="*/ 658 h 76147"/>
              <a:gd name="connsiteX4" fmla="*/ 1811 w 78111"/>
              <a:gd name="connsiteY4" fmla="*/ 28578 h 76147"/>
              <a:gd name="connsiteX5" fmla="*/ 588 w 78111"/>
              <a:gd name="connsiteY5" fmla="*/ 34197 h 76147"/>
              <a:gd name="connsiteX6" fmla="*/ 636 w 78111"/>
              <a:gd name="connsiteY6" fmla="*/ 34270 h 76147"/>
              <a:gd name="connsiteX7" fmla="*/ 26568 w 78111"/>
              <a:gd name="connsiteY7" fmla="*/ 74208 h 76147"/>
              <a:gd name="connsiteX8" fmla="*/ 32187 w 78111"/>
              <a:gd name="connsiteY8" fmla="*/ 75431 h 76147"/>
              <a:gd name="connsiteX9" fmla="*/ 32261 w 78111"/>
              <a:gd name="connsiteY9" fmla="*/ 75382 h 76147"/>
              <a:gd name="connsiteX10" fmla="*/ 75993 w 78111"/>
              <a:gd name="connsiteY10" fmla="*/ 48275 h 76147"/>
              <a:gd name="connsiteX11" fmla="*/ 77446 w 78111"/>
              <a:gd name="connsiteY11" fmla="*/ 42448 h 76147"/>
              <a:gd name="connsiteX12" fmla="*/ 77168 w 78111"/>
              <a:gd name="connsiteY12" fmla="*/ 42041 h 7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11" h="76147">
                <a:moveTo>
                  <a:pt x="77167" y="42041"/>
                </a:moveTo>
                <a:lnTo>
                  <a:pt x="48886" y="1742"/>
                </a:lnTo>
                <a:cubicBezTo>
                  <a:pt x="47592" y="-153"/>
                  <a:pt x="45006" y="-641"/>
                  <a:pt x="43110" y="654"/>
                </a:cubicBezTo>
                <a:cubicBezTo>
                  <a:pt x="43108" y="655"/>
                  <a:pt x="43106" y="657"/>
                  <a:pt x="43104" y="658"/>
                </a:cubicBezTo>
                <a:lnTo>
                  <a:pt x="1811" y="28578"/>
                </a:lnTo>
                <a:cubicBezTo>
                  <a:pt x="-78" y="29792"/>
                  <a:pt x="-626" y="32307"/>
                  <a:pt x="588" y="34197"/>
                </a:cubicBezTo>
                <a:cubicBezTo>
                  <a:pt x="604" y="34221"/>
                  <a:pt x="620" y="34246"/>
                  <a:pt x="636" y="34270"/>
                </a:cubicBezTo>
                <a:lnTo>
                  <a:pt x="26568" y="74208"/>
                </a:lnTo>
                <a:cubicBezTo>
                  <a:pt x="27782" y="76097"/>
                  <a:pt x="30297" y="76645"/>
                  <a:pt x="32187" y="75431"/>
                </a:cubicBezTo>
                <a:cubicBezTo>
                  <a:pt x="32212" y="75415"/>
                  <a:pt x="32237" y="75399"/>
                  <a:pt x="32261" y="75382"/>
                </a:cubicBezTo>
                <a:lnTo>
                  <a:pt x="75993" y="48275"/>
                </a:lnTo>
                <a:cubicBezTo>
                  <a:pt x="78003" y="47067"/>
                  <a:pt x="78654" y="44458"/>
                  <a:pt x="77446" y="42448"/>
                </a:cubicBezTo>
                <a:cubicBezTo>
                  <a:pt x="77361" y="42307"/>
                  <a:pt x="77268" y="42171"/>
                  <a:pt x="77168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id="{89A32BF8-FBEC-FDC0-F765-00C8845A2950}"/>
              </a:ext>
            </a:extLst>
          </p:cNvPr>
          <p:cNvSpPr/>
          <p:nvPr/>
        </p:nvSpPr>
        <p:spPr>
          <a:xfrm>
            <a:off x="11023872" y="3334214"/>
            <a:ext cx="78240" cy="76048"/>
          </a:xfrm>
          <a:custGeom>
            <a:avLst/>
            <a:gdLst>
              <a:gd name="connsiteX0" fmla="*/ 77231 w 78240"/>
              <a:gd name="connsiteY0" fmla="*/ 42036 h 76048"/>
              <a:gd name="connsiteX1" fmla="*/ 48949 w 78240"/>
              <a:gd name="connsiteY1" fmla="*/ 1647 h 76048"/>
              <a:gd name="connsiteX2" fmla="*/ 43166 w 78240"/>
              <a:gd name="connsiteY2" fmla="*/ 653 h 76048"/>
              <a:gd name="connsiteX3" fmla="*/ 1783 w 78240"/>
              <a:gd name="connsiteY3" fmla="*/ 28483 h 76048"/>
              <a:gd name="connsiteX4" fmla="*/ 609 w 78240"/>
              <a:gd name="connsiteY4" fmla="*/ 34266 h 76048"/>
              <a:gd name="connsiteX5" fmla="*/ 26541 w 78240"/>
              <a:gd name="connsiteY5" fmla="*/ 74112 h 76048"/>
              <a:gd name="connsiteX6" fmla="*/ 32234 w 78240"/>
              <a:gd name="connsiteY6" fmla="*/ 75378 h 76048"/>
              <a:gd name="connsiteX7" fmla="*/ 75966 w 78240"/>
              <a:gd name="connsiteY7" fmla="*/ 48271 h 76048"/>
              <a:gd name="connsiteX8" fmla="*/ 77737 w 78240"/>
              <a:gd name="connsiteY8" fmla="*/ 42800 h 76048"/>
              <a:gd name="connsiteX9" fmla="*/ 77231 w 78240"/>
              <a:gd name="connsiteY9" fmla="*/ 42036 h 7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40" h="76048">
                <a:moveTo>
                  <a:pt x="77231" y="42036"/>
                </a:moveTo>
                <a:lnTo>
                  <a:pt x="48949" y="1647"/>
                </a:lnTo>
                <a:cubicBezTo>
                  <a:pt x="47597" y="-177"/>
                  <a:pt x="45050" y="-614"/>
                  <a:pt x="43166" y="653"/>
                </a:cubicBezTo>
                <a:lnTo>
                  <a:pt x="1783" y="28483"/>
                </a:lnTo>
                <a:cubicBezTo>
                  <a:pt x="-102" y="29779"/>
                  <a:pt x="-622" y="32336"/>
                  <a:pt x="609" y="34266"/>
                </a:cubicBezTo>
                <a:lnTo>
                  <a:pt x="26541" y="74112"/>
                </a:lnTo>
                <a:cubicBezTo>
                  <a:pt x="27804" y="75976"/>
                  <a:pt x="30301" y="76531"/>
                  <a:pt x="32234" y="75378"/>
                </a:cubicBezTo>
                <a:lnTo>
                  <a:pt x="75966" y="48271"/>
                </a:lnTo>
                <a:cubicBezTo>
                  <a:pt x="77965" y="47249"/>
                  <a:pt x="78758" y="44800"/>
                  <a:pt x="77737" y="42800"/>
                </a:cubicBezTo>
                <a:cubicBezTo>
                  <a:pt x="77597" y="42527"/>
                  <a:pt x="77428" y="42271"/>
                  <a:pt x="77231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815F3EF3-DBB1-6431-6830-BF63B84EED2C}"/>
              </a:ext>
            </a:extLst>
          </p:cNvPr>
          <p:cNvSpPr/>
          <p:nvPr/>
        </p:nvSpPr>
        <p:spPr>
          <a:xfrm>
            <a:off x="10962076" y="3376947"/>
            <a:ext cx="78233" cy="76126"/>
          </a:xfrm>
          <a:custGeom>
            <a:avLst/>
            <a:gdLst>
              <a:gd name="connsiteX0" fmla="*/ 77223 w 78233"/>
              <a:gd name="connsiteY0" fmla="*/ 42041 h 76126"/>
              <a:gd name="connsiteX1" fmla="*/ 48942 w 78233"/>
              <a:gd name="connsiteY1" fmla="*/ 1742 h 76126"/>
              <a:gd name="connsiteX2" fmla="*/ 43165 w 78233"/>
              <a:gd name="connsiteY2" fmla="*/ 654 h 76126"/>
              <a:gd name="connsiteX3" fmla="*/ 43159 w 78233"/>
              <a:gd name="connsiteY3" fmla="*/ 658 h 76126"/>
              <a:gd name="connsiteX4" fmla="*/ 1776 w 78233"/>
              <a:gd name="connsiteY4" fmla="*/ 28578 h 76126"/>
              <a:gd name="connsiteX5" fmla="*/ 602 w 78233"/>
              <a:gd name="connsiteY5" fmla="*/ 34270 h 76126"/>
              <a:gd name="connsiteX6" fmla="*/ 26534 w 78233"/>
              <a:gd name="connsiteY6" fmla="*/ 74117 h 76126"/>
              <a:gd name="connsiteX7" fmla="*/ 32267 w 78233"/>
              <a:gd name="connsiteY7" fmla="*/ 75414 h 76126"/>
              <a:gd name="connsiteX8" fmla="*/ 32316 w 78233"/>
              <a:gd name="connsiteY8" fmla="*/ 75382 h 76126"/>
              <a:gd name="connsiteX9" fmla="*/ 75958 w 78233"/>
              <a:gd name="connsiteY9" fmla="*/ 48275 h 76126"/>
              <a:gd name="connsiteX10" fmla="*/ 77730 w 78233"/>
              <a:gd name="connsiteY10" fmla="*/ 42805 h 76126"/>
              <a:gd name="connsiteX11" fmla="*/ 77224 w 78233"/>
              <a:gd name="connsiteY11" fmla="*/ 42041 h 7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233" h="76126">
                <a:moveTo>
                  <a:pt x="77223" y="42041"/>
                </a:moveTo>
                <a:lnTo>
                  <a:pt x="48942" y="1742"/>
                </a:lnTo>
                <a:cubicBezTo>
                  <a:pt x="47647" y="-153"/>
                  <a:pt x="45061" y="-641"/>
                  <a:pt x="43165" y="654"/>
                </a:cubicBezTo>
                <a:cubicBezTo>
                  <a:pt x="43163" y="655"/>
                  <a:pt x="43161" y="657"/>
                  <a:pt x="43159" y="658"/>
                </a:cubicBezTo>
                <a:lnTo>
                  <a:pt x="1776" y="28578"/>
                </a:lnTo>
                <a:cubicBezTo>
                  <a:pt x="-98" y="29841"/>
                  <a:pt x="-619" y="32369"/>
                  <a:pt x="602" y="34270"/>
                </a:cubicBezTo>
                <a:lnTo>
                  <a:pt x="26534" y="74117"/>
                </a:lnTo>
                <a:cubicBezTo>
                  <a:pt x="27758" y="76059"/>
                  <a:pt x="30326" y="76639"/>
                  <a:pt x="32267" y="75414"/>
                </a:cubicBezTo>
                <a:cubicBezTo>
                  <a:pt x="32283" y="75404"/>
                  <a:pt x="32300" y="75393"/>
                  <a:pt x="32316" y="75382"/>
                </a:cubicBezTo>
                <a:lnTo>
                  <a:pt x="75958" y="48275"/>
                </a:lnTo>
                <a:cubicBezTo>
                  <a:pt x="77958" y="47254"/>
                  <a:pt x="78751" y="44805"/>
                  <a:pt x="77730" y="42805"/>
                </a:cubicBezTo>
                <a:cubicBezTo>
                  <a:pt x="77590" y="42532"/>
                  <a:pt x="77420" y="42276"/>
                  <a:pt x="77224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1" name="任意多边形: 形状 180">
            <a:extLst>
              <a:ext uri="{FF2B5EF4-FFF2-40B4-BE49-F238E27FC236}">
                <a16:creationId xmlns:a16="http://schemas.microsoft.com/office/drawing/2014/main" id="{2804DCD4-DD69-877C-FF62-B49ADE894660}"/>
              </a:ext>
            </a:extLst>
          </p:cNvPr>
          <p:cNvSpPr/>
          <p:nvPr/>
        </p:nvSpPr>
        <p:spPr>
          <a:xfrm>
            <a:off x="11060226" y="3122722"/>
            <a:ext cx="77005" cy="75031"/>
          </a:xfrm>
          <a:custGeom>
            <a:avLst/>
            <a:gdLst>
              <a:gd name="connsiteX0" fmla="*/ 76025 w 77005"/>
              <a:gd name="connsiteY0" fmla="*/ 40288 h 75031"/>
              <a:gd name="connsiteX1" fmla="*/ 49370 w 77005"/>
              <a:gd name="connsiteY1" fmla="*/ 2249 h 75031"/>
              <a:gd name="connsiteX2" fmla="*/ 41690 w 77005"/>
              <a:gd name="connsiteY2" fmla="*/ 893 h 75031"/>
              <a:gd name="connsiteX3" fmla="*/ 2384 w 77005"/>
              <a:gd name="connsiteY3" fmla="*/ 27187 h 75031"/>
              <a:gd name="connsiteX4" fmla="*/ 849 w 77005"/>
              <a:gd name="connsiteY4" fmla="*/ 34867 h 75031"/>
              <a:gd name="connsiteX5" fmla="*/ 25245 w 77005"/>
              <a:gd name="connsiteY5" fmla="*/ 72455 h 75031"/>
              <a:gd name="connsiteX6" fmla="*/ 32925 w 77005"/>
              <a:gd name="connsiteY6" fmla="*/ 74081 h 75031"/>
              <a:gd name="connsiteX7" fmla="*/ 74127 w 77005"/>
              <a:gd name="connsiteY7" fmla="*/ 48149 h 75031"/>
              <a:gd name="connsiteX8" fmla="*/ 76244 w 77005"/>
              <a:gd name="connsiteY8" fmla="*/ 40648 h 75031"/>
              <a:gd name="connsiteX9" fmla="*/ 76025 w 77005"/>
              <a:gd name="connsiteY9" fmla="*/ 40288 h 7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005" h="75031">
                <a:moveTo>
                  <a:pt x="76025" y="40288"/>
                </a:moveTo>
                <a:lnTo>
                  <a:pt x="49370" y="2249"/>
                </a:lnTo>
                <a:cubicBezTo>
                  <a:pt x="47596" y="-204"/>
                  <a:pt x="44195" y="-804"/>
                  <a:pt x="41690" y="893"/>
                </a:cubicBezTo>
                <a:lnTo>
                  <a:pt x="2384" y="27187"/>
                </a:lnTo>
                <a:cubicBezTo>
                  <a:pt x="-129" y="28904"/>
                  <a:pt x="-811" y="32315"/>
                  <a:pt x="849" y="34867"/>
                </a:cubicBezTo>
                <a:lnTo>
                  <a:pt x="25245" y="72455"/>
                </a:lnTo>
                <a:cubicBezTo>
                  <a:pt x="26933" y="75000"/>
                  <a:pt x="30350" y="75724"/>
                  <a:pt x="32925" y="74081"/>
                </a:cubicBezTo>
                <a:lnTo>
                  <a:pt x="74127" y="48149"/>
                </a:lnTo>
                <a:cubicBezTo>
                  <a:pt x="76783" y="46662"/>
                  <a:pt x="77731" y="43304"/>
                  <a:pt x="76244" y="40648"/>
                </a:cubicBezTo>
                <a:cubicBezTo>
                  <a:pt x="76176" y="40525"/>
                  <a:pt x="76102" y="40405"/>
                  <a:pt x="76025" y="4028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2" name="任意多边形: 形状 181">
            <a:extLst>
              <a:ext uri="{FF2B5EF4-FFF2-40B4-BE49-F238E27FC236}">
                <a16:creationId xmlns:a16="http://schemas.microsoft.com/office/drawing/2014/main" id="{C53845A4-0648-6155-C327-B954DA97A3D7}"/>
              </a:ext>
            </a:extLst>
          </p:cNvPr>
          <p:cNvSpPr/>
          <p:nvPr/>
        </p:nvSpPr>
        <p:spPr>
          <a:xfrm>
            <a:off x="10998701" y="3165455"/>
            <a:ext cx="76800" cy="75067"/>
          </a:xfrm>
          <a:custGeom>
            <a:avLst/>
            <a:gdLst>
              <a:gd name="connsiteX0" fmla="*/ 75746 w 76800"/>
              <a:gd name="connsiteY0" fmla="*/ 40294 h 75067"/>
              <a:gd name="connsiteX1" fmla="*/ 49091 w 76800"/>
              <a:gd name="connsiteY1" fmla="*/ 2344 h 75067"/>
              <a:gd name="connsiteX2" fmla="*/ 41435 w 76800"/>
              <a:gd name="connsiteY2" fmla="*/ 882 h 75067"/>
              <a:gd name="connsiteX3" fmla="*/ 41411 w 76800"/>
              <a:gd name="connsiteY3" fmla="*/ 899 h 75067"/>
              <a:gd name="connsiteX4" fmla="*/ 2378 w 76800"/>
              <a:gd name="connsiteY4" fmla="*/ 27282 h 75067"/>
              <a:gd name="connsiteX5" fmla="*/ 842 w 76800"/>
              <a:gd name="connsiteY5" fmla="*/ 34872 h 75067"/>
              <a:gd name="connsiteX6" fmla="*/ 25237 w 76800"/>
              <a:gd name="connsiteY6" fmla="*/ 72460 h 75067"/>
              <a:gd name="connsiteX7" fmla="*/ 32917 w 76800"/>
              <a:gd name="connsiteY7" fmla="*/ 74177 h 75067"/>
              <a:gd name="connsiteX8" fmla="*/ 74211 w 76800"/>
              <a:gd name="connsiteY8" fmla="*/ 48245 h 75067"/>
              <a:gd name="connsiteX9" fmla="*/ 75784 w 76800"/>
              <a:gd name="connsiteY9" fmla="*/ 40350 h 75067"/>
              <a:gd name="connsiteX10" fmla="*/ 75746 w 76800"/>
              <a:gd name="connsiteY10" fmla="*/ 40294 h 75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800" h="75067">
                <a:moveTo>
                  <a:pt x="75746" y="40294"/>
                </a:moveTo>
                <a:lnTo>
                  <a:pt x="49091" y="2344"/>
                </a:lnTo>
                <a:cubicBezTo>
                  <a:pt x="47381" y="-174"/>
                  <a:pt x="43953" y="-828"/>
                  <a:pt x="41435" y="882"/>
                </a:cubicBezTo>
                <a:cubicBezTo>
                  <a:pt x="41427" y="888"/>
                  <a:pt x="41419" y="893"/>
                  <a:pt x="41411" y="899"/>
                </a:cubicBezTo>
                <a:lnTo>
                  <a:pt x="2378" y="27282"/>
                </a:lnTo>
                <a:cubicBezTo>
                  <a:pt x="-124" y="28966"/>
                  <a:pt x="-809" y="32348"/>
                  <a:pt x="842" y="34872"/>
                </a:cubicBezTo>
                <a:lnTo>
                  <a:pt x="25237" y="72460"/>
                </a:lnTo>
                <a:cubicBezTo>
                  <a:pt x="26926" y="74995"/>
                  <a:pt x="30310" y="75751"/>
                  <a:pt x="32917" y="74177"/>
                </a:cubicBezTo>
                <a:lnTo>
                  <a:pt x="74211" y="48245"/>
                </a:lnTo>
                <a:cubicBezTo>
                  <a:pt x="76825" y="46499"/>
                  <a:pt x="77530" y="42965"/>
                  <a:pt x="75784" y="40350"/>
                </a:cubicBezTo>
                <a:cubicBezTo>
                  <a:pt x="75772" y="40331"/>
                  <a:pt x="75759" y="40312"/>
                  <a:pt x="75746" y="4029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5645D47F-FE5C-9681-FF14-C15FF75C257A}"/>
              </a:ext>
            </a:extLst>
          </p:cNvPr>
          <p:cNvSpPr/>
          <p:nvPr/>
        </p:nvSpPr>
        <p:spPr>
          <a:xfrm>
            <a:off x="10936439" y="3208296"/>
            <a:ext cx="77161" cy="75024"/>
          </a:xfrm>
          <a:custGeom>
            <a:avLst/>
            <a:gdLst>
              <a:gd name="connsiteX0" fmla="*/ 76205 w 77161"/>
              <a:gd name="connsiteY0" fmla="*/ 40281 h 75024"/>
              <a:gd name="connsiteX1" fmla="*/ 49098 w 77161"/>
              <a:gd name="connsiteY1" fmla="*/ 2241 h 75024"/>
              <a:gd name="connsiteX2" fmla="*/ 41508 w 77161"/>
              <a:gd name="connsiteY2" fmla="*/ 886 h 75024"/>
              <a:gd name="connsiteX3" fmla="*/ 2384 w 77161"/>
              <a:gd name="connsiteY3" fmla="*/ 27179 h 75024"/>
              <a:gd name="connsiteX4" fmla="*/ 849 w 77161"/>
              <a:gd name="connsiteY4" fmla="*/ 34860 h 75024"/>
              <a:gd name="connsiteX5" fmla="*/ 25245 w 77161"/>
              <a:gd name="connsiteY5" fmla="*/ 72448 h 75024"/>
              <a:gd name="connsiteX6" fmla="*/ 32925 w 77161"/>
              <a:gd name="connsiteY6" fmla="*/ 74074 h 75024"/>
              <a:gd name="connsiteX7" fmla="*/ 74217 w 77161"/>
              <a:gd name="connsiteY7" fmla="*/ 48142 h 75024"/>
              <a:gd name="connsiteX8" fmla="*/ 76437 w 77161"/>
              <a:gd name="connsiteY8" fmla="*/ 40670 h 75024"/>
              <a:gd name="connsiteX9" fmla="*/ 76205 w 77161"/>
              <a:gd name="connsiteY9" fmla="*/ 40281 h 7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161" h="75024">
                <a:moveTo>
                  <a:pt x="76205" y="40281"/>
                </a:moveTo>
                <a:lnTo>
                  <a:pt x="49098" y="2241"/>
                </a:lnTo>
                <a:cubicBezTo>
                  <a:pt x="47358" y="-199"/>
                  <a:pt x="43986" y="-801"/>
                  <a:pt x="41508" y="886"/>
                </a:cubicBezTo>
                <a:lnTo>
                  <a:pt x="2384" y="27179"/>
                </a:lnTo>
                <a:cubicBezTo>
                  <a:pt x="-129" y="28897"/>
                  <a:pt x="-811" y="32307"/>
                  <a:pt x="849" y="34860"/>
                </a:cubicBezTo>
                <a:lnTo>
                  <a:pt x="25245" y="72448"/>
                </a:lnTo>
                <a:cubicBezTo>
                  <a:pt x="26933" y="74993"/>
                  <a:pt x="30350" y="75716"/>
                  <a:pt x="32925" y="74074"/>
                </a:cubicBezTo>
                <a:lnTo>
                  <a:pt x="74217" y="48142"/>
                </a:lnTo>
                <a:cubicBezTo>
                  <a:pt x="76894" y="46692"/>
                  <a:pt x="77888" y="43346"/>
                  <a:pt x="76437" y="40670"/>
                </a:cubicBezTo>
                <a:cubicBezTo>
                  <a:pt x="76365" y="40537"/>
                  <a:pt x="76288" y="40408"/>
                  <a:pt x="76205" y="4028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23040FB3-B6E3-EDD0-B2A4-7F1D87E1E02E}"/>
              </a:ext>
            </a:extLst>
          </p:cNvPr>
          <p:cNvSpPr/>
          <p:nvPr/>
        </p:nvSpPr>
        <p:spPr>
          <a:xfrm>
            <a:off x="10874576" y="3250544"/>
            <a:ext cx="78156" cy="76080"/>
          </a:xfrm>
          <a:custGeom>
            <a:avLst/>
            <a:gdLst>
              <a:gd name="connsiteX0" fmla="*/ 77168 w 78156"/>
              <a:gd name="connsiteY0" fmla="*/ 42036 h 76080"/>
              <a:gd name="connsiteX1" fmla="*/ 48886 w 78156"/>
              <a:gd name="connsiteY1" fmla="*/ 1647 h 76080"/>
              <a:gd name="connsiteX2" fmla="*/ 43103 w 78156"/>
              <a:gd name="connsiteY2" fmla="*/ 653 h 76080"/>
              <a:gd name="connsiteX3" fmla="*/ 1721 w 78156"/>
              <a:gd name="connsiteY3" fmla="*/ 28483 h 76080"/>
              <a:gd name="connsiteX4" fmla="*/ 637 w 78156"/>
              <a:gd name="connsiteY4" fmla="*/ 34266 h 76080"/>
              <a:gd name="connsiteX5" fmla="*/ 26569 w 78156"/>
              <a:gd name="connsiteY5" fmla="*/ 74112 h 76080"/>
              <a:gd name="connsiteX6" fmla="*/ 32261 w 78156"/>
              <a:gd name="connsiteY6" fmla="*/ 75378 h 76080"/>
              <a:gd name="connsiteX7" fmla="*/ 75993 w 78156"/>
              <a:gd name="connsiteY7" fmla="*/ 48271 h 76080"/>
              <a:gd name="connsiteX8" fmla="*/ 77555 w 78156"/>
              <a:gd name="connsiteY8" fmla="*/ 42604 h 76080"/>
              <a:gd name="connsiteX9" fmla="*/ 77168 w 78156"/>
              <a:gd name="connsiteY9" fmla="*/ 42036 h 7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56" h="76080">
                <a:moveTo>
                  <a:pt x="77168" y="42036"/>
                </a:moveTo>
                <a:lnTo>
                  <a:pt x="48886" y="1647"/>
                </a:lnTo>
                <a:cubicBezTo>
                  <a:pt x="47534" y="-177"/>
                  <a:pt x="44987" y="-614"/>
                  <a:pt x="43103" y="653"/>
                </a:cubicBezTo>
                <a:lnTo>
                  <a:pt x="1721" y="28483"/>
                </a:lnTo>
                <a:cubicBezTo>
                  <a:pt x="-134" y="29807"/>
                  <a:pt x="-612" y="32359"/>
                  <a:pt x="637" y="34266"/>
                </a:cubicBezTo>
                <a:lnTo>
                  <a:pt x="26569" y="74112"/>
                </a:lnTo>
                <a:cubicBezTo>
                  <a:pt x="27802" y="76018"/>
                  <a:pt x="30337" y="76581"/>
                  <a:pt x="32261" y="75378"/>
                </a:cubicBezTo>
                <a:lnTo>
                  <a:pt x="75993" y="48271"/>
                </a:lnTo>
                <a:cubicBezTo>
                  <a:pt x="77989" y="47137"/>
                  <a:pt x="78689" y="44601"/>
                  <a:pt x="77555" y="42604"/>
                </a:cubicBezTo>
                <a:cubicBezTo>
                  <a:pt x="77442" y="42405"/>
                  <a:pt x="77312" y="42215"/>
                  <a:pt x="77168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5" name="任意多边形: 形状 184">
            <a:extLst>
              <a:ext uri="{FF2B5EF4-FFF2-40B4-BE49-F238E27FC236}">
                <a16:creationId xmlns:a16="http://schemas.microsoft.com/office/drawing/2014/main" id="{47A130E9-9D09-2527-06A2-E1505207745E}"/>
              </a:ext>
            </a:extLst>
          </p:cNvPr>
          <p:cNvSpPr/>
          <p:nvPr/>
        </p:nvSpPr>
        <p:spPr>
          <a:xfrm>
            <a:off x="11546862" y="2837279"/>
            <a:ext cx="137725" cy="120169"/>
          </a:xfrm>
          <a:custGeom>
            <a:avLst/>
            <a:gdLst>
              <a:gd name="connsiteX0" fmla="*/ 136222 w 137725"/>
              <a:gd name="connsiteY0" fmla="*/ 38491 h 120169"/>
              <a:gd name="connsiteX1" fmla="*/ 112097 w 137725"/>
              <a:gd name="connsiteY1" fmla="*/ 3614 h 120169"/>
              <a:gd name="connsiteX2" fmla="*/ 99809 w 137725"/>
              <a:gd name="connsiteY2" fmla="*/ 1445 h 120169"/>
              <a:gd name="connsiteX3" fmla="*/ 3670 w 137725"/>
              <a:gd name="connsiteY3" fmla="*/ 68399 h 120169"/>
              <a:gd name="connsiteX4" fmla="*/ 1321 w 137725"/>
              <a:gd name="connsiteY4" fmla="*/ 80506 h 120169"/>
              <a:gd name="connsiteX5" fmla="*/ 24452 w 137725"/>
              <a:gd name="connsiteY5" fmla="*/ 116106 h 120169"/>
              <a:gd name="connsiteX6" fmla="*/ 36992 w 137725"/>
              <a:gd name="connsiteY6" fmla="*/ 118559 h 120169"/>
              <a:gd name="connsiteX7" fmla="*/ 37011 w 137725"/>
              <a:gd name="connsiteY7" fmla="*/ 118546 h 120169"/>
              <a:gd name="connsiteX8" fmla="*/ 133963 w 137725"/>
              <a:gd name="connsiteY8" fmla="*/ 50689 h 120169"/>
              <a:gd name="connsiteX9" fmla="*/ 136222 w 137725"/>
              <a:gd name="connsiteY9" fmla="*/ 38491 h 120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25" h="120169">
                <a:moveTo>
                  <a:pt x="136222" y="38491"/>
                </a:moveTo>
                <a:lnTo>
                  <a:pt x="112097" y="3614"/>
                </a:lnTo>
                <a:cubicBezTo>
                  <a:pt x="109237" y="-276"/>
                  <a:pt x="103826" y="-1231"/>
                  <a:pt x="99809" y="1445"/>
                </a:cubicBezTo>
                <a:lnTo>
                  <a:pt x="3670" y="68399"/>
                </a:lnTo>
                <a:cubicBezTo>
                  <a:pt x="-174" y="71189"/>
                  <a:pt x="-1201" y="76480"/>
                  <a:pt x="1321" y="80506"/>
                </a:cubicBezTo>
                <a:lnTo>
                  <a:pt x="24452" y="116106"/>
                </a:lnTo>
                <a:cubicBezTo>
                  <a:pt x="27238" y="120247"/>
                  <a:pt x="32852" y="121344"/>
                  <a:pt x="36992" y="118559"/>
                </a:cubicBezTo>
                <a:cubicBezTo>
                  <a:pt x="36999" y="118554"/>
                  <a:pt x="37005" y="118550"/>
                  <a:pt x="37011" y="118546"/>
                </a:cubicBezTo>
                <a:lnTo>
                  <a:pt x="133963" y="50689"/>
                </a:lnTo>
                <a:cubicBezTo>
                  <a:pt x="137829" y="47864"/>
                  <a:pt x="138820" y="42513"/>
                  <a:pt x="136222" y="3849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1608035E-DFD2-BD44-3B3C-BE9DF58FFA88}"/>
              </a:ext>
            </a:extLst>
          </p:cNvPr>
          <p:cNvSpPr/>
          <p:nvPr/>
        </p:nvSpPr>
        <p:spPr>
          <a:xfrm>
            <a:off x="10917864" y="3269629"/>
            <a:ext cx="141504" cy="124241"/>
          </a:xfrm>
          <a:custGeom>
            <a:avLst/>
            <a:gdLst>
              <a:gd name="connsiteX0" fmla="*/ 140681 w 141504"/>
              <a:gd name="connsiteY0" fmla="*/ 44095 h 124241"/>
              <a:gd name="connsiteX1" fmla="*/ 110683 w 141504"/>
              <a:gd name="connsiteY1" fmla="*/ 1718 h 124241"/>
              <a:gd name="connsiteX2" fmla="*/ 105037 w 141504"/>
              <a:gd name="connsiteY2" fmla="*/ 628 h 124241"/>
              <a:gd name="connsiteX3" fmla="*/ 104900 w 141504"/>
              <a:gd name="connsiteY3" fmla="*/ 724 h 124241"/>
              <a:gd name="connsiteX4" fmla="*/ 1714 w 141504"/>
              <a:gd name="connsiteY4" fmla="*/ 73009 h 124241"/>
              <a:gd name="connsiteX5" fmla="*/ 629 w 141504"/>
              <a:gd name="connsiteY5" fmla="*/ 78701 h 124241"/>
              <a:gd name="connsiteX6" fmla="*/ 28911 w 141504"/>
              <a:gd name="connsiteY6" fmla="*/ 122253 h 124241"/>
              <a:gd name="connsiteX7" fmla="*/ 34652 w 141504"/>
              <a:gd name="connsiteY7" fmla="*/ 123515 h 124241"/>
              <a:gd name="connsiteX8" fmla="*/ 34784 w 141504"/>
              <a:gd name="connsiteY8" fmla="*/ 123427 h 124241"/>
              <a:gd name="connsiteX9" fmla="*/ 139687 w 141504"/>
              <a:gd name="connsiteY9" fmla="*/ 49968 h 124241"/>
              <a:gd name="connsiteX10" fmla="*/ 140681 w 141504"/>
              <a:gd name="connsiteY10" fmla="*/ 44095 h 12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1504" h="124241">
                <a:moveTo>
                  <a:pt x="140681" y="44095"/>
                </a:moveTo>
                <a:lnTo>
                  <a:pt x="110683" y="1718"/>
                </a:lnTo>
                <a:cubicBezTo>
                  <a:pt x="109425" y="-142"/>
                  <a:pt x="106897" y="-630"/>
                  <a:pt x="105037" y="628"/>
                </a:cubicBezTo>
                <a:cubicBezTo>
                  <a:pt x="104991" y="659"/>
                  <a:pt x="104945" y="691"/>
                  <a:pt x="104900" y="724"/>
                </a:cubicBezTo>
                <a:lnTo>
                  <a:pt x="1714" y="73009"/>
                </a:lnTo>
                <a:cubicBezTo>
                  <a:pt x="-129" y="74300"/>
                  <a:pt x="-610" y="76823"/>
                  <a:pt x="629" y="78701"/>
                </a:cubicBezTo>
                <a:lnTo>
                  <a:pt x="28911" y="122253"/>
                </a:lnTo>
                <a:cubicBezTo>
                  <a:pt x="30147" y="124187"/>
                  <a:pt x="32718" y="124752"/>
                  <a:pt x="34652" y="123515"/>
                </a:cubicBezTo>
                <a:cubicBezTo>
                  <a:pt x="34696" y="123487"/>
                  <a:pt x="34741" y="123458"/>
                  <a:pt x="34784" y="123427"/>
                </a:cubicBezTo>
                <a:lnTo>
                  <a:pt x="139687" y="49968"/>
                </a:lnTo>
                <a:cubicBezTo>
                  <a:pt x="141566" y="48610"/>
                  <a:pt x="142008" y="45996"/>
                  <a:pt x="140681" y="44095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7" name="任意多边形: 形状 186">
            <a:extLst>
              <a:ext uri="{FF2B5EF4-FFF2-40B4-BE49-F238E27FC236}">
                <a16:creationId xmlns:a16="http://schemas.microsoft.com/office/drawing/2014/main" id="{BF34B213-050E-E88D-60FF-6DB7A7045DF5}"/>
              </a:ext>
            </a:extLst>
          </p:cNvPr>
          <p:cNvSpPr/>
          <p:nvPr/>
        </p:nvSpPr>
        <p:spPr>
          <a:xfrm>
            <a:off x="11123055" y="2947639"/>
            <a:ext cx="264698" cy="206155"/>
          </a:xfrm>
          <a:custGeom>
            <a:avLst/>
            <a:gdLst>
              <a:gd name="connsiteX0" fmla="*/ 263752 w 264698"/>
              <a:gd name="connsiteY0" fmla="*/ 41979 h 206155"/>
              <a:gd name="connsiteX1" fmla="*/ 236645 w 264698"/>
              <a:gd name="connsiteY1" fmla="*/ 1771 h 206155"/>
              <a:gd name="connsiteX2" fmla="*/ 230862 w 264698"/>
              <a:gd name="connsiteY2" fmla="*/ 596 h 206155"/>
              <a:gd name="connsiteX3" fmla="*/ 1811 w 264698"/>
              <a:gd name="connsiteY3" fmla="*/ 155104 h 206155"/>
              <a:gd name="connsiteX4" fmla="*/ 588 w 264698"/>
              <a:gd name="connsiteY4" fmla="*/ 160723 h 206155"/>
              <a:gd name="connsiteX5" fmla="*/ 636 w 264698"/>
              <a:gd name="connsiteY5" fmla="*/ 160797 h 206155"/>
              <a:gd name="connsiteX6" fmla="*/ 28827 w 264698"/>
              <a:gd name="connsiteY6" fmla="*/ 204167 h 206155"/>
              <a:gd name="connsiteX7" fmla="*/ 34568 w 264698"/>
              <a:gd name="connsiteY7" fmla="*/ 205430 h 206155"/>
              <a:gd name="connsiteX8" fmla="*/ 34701 w 264698"/>
              <a:gd name="connsiteY8" fmla="*/ 205342 h 206155"/>
              <a:gd name="connsiteX9" fmla="*/ 263120 w 264698"/>
              <a:gd name="connsiteY9" fmla="*/ 47762 h 206155"/>
              <a:gd name="connsiteX10" fmla="*/ 263752 w 264698"/>
              <a:gd name="connsiteY10" fmla="*/ 41979 h 20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4698" h="206155">
                <a:moveTo>
                  <a:pt x="263752" y="41979"/>
                </a:moveTo>
                <a:lnTo>
                  <a:pt x="236645" y="1771"/>
                </a:lnTo>
                <a:cubicBezTo>
                  <a:pt x="235349" y="-115"/>
                  <a:pt x="232792" y="-635"/>
                  <a:pt x="230862" y="596"/>
                </a:cubicBezTo>
                <a:lnTo>
                  <a:pt x="1811" y="155104"/>
                </a:lnTo>
                <a:cubicBezTo>
                  <a:pt x="-78" y="156318"/>
                  <a:pt x="-626" y="158833"/>
                  <a:pt x="588" y="160723"/>
                </a:cubicBezTo>
                <a:cubicBezTo>
                  <a:pt x="604" y="160748"/>
                  <a:pt x="620" y="160772"/>
                  <a:pt x="636" y="160797"/>
                </a:cubicBezTo>
                <a:lnTo>
                  <a:pt x="28827" y="204167"/>
                </a:lnTo>
                <a:cubicBezTo>
                  <a:pt x="30064" y="206101"/>
                  <a:pt x="32634" y="206667"/>
                  <a:pt x="34568" y="205430"/>
                </a:cubicBezTo>
                <a:cubicBezTo>
                  <a:pt x="34613" y="205402"/>
                  <a:pt x="34657" y="205372"/>
                  <a:pt x="34701" y="205342"/>
                </a:cubicBezTo>
                <a:lnTo>
                  <a:pt x="263120" y="47762"/>
                </a:lnTo>
                <a:cubicBezTo>
                  <a:pt x="264869" y="46327"/>
                  <a:pt x="265150" y="43757"/>
                  <a:pt x="263752" y="4197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8" name="任意多边形: 形状 187">
            <a:extLst>
              <a:ext uri="{FF2B5EF4-FFF2-40B4-BE49-F238E27FC236}">
                <a16:creationId xmlns:a16="http://schemas.microsoft.com/office/drawing/2014/main" id="{F8A3898F-DB65-CE0E-66E7-16963B3FC6FC}"/>
              </a:ext>
            </a:extLst>
          </p:cNvPr>
          <p:cNvSpPr/>
          <p:nvPr/>
        </p:nvSpPr>
        <p:spPr>
          <a:xfrm>
            <a:off x="10889418" y="2664793"/>
            <a:ext cx="502526" cy="452670"/>
          </a:xfrm>
          <a:custGeom>
            <a:avLst/>
            <a:gdLst>
              <a:gd name="connsiteX0" fmla="*/ 498473 w 502526"/>
              <a:gd name="connsiteY0" fmla="*/ 186761 h 452670"/>
              <a:gd name="connsiteX1" fmla="*/ 376674 w 502526"/>
              <a:gd name="connsiteY1" fmla="*/ 9754 h 452670"/>
              <a:gd name="connsiteX2" fmla="*/ 345410 w 502526"/>
              <a:gd name="connsiteY2" fmla="*/ 3791 h 452670"/>
              <a:gd name="connsiteX3" fmla="*/ 9920 w 502526"/>
              <a:gd name="connsiteY3" fmla="*/ 229047 h 452670"/>
              <a:gd name="connsiteX4" fmla="*/ 3837 w 502526"/>
              <a:gd name="connsiteY4" fmla="*/ 260539 h 452670"/>
              <a:gd name="connsiteX5" fmla="*/ 3866 w 502526"/>
              <a:gd name="connsiteY5" fmla="*/ 260582 h 452670"/>
              <a:gd name="connsiteX6" fmla="*/ 128015 w 502526"/>
              <a:gd name="connsiteY6" fmla="*/ 442648 h 452670"/>
              <a:gd name="connsiteX7" fmla="*/ 159376 w 502526"/>
              <a:gd name="connsiteY7" fmla="*/ 448730 h 452670"/>
              <a:gd name="connsiteX8" fmla="*/ 159549 w 502526"/>
              <a:gd name="connsiteY8" fmla="*/ 448612 h 452670"/>
              <a:gd name="connsiteX9" fmla="*/ 492690 w 502526"/>
              <a:gd name="connsiteY9" fmla="*/ 218114 h 452670"/>
              <a:gd name="connsiteX10" fmla="*/ 498525 w 502526"/>
              <a:gd name="connsiteY10" fmla="*/ 186836 h 452670"/>
              <a:gd name="connsiteX11" fmla="*/ 498473 w 502526"/>
              <a:gd name="connsiteY11" fmla="*/ 186761 h 45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526" h="452670">
                <a:moveTo>
                  <a:pt x="498473" y="186761"/>
                </a:moveTo>
                <a:lnTo>
                  <a:pt x="376674" y="9754"/>
                </a:lnTo>
                <a:cubicBezTo>
                  <a:pt x="369660" y="-484"/>
                  <a:pt x="355701" y="-3147"/>
                  <a:pt x="345410" y="3791"/>
                </a:cubicBezTo>
                <a:lnTo>
                  <a:pt x="9920" y="229047"/>
                </a:lnTo>
                <a:cubicBezTo>
                  <a:pt x="-456" y="236064"/>
                  <a:pt x="-3180" y="250163"/>
                  <a:pt x="3837" y="260539"/>
                </a:cubicBezTo>
                <a:cubicBezTo>
                  <a:pt x="3847" y="260553"/>
                  <a:pt x="3856" y="260567"/>
                  <a:pt x="3866" y="260582"/>
                </a:cubicBezTo>
                <a:lnTo>
                  <a:pt x="128015" y="442648"/>
                </a:lnTo>
                <a:cubicBezTo>
                  <a:pt x="134995" y="452988"/>
                  <a:pt x="149037" y="455711"/>
                  <a:pt x="159376" y="448730"/>
                </a:cubicBezTo>
                <a:cubicBezTo>
                  <a:pt x="159434" y="448691"/>
                  <a:pt x="159491" y="448651"/>
                  <a:pt x="159549" y="448612"/>
                </a:cubicBezTo>
                <a:lnTo>
                  <a:pt x="492690" y="218114"/>
                </a:lnTo>
                <a:cubicBezTo>
                  <a:pt x="502938" y="211088"/>
                  <a:pt x="505551" y="197085"/>
                  <a:pt x="498525" y="186836"/>
                </a:cubicBezTo>
                <a:cubicBezTo>
                  <a:pt x="498508" y="186811"/>
                  <a:pt x="498491" y="186786"/>
                  <a:pt x="498473" y="186761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9" name="任意多边形: 形状 188">
            <a:extLst>
              <a:ext uri="{FF2B5EF4-FFF2-40B4-BE49-F238E27FC236}">
                <a16:creationId xmlns:a16="http://schemas.microsoft.com/office/drawing/2014/main" id="{157937D8-6B11-5D4F-EDAD-ACA2F2E47354}"/>
              </a:ext>
            </a:extLst>
          </p:cNvPr>
          <p:cNvSpPr/>
          <p:nvPr/>
        </p:nvSpPr>
        <p:spPr>
          <a:xfrm>
            <a:off x="10895374" y="2665912"/>
            <a:ext cx="502231" cy="452635"/>
          </a:xfrm>
          <a:custGeom>
            <a:avLst/>
            <a:gdLst>
              <a:gd name="connsiteX0" fmla="*/ 498119 w 502231"/>
              <a:gd name="connsiteY0" fmla="*/ 186726 h 452635"/>
              <a:gd name="connsiteX1" fmla="*/ 376320 w 502231"/>
              <a:gd name="connsiteY1" fmla="*/ 9720 h 452635"/>
              <a:gd name="connsiteX2" fmla="*/ 345056 w 502231"/>
              <a:gd name="connsiteY2" fmla="*/ 3756 h 452635"/>
              <a:gd name="connsiteX3" fmla="*/ 10017 w 502231"/>
              <a:gd name="connsiteY3" fmla="*/ 229194 h 452635"/>
              <a:gd name="connsiteX4" fmla="*/ 3729 w 502231"/>
              <a:gd name="connsiteY4" fmla="*/ 260514 h 452635"/>
              <a:gd name="connsiteX5" fmla="*/ 3873 w 502231"/>
              <a:gd name="connsiteY5" fmla="*/ 260728 h 452635"/>
              <a:gd name="connsiteX6" fmla="*/ 127660 w 502231"/>
              <a:gd name="connsiteY6" fmla="*/ 442614 h 452635"/>
              <a:gd name="connsiteX7" fmla="*/ 159022 w 502231"/>
              <a:gd name="connsiteY7" fmla="*/ 448695 h 452635"/>
              <a:gd name="connsiteX8" fmla="*/ 159195 w 502231"/>
              <a:gd name="connsiteY8" fmla="*/ 448577 h 452635"/>
              <a:gd name="connsiteX9" fmla="*/ 492517 w 502231"/>
              <a:gd name="connsiteY9" fmla="*/ 218080 h 452635"/>
              <a:gd name="connsiteX10" fmla="*/ 498145 w 502231"/>
              <a:gd name="connsiteY10" fmla="*/ 186764 h 452635"/>
              <a:gd name="connsiteX11" fmla="*/ 498119 w 502231"/>
              <a:gd name="connsiteY11" fmla="*/ 186726 h 45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231" h="452635">
                <a:moveTo>
                  <a:pt x="498119" y="186726"/>
                </a:moveTo>
                <a:lnTo>
                  <a:pt x="376320" y="9720"/>
                </a:lnTo>
                <a:cubicBezTo>
                  <a:pt x="369277" y="-474"/>
                  <a:pt x="355357" y="-3130"/>
                  <a:pt x="345056" y="3756"/>
                </a:cubicBezTo>
                <a:lnTo>
                  <a:pt x="10017" y="229194"/>
                </a:lnTo>
                <a:cubicBezTo>
                  <a:pt x="-368" y="236106"/>
                  <a:pt x="-3183" y="250129"/>
                  <a:pt x="3729" y="260514"/>
                </a:cubicBezTo>
                <a:cubicBezTo>
                  <a:pt x="3777" y="260586"/>
                  <a:pt x="3824" y="260657"/>
                  <a:pt x="3873" y="260728"/>
                </a:cubicBezTo>
                <a:lnTo>
                  <a:pt x="127660" y="442614"/>
                </a:lnTo>
                <a:cubicBezTo>
                  <a:pt x="134641" y="452954"/>
                  <a:pt x="148683" y="455676"/>
                  <a:pt x="159022" y="448695"/>
                </a:cubicBezTo>
                <a:cubicBezTo>
                  <a:pt x="159080" y="448656"/>
                  <a:pt x="159137" y="448617"/>
                  <a:pt x="159195" y="448577"/>
                </a:cubicBezTo>
                <a:lnTo>
                  <a:pt x="492517" y="218080"/>
                </a:lnTo>
                <a:cubicBezTo>
                  <a:pt x="502719" y="210986"/>
                  <a:pt x="505239" y="196966"/>
                  <a:pt x="498145" y="186764"/>
                </a:cubicBezTo>
                <a:cubicBezTo>
                  <a:pt x="498136" y="186752"/>
                  <a:pt x="498128" y="186739"/>
                  <a:pt x="498119" y="186726"/>
                </a:cubicBezTo>
                <a:close/>
              </a:path>
            </a:pathLst>
          </a:custGeom>
          <a:solidFill>
            <a:srgbClr val="939498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39527B21-5BF4-7A7F-6EE9-91DFBCC39D36}"/>
              </a:ext>
            </a:extLst>
          </p:cNvPr>
          <p:cNvSpPr/>
          <p:nvPr/>
        </p:nvSpPr>
        <p:spPr>
          <a:xfrm>
            <a:off x="11061584" y="3052576"/>
            <a:ext cx="1094045" cy="661643"/>
          </a:xfrm>
          <a:custGeom>
            <a:avLst/>
            <a:gdLst>
              <a:gd name="connsiteX0" fmla="*/ 1087193 w 1094045"/>
              <a:gd name="connsiteY0" fmla="*/ 86129 h 661643"/>
              <a:gd name="connsiteX1" fmla="*/ 828775 w 1094045"/>
              <a:gd name="connsiteY1" fmla="*/ -71 h 661643"/>
              <a:gd name="connsiteX2" fmla="*/ -58 w 1094045"/>
              <a:gd name="connsiteY2" fmla="*/ 575676 h 661643"/>
              <a:gd name="connsiteX3" fmla="*/ 256462 w 1094045"/>
              <a:gd name="connsiteY3" fmla="*/ 659255 h 661643"/>
              <a:gd name="connsiteX4" fmla="*/ 297936 w 1094045"/>
              <a:gd name="connsiteY4" fmla="*/ 653111 h 661643"/>
              <a:gd name="connsiteX5" fmla="*/ 1089542 w 1094045"/>
              <a:gd name="connsiteY5" fmla="*/ 102664 h 661643"/>
              <a:gd name="connsiteX6" fmla="*/ 1092732 w 1094045"/>
              <a:gd name="connsiteY6" fmla="*/ 90290 h 661643"/>
              <a:gd name="connsiteX7" fmla="*/ 1087192 w 1094045"/>
              <a:gd name="connsiteY7" fmla="*/ 86129 h 661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4045" h="661643">
                <a:moveTo>
                  <a:pt x="1087193" y="86129"/>
                </a:moveTo>
                <a:lnTo>
                  <a:pt x="828775" y="-71"/>
                </a:lnTo>
                <a:lnTo>
                  <a:pt x="-58" y="575676"/>
                </a:lnTo>
                <a:lnTo>
                  <a:pt x="256462" y="659255"/>
                </a:lnTo>
                <a:cubicBezTo>
                  <a:pt x="270485" y="663831"/>
                  <a:pt x="285842" y="661555"/>
                  <a:pt x="297936" y="653111"/>
                </a:cubicBezTo>
                <a:lnTo>
                  <a:pt x="1089542" y="102664"/>
                </a:lnTo>
                <a:cubicBezTo>
                  <a:pt x="1093839" y="100128"/>
                  <a:pt x="1095268" y="94588"/>
                  <a:pt x="1092732" y="90290"/>
                </a:cubicBezTo>
                <a:cubicBezTo>
                  <a:pt x="1091512" y="88222"/>
                  <a:pt x="1089519" y="86725"/>
                  <a:pt x="1087192" y="86129"/>
                </a:cubicBez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TextBox 7"/>
          <p:cNvSpPr>
            <a:spLocks noChangeArrowheads="1"/>
          </p:cNvSpPr>
          <p:nvPr/>
        </p:nvSpPr>
        <p:spPr bwMode="auto">
          <a:xfrm>
            <a:off x="1694871" y="367587"/>
            <a:ext cx="212455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srgbClr val="504F60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目录</a:t>
            </a:r>
            <a:endParaRPr lang="en-US" altLang="zh-CN" sz="4800" dirty="0">
              <a:solidFill>
                <a:srgbClr val="504F60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DB564C-EC39-92BA-EEA8-1028BB13758F}"/>
              </a:ext>
            </a:extLst>
          </p:cNvPr>
          <p:cNvSpPr txBox="1"/>
          <p:nvPr/>
        </p:nvSpPr>
        <p:spPr>
          <a:xfrm>
            <a:off x="1638186" y="1038058"/>
            <a:ext cx="22669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BFA6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CONTENTS</a:t>
            </a:r>
            <a:endParaRPr lang="zh-CN" altLang="en-US" sz="2400" dirty="0">
              <a:solidFill>
                <a:srgbClr val="00BFA6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4344AEF-C807-07D7-33DC-AC4DF7DBAD87}"/>
              </a:ext>
            </a:extLst>
          </p:cNvPr>
          <p:cNvSpPr/>
          <p:nvPr/>
        </p:nvSpPr>
        <p:spPr>
          <a:xfrm>
            <a:off x="9811692" y="5964031"/>
            <a:ext cx="3927567" cy="280988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635000" cap="flat" cmpd="sng" algn="ctr">
            <a:gradFill flip="none" rotWithShape="1">
              <a:gsLst>
                <a:gs pos="0">
                  <a:srgbClr val="E5F8F6">
                    <a:alpha val="34000"/>
                  </a:srgbClr>
                </a:gs>
                <a:gs pos="74000">
                  <a:srgbClr val="00BFA6">
                    <a:alpha val="55000"/>
                  </a:srgbClr>
                </a:gs>
                <a:gs pos="100000">
                  <a:srgbClr val="E5F8F6">
                    <a:alpha val="13000"/>
                  </a:srgbClr>
                </a:gs>
              </a:gsLst>
              <a:lin ang="189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D1ACE18-16C8-58AE-1740-288B2A585658}"/>
              </a:ext>
            </a:extLst>
          </p:cNvPr>
          <p:cNvSpPr/>
          <p:nvPr/>
        </p:nvSpPr>
        <p:spPr>
          <a:xfrm rot="6231061">
            <a:off x="-2480614" y="150256"/>
            <a:ext cx="3927567" cy="280988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635000" cap="flat" cmpd="sng" algn="ctr">
            <a:gradFill flip="none" rotWithShape="1">
              <a:gsLst>
                <a:gs pos="0">
                  <a:srgbClr val="E5F8F6">
                    <a:alpha val="34000"/>
                  </a:srgbClr>
                </a:gs>
                <a:gs pos="74000">
                  <a:srgbClr val="00BFA6">
                    <a:alpha val="55000"/>
                  </a:srgbClr>
                </a:gs>
                <a:gs pos="100000">
                  <a:srgbClr val="E5F8F6">
                    <a:alpha val="13000"/>
                  </a:srgbClr>
                </a:gs>
              </a:gsLst>
              <a:lin ang="189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6E6FDADD-51A1-02DA-6ED2-9B7F0F4414EC}"/>
              </a:ext>
            </a:extLst>
          </p:cNvPr>
          <p:cNvSpPr/>
          <p:nvPr/>
        </p:nvSpPr>
        <p:spPr>
          <a:xfrm>
            <a:off x="2829453" y="1976274"/>
            <a:ext cx="461665" cy="461665"/>
          </a:xfrm>
          <a:prstGeom prst="ellipse">
            <a:avLst/>
          </a:pr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49C58DF7-1D99-8235-2792-31666C0EF09B}"/>
              </a:ext>
            </a:extLst>
          </p:cNvPr>
          <p:cNvGrpSpPr/>
          <p:nvPr/>
        </p:nvGrpSpPr>
        <p:grpSpPr>
          <a:xfrm>
            <a:off x="2834903" y="1991470"/>
            <a:ext cx="2481922" cy="400110"/>
            <a:chOff x="1864076" y="1993592"/>
            <a:chExt cx="2481922" cy="40011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16F185C-888B-7B5C-AB0F-FA38563A90F0}"/>
                </a:ext>
              </a:extLst>
            </p:cNvPr>
            <p:cNvSpPr txBox="1"/>
            <p:nvPr/>
          </p:nvSpPr>
          <p:spPr>
            <a:xfrm>
              <a:off x="2443128" y="1993592"/>
              <a:ext cx="190287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latin typeface="+mn-lt"/>
                  <a:ea typeface="+mn-ea"/>
                  <a:cs typeface="+mn-ea"/>
                  <a:sym typeface="+mn-lt"/>
                </a:rPr>
                <a:t>个人基本信息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7E1F749-C2F2-DA16-8A47-D9D2B5B19140}"/>
                </a:ext>
              </a:extLst>
            </p:cNvPr>
            <p:cNvSpPr txBox="1"/>
            <p:nvPr/>
          </p:nvSpPr>
          <p:spPr>
            <a:xfrm>
              <a:off x="1864076" y="2017563"/>
              <a:ext cx="4507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E5F8F6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b="1" dirty="0">
                <a:solidFill>
                  <a:srgbClr val="E5F8F6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A1385502-1911-9B86-2609-2F52624F5D27}"/>
              </a:ext>
            </a:extLst>
          </p:cNvPr>
          <p:cNvSpPr/>
          <p:nvPr/>
        </p:nvSpPr>
        <p:spPr>
          <a:xfrm>
            <a:off x="2576993" y="2766269"/>
            <a:ext cx="461665" cy="461665"/>
          </a:xfrm>
          <a:prstGeom prst="ellipse">
            <a:avLst/>
          </a:prstGeom>
          <a:solidFill>
            <a:srgbClr val="00BF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DDD5924-5AAF-5A3A-830E-46BA015AE6CF}"/>
              </a:ext>
            </a:extLst>
          </p:cNvPr>
          <p:cNvGrpSpPr/>
          <p:nvPr/>
        </p:nvGrpSpPr>
        <p:grpSpPr>
          <a:xfrm>
            <a:off x="2567929" y="2781465"/>
            <a:ext cx="2496436" cy="400110"/>
            <a:chOff x="1849562" y="1993592"/>
            <a:chExt cx="2496436" cy="40011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A5E4D0A-E2F9-68C2-19BE-1F323CE7C510}"/>
                </a:ext>
              </a:extLst>
            </p:cNvPr>
            <p:cNvSpPr txBox="1"/>
            <p:nvPr/>
          </p:nvSpPr>
          <p:spPr>
            <a:xfrm>
              <a:off x="2443128" y="1993592"/>
              <a:ext cx="190287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latin typeface="+mn-lt"/>
                  <a:ea typeface="+mn-ea"/>
                  <a:cs typeface="+mn-ea"/>
                  <a:sym typeface="+mn-lt"/>
                </a:rPr>
                <a:t>工作岗位认知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218F2E6-F4F2-9885-7BFA-56744CC8D56A}"/>
                </a:ext>
              </a:extLst>
            </p:cNvPr>
            <p:cNvSpPr txBox="1"/>
            <p:nvPr/>
          </p:nvSpPr>
          <p:spPr>
            <a:xfrm>
              <a:off x="1849562" y="2017563"/>
              <a:ext cx="4812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E5F8F6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b="1" dirty="0">
                <a:solidFill>
                  <a:srgbClr val="E5F8F6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1473276E-96B1-0C0B-A3C6-6A62F9FD51CE}"/>
              </a:ext>
            </a:extLst>
          </p:cNvPr>
          <p:cNvSpPr/>
          <p:nvPr/>
        </p:nvSpPr>
        <p:spPr>
          <a:xfrm>
            <a:off x="2200348" y="3556264"/>
            <a:ext cx="461665" cy="461665"/>
          </a:xfrm>
          <a:prstGeom prst="ellipse">
            <a:avLst/>
          </a:pr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C672658-B906-DAAB-508F-8763B29540D2}"/>
              </a:ext>
            </a:extLst>
          </p:cNvPr>
          <p:cNvGrpSpPr/>
          <p:nvPr/>
        </p:nvGrpSpPr>
        <p:grpSpPr>
          <a:xfrm>
            <a:off x="2191284" y="3571460"/>
            <a:ext cx="2496436" cy="400110"/>
            <a:chOff x="1849562" y="1993592"/>
            <a:chExt cx="2496436" cy="40011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27CF139-ECC0-4E51-8EEB-C084ED413D44}"/>
                </a:ext>
              </a:extLst>
            </p:cNvPr>
            <p:cNvSpPr txBox="1"/>
            <p:nvPr/>
          </p:nvSpPr>
          <p:spPr>
            <a:xfrm>
              <a:off x="2443128" y="1993592"/>
              <a:ext cx="190287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latin typeface="+mn-lt"/>
                  <a:ea typeface="+mn-ea"/>
                  <a:cs typeface="+mn-ea"/>
                  <a:sym typeface="+mn-lt"/>
                </a:rPr>
                <a:t>胜任能力分析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7293251-F231-BCED-6DA6-01A6C961873C}"/>
                </a:ext>
              </a:extLst>
            </p:cNvPr>
            <p:cNvSpPr txBox="1"/>
            <p:nvPr/>
          </p:nvSpPr>
          <p:spPr>
            <a:xfrm>
              <a:off x="1849562" y="2017563"/>
              <a:ext cx="4828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E5F8F6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b="1" dirty="0">
                <a:solidFill>
                  <a:srgbClr val="E5F8F6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04" name="椭圆 203">
            <a:extLst>
              <a:ext uri="{FF2B5EF4-FFF2-40B4-BE49-F238E27FC236}">
                <a16:creationId xmlns:a16="http://schemas.microsoft.com/office/drawing/2014/main" id="{F6A9287C-D785-6320-47E1-96CB113705CA}"/>
              </a:ext>
            </a:extLst>
          </p:cNvPr>
          <p:cNvSpPr/>
          <p:nvPr/>
        </p:nvSpPr>
        <p:spPr>
          <a:xfrm>
            <a:off x="1959043" y="4346259"/>
            <a:ext cx="461665" cy="461665"/>
          </a:xfrm>
          <a:prstGeom prst="ellipse">
            <a:avLst/>
          </a:prstGeom>
          <a:solidFill>
            <a:srgbClr val="00BF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0CD1F6BD-D6EA-694F-B36E-69A68592792C}"/>
              </a:ext>
            </a:extLst>
          </p:cNvPr>
          <p:cNvGrpSpPr/>
          <p:nvPr/>
        </p:nvGrpSpPr>
        <p:grpSpPr>
          <a:xfrm>
            <a:off x="1949979" y="4361455"/>
            <a:ext cx="2496436" cy="400110"/>
            <a:chOff x="1849562" y="1993592"/>
            <a:chExt cx="2496436" cy="400110"/>
          </a:xfrm>
        </p:grpSpPr>
        <p:sp>
          <p:nvSpPr>
            <p:cNvPr id="206" name="文本框 205">
              <a:extLst>
                <a:ext uri="{FF2B5EF4-FFF2-40B4-BE49-F238E27FC236}">
                  <a16:creationId xmlns:a16="http://schemas.microsoft.com/office/drawing/2014/main" id="{56D88B33-B69B-4DE9-DD0D-0974B967255D}"/>
                </a:ext>
              </a:extLst>
            </p:cNvPr>
            <p:cNvSpPr txBox="1"/>
            <p:nvPr/>
          </p:nvSpPr>
          <p:spPr>
            <a:xfrm>
              <a:off x="2443128" y="1993592"/>
              <a:ext cx="190287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latin typeface="+mn-lt"/>
                  <a:ea typeface="+mn-ea"/>
                  <a:cs typeface="+mn-ea"/>
                  <a:sym typeface="+mn-lt"/>
                </a:rPr>
                <a:t>职业目标规划</a:t>
              </a:r>
            </a:p>
          </p:txBody>
        </p:sp>
        <p:sp>
          <p:nvSpPr>
            <p:cNvPr id="207" name="文本框 206">
              <a:extLst>
                <a:ext uri="{FF2B5EF4-FFF2-40B4-BE49-F238E27FC236}">
                  <a16:creationId xmlns:a16="http://schemas.microsoft.com/office/drawing/2014/main" id="{9285F851-0D24-D893-D6AE-C5750940FF05}"/>
                </a:ext>
              </a:extLst>
            </p:cNvPr>
            <p:cNvSpPr txBox="1"/>
            <p:nvPr/>
          </p:nvSpPr>
          <p:spPr>
            <a:xfrm>
              <a:off x="1849562" y="2017563"/>
              <a:ext cx="4860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E5F8F6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b="1" dirty="0">
                <a:solidFill>
                  <a:srgbClr val="E5F8F6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330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353E1A44-A6C3-5831-DACA-A50F1239B9FF}"/>
              </a:ext>
            </a:extLst>
          </p:cNvPr>
          <p:cNvGrpSpPr/>
          <p:nvPr/>
        </p:nvGrpSpPr>
        <p:grpSpPr>
          <a:xfrm>
            <a:off x="474249" y="305511"/>
            <a:ext cx="730664" cy="730664"/>
            <a:chOff x="2829453" y="1976274"/>
            <a:chExt cx="461665" cy="461665"/>
          </a:xfrm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F15FD28F-EFED-BEF0-0924-2479A0E9CD11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2ABB76AE-C219-C1F8-F99B-7B08E4C07AF9}"/>
                </a:ext>
              </a:extLst>
            </p:cNvPr>
            <p:cNvSpPr txBox="1"/>
            <p:nvPr/>
          </p:nvSpPr>
          <p:spPr>
            <a:xfrm>
              <a:off x="2832294" y="2035195"/>
              <a:ext cx="455983" cy="369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EDE0F28-0D18-1573-7814-70C4D463A6CD}"/>
              </a:ext>
            </a:extLst>
          </p:cNvPr>
          <p:cNvSpPr txBox="1"/>
          <p:nvPr/>
        </p:nvSpPr>
        <p:spPr>
          <a:xfrm>
            <a:off x="1407881" y="398764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504F60"/>
                </a:solidFill>
                <a:cs typeface="+mn-ea"/>
              </a:defRPr>
            </a:lvl1pPr>
          </a:lstStyle>
          <a:p>
            <a:pPr eaLnBrk="1" hangingPunct="1"/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职业目标规划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3359BB8-FC9B-F3CC-4D5A-17D6B12FE4E3}"/>
              </a:ext>
            </a:extLst>
          </p:cNvPr>
          <p:cNvGrpSpPr/>
          <p:nvPr/>
        </p:nvGrpSpPr>
        <p:grpSpPr>
          <a:xfrm>
            <a:off x="4093755" y="1535781"/>
            <a:ext cx="3812130" cy="3786438"/>
            <a:chOff x="1894605" y="1699108"/>
            <a:chExt cx="4151718" cy="4123741"/>
          </a:xfrm>
          <a:solidFill>
            <a:srgbClr val="DE5850"/>
          </a:solidFill>
        </p:grpSpPr>
        <p:sp>
          <p:nvSpPr>
            <p:cNvPr id="4" name="任意多边形 6">
              <a:extLst>
                <a:ext uri="{FF2B5EF4-FFF2-40B4-BE49-F238E27FC236}">
                  <a16:creationId xmlns:a16="http://schemas.microsoft.com/office/drawing/2014/main" id="{C3E65E13-C525-DAE3-00F4-E4B232751DA6}"/>
                </a:ext>
              </a:extLst>
            </p:cNvPr>
            <p:cNvSpPr/>
            <p:nvPr/>
          </p:nvSpPr>
          <p:spPr>
            <a:xfrm>
              <a:off x="2848712" y="1989044"/>
              <a:ext cx="1209696" cy="1639905"/>
            </a:xfrm>
            <a:custGeom>
              <a:avLst/>
              <a:gdLst>
                <a:gd name="connsiteX0" fmla="*/ 1803400 w 1803400"/>
                <a:gd name="connsiteY0" fmla="*/ 0 h 2444750"/>
                <a:gd name="connsiteX1" fmla="*/ 1676400 w 1803400"/>
                <a:gd name="connsiteY1" fmla="*/ 1047750 h 2444750"/>
                <a:gd name="connsiteX2" fmla="*/ 1555750 w 1803400"/>
                <a:gd name="connsiteY2" fmla="*/ 895350 h 2444750"/>
                <a:gd name="connsiteX3" fmla="*/ 0 w 1803400"/>
                <a:gd name="connsiteY3" fmla="*/ 2444750 h 2444750"/>
                <a:gd name="connsiteX4" fmla="*/ 12700 w 1803400"/>
                <a:gd name="connsiteY4" fmla="*/ 1181100 h 2444750"/>
                <a:gd name="connsiteX5" fmla="*/ 908050 w 1803400"/>
                <a:gd name="connsiteY5" fmla="*/ 273050 h 2444750"/>
                <a:gd name="connsiteX6" fmla="*/ 787400 w 1803400"/>
                <a:gd name="connsiteY6" fmla="*/ 133350 h 2444750"/>
                <a:gd name="connsiteX7" fmla="*/ 1803400 w 1803400"/>
                <a:gd name="connsiteY7" fmla="*/ 0 h 244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3400" h="2444750">
                  <a:moveTo>
                    <a:pt x="1803400" y="0"/>
                  </a:moveTo>
                  <a:lnTo>
                    <a:pt x="1676400" y="1047750"/>
                  </a:lnTo>
                  <a:lnTo>
                    <a:pt x="1555750" y="895350"/>
                  </a:lnTo>
                  <a:lnTo>
                    <a:pt x="0" y="2444750"/>
                  </a:lnTo>
                  <a:lnTo>
                    <a:pt x="12700" y="1181100"/>
                  </a:lnTo>
                  <a:lnTo>
                    <a:pt x="908050" y="273050"/>
                  </a:lnTo>
                  <a:lnTo>
                    <a:pt x="787400" y="133350"/>
                  </a:lnTo>
                  <a:lnTo>
                    <a:pt x="1803400" y="0"/>
                  </a:lnTo>
                  <a:close/>
                </a:path>
              </a:pathLst>
            </a:custGeom>
            <a:solidFill>
              <a:srgbClr val="00B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5" name="任意多边形 8">
              <a:extLst>
                <a:ext uri="{FF2B5EF4-FFF2-40B4-BE49-F238E27FC236}">
                  <a16:creationId xmlns:a16="http://schemas.microsoft.com/office/drawing/2014/main" id="{64622527-1956-8D1A-FD0D-648DCE73E164}"/>
                </a:ext>
              </a:extLst>
            </p:cNvPr>
            <p:cNvSpPr/>
            <p:nvPr/>
          </p:nvSpPr>
          <p:spPr>
            <a:xfrm rot="5400000">
              <a:off x="4430525" y="2359913"/>
              <a:ext cx="1209696" cy="1639905"/>
            </a:xfrm>
            <a:custGeom>
              <a:avLst/>
              <a:gdLst>
                <a:gd name="connsiteX0" fmla="*/ 1803400 w 1803400"/>
                <a:gd name="connsiteY0" fmla="*/ 0 h 2444750"/>
                <a:gd name="connsiteX1" fmla="*/ 1676400 w 1803400"/>
                <a:gd name="connsiteY1" fmla="*/ 1047750 h 2444750"/>
                <a:gd name="connsiteX2" fmla="*/ 1555750 w 1803400"/>
                <a:gd name="connsiteY2" fmla="*/ 895350 h 2444750"/>
                <a:gd name="connsiteX3" fmla="*/ 0 w 1803400"/>
                <a:gd name="connsiteY3" fmla="*/ 2444750 h 2444750"/>
                <a:gd name="connsiteX4" fmla="*/ 12700 w 1803400"/>
                <a:gd name="connsiteY4" fmla="*/ 1181100 h 2444750"/>
                <a:gd name="connsiteX5" fmla="*/ 908050 w 1803400"/>
                <a:gd name="connsiteY5" fmla="*/ 273050 h 2444750"/>
                <a:gd name="connsiteX6" fmla="*/ 787400 w 1803400"/>
                <a:gd name="connsiteY6" fmla="*/ 133350 h 2444750"/>
                <a:gd name="connsiteX7" fmla="*/ 1803400 w 1803400"/>
                <a:gd name="connsiteY7" fmla="*/ 0 h 244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3400" h="2444750">
                  <a:moveTo>
                    <a:pt x="1803400" y="0"/>
                  </a:moveTo>
                  <a:lnTo>
                    <a:pt x="1676400" y="1047750"/>
                  </a:lnTo>
                  <a:lnTo>
                    <a:pt x="1555750" y="895350"/>
                  </a:lnTo>
                  <a:lnTo>
                    <a:pt x="0" y="2444750"/>
                  </a:lnTo>
                  <a:lnTo>
                    <a:pt x="12700" y="1181100"/>
                  </a:lnTo>
                  <a:lnTo>
                    <a:pt x="908050" y="273050"/>
                  </a:lnTo>
                  <a:lnTo>
                    <a:pt x="787400" y="133350"/>
                  </a:lnTo>
                  <a:lnTo>
                    <a:pt x="1803400" y="0"/>
                  </a:lnTo>
                  <a:close/>
                </a:path>
              </a:pathLst>
            </a:custGeom>
            <a:solidFill>
              <a:srgbClr val="504F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" name="任意多边形 9">
              <a:extLst>
                <a:ext uri="{FF2B5EF4-FFF2-40B4-BE49-F238E27FC236}">
                  <a16:creationId xmlns:a16="http://schemas.microsoft.com/office/drawing/2014/main" id="{0B1826FE-B63C-9F83-F232-3FA74BBBF93C}"/>
                </a:ext>
              </a:extLst>
            </p:cNvPr>
            <p:cNvSpPr/>
            <p:nvPr/>
          </p:nvSpPr>
          <p:spPr>
            <a:xfrm rot="10800000">
              <a:off x="4048428" y="3959647"/>
              <a:ext cx="1209696" cy="1639905"/>
            </a:xfrm>
            <a:custGeom>
              <a:avLst/>
              <a:gdLst>
                <a:gd name="connsiteX0" fmla="*/ 1803400 w 1803400"/>
                <a:gd name="connsiteY0" fmla="*/ 0 h 2444750"/>
                <a:gd name="connsiteX1" fmla="*/ 1676400 w 1803400"/>
                <a:gd name="connsiteY1" fmla="*/ 1047750 h 2444750"/>
                <a:gd name="connsiteX2" fmla="*/ 1555750 w 1803400"/>
                <a:gd name="connsiteY2" fmla="*/ 895350 h 2444750"/>
                <a:gd name="connsiteX3" fmla="*/ 0 w 1803400"/>
                <a:gd name="connsiteY3" fmla="*/ 2444750 h 2444750"/>
                <a:gd name="connsiteX4" fmla="*/ 12700 w 1803400"/>
                <a:gd name="connsiteY4" fmla="*/ 1181100 h 2444750"/>
                <a:gd name="connsiteX5" fmla="*/ 908050 w 1803400"/>
                <a:gd name="connsiteY5" fmla="*/ 273050 h 2444750"/>
                <a:gd name="connsiteX6" fmla="*/ 787400 w 1803400"/>
                <a:gd name="connsiteY6" fmla="*/ 133350 h 2444750"/>
                <a:gd name="connsiteX7" fmla="*/ 1803400 w 1803400"/>
                <a:gd name="connsiteY7" fmla="*/ 0 h 244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3400" h="2444750">
                  <a:moveTo>
                    <a:pt x="1803400" y="0"/>
                  </a:moveTo>
                  <a:lnTo>
                    <a:pt x="1676400" y="1047750"/>
                  </a:lnTo>
                  <a:lnTo>
                    <a:pt x="1555750" y="895350"/>
                  </a:lnTo>
                  <a:lnTo>
                    <a:pt x="0" y="2444750"/>
                  </a:lnTo>
                  <a:lnTo>
                    <a:pt x="12700" y="1181100"/>
                  </a:lnTo>
                  <a:lnTo>
                    <a:pt x="908050" y="273050"/>
                  </a:lnTo>
                  <a:lnTo>
                    <a:pt x="787400" y="133350"/>
                  </a:lnTo>
                  <a:lnTo>
                    <a:pt x="1803400" y="0"/>
                  </a:lnTo>
                  <a:close/>
                </a:path>
              </a:pathLst>
            </a:custGeom>
            <a:solidFill>
              <a:srgbClr val="00B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" name="任意多边形 10">
              <a:extLst>
                <a:ext uri="{FF2B5EF4-FFF2-40B4-BE49-F238E27FC236}">
                  <a16:creationId xmlns:a16="http://schemas.microsoft.com/office/drawing/2014/main" id="{5D3CA2FE-A0EE-DC82-6CCC-96559E8DBE00}"/>
                </a:ext>
              </a:extLst>
            </p:cNvPr>
            <p:cNvSpPr/>
            <p:nvPr/>
          </p:nvSpPr>
          <p:spPr>
            <a:xfrm rot="16200000">
              <a:off x="2470430" y="3569610"/>
              <a:ext cx="1209696" cy="1639905"/>
            </a:xfrm>
            <a:custGeom>
              <a:avLst/>
              <a:gdLst>
                <a:gd name="connsiteX0" fmla="*/ 1803400 w 1803400"/>
                <a:gd name="connsiteY0" fmla="*/ 0 h 2444750"/>
                <a:gd name="connsiteX1" fmla="*/ 1676400 w 1803400"/>
                <a:gd name="connsiteY1" fmla="*/ 1047750 h 2444750"/>
                <a:gd name="connsiteX2" fmla="*/ 1555750 w 1803400"/>
                <a:gd name="connsiteY2" fmla="*/ 895350 h 2444750"/>
                <a:gd name="connsiteX3" fmla="*/ 0 w 1803400"/>
                <a:gd name="connsiteY3" fmla="*/ 2444750 h 2444750"/>
                <a:gd name="connsiteX4" fmla="*/ 12700 w 1803400"/>
                <a:gd name="connsiteY4" fmla="*/ 1181100 h 2444750"/>
                <a:gd name="connsiteX5" fmla="*/ 908050 w 1803400"/>
                <a:gd name="connsiteY5" fmla="*/ 273050 h 2444750"/>
                <a:gd name="connsiteX6" fmla="*/ 787400 w 1803400"/>
                <a:gd name="connsiteY6" fmla="*/ 133350 h 2444750"/>
                <a:gd name="connsiteX7" fmla="*/ 1803400 w 1803400"/>
                <a:gd name="connsiteY7" fmla="*/ 0 h 244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3400" h="2444750">
                  <a:moveTo>
                    <a:pt x="1803400" y="0"/>
                  </a:moveTo>
                  <a:lnTo>
                    <a:pt x="1676400" y="1047750"/>
                  </a:lnTo>
                  <a:lnTo>
                    <a:pt x="1555750" y="895350"/>
                  </a:lnTo>
                  <a:lnTo>
                    <a:pt x="0" y="2444750"/>
                  </a:lnTo>
                  <a:lnTo>
                    <a:pt x="12700" y="1181100"/>
                  </a:lnTo>
                  <a:lnTo>
                    <a:pt x="908050" y="273050"/>
                  </a:lnTo>
                  <a:lnTo>
                    <a:pt x="787400" y="133350"/>
                  </a:lnTo>
                  <a:lnTo>
                    <a:pt x="1803400" y="0"/>
                  </a:lnTo>
                  <a:close/>
                </a:path>
              </a:pathLst>
            </a:custGeom>
            <a:solidFill>
              <a:srgbClr val="504F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0B63581-CEB7-7032-D41D-52F6A7A4AB9A}"/>
                </a:ext>
              </a:extLst>
            </p:cNvPr>
            <p:cNvSpPr txBox="1"/>
            <p:nvPr/>
          </p:nvSpPr>
          <p:spPr>
            <a:xfrm>
              <a:off x="1894605" y="2821056"/>
              <a:ext cx="756281" cy="703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</a:rPr>
                <a:t>01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C92EAE9-11EA-D874-49F3-B9FA7B3746E0}"/>
                </a:ext>
              </a:extLst>
            </p:cNvPr>
            <p:cNvSpPr txBox="1"/>
            <p:nvPr/>
          </p:nvSpPr>
          <p:spPr>
            <a:xfrm>
              <a:off x="4176221" y="1699108"/>
              <a:ext cx="756281" cy="703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</a:rPr>
                <a:t>02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31A6FD5-FA1E-5449-00B4-F999F55242C3}"/>
                </a:ext>
              </a:extLst>
            </p:cNvPr>
            <p:cNvSpPr txBox="1"/>
            <p:nvPr/>
          </p:nvSpPr>
          <p:spPr>
            <a:xfrm>
              <a:off x="5290042" y="3927897"/>
              <a:ext cx="756281" cy="703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</a:rPr>
                <a:t>03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15C7B06-5997-A3F4-6024-264F3B82B05F}"/>
                </a:ext>
              </a:extLst>
            </p:cNvPr>
            <p:cNvSpPr txBox="1"/>
            <p:nvPr/>
          </p:nvSpPr>
          <p:spPr>
            <a:xfrm>
              <a:off x="3017722" y="5118942"/>
              <a:ext cx="756281" cy="703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</a:rPr>
                <a:t>04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15" name="图形 14" descr="照相机 纯色填充">
            <a:extLst>
              <a:ext uri="{FF2B5EF4-FFF2-40B4-BE49-F238E27FC236}">
                <a16:creationId xmlns:a16="http://schemas.microsoft.com/office/drawing/2014/main" id="{32DEA70B-FEB5-5896-DB5A-F81104EE4E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8800" y="2977661"/>
            <a:ext cx="914400" cy="91440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A28937B7-135E-5968-F5F5-8E72019AB510}"/>
              </a:ext>
            </a:extLst>
          </p:cNvPr>
          <p:cNvGrpSpPr/>
          <p:nvPr/>
        </p:nvGrpSpPr>
        <p:grpSpPr>
          <a:xfrm>
            <a:off x="6991345" y="1473298"/>
            <a:ext cx="3012417" cy="816522"/>
            <a:chOff x="-328895" y="1906534"/>
            <a:chExt cx="3012417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8965212-CCAA-A974-576E-3827CB2A59A5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4DFE3B1-CDAA-AB77-B74D-44DFC64D6921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7E461F8-4BFB-8F3F-17A9-27479A3820B3}"/>
              </a:ext>
            </a:extLst>
          </p:cNvPr>
          <p:cNvGrpSpPr/>
          <p:nvPr/>
        </p:nvGrpSpPr>
        <p:grpSpPr>
          <a:xfrm>
            <a:off x="1053416" y="2622827"/>
            <a:ext cx="2963818" cy="816522"/>
            <a:chOff x="-1301019" y="1906534"/>
            <a:chExt cx="2963818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2D0D92D-DA8F-8C92-2549-E45394BEB7A9}"/>
                </a:ext>
              </a:extLst>
            </p:cNvPr>
            <p:cNvSpPr txBox="1"/>
            <p:nvPr/>
          </p:nvSpPr>
          <p:spPr>
            <a:xfrm>
              <a:off x="-1301019" y="2190603"/>
              <a:ext cx="29638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89263DD-273A-7305-0E66-9D8731BA7476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FDE819C-6915-CBA8-A2CB-8046845104F8}"/>
              </a:ext>
            </a:extLst>
          </p:cNvPr>
          <p:cNvGrpSpPr/>
          <p:nvPr/>
        </p:nvGrpSpPr>
        <p:grpSpPr>
          <a:xfrm>
            <a:off x="7935193" y="3483800"/>
            <a:ext cx="3012417" cy="816522"/>
            <a:chOff x="-328895" y="1906534"/>
            <a:chExt cx="3012417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B8B245F-AF1B-757F-7C1B-B521A72B777F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415E418-1AE2-FEA7-4CCD-3FF871156C1F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257F536-69E6-FC59-9502-C2ED67A2A540}"/>
              </a:ext>
            </a:extLst>
          </p:cNvPr>
          <p:cNvGrpSpPr/>
          <p:nvPr/>
        </p:nvGrpSpPr>
        <p:grpSpPr>
          <a:xfrm>
            <a:off x="2090857" y="4474680"/>
            <a:ext cx="2963818" cy="816522"/>
            <a:chOff x="-1301019" y="1906534"/>
            <a:chExt cx="2963818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B65D57A-898B-FC75-0169-5A83743604EF}"/>
                </a:ext>
              </a:extLst>
            </p:cNvPr>
            <p:cNvSpPr txBox="1"/>
            <p:nvPr/>
          </p:nvSpPr>
          <p:spPr>
            <a:xfrm>
              <a:off x="-1301019" y="2190603"/>
              <a:ext cx="29638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50BE9AC-C262-011C-17BA-C8C1F09519D3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561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353E1A44-A6C3-5831-DACA-A50F1239B9FF}"/>
              </a:ext>
            </a:extLst>
          </p:cNvPr>
          <p:cNvGrpSpPr/>
          <p:nvPr/>
        </p:nvGrpSpPr>
        <p:grpSpPr>
          <a:xfrm>
            <a:off x="474249" y="305511"/>
            <a:ext cx="730664" cy="730664"/>
            <a:chOff x="2829453" y="1976274"/>
            <a:chExt cx="461665" cy="461665"/>
          </a:xfrm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F15FD28F-EFED-BEF0-0924-2479A0E9CD11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2ABB76AE-C219-C1F8-F99B-7B08E4C07AF9}"/>
                </a:ext>
              </a:extLst>
            </p:cNvPr>
            <p:cNvSpPr txBox="1"/>
            <p:nvPr/>
          </p:nvSpPr>
          <p:spPr>
            <a:xfrm>
              <a:off x="2832294" y="2035195"/>
              <a:ext cx="455983" cy="369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EDE0F28-0D18-1573-7814-70C4D463A6CD}"/>
              </a:ext>
            </a:extLst>
          </p:cNvPr>
          <p:cNvSpPr txBox="1"/>
          <p:nvPr/>
        </p:nvSpPr>
        <p:spPr>
          <a:xfrm>
            <a:off x="1407881" y="398764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504F60"/>
                </a:solidFill>
                <a:cs typeface="+mn-ea"/>
              </a:defRPr>
            </a:lvl1pPr>
          </a:lstStyle>
          <a:p>
            <a:pPr eaLnBrk="1" hangingPunct="1"/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职业目标规划</a:t>
            </a:r>
          </a:p>
        </p:txBody>
      </p:sp>
      <p:grpSp>
        <p:nvGrpSpPr>
          <p:cNvPr id="3" name="千图PPT彼岸天：ID 8661124库_组合 1">
            <a:extLst>
              <a:ext uri="{FF2B5EF4-FFF2-40B4-BE49-F238E27FC236}">
                <a16:creationId xmlns:a16="http://schemas.microsoft.com/office/drawing/2014/main" id="{790CD4FA-3AD0-FA0B-90E0-9F71943B601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577329" y="1115368"/>
            <a:ext cx="2952420" cy="5742632"/>
            <a:chOff x="5192717" y="2125664"/>
            <a:chExt cx="1782763" cy="3467584"/>
          </a:xfrm>
        </p:grpSpPr>
        <p:sp>
          <p:nvSpPr>
            <p:cNvPr id="4" name="Freeform: Shape 29">
              <a:extLst>
                <a:ext uri="{FF2B5EF4-FFF2-40B4-BE49-F238E27FC236}">
                  <a16:creationId xmlns:a16="http://schemas.microsoft.com/office/drawing/2014/main" id="{9E94F121-D3BC-CA3F-9AE8-81B8747CC4BF}"/>
                </a:ext>
              </a:extLst>
            </p:cNvPr>
            <p:cNvSpPr/>
            <p:nvPr/>
          </p:nvSpPr>
          <p:spPr bwMode="auto">
            <a:xfrm>
              <a:off x="5997579" y="2125664"/>
              <a:ext cx="285751" cy="3467584"/>
            </a:xfrm>
            <a:custGeom>
              <a:avLst/>
              <a:gdLst>
                <a:gd name="T0" fmla="*/ 0 w 124"/>
                <a:gd name="T1" fmla="*/ 20 h 1338"/>
                <a:gd name="T2" fmla="*/ 124 w 124"/>
                <a:gd name="T3" fmla="*/ 20 h 1338"/>
                <a:gd name="T4" fmla="*/ 66 w 124"/>
                <a:gd name="T5" fmla="*/ 1338 h 1338"/>
                <a:gd name="T6" fmla="*/ 8 w 124"/>
                <a:gd name="T7" fmla="*/ 1338 h 1338"/>
                <a:gd name="T8" fmla="*/ 0 w 124"/>
                <a:gd name="T9" fmla="*/ 20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338">
                  <a:moveTo>
                    <a:pt x="0" y="20"/>
                  </a:moveTo>
                  <a:cubicBezTo>
                    <a:pt x="0" y="20"/>
                    <a:pt x="64" y="0"/>
                    <a:pt x="124" y="20"/>
                  </a:cubicBezTo>
                  <a:cubicBezTo>
                    <a:pt x="66" y="1338"/>
                    <a:pt x="66" y="1338"/>
                    <a:pt x="66" y="1338"/>
                  </a:cubicBezTo>
                  <a:cubicBezTo>
                    <a:pt x="8" y="1338"/>
                    <a:pt x="8" y="1338"/>
                    <a:pt x="8" y="1338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BFBFBF"/>
            </a:solidFill>
            <a:ln w="12700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0786876-2F21-E0B1-2FDF-3C3872DC5CBA}"/>
                </a:ext>
              </a:extLst>
            </p:cNvPr>
            <p:cNvSpPr/>
            <p:nvPr/>
          </p:nvSpPr>
          <p:spPr bwMode="auto">
            <a:xfrm>
              <a:off x="5207005" y="2318802"/>
              <a:ext cx="1768475" cy="476250"/>
            </a:xfrm>
            <a:custGeom>
              <a:avLst/>
              <a:gdLst>
                <a:gd name="T0" fmla="*/ 125 w 1114"/>
                <a:gd name="T1" fmla="*/ 0 h 300"/>
                <a:gd name="T2" fmla="*/ 1114 w 1114"/>
                <a:gd name="T3" fmla="*/ 110 h 300"/>
                <a:gd name="T4" fmla="*/ 1029 w 1114"/>
                <a:gd name="T5" fmla="*/ 186 h 300"/>
                <a:gd name="T6" fmla="*/ 1091 w 1114"/>
                <a:gd name="T7" fmla="*/ 300 h 300"/>
                <a:gd name="T8" fmla="*/ 107 w 1114"/>
                <a:gd name="T9" fmla="*/ 196 h 300"/>
                <a:gd name="T10" fmla="*/ 0 w 1114"/>
                <a:gd name="T11" fmla="*/ 80 h 300"/>
                <a:gd name="T12" fmla="*/ 125 w 1114"/>
                <a:gd name="T1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4" h="300">
                  <a:moveTo>
                    <a:pt x="125" y="0"/>
                  </a:moveTo>
                  <a:lnTo>
                    <a:pt x="1114" y="110"/>
                  </a:lnTo>
                  <a:lnTo>
                    <a:pt x="1029" y="186"/>
                  </a:lnTo>
                  <a:lnTo>
                    <a:pt x="1091" y="300"/>
                  </a:lnTo>
                  <a:lnTo>
                    <a:pt x="107" y="196"/>
                  </a:lnTo>
                  <a:lnTo>
                    <a:pt x="0" y="80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504F6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22">
              <a:extLst>
                <a:ext uri="{FF2B5EF4-FFF2-40B4-BE49-F238E27FC236}">
                  <a16:creationId xmlns:a16="http://schemas.microsoft.com/office/drawing/2014/main" id="{9123610A-2BD7-D9FF-06CA-7BE48D17D0DE}"/>
                </a:ext>
              </a:extLst>
            </p:cNvPr>
            <p:cNvSpPr/>
            <p:nvPr/>
          </p:nvSpPr>
          <p:spPr bwMode="auto">
            <a:xfrm>
              <a:off x="5192717" y="2871885"/>
              <a:ext cx="1782763" cy="312737"/>
            </a:xfrm>
            <a:custGeom>
              <a:avLst/>
              <a:gdLst>
                <a:gd name="T0" fmla="*/ 0 w 1123"/>
                <a:gd name="T1" fmla="*/ 183 h 197"/>
                <a:gd name="T2" fmla="*/ 81 w 1123"/>
                <a:gd name="T3" fmla="*/ 99 h 197"/>
                <a:gd name="T4" fmla="*/ 3 w 1123"/>
                <a:gd name="T5" fmla="*/ 0 h 197"/>
                <a:gd name="T6" fmla="*/ 1010 w 1123"/>
                <a:gd name="T7" fmla="*/ 13 h 197"/>
                <a:gd name="T8" fmla="*/ 1123 w 1123"/>
                <a:gd name="T9" fmla="*/ 107 h 197"/>
                <a:gd name="T10" fmla="*/ 1017 w 1123"/>
                <a:gd name="T11" fmla="*/ 197 h 197"/>
                <a:gd name="T12" fmla="*/ 0 w 1123"/>
                <a:gd name="T13" fmla="*/ 18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3" h="197">
                  <a:moveTo>
                    <a:pt x="0" y="183"/>
                  </a:moveTo>
                  <a:lnTo>
                    <a:pt x="81" y="99"/>
                  </a:lnTo>
                  <a:lnTo>
                    <a:pt x="3" y="0"/>
                  </a:lnTo>
                  <a:lnTo>
                    <a:pt x="1010" y="13"/>
                  </a:lnTo>
                  <a:lnTo>
                    <a:pt x="1123" y="107"/>
                  </a:lnTo>
                  <a:lnTo>
                    <a:pt x="1017" y="197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00BFA6"/>
            </a:solidFill>
            <a:ln w="12700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24">
              <a:extLst>
                <a:ext uri="{FF2B5EF4-FFF2-40B4-BE49-F238E27FC236}">
                  <a16:creationId xmlns:a16="http://schemas.microsoft.com/office/drawing/2014/main" id="{7153E852-3420-0A42-D8B5-BC5FF7B46F70}"/>
                </a:ext>
              </a:extLst>
            </p:cNvPr>
            <p:cNvSpPr/>
            <p:nvPr/>
          </p:nvSpPr>
          <p:spPr bwMode="auto">
            <a:xfrm>
              <a:off x="5285748" y="3257785"/>
              <a:ext cx="1580507" cy="667819"/>
            </a:xfrm>
            <a:custGeom>
              <a:avLst/>
              <a:gdLst>
                <a:gd name="T0" fmla="*/ 740 w 781"/>
                <a:gd name="T1" fmla="*/ 0 h 330"/>
                <a:gd name="T2" fmla="*/ 708 w 781"/>
                <a:gd name="T3" fmla="*/ 82 h 330"/>
                <a:gd name="T4" fmla="*/ 781 w 781"/>
                <a:gd name="T5" fmla="*/ 142 h 330"/>
                <a:gd name="T6" fmla="*/ 102 w 781"/>
                <a:gd name="T7" fmla="*/ 330 h 330"/>
                <a:gd name="T8" fmla="*/ 0 w 781"/>
                <a:gd name="T9" fmla="*/ 287 h 330"/>
                <a:gd name="T10" fmla="*/ 58 w 781"/>
                <a:gd name="T11" fmla="*/ 195 h 330"/>
                <a:gd name="T12" fmla="*/ 740 w 781"/>
                <a:gd name="T13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1" h="330">
                  <a:moveTo>
                    <a:pt x="740" y="0"/>
                  </a:moveTo>
                  <a:lnTo>
                    <a:pt x="708" y="82"/>
                  </a:lnTo>
                  <a:lnTo>
                    <a:pt x="781" y="142"/>
                  </a:lnTo>
                  <a:lnTo>
                    <a:pt x="102" y="330"/>
                  </a:lnTo>
                  <a:lnTo>
                    <a:pt x="0" y="287"/>
                  </a:lnTo>
                  <a:lnTo>
                    <a:pt x="58" y="195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rgbClr val="504F6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27">
              <a:extLst>
                <a:ext uri="{FF2B5EF4-FFF2-40B4-BE49-F238E27FC236}">
                  <a16:creationId xmlns:a16="http://schemas.microsoft.com/office/drawing/2014/main" id="{C21510E9-BD1C-5759-1CE7-9B6F31FA4976}"/>
                </a:ext>
              </a:extLst>
            </p:cNvPr>
            <p:cNvSpPr/>
            <p:nvPr/>
          </p:nvSpPr>
          <p:spPr bwMode="auto">
            <a:xfrm>
              <a:off x="5282702" y="3973371"/>
              <a:ext cx="1526683" cy="578578"/>
            </a:xfrm>
            <a:custGeom>
              <a:avLst/>
              <a:gdLst>
                <a:gd name="T0" fmla="*/ 36 w 735"/>
                <a:gd name="T1" fmla="*/ 0 h 303"/>
                <a:gd name="T2" fmla="*/ 677 w 735"/>
                <a:gd name="T3" fmla="*/ 136 h 303"/>
                <a:gd name="T4" fmla="*/ 735 w 735"/>
                <a:gd name="T5" fmla="*/ 238 h 303"/>
                <a:gd name="T6" fmla="*/ 641 w 735"/>
                <a:gd name="T7" fmla="*/ 303 h 303"/>
                <a:gd name="T8" fmla="*/ 0 w 735"/>
                <a:gd name="T9" fmla="*/ 166 h 303"/>
                <a:gd name="T10" fmla="*/ 67 w 735"/>
                <a:gd name="T11" fmla="*/ 98 h 303"/>
                <a:gd name="T12" fmla="*/ 36 w 735"/>
                <a:gd name="T1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5" h="303">
                  <a:moveTo>
                    <a:pt x="36" y="0"/>
                  </a:moveTo>
                  <a:lnTo>
                    <a:pt x="677" y="136"/>
                  </a:lnTo>
                  <a:lnTo>
                    <a:pt x="735" y="238"/>
                  </a:lnTo>
                  <a:lnTo>
                    <a:pt x="641" y="303"/>
                  </a:lnTo>
                  <a:lnTo>
                    <a:pt x="0" y="166"/>
                  </a:lnTo>
                  <a:lnTo>
                    <a:pt x="67" y="98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BFA6"/>
            </a:solidFill>
            <a:ln w="12700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TextBox 43">
              <a:extLst>
                <a:ext uri="{FF2B5EF4-FFF2-40B4-BE49-F238E27FC236}">
                  <a16:creationId xmlns:a16="http://schemas.microsoft.com/office/drawing/2014/main" id="{A42C048A-4699-F056-94CE-E052E9B68752}"/>
                </a:ext>
              </a:extLst>
            </p:cNvPr>
            <p:cNvSpPr txBox="1"/>
            <p:nvPr/>
          </p:nvSpPr>
          <p:spPr bwMode="auto">
            <a:xfrm>
              <a:off x="5497998" y="2917536"/>
              <a:ext cx="853132" cy="20574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" name="TextBox 45">
              <a:extLst>
                <a:ext uri="{FF2B5EF4-FFF2-40B4-BE49-F238E27FC236}">
                  <a16:creationId xmlns:a16="http://schemas.microsoft.com/office/drawing/2014/main" id="{4C0249C2-CB74-E959-1B47-80CAAD5312A0}"/>
                </a:ext>
              </a:extLst>
            </p:cNvPr>
            <p:cNvSpPr txBox="1"/>
            <p:nvPr/>
          </p:nvSpPr>
          <p:spPr bwMode="auto">
            <a:xfrm rot="20670409">
              <a:off x="5667032" y="3514043"/>
              <a:ext cx="853132" cy="20574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TextBox 48">
              <a:extLst>
                <a:ext uri="{FF2B5EF4-FFF2-40B4-BE49-F238E27FC236}">
                  <a16:creationId xmlns:a16="http://schemas.microsoft.com/office/drawing/2014/main" id="{591AA20F-D166-9AB7-0D33-6702F3B15FFC}"/>
                </a:ext>
              </a:extLst>
            </p:cNvPr>
            <p:cNvSpPr txBox="1"/>
            <p:nvPr/>
          </p:nvSpPr>
          <p:spPr bwMode="auto">
            <a:xfrm rot="305725">
              <a:off x="5746571" y="2449780"/>
              <a:ext cx="853132" cy="20574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2" name="TextBox 50">
              <a:extLst>
                <a:ext uri="{FF2B5EF4-FFF2-40B4-BE49-F238E27FC236}">
                  <a16:creationId xmlns:a16="http://schemas.microsoft.com/office/drawing/2014/main" id="{127C19CD-5610-66BC-938D-97FF70A2BD9B}"/>
                </a:ext>
              </a:extLst>
            </p:cNvPr>
            <p:cNvSpPr txBox="1"/>
            <p:nvPr/>
          </p:nvSpPr>
          <p:spPr bwMode="auto">
            <a:xfrm rot="594815">
              <a:off x="5649434" y="4200487"/>
              <a:ext cx="853132" cy="20574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10AEE70A-1B18-CE12-5808-6BEFCB6F2CDB}"/>
              </a:ext>
            </a:extLst>
          </p:cNvPr>
          <p:cNvSpPr txBox="1"/>
          <p:nvPr/>
        </p:nvSpPr>
        <p:spPr>
          <a:xfrm>
            <a:off x="7612574" y="1691482"/>
            <a:ext cx="299971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890D993-CBB7-8596-CF5E-18D011830712}"/>
              </a:ext>
            </a:extLst>
          </p:cNvPr>
          <p:cNvSpPr txBox="1"/>
          <p:nvPr/>
        </p:nvSpPr>
        <p:spPr>
          <a:xfrm>
            <a:off x="7529749" y="2965907"/>
            <a:ext cx="299971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173C36C-4425-2936-1150-DE0DDE5F8749}"/>
              </a:ext>
            </a:extLst>
          </p:cNvPr>
          <p:cNvSpPr txBox="1"/>
          <p:nvPr/>
        </p:nvSpPr>
        <p:spPr>
          <a:xfrm>
            <a:off x="1416723" y="2325024"/>
            <a:ext cx="299971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65E7480-A03C-EC66-2F2F-EC07970072CC}"/>
              </a:ext>
            </a:extLst>
          </p:cNvPr>
          <p:cNvSpPr txBox="1"/>
          <p:nvPr/>
        </p:nvSpPr>
        <p:spPr>
          <a:xfrm>
            <a:off x="1681449" y="4175338"/>
            <a:ext cx="299971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12540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353E1A44-A6C3-5831-DACA-A50F1239B9FF}"/>
              </a:ext>
            </a:extLst>
          </p:cNvPr>
          <p:cNvGrpSpPr/>
          <p:nvPr/>
        </p:nvGrpSpPr>
        <p:grpSpPr>
          <a:xfrm>
            <a:off x="474249" y="305511"/>
            <a:ext cx="730664" cy="730664"/>
            <a:chOff x="2829453" y="1976274"/>
            <a:chExt cx="461665" cy="461665"/>
          </a:xfrm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F15FD28F-EFED-BEF0-0924-2479A0E9CD11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2ABB76AE-C219-C1F8-F99B-7B08E4C07AF9}"/>
                </a:ext>
              </a:extLst>
            </p:cNvPr>
            <p:cNvSpPr txBox="1"/>
            <p:nvPr/>
          </p:nvSpPr>
          <p:spPr>
            <a:xfrm>
              <a:off x="2832294" y="2035195"/>
              <a:ext cx="455983" cy="369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EDE0F28-0D18-1573-7814-70C4D463A6CD}"/>
              </a:ext>
            </a:extLst>
          </p:cNvPr>
          <p:cNvSpPr txBox="1"/>
          <p:nvPr/>
        </p:nvSpPr>
        <p:spPr>
          <a:xfrm>
            <a:off x="1407881" y="398764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504F60"/>
                </a:solidFill>
                <a:cs typeface="+mn-ea"/>
              </a:defRPr>
            </a:lvl1pPr>
          </a:lstStyle>
          <a:p>
            <a:pPr eaLnBrk="1" hangingPunct="1"/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职业目标规划</a:t>
            </a:r>
          </a:p>
        </p:txBody>
      </p:sp>
      <p:sp>
        <p:nvSpPr>
          <p:cNvPr id="4" name="Freeform: Shape 34">
            <a:extLst>
              <a:ext uri="{FF2B5EF4-FFF2-40B4-BE49-F238E27FC236}">
                <a16:creationId xmlns:a16="http://schemas.microsoft.com/office/drawing/2014/main" id="{4CBB596F-0AA4-FBE1-34EA-855ACAF8B8F4}"/>
              </a:ext>
            </a:extLst>
          </p:cNvPr>
          <p:cNvSpPr/>
          <p:nvPr/>
        </p:nvSpPr>
        <p:spPr bwMode="auto">
          <a:xfrm rot="8100000">
            <a:off x="5260861" y="1248126"/>
            <a:ext cx="1752732" cy="4302548"/>
          </a:xfrm>
          <a:custGeom>
            <a:avLst/>
            <a:gdLst>
              <a:gd name="T0" fmla="*/ 0 w 529"/>
              <a:gd name="T1" fmla="*/ 0 h 1298"/>
              <a:gd name="T2" fmla="*/ 412 w 529"/>
              <a:gd name="T3" fmla="*/ 628 h 1298"/>
              <a:gd name="T4" fmla="*/ 412 w 529"/>
              <a:gd name="T5" fmla="*/ 628 h 1298"/>
              <a:gd name="T6" fmla="*/ 412 w 529"/>
              <a:gd name="T7" fmla="*/ 1059 h 1298"/>
              <a:gd name="T8" fmla="*/ 412 w 529"/>
              <a:gd name="T9" fmla="*/ 1059 h 1298"/>
              <a:gd name="T10" fmla="*/ 412 w 529"/>
              <a:gd name="T11" fmla="*/ 1059 h 1298"/>
              <a:gd name="T12" fmla="*/ 529 w 529"/>
              <a:gd name="T13" fmla="*/ 1298 h 1298"/>
              <a:gd name="T14" fmla="*/ 116 w 529"/>
              <a:gd name="T15" fmla="*/ 671 h 1298"/>
              <a:gd name="T16" fmla="*/ 117 w 529"/>
              <a:gd name="T17" fmla="*/ 671 h 1298"/>
              <a:gd name="T18" fmla="*/ 117 w 529"/>
              <a:gd name="T19" fmla="*/ 240 h 1298"/>
              <a:gd name="T20" fmla="*/ 117 w 529"/>
              <a:gd name="T21" fmla="*/ 240 h 1298"/>
              <a:gd name="T22" fmla="*/ 117 w 529"/>
              <a:gd name="T23" fmla="*/ 239 h 1298"/>
              <a:gd name="T24" fmla="*/ 0 w 529"/>
              <a:gd name="T25" fmla="*/ 0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9" h="1298">
                <a:moveTo>
                  <a:pt x="0" y="0"/>
                </a:moveTo>
                <a:cubicBezTo>
                  <a:pt x="242" y="105"/>
                  <a:pt x="412" y="347"/>
                  <a:pt x="412" y="628"/>
                </a:cubicBezTo>
                <a:cubicBezTo>
                  <a:pt x="412" y="628"/>
                  <a:pt x="412" y="628"/>
                  <a:pt x="412" y="628"/>
                </a:cubicBezTo>
                <a:cubicBezTo>
                  <a:pt x="412" y="1059"/>
                  <a:pt x="412" y="1059"/>
                  <a:pt x="412" y="1059"/>
                </a:cubicBezTo>
                <a:cubicBezTo>
                  <a:pt x="412" y="1059"/>
                  <a:pt x="412" y="1059"/>
                  <a:pt x="412" y="1059"/>
                </a:cubicBezTo>
                <a:cubicBezTo>
                  <a:pt x="412" y="1059"/>
                  <a:pt x="412" y="1059"/>
                  <a:pt x="412" y="1059"/>
                </a:cubicBezTo>
                <a:cubicBezTo>
                  <a:pt x="412" y="1157"/>
                  <a:pt x="458" y="1243"/>
                  <a:pt x="529" y="1298"/>
                </a:cubicBezTo>
                <a:cubicBezTo>
                  <a:pt x="286" y="1193"/>
                  <a:pt x="116" y="952"/>
                  <a:pt x="116" y="671"/>
                </a:cubicBezTo>
                <a:cubicBezTo>
                  <a:pt x="117" y="671"/>
                  <a:pt x="117" y="671"/>
                  <a:pt x="117" y="671"/>
                </a:cubicBezTo>
                <a:cubicBezTo>
                  <a:pt x="117" y="240"/>
                  <a:pt x="117" y="240"/>
                  <a:pt x="117" y="240"/>
                </a:cubicBezTo>
                <a:cubicBezTo>
                  <a:pt x="117" y="240"/>
                  <a:pt x="117" y="240"/>
                  <a:pt x="117" y="240"/>
                </a:cubicBezTo>
                <a:cubicBezTo>
                  <a:pt x="117" y="240"/>
                  <a:pt x="117" y="239"/>
                  <a:pt x="117" y="239"/>
                </a:cubicBezTo>
                <a:cubicBezTo>
                  <a:pt x="117" y="142"/>
                  <a:pt x="71" y="56"/>
                  <a:pt x="0" y="0"/>
                </a:cubicBezTo>
                <a:close/>
              </a:path>
            </a:pathLst>
          </a:custGeom>
          <a:solidFill>
            <a:srgbClr val="00BFA6"/>
          </a:solidFill>
          <a:ln>
            <a:noFill/>
          </a:ln>
        </p:spPr>
        <p:txBody>
          <a:bodyPr anchor="ctr"/>
          <a:lstStyle/>
          <a:p>
            <a:pPr algn="ctr"/>
            <a:endParaRPr sz="4000">
              <a:cs typeface="+mn-ea"/>
              <a:sym typeface="+mn-lt"/>
            </a:endParaRPr>
          </a:p>
        </p:txBody>
      </p:sp>
      <p:sp>
        <p:nvSpPr>
          <p:cNvPr id="5" name="Freeform: Shape 28">
            <a:extLst>
              <a:ext uri="{FF2B5EF4-FFF2-40B4-BE49-F238E27FC236}">
                <a16:creationId xmlns:a16="http://schemas.microsoft.com/office/drawing/2014/main" id="{C64BEB3D-FE8D-91F0-0D74-BE0D1CFEFA69}"/>
              </a:ext>
            </a:extLst>
          </p:cNvPr>
          <p:cNvSpPr/>
          <p:nvPr/>
        </p:nvSpPr>
        <p:spPr bwMode="auto">
          <a:xfrm rot="8100000">
            <a:off x="3985953" y="2550519"/>
            <a:ext cx="4300434" cy="1756961"/>
          </a:xfrm>
          <a:custGeom>
            <a:avLst/>
            <a:gdLst>
              <a:gd name="T0" fmla="*/ 0 w 1298"/>
              <a:gd name="T1" fmla="*/ 0 h 530"/>
              <a:gd name="T2" fmla="*/ 627 w 1298"/>
              <a:gd name="T3" fmla="*/ 413 h 530"/>
              <a:gd name="T4" fmla="*/ 627 w 1298"/>
              <a:gd name="T5" fmla="*/ 412 h 530"/>
              <a:gd name="T6" fmla="*/ 1058 w 1298"/>
              <a:gd name="T7" fmla="*/ 412 h 530"/>
              <a:gd name="T8" fmla="*/ 1058 w 1298"/>
              <a:gd name="T9" fmla="*/ 412 h 530"/>
              <a:gd name="T10" fmla="*/ 1059 w 1298"/>
              <a:gd name="T11" fmla="*/ 412 h 530"/>
              <a:gd name="T12" fmla="*/ 1298 w 1298"/>
              <a:gd name="T13" fmla="*/ 530 h 530"/>
              <a:gd name="T14" fmla="*/ 670 w 1298"/>
              <a:gd name="T15" fmla="*/ 117 h 530"/>
              <a:gd name="T16" fmla="*/ 670 w 1298"/>
              <a:gd name="T17" fmla="*/ 117 h 530"/>
              <a:gd name="T18" fmla="*/ 239 w 1298"/>
              <a:gd name="T19" fmla="*/ 117 h 530"/>
              <a:gd name="T20" fmla="*/ 239 w 1298"/>
              <a:gd name="T21" fmla="*/ 117 h 530"/>
              <a:gd name="T22" fmla="*/ 238 w 1298"/>
              <a:gd name="T23" fmla="*/ 117 h 530"/>
              <a:gd name="T24" fmla="*/ 0 w 1298"/>
              <a:gd name="T25" fmla="*/ 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98" h="530">
                <a:moveTo>
                  <a:pt x="0" y="0"/>
                </a:moveTo>
                <a:cubicBezTo>
                  <a:pt x="105" y="243"/>
                  <a:pt x="346" y="413"/>
                  <a:pt x="627" y="413"/>
                </a:cubicBezTo>
                <a:cubicBezTo>
                  <a:pt x="627" y="412"/>
                  <a:pt x="627" y="412"/>
                  <a:pt x="627" y="412"/>
                </a:cubicBezTo>
                <a:cubicBezTo>
                  <a:pt x="1058" y="412"/>
                  <a:pt x="1058" y="412"/>
                  <a:pt x="1058" y="412"/>
                </a:cubicBezTo>
                <a:cubicBezTo>
                  <a:pt x="1058" y="412"/>
                  <a:pt x="1058" y="412"/>
                  <a:pt x="1058" y="412"/>
                </a:cubicBezTo>
                <a:cubicBezTo>
                  <a:pt x="1058" y="412"/>
                  <a:pt x="1059" y="412"/>
                  <a:pt x="1059" y="412"/>
                </a:cubicBezTo>
                <a:cubicBezTo>
                  <a:pt x="1156" y="412"/>
                  <a:pt x="1242" y="458"/>
                  <a:pt x="1298" y="530"/>
                </a:cubicBezTo>
                <a:cubicBezTo>
                  <a:pt x="1192" y="287"/>
                  <a:pt x="951" y="117"/>
                  <a:pt x="670" y="117"/>
                </a:cubicBezTo>
                <a:cubicBezTo>
                  <a:pt x="670" y="117"/>
                  <a:pt x="670" y="117"/>
                  <a:pt x="670" y="117"/>
                </a:cubicBezTo>
                <a:cubicBezTo>
                  <a:pt x="239" y="117"/>
                  <a:pt x="239" y="117"/>
                  <a:pt x="239" y="117"/>
                </a:cubicBezTo>
                <a:cubicBezTo>
                  <a:pt x="239" y="117"/>
                  <a:pt x="239" y="117"/>
                  <a:pt x="239" y="117"/>
                </a:cubicBezTo>
                <a:cubicBezTo>
                  <a:pt x="239" y="117"/>
                  <a:pt x="239" y="117"/>
                  <a:pt x="238" y="117"/>
                </a:cubicBezTo>
                <a:cubicBezTo>
                  <a:pt x="141" y="117"/>
                  <a:pt x="55" y="71"/>
                  <a:pt x="0" y="0"/>
                </a:cubicBezTo>
                <a:close/>
              </a:path>
            </a:pathLst>
          </a:custGeom>
          <a:solidFill>
            <a:srgbClr val="504F60"/>
          </a:solidFill>
          <a:ln>
            <a:noFill/>
          </a:ln>
        </p:spPr>
        <p:txBody>
          <a:bodyPr anchor="ctr"/>
          <a:lstStyle/>
          <a:p>
            <a:pPr algn="ctr"/>
            <a:endParaRPr sz="4000">
              <a:cs typeface="+mn-ea"/>
              <a:sym typeface="+mn-lt"/>
            </a:endParaRPr>
          </a:p>
        </p:txBody>
      </p:sp>
      <p:sp>
        <p:nvSpPr>
          <p:cNvPr id="9" name="Freeform: Shape 35">
            <a:extLst>
              <a:ext uri="{FF2B5EF4-FFF2-40B4-BE49-F238E27FC236}">
                <a16:creationId xmlns:a16="http://schemas.microsoft.com/office/drawing/2014/main" id="{062DC91C-B34A-8AB4-B7E6-F561A1951385}"/>
              </a:ext>
            </a:extLst>
          </p:cNvPr>
          <p:cNvSpPr/>
          <p:nvPr/>
        </p:nvSpPr>
        <p:spPr bwMode="auto">
          <a:xfrm rot="8100000">
            <a:off x="1949908" y="3000859"/>
            <a:ext cx="2976898" cy="978910"/>
          </a:xfrm>
          <a:custGeom>
            <a:avLst/>
            <a:gdLst>
              <a:gd name="T0" fmla="*/ 117 w 898"/>
              <a:gd name="T1" fmla="*/ 239 h 295"/>
              <a:gd name="T2" fmla="*/ 388 w 898"/>
              <a:gd name="T3" fmla="*/ 295 h 295"/>
              <a:gd name="T4" fmla="*/ 750 w 898"/>
              <a:gd name="T5" fmla="*/ 295 h 295"/>
              <a:gd name="T6" fmla="*/ 898 w 898"/>
              <a:gd name="T7" fmla="*/ 148 h 295"/>
              <a:gd name="T8" fmla="*/ 750 w 898"/>
              <a:gd name="T9" fmla="*/ 0 h 295"/>
              <a:gd name="T10" fmla="*/ 696 w 898"/>
              <a:gd name="T11" fmla="*/ 0 h 295"/>
              <a:gd name="T12" fmla="*/ 388 w 898"/>
              <a:gd name="T13" fmla="*/ 0 h 295"/>
              <a:gd name="T14" fmla="*/ 0 w 898"/>
              <a:gd name="T15" fmla="*/ 0 h 295"/>
              <a:gd name="T16" fmla="*/ 0 w 898"/>
              <a:gd name="T17" fmla="*/ 0 h 295"/>
              <a:gd name="T18" fmla="*/ 117 w 898"/>
              <a:gd name="T19" fmla="*/ 239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8" h="295">
                <a:moveTo>
                  <a:pt x="117" y="239"/>
                </a:moveTo>
                <a:cubicBezTo>
                  <a:pt x="200" y="275"/>
                  <a:pt x="292" y="295"/>
                  <a:pt x="388" y="295"/>
                </a:cubicBezTo>
                <a:cubicBezTo>
                  <a:pt x="750" y="295"/>
                  <a:pt x="750" y="295"/>
                  <a:pt x="750" y="295"/>
                </a:cubicBezTo>
                <a:cubicBezTo>
                  <a:pt x="832" y="295"/>
                  <a:pt x="898" y="229"/>
                  <a:pt x="898" y="148"/>
                </a:cubicBezTo>
                <a:cubicBezTo>
                  <a:pt x="898" y="66"/>
                  <a:pt x="832" y="0"/>
                  <a:pt x="750" y="0"/>
                </a:cubicBezTo>
                <a:cubicBezTo>
                  <a:pt x="696" y="0"/>
                  <a:pt x="696" y="0"/>
                  <a:pt x="696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7"/>
                  <a:pt x="46" y="184"/>
                  <a:pt x="117" y="239"/>
                </a:cubicBezTo>
                <a:close/>
              </a:path>
            </a:pathLst>
          </a:custGeom>
          <a:solidFill>
            <a:srgbClr val="504F60"/>
          </a:solidFill>
          <a:ln>
            <a:noFill/>
          </a:ln>
        </p:spPr>
        <p:txBody>
          <a:bodyPr anchor="ctr"/>
          <a:lstStyle/>
          <a:p>
            <a:pPr algn="ctr"/>
            <a:endParaRPr sz="4000">
              <a:cs typeface="+mn-ea"/>
              <a:sym typeface="+mn-lt"/>
            </a:endParaRPr>
          </a:p>
        </p:txBody>
      </p:sp>
      <p:sp>
        <p:nvSpPr>
          <p:cNvPr id="11" name="Freeform: Shape 37">
            <a:extLst>
              <a:ext uri="{FF2B5EF4-FFF2-40B4-BE49-F238E27FC236}">
                <a16:creationId xmlns:a16="http://schemas.microsoft.com/office/drawing/2014/main" id="{F7B5B04F-D45D-AD5F-FE14-4BDBECEE12DF}"/>
              </a:ext>
            </a:extLst>
          </p:cNvPr>
          <p:cNvSpPr/>
          <p:nvPr/>
        </p:nvSpPr>
        <p:spPr bwMode="auto">
          <a:xfrm rot="8100000">
            <a:off x="7362450" y="2842289"/>
            <a:ext cx="2902898" cy="981023"/>
          </a:xfrm>
          <a:custGeom>
            <a:avLst/>
            <a:gdLst>
              <a:gd name="T0" fmla="*/ 759 w 876"/>
              <a:gd name="T1" fmla="*/ 57 h 296"/>
              <a:gd name="T2" fmla="*/ 488 w 876"/>
              <a:gd name="T3" fmla="*/ 0 h 296"/>
              <a:gd name="T4" fmla="*/ 148 w 876"/>
              <a:gd name="T5" fmla="*/ 0 h 296"/>
              <a:gd name="T6" fmla="*/ 0 w 876"/>
              <a:gd name="T7" fmla="*/ 148 h 296"/>
              <a:gd name="T8" fmla="*/ 148 w 876"/>
              <a:gd name="T9" fmla="*/ 296 h 296"/>
              <a:gd name="T10" fmla="*/ 202 w 876"/>
              <a:gd name="T11" fmla="*/ 296 h 296"/>
              <a:gd name="T12" fmla="*/ 488 w 876"/>
              <a:gd name="T13" fmla="*/ 296 h 296"/>
              <a:gd name="T14" fmla="*/ 876 w 876"/>
              <a:gd name="T15" fmla="*/ 296 h 296"/>
              <a:gd name="T16" fmla="*/ 876 w 876"/>
              <a:gd name="T17" fmla="*/ 295 h 296"/>
              <a:gd name="T18" fmla="*/ 759 w 876"/>
              <a:gd name="T19" fmla="*/ 5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6" h="296">
                <a:moveTo>
                  <a:pt x="759" y="57"/>
                </a:moveTo>
                <a:cubicBezTo>
                  <a:pt x="676" y="20"/>
                  <a:pt x="584" y="0"/>
                  <a:pt x="48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66" y="0"/>
                  <a:pt x="0" y="66"/>
                  <a:pt x="0" y="148"/>
                </a:cubicBezTo>
                <a:cubicBezTo>
                  <a:pt x="0" y="230"/>
                  <a:pt x="66" y="296"/>
                  <a:pt x="148" y="296"/>
                </a:cubicBezTo>
                <a:cubicBezTo>
                  <a:pt x="202" y="296"/>
                  <a:pt x="202" y="296"/>
                  <a:pt x="202" y="296"/>
                </a:cubicBezTo>
                <a:cubicBezTo>
                  <a:pt x="488" y="296"/>
                  <a:pt x="488" y="296"/>
                  <a:pt x="488" y="296"/>
                </a:cubicBezTo>
                <a:cubicBezTo>
                  <a:pt x="876" y="296"/>
                  <a:pt x="876" y="296"/>
                  <a:pt x="876" y="296"/>
                </a:cubicBezTo>
                <a:cubicBezTo>
                  <a:pt x="876" y="295"/>
                  <a:pt x="876" y="295"/>
                  <a:pt x="876" y="295"/>
                </a:cubicBezTo>
                <a:cubicBezTo>
                  <a:pt x="876" y="198"/>
                  <a:pt x="830" y="112"/>
                  <a:pt x="759" y="57"/>
                </a:cubicBezTo>
                <a:close/>
              </a:path>
            </a:pathLst>
          </a:custGeom>
          <a:solidFill>
            <a:srgbClr val="504F60"/>
          </a:solidFill>
          <a:ln>
            <a:noFill/>
          </a:ln>
        </p:spPr>
        <p:txBody>
          <a:bodyPr anchor="ctr"/>
          <a:lstStyle/>
          <a:p>
            <a:pPr algn="ctr"/>
            <a:endParaRPr sz="4000">
              <a:cs typeface="+mn-ea"/>
              <a:sym typeface="+mn-lt"/>
            </a:endParaRPr>
          </a:p>
        </p:txBody>
      </p:sp>
      <p:sp>
        <p:nvSpPr>
          <p:cNvPr id="12" name="Freeform: Shape 29">
            <a:extLst>
              <a:ext uri="{FF2B5EF4-FFF2-40B4-BE49-F238E27FC236}">
                <a16:creationId xmlns:a16="http://schemas.microsoft.com/office/drawing/2014/main" id="{C7D26484-37F1-4158-FB24-97FFC180C48D}"/>
              </a:ext>
            </a:extLst>
          </p:cNvPr>
          <p:cNvSpPr/>
          <p:nvPr/>
        </p:nvSpPr>
        <p:spPr bwMode="auto">
          <a:xfrm rot="8100000">
            <a:off x="2943617" y="1848580"/>
            <a:ext cx="981023" cy="2976899"/>
          </a:xfrm>
          <a:custGeom>
            <a:avLst/>
            <a:gdLst>
              <a:gd name="T0" fmla="*/ 239 w 296"/>
              <a:gd name="T1" fmla="*/ 117 h 898"/>
              <a:gd name="T2" fmla="*/ 296 w 296"/>
              <a:gd name="T3" fmla="*/ 388 h 898"/>
              <a:gd name="T4" fmla="*/ 296 w 296"/>
              <a:gd name="T5" fmla="*/ 751 h 898"/>
              <a:gd name="T6" fmla="*/ 148 w 296"/>
              <a:gd name="T7" fmla="*/ 898 h 898"/>
              <a:gd name="T8" fmla="*/ 0 w 296"/>
              <a:gd name="T9" fmla="*/ 751 h 898"/>
              <a:gd name="T10" fmla="*/ 0 w 296"/>
              <a:gd name="T11" fmla="*/ 697 h 898"/>
              <a:gd name="T12" fmla="*/ 0 w 296"/>
              <a:gd name="T13" fmla="*/ 388 h 898"/>
              <a:gd name="T14" fmla="*/ 0 w 296"/>
              <a:gd name="T15" fmla="*/ 0 h 898"/>
              <a:gd name="T16" fmla="*/ 1 w 296"/>
              <a:gd name="T17" fmla="*/ 0 h 898"/>
              <a:gd name="T18" fmla="*/ 239 w 296"/>
              <a:gd name="T19" fmla="*/ 117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6" h="898">
                <a:moveTo>
                  <a:pt x="239" y="117"/>
                </a:moveTo>
                <a:cubicBezTo>
                  <a:pt x="275" y="200"/>
                  <a:pt x="296" y="292"/>
                  <a:pt x="296" y="388"/>
                </a:cubicBezTo>
                <a:cubicBezTo>
                  <a:pt x="296" y="751"/>
                  <a:pt x="296" y="751"/>
                  <a:pt x="296" y="751"/>
                </a:cubicBezTo>
                <a:cubicBezTo>
                  <a:pt x="296" y="832"/>
                  <a:pt x="229" y="898"/>
                  <a:pt x="148" y="898"/>
                </a:cubicBezTo>
                <a:cubicBezTo>
                  <a:pt x="66" y="898"/>
                  <a:pt x="0" y="832"/>
                  <a:pt x="0" y="751"/>
                </a:cubicBezTo>
                <a:cubicBezTo>
                  <a:pt x="0" y="697"/>
                  <a:pt x="0" y="697"/>
                  <a:pt x="0" y="697"/>
                </a:cubicBezTo>
                <a:cubicBezTo>
                  <a:pt x="0" y="388"/>
                  <a:pt x="0" y="388"/>
                  <a:pt x="0" y="388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98" y="0"/>
                  <a:pt x="184" y="46"/>
                  <a:pt x="239" y="117"/>
                </a:cubicBezTo>
                <a:close/>
              </a:path>
            </a:pathLst>
          </a:custGeom>
          <a:solidFill>
            <a:srgbClr val="00BFA6"/>
          </a:solidFill>
          <a:ln>
            <a:noFill/>
          </a:ln>
        </p:spPr>
        <p:txBody>
          <a:bodyPr anchor="ctr"/>
          <a:lstStyle/>
          <a:p>
            <a:pPr algn="ctr"/>
            <a:endParaRPr sz="4000">
              <a:cs typeface="+mn-ea"/>
              <a:sym typeface="+mn-lt"/>
            </a:endParaRPr>
          </a:p>
        </p:txBody>
      </p:sp>
      <p:sp>
        <p:nvSpPr>
          <p:cNvPr id="13" name="Freeform: Shape 31">
            <a:extLst>
              <a:ext uri="{FF2B5EF4-FFF2-40B4-BE49-F238E27FC236}">
                <a16:creationId xmlns:a16="http://schemas.microsoft.com/office/drawing/2014/main" id="{B790F037-A45C-0225-6CF5-A0E727C8ECF4}"/>
              </a:ext>
            </a:extLst>
          </p:cNvPr>
          <p:cNvSpPr/>
          <p:nvPr/>
        </p:nvSpPr>
        <p:spPr bwMode="auto">
          <a:xfrm rot="8100000">
            <a:off x="8324444" y="2043093"/>
            <a:ext cx="978910" cy="2900785"/>
          </a:xfrm>
          <a:custGeom>
            <a:avLst/>
            <a:gdLst>
              <a:gd name="T0" fmla="*/ 56 w 295"/>
              <a:gd name="T1" fmla="*/ 758 h 875"/>
              <a:gd name="T2" fmla="*/ 0 w 295"/>
              <a:gd name="T3" fmla="*/ 487 h 875"/>
              <a:gd name="T4" fmla="*/ 0 w 295"/>
              <a:gd name="T5" fmla="*/ 147 h 875"/>
              <a:gd name="T6" fmla="*/ 147 w 295"/>
              <a:gd name="T7" fmla="*/ 0 h 875"/>
              <a:gd name="T8" fmla="*/ 295 w 295"/>
              <a:gd name="T9" fmla="*/ 147 h 875"/>
              <a:gd name="T10" fmla="*/ 295 w 295"/>
              <a:gd name="T11" fmla="*/ 201 h 875"/>
              <a:gd name="T12" fmla="*/ 295 w 295"/>
              <a:gd name="T13" fmla="*/ 487 h 875"/>
              <a:gd name="T14" fmla="*/ 295 w 295"/>
              <a:gd name="T15" fmla="*/ 875 h 875"/>
              <a:gd name="T16" fmla="*/ 294 w 295"/>
              <a:gd name="T17" fmla="*/ 875 h 875"/>
              <a:gd name="T18" fmla="*/ 56 w 295"/>
              <a:gd name="T19" fmla="*/ 758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5" h="875">
                <a:moveTo>
                  <a:pt x="56" y="758"/>
                </a:moveTo>
                <a:cubicBezTo>
                  <a:pt x="20" y="675"/>
                  <a:pt x="0" y="584"/>
                  <a:pt x="0" y="48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66"/>
                  <a:pt x="66" y="0"/>
                  <a:pt x="147" y="0"/>
                </a:cubicBezTo>
                <a:cubicBezTo>
                  <a:pt x="229" y="0"/>
                  <a:pt x="295" y="66"/>
                  <a:pt x="295" y="147"/>
                </a:cubicBezTo>
                <a:cubicBezTo>
                  <a:pt x="295" y="201"/>
                  <a:pt x="295" y="201"/>
                  <a:pt x="295" y="201"/>
                </a:cubicBezTo>
                <a:cubicBezTo>
                  <a:pt x="295" y="487"/>
                  <a:pt x="295" y="487"/>
                  <a:pt x="295" y="487"/>
                </a:cubicBezTo>
                <a:cubicBezTo>
                  <a:pt x="295" y="875"/>
                  <a:pt x="295" y="875"/>
                  <a:pt x="295" y="875"/>
                </a:cubicBezTo>
                <a:cubicBezTo>
                  <a:pt x="294" y="875"/>
                  <a:pt x="294" y="875"/>
                  <a:pt x="294" y="875"/>
                </a:cubicBezTo>
                <a:cubicBezTo>
                  <a:pt x="197" y="875"/>
                  <a:pt x="111" y="830"/>
                  <a:pt x="56" y="758"/>
                </a:cubicBezTo>
                <a:close/>
              </a:path>
            </a:pathLst>
          </a:custGeom>
          <a:solidFill>
            <a:srgbClr val="00BFA6"/>
          </a:solidFill>
          <a:ln>
            <a:noFill/>
          </a:ln>
        </p:spPr>
        <p:txBody>
          <a:bodyPr anchor="ctr"/>
          <a:lstStyle/>
          <a:p>
            <a:pPr algn="ctr"/>
            <a:endParaRPr sz="4000">
              <a:cs typeface="+mn-ea"/>
              <a:sym typeface="+mn-lt"/>
            </a:endParaRPr>
          </a:p>
        </p:txBody>
      </p:sp>
      <p:grpSp>
        <p:nvGrpSpPr>
          <p:cNvPr id="18" name="Group 42">
            <a:extLst>
              <a:ext uri="{FF2B5EF4-FFF2-40B4-BE49-F238E27FC236}">
                <a16:creationId xmlns:a16="http://schemas.microsoft.com/office/drawing/2014/main" id="{90276064-EEC3-E220-1E2C-775B68726810}"/>
              </a:ext>
            </a:extLst>
          </p:cNvPr>
          <p:cNvGrpSpPr/>
          <p:nvPr/>
        </p:nvGrpSpPr>
        <p:grpSpPr>
          <a:xfrm>
            <a:off x="3271663" y="2999337"/>
            <a:ext cx="492793" cy="561152"/>
            <a:chOff x="-17462" y="-3175"/>
            <a:chExt cx="4600575" cy="5238750"/>
          </a:xfrm>
          <a:solidFill>
            <a:schemeClr val="bg1"/>
          </a:solidFill>
        </p:grpSpPr>
        <p:sp>
          <p:nvSpPr>
            <p:cNvPr id="28" name="Freeform: Shape 43">
              <a:extLst>
                <a:ext uri="{FF2B5EF4-FFF2-40B4-BE49-F238E27FC236}">
                  <a16:creationId xmlns:a16="http://schemas.microsoft.com/office/drawing/2014/main" id="{C23E4C0F-B258-CAF5-85AE-F170042BF154}"/>
                </a:ext>
              </a:extLst>
            </p:cNvPr>
            <p:cNvSpPr/>
            <p:nvPr/>
          </p:nvSpPr>
          <p:spPr bwMode="auto">
            <a:xfrm>
              <a:off x="-17462" y="-3175"/>
              <a:ext cx="4600575" cy="5238750"/>
            </a:xfrm>
            <a:custGeom>
              <a:avLst/>
              <a:gdLst>
                <a:gd name="T0" fmla="*/ 899 w 1224"/>
                <a:gd name="T1" fmla="*/ 44 h 1394"/>
                <a:gd name="T2" fmla="*/ 318 w 1224"/>
                <a:gd name="T3" fmla="*/ 92 h 1394"/>
                <a:gd name="T4" fmla="*/ 105 w 1224"/>
                <a:gd name="T5" fmla="*/ 367 h 1394"/>
                <a:gd name="T6" fmla="*/ 105 w 1224"/>
                <a:gd name="T7" fmla="*/ 538 h 1394"/>
                <a:gd name="T8" fmla="*/ 109 w 1224"/>
                <a:gd name="T9" fmla="*/ 554 h 1394"/>
                <a:gd name="T10" fmla="*/ 60 w 1224"/>
                <a:gd name="T11" fmla="*/ 631 h 1394"/>
                <a:gd name="T12" fmla="*/ 22 w 1224"/>
                <a:gd name="T13" fmla="*/ 686 h 1394"/>
                <a:gd name="T14" fmla="*/ 22 w 1224"/>
                <a:gd name="T15" fmla="*/ 687 h 1394"/>
                <a:gd name="T16" fmla="*/ 56 w 1224"/>
                <a:gd name="T17" fmla="*/ 841 h 1394"/>
                <a:gd name="T18" fmla="*/ 77 w 1224"/>
                <a:gd name="T19" fmla="*/ 914 h 1394"/>
                <a:gd name="T20" fmla="*/ 116 w 1224"/>
                <a:gd name="T21" fmla="*/ 1011 h 1394"/>
                <a:gd name="T22" fmla="*/ 116 w 1224"/>
                <a:gd name="T23" fmla="*/ 1080 h 1394"/>
                <a:gd name="T24" fmla="*/ 263 w 1224"/>
                <a:gd name="T25" fmla="*/ 1204 h 1394"/>
                <a:gd name="T26" fmla="*/ 380 w 1224"/>
                <a:gd name="T27" fmla="*/ 1292 h 1394"/>
                <a:gd name="T28" fmla="*/ 962 w 1224"/>
                <a:gd name="T29" fmla="*/ 1394 h 1394"/>
                <a:gd name="T30" fmla="*/ 1068 w 1224"/>
                <a:gd name="T31" fmla="*/ 1268 h 1394"/>
                <a:gd name="T32" fmla="*/ 1034 w 1224"/>
                <a:gd name="T33" fmla="*/ 991 h 1394"/>
                <a:gd name="T34" fmla="*/ 1209 w 1224"/>
                <a:gd name="T35" fmla="*/ 649 h 1394"/>
                <a:gd name="T36" fmla="*/ 1099 w 1224"/>
                <a:gd name="T37" fmla="*/ 184 h 1394"/>
                <a:gd name="T38" fmla="*/ 976 w 1224"/>
                <a:gd name="T39" fmla="*/ 943 h 1394"/>
                <a:gd name="T40" fmla="*/ 994 w 1224"/>
                <a:gd name="T41" fmla="*/ 1281 h 1394"/>
                <a:gd name="T42" fmla="*/ 962 w 1224"/>
                <a:gd name="T43" fmla="*/ 1319 h 1394"/>
                <a:gd name="T44" fmla="*/ 455 w 1224"/>
                <a:gd name="T45" fmla="*/ 1288 h 1394"/>
                <a:gd name="T46" fmla="*/ 405 w 1224"/>
                <a:gd name="T47" fmla="*/ 1098 h 1394"/>
                <a:gd name="T48" fmla="*/ 263 w 1224"/>
                <a:gd name="T49" fmla="*/ 1129 h 1394"/>
                <a:gd name="T50" fmla="*/ 157 w 1224"/>
                <a:gd name="T51" fmla="*/ 940 h 1394"/>
                <a:gd name="T52" fmla="*/ 171 w 1224"/>
                <a:gd name="T53" fmla="*/ 884 h 1394"/>
                <a:gd name="T54" fmla="*/ 134 w 1224"/>
                <a:gd name="T55" fmla="*/ 864 h 1394"/>
                <a:gd name="T56" fmla="*/ 146 w 1224"/>
                <a:gd name="T57" fmla="*/ 807 h 1394"/>
                <a:gd name="T58" fmla="*/ 101 w 1224"/>
                <a:gd name="T59" fmla="*/ 781 h 1394"/>
                <a:gd name="T60" fmla="*/ 85 w 1224"/>
                <a:gd name="T61" fmla="*/ 727 h 1394"/>
                <a:gd name="T62" fmla="*/ 174 w 1224"/>
                <a:gd name="T63" fmla="*/ 594 h 1394"/>
                <a:gd name="T64" fmla="*/ 178 w 1224"/>
                <a:gd name="T65" fmla="*/ 522 h 1394"/>
                <a:gd name="T66" fmla="*/ 177 w 1224"/>
                <a:gd name="T67" fmla="*/ 386 h 1394"/>
                <a:gd name="T68" fmla="*/ 1135 w 1224"/>
                <a:gd name="T69" fmla="*/ 638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4" h="1394">
                  <a:moveTo>
                    <a:pt x="1099" y="184"/>
                  </a:moveTo>
                  <a:cubicBezTo>
                    <a:pt x="1047" y="122"/>
                    <a:pt x="979" y="75"/>
                    <a:pt x="899" y="44"/>
                  </a:cubicBezTo>
                  <a:cubicBezTo>
                    <a:pt x="827" y="15"/>
                    <a:pt x="745" y="0"/>
                    <a:pt x="662" y="0"/>
                  </a:cubicBezTo>
                  <a:cubicBezTo>
                    <a:pt x="538" y="0"/>
                    <a:pt x="417" y="33"/>
                    <a:pt x="318" y="92"/>
                  </a:cubicBezTo>
                  <a:cubicBezTo>
                    <a:pt x="265" y="123"/>
                    <a:pt x="221" y="162"/>
                    <a:pt x="185" y="206"/>
                  </a:cubicBezTo>
                  <a:cubicBezTo>
                    <a:pt x="146" y="255"/>
                    <a:pt x="119" y="309"/>
                    <a:pt x="105" y="367"/>
                  </a:cubicBezTo>
                  <a:cubicBezTo>
                    <a:pt x="92" y="417"/>
                    <a:pt x="91" y="475"/>
                    <a:pt x="101" y="522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06" y="543"/>
                    <a:pt x="107" y="548"/>
                    <a:pt x="109" y="551"/>
                  </a:cubicBezTo>
                  <a:cubicBezTo>
                    <a:pt x="109" y="552"/>
                    <a:pt x="109" y="553"/>
                    <a:pt x="109" y="554"/>
                  </a:cubicBezTo>
                  <a:cubicBezTo>
                    <a:pt x="106" y="561"/>
                    <a:pt x="106" y="561"/>
                    <a:pt x="106" y="561"/>
                  </a:cubicBezTo>
                  <a:cubicBezTo>
                    <a:pt x="95" y="584"/>
                    <a:pt x="78" y="607"/>
                    <a:pt x="60" y="631"/>
                  </a:cubicBezTo>
                  <a:cubicBezTo>
                    <a:pt x="48" y="649"/>
                    <a:pt x="35" y="667"/>
                    <a:pt x="22" y="686"/>
                  </a:cubicBezTo>
                  <a:cubicBezTo>
                    <a:pt x="22" y="686"/>
                    <a:pt x="22" y="686"/>
                    <a:pt x="22" y="686"/>
                  </a:cubicBezTo>
                  <a:cubicBezTo>
                    <a:pt x="22" y="686"/>
                    <a:pt x="22" y="686"/>
                    <a:pt x="22" y="686"/>
                  </a:cubicBezTo>
                  <a:cubicBezTo>
                    <a:pt x="22" y="687"/>
                    <a:pt x="22" y="687"/>
                    <a:pt x="22" y="687"/>
                  </a:cubicBezTo>
                  <a:cubicBezTo>
                    <a:pt x="4" y="715"/>
                    <a:pt x="0" y="748"/>
                    <a:pt x="9" y="779"/>
                  </a:cubicBezTo>
                  <a:cubicBezTo>
                    <a:pt x="17" y="805"/>
                    <a:pt x="34" y="827"/>
                    <a:pt x="56" y="841"/>
                  </a:cubicBezTo>
                  <a:cubicBezTo>
                    <a:pt x="55" y="860"/>
                    <a:pt x="58" y="880"/>
                    <a:pt x="67" y="897"/>
                  </a:cubicBezTo>
                  <a:cubicBezTo>
                    <a:pt x="70" y="903"/>
                    <a:pt x="73" y="909"/>
                    <a:pt x="77" y="914"/>
                  </a:cubicBezTo>
                  <a:cubicBezTo>
                    <a:pt x="75" y="938"/>
                    <a:pt x="81" y="964"/>
                    <a:pt x="97" y="984"/>
                  </a:cubicBezTo>
                  <a:cubicBezTo>
                    <a:pt x="116" y="1011"/>
                    <a:pt x="116" y="1011"/>
                    <a:pt x="116" y="1011"/>
                  </a:cubicBezTo>
                  <a:cubicBezTo>
                    <a:pt x="116" y="1014"/>
                    <a:pt x="116" y="1019"/>
                    <a:pt x="116" y="1022"/>
                  </a:cubicBezTo>
                  <a:cubicBezTo>
                    <a:pt x="115" y="1038"/>
                    <a:pt x="113" y="1059"/>
                    <a:pt x="116" y="1080"/>
                  </a:cubicBezTo>
                  <a:cubicBezTo>
                    <a:pt x="120" y="1113"/>
                    <a:pt x="131" y="1140"/>
                    <a:pt x="151" y="1161"/>
                  </a:cubicBezTo>
                  <a:cubicBezTo>
                    <a:pt x="178" y="1189"/>
                    <a:pt x="216" y="1204"/>
                    <a:pt x="263" y="1204"/>
                  </a:cubicBezTo>
                  <a:cubicBezTo>
                    <a:pt x="294" y="1204"/>
                    <a:pt x="330" y="1198"/>
                    <a:pt x="373" y="1186"/>
                  </a:cubicBezTo>
                  <a:cubicBezTo>
                    <a:pt x="375" y="1213"/>
                    <a:pt x="378" y="1247"/>
                    <a:pt x="380" y="1292"/>
                  </a:cubicBezTo>
                  <a:cubicBezTo>
                    <a:pt x="383" y="1349"/>
                    <a:pt x="430" y="1394"/>
                    <a:pt x="488" y="1394"/>
                  </a:cubicBezTo>
                  <a:cubicBezTo>
                    <a:pt x="962" y="1394"/>
                    <a:pt x="962" y="1394"/>
                    <a:pt x="962" y="1394"/>
                  </a:cubicBezTo>
                  <a:cubicBezTo>
                    <a:pt x="994" y="1394"/>
                    <a:pt x="1024" y="1380"/>
                    <a:pt x="1045" y="1356"/>
                  </a:cubicBezTo>
                  <a:cubicBezTo>
                    <a:pt x="1065" y="1331"/>
                    <a:pt x="1074" y="1299"/>
                    <a:pt x="1068" y="1268"/>
                  </a:cubicBezTo>
                  <a:cubicBezTo>
                    <a:pt x="1025" y="1025"/>
                    <a:pt x="1025" y="1025"/>
                    <a:pt x="1025" y="1025"/>
                  </a:cubicBezTo>
                  <a:cubicBezTo>
                    <a:pt x="1023" y="1013"/>
                    <a:pt x="1026" y="1001"/>
                    <a:pt x="1034" y="991"/>
                  </a:cubicBezTo>
                  <a:cubicBezTo>
                    <a:pt x="1068" y="950"/>
                    <a:pt x="1108" y="901"/>
                    <a:pt x="1141" y="843"/>
                  </a:cubicBezTo>
                  <a:cubicBezTo>
                    <a:pt x="1177" y="780"/>
                    <a:pt x="1199" y="717"/>
                    <a:pt x="1209" y="649"/>
                  </a:cubicBezTo>
                  <a:cubicBezTo>
                    <a:pt x="1224" y="553"/>
                    <a:pt x="1221" y="464"/>
                    <a:pt x="1201" y="384"/>
                  </a:cubicBezTo>
                  <a:cubicBezTo>
                    <a:pt x="1182" y="308"/>
                    <a:pt x="1148" y="240"/>
                    <a:pt x="1099" y="184"/>
                  </a:cubicBezTo>
                  <a:close/>
                  <a:moveTo>
                    <a:pt x="1135" y="638"/>
                  </a:moveTo>
                  <a:cubicBezTo>
                    <a:pt x="1116" y="765"/>
                    <a:pt x="1049" y="857"/>
                    <a:pt x="976" y="943"/>
                  </a:cubicBezTo>
                  <a:cubicBezTo>
                    <a:pt x="954" y="969"/>
                    <a:pt x="945" y="1004"/>
                    <a:pt x="951" y="1038"/>
                  </a:cubicBezTo>
                  <a:cubicBezTo>
                    <a:pt x="994" y="1281"/>
                    <a:pt x="994" y="1281"/>
                    <a:pt x="994" y="1281"/>
                  </a:cubicBezTo>
                  <a:cubicBezTo>
                    <a:pt x="996" y="1290"/>
                    <a:pt x="993" y="1300"/>
                    <a:pt x="987" y="1308"/>
                  </a:cubicBezTo>
                  <a:cubicBezTo>
                    <a:pt x="981" y="1315"/>
                    <a:pt x="972" y="1319"/>
                    <a:pt x="962" y="1319"/>
                  </a:cubicBezTo>
                  <a:cubicBezTo>
                    <a:pt x="488" y="1319"/>
                    <a:pt x="488" y="1319"/>
                    <a:pt x="488" y="1319"/>
                  </a:cubicBezTo>
                  <a:cubicBezTo>
                    <a:pt x="470" y="1319"/>
                    <a:pt x="456" y="1306"/>
                    <a:pt x="455" y="1288"/>
                  </a:cubicBezTo>
                  <a:cubicBezTo>
                    <a:pt x="451" y="1206"/>
                    <a:pt x="446" y="1155"/>
                    <a:pt x="443" y="1127"/>
                  </a:cubicBezTo>
                  <a:cubicBezTo>
                    <a:pt x="441" y="1114"/>
                    <a:pt x="423" y="1098"/>
                    <a:pt x="405" y="1098"/>
                  </a:cubicBezTo>
                  <a:cubicBezTo>
                    <a:pt x="401" y="1098"/>
                    <a:pt x="398" y="1099"/>
                    <a:pt x="395" y="1100"/>
                  </a:cubicBezTo>
                  <a:cubicBezTo>
                    <a:pt x="336" y="1120"/>
                    <a:pt x="294" y="1129"/>
                    <a:pt x="263" y="1129"/>
                  </a:cubicBezTo>
                  <a:cubicBezTo>
                    <a:pt x="148" y="1129"/>
                    <a:pt x="208" y="1009"/>
                    <a:pt x="186" y="979"/>
                  </a:cubicBezTo>
                  <a:cubicBezTo>
                    <a:pt x="157" y="940"/>
                    <a:pt x="157" y="940"/>
                    <a:pt x="157" y="940"/>
                  </a:cubicBezTo>
                  <a:cubicBezTo>
                    <a:pt x="150" y="930"/>
                    <a:pt x="150" y="917"/>
                    <a:pt x="156" y="907"/>
                  </a:cubicBezTo>
                  <a:cubicBezTo>
                    <a:pt x="171" y="884"/>
                    <a:pt x="171" y="884"/>
                    <a:pt x="171" y="884"/>
                  </a:cubicBezTo>
                  <a:cubicBezTo>
                    <a:pt x="152" y="879"/>
                    <a:pt x="152" y="879"/>
                    <a:pt x="152" y="879"/>
                  </a:cubicBezTo>
                  <a:cubicBezTo>
                    <a:pt x="144" y="877"/>
                    <a:pt x="138" y="871"/>
                    <a:pt x="134" y="864"/>
                  </a:cubicBezTo>
                  <a:cubicBezTo>
                    <a:pt x="130" y="857"/>
                    <a:pt x="130" y="848"/>
                    <a:pt x="133" y="841"/>
                  </a:cubicBezTo>
                  <a:cubicBezTo>
                    <a:pt x="146" y="807"/>
                    <a:pt x="146" y="807"/>
                    <a:pt x="146" y="807"/>
                  </a:cubicBezTo>
                  <a:cubicBezTo>
                    <a:pt x="148" y="804"/>
                    <a:pt x="146" y="801"/>
                    <a:pt x="143" y="799"/>
                  </a:cubicBezTo>
                  <a:cubicBezTo>
                    <a:pt x="101" y="781"/>
                    <a:pt x="101" y="781"/>
                    <a:pt x="101" y="781"/>
                  </a:cubicBezTo>
                  <a:cubicBezTo>
                    <a:pt x="92" y="776"/>
                    <a:pt x="84" y="768"/>
                    <a:pt x="81" y="758"/>
                  </a:cubicBezTo>
                  <a:cubicBezTo>
                    <a:pt x="78" y="747"/>
                    <a:pt x="80" y="736"/>
                    <a:pt x="85" y="727"/>
                  </a:cubicBezTo>
                  <a:cubicBezTo>
                    <a:pt x="86" y="726"/>
                    <a:pt x="86" y="726"/>
                    <a:pt x="86" y="726"/>
                  </a:cubicBezTo>
                  <a:cubicBezTo>
                    <a:pt x="114" y="681"/>
                    <a:pt x="150" y="641"/>
                    <a:pt x="174" y="594"/>
                  </a:cubicBezTo>
                  <a:cubicBezTo>
                    <a:pt x="184" y="573"/>
                    <a:pt x="184" y="573"/>
                    <a:pt x="184" y="573"/>
                  </a:cubicBezTo>
                  <a:cubicBezTo>
                    <a:pt x="191" y="559"/>
                    <a:pt x="182" y="537"/>
                    <a:pt x="178" y="522"/>
                  </a:cubicBezTo>
                  <a:cubicBezTo>
                    <a:pt x="175" y="505"/>
                    <a:pt x="175" y="505"/>
                    <a:pt x="175" y="505"/>
                  </a:cubicBezTo>
                  <a:cubicBezTo>
                    <a:pt x="166" y="468"/>
                    <a:pt x="168" y="422"/>
                    <a:pt x="177" y="386"/>
                  </a:cubicBezTo>
                  <a:cubicBezTo>
                    <a:pt x="227" y="187"/>
                    <a:pt x="445" y="75"/>
                    <a:pt x="662" y="75"/>
                  </a:cubicBezTo>
                  <a:cubicBezTo>
                    <a:pt x="929" y="75"/>
                    <a:pt x="1195" y="247"/>
                    <a:pt x="1135" y="6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4000">
                <a:cs typeface="+mn-ea"/>
                <a:sym typeface="+mn-lt"/>
              </a:endParaRPr>
            </a:p>
          </p:txBody>
        </p:sp>
        <p:sp>
          <p:nvSpPr>
            <p:cNvPr id="29" name="Freeform: Shape 44">
              <a:extLst>
                <a:ext uri="{FF2B5EF4-FFF2-40B4-BE49-F238E27FC236}">
                  <a16:creationId xmlns:a16="http://schemas.microsoft.com/office/drawing/2014/main" id="{22AC7A9C-56F7-532B-4EAD-31E7CB0480D7}"/>
                </a:ext>
              </a:extLst>
            </p:cNvPr>
            <p:cNvSpPr/>
            <p:nvPr/>
          </p:nvSpPr>
          <p:spPr bwMode="auto">
            <a:xfrm>
              <a:off x="866780" y="496892"/>
              <a:ext cx="3243265" cy="2638420"/>
            </a:xfrm>
            <a:custGeom>
              <a:avLst/>
              <a:gdLst>
                <a:gd name="T0" fmla="*/ 571 w 863"/>
                <a:gd name="T1" fmla="*/ 31 h 702"/>
                <a:gd name="T2" fmla="*/ 506 w 863"/>
                <a:gd name="T3" fmla="*/ 7 h 702"/>
                <a:gd name="T4" fmla="*/ 463 w 863"/>
                <a:gd name="T5" fmla="*/ 16 h 702"/>
                <a:gd name="T6" fmla="*/ 416 w 863"/>
                <a:gd name="T7" fmla="*/ 0 h 702"/>
                <a:gd name="T8" fmla="*/ 378 w 863"/>
                <a:gd name="T9" fmla="*/ 10 h 702"/>
                <a:gd name="T10" fmla="*/ 348 w 863"/>
                <a:gd name="T11" fmla="*/ 7 h 702"/>
                <a:gd name="T12" fmla="*/ 262 w 863"/>
                <a:gd name="T13" fmla="*/ 36 h 702"/>
                <a:gd name="T14" fmla="*/ 253 w 863"/>
                <a:gd name="T15" fmla="*/ 36 h 702"/>
                <a:gd name="T16" fmla="*/ 149 w 863"/>
                <a:gd name="T17" fmla="*/ 84 h 702"/>
                <a:gd name="T18" fmla="*/ 58 w 863"/>
                <a:gd name="T19" fmla="*/ 191 h 702"/>
                <a:gd name="T20" fmla="*/ 23 w 863"/>
                <a:gd name="T21" fmla="*/ 242 h 702"/>
                <a:gd name="T22" fmla="*/ 24 w 863"/>
                <a:gd name="T23" fmla="*/ 250 h 702"/>
                <a:gd name="T24" fmla="*/ 0 w 863"/>
                <a:gd name="T25" fmla="*/ 326 h 702"/>
                <a:gd name="T26" fmla="*/ 61 w 863"/>
                <a:gd name="T27" fmla="*/ 438 h 702"/>
                <a:gd name="T28" fmla="*/ 161 w 863"/>
                <a:gd name="T29" fmla="*/ 509 h 702"/>
                <a:gd name="T30" fmla="*/ 211 w 863"/>
                <a:gd name="T31" fmla="*/ 496 h 702"/>
                <a:gd name="T32" fmla="*/ 275 w 863"/>
                <a:gd name="T33" fmla="*/ 535 h 702"/>
                <a:gd name="T34" fmla="*/ 405 w 863"/>
                <a:gd name="T35" fmla="*/ 626 h 702"/>
                <a:gd name="T36" fmla="*/ 460 w 863"/>
                <a:gd name="T37" fmla="*/ 614 h 702"/>
                <a:gd name="T38" fmla="*/ 609 w 863"/>
                <a:gd name="T39" fmla="*/ 702 h 702"/>
                <a:gd name="T40" fmla="*/ 766 w 863"/>
                <a:gd name="T41" fmla="*/ 594 h 702"/>
                <a:gd name="T42" fmla="*/ 854 w 863"/>
                <a:gd name="T43" fmla="*/ 446 h 702"/>
                <a:gd name="T44" fmla="*/ 852 w 863"/>
                <a:gd name="T45" fmla="*/ 415 h 702"/>
                <a:gd name="T46" fmla="*/ 863 w 863"/>
                <a:gd name="T47" fmla="*/ 365 h 702"/>
                <a:gd name="T48" fmla="*/ 834 w 863"/>
                <a:gd name="T49" fmla="*/ 288 h 702"/>
                <a:gd name="T50" fmla="*/ 836 w 863"/>
                <a:gd name="T51" fmla="*/ 270 h 702"/>
                <a:gd name="T52" fmla="*/ 767 w 863"/>
                <a:gd name="T53" fmla="*/ 164 h 702"/>
                <a:gd name="T54" fmla="*/ 571 w 863"/>
                <a:gd name="T55" fmla="*/ 31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3" h="702">
                  <a:moveTo>
                    <a:pt x="571" y="31"/>
                  </a:moveTo>
                  <a:cubicBezTo>
                    <a:pt x="554" y="16"/>
                    <a:pt x="531" y="7"/>
                    <a:pt x="506" y="7"/>
                  </a:cubicBezTo>
                  <a:cubicBezTo>
                    <a:pt x="490" y="7"/>
                    <a:pt x="476" y="10"/>
                    <a:pt x="463" y="16"/>
                  </a:cubicBezTo>
                  <a:cubicBezTo>
                    <a:pt x="450" y="6"/>
                    <a:pt x="434" y="0"/>
                    <a:pt x="416" y="0"/>
                  </a:cubicBezTo>
                  <a:cubicBezTo>
                    <a:pt x="402" y="0"/>
                    <a:pt x="389" y="3"/>
                    <a:pt x="378" y="10"/>
                  </a:cubicBezTo>
                  <a:cubicBezTo>
                    <a:pt x="368" y="8"/>
                    <a:pt x="358" y="7"/>
                    <a:pt x="348" y="7"/>
                  </a:cubicBezTo>
                  <a:cubicBezTo>
                    <a:pt x="315" y="7"/>
                    <a:pt x="285" y="18"/>
                    <a:pt x="262" y="36"/>
                  </a:cubicBezTo>
                  <a:cubicBezTo>
                    <a:pt x="259" y="36"/>
                    <a:pt x="256" y="36"/>
                    <a:pt x="253" y="36"/>
                  </a:cubicBezTo>
                  <a:cubicBezTo>
                    <a:pt x="212" y="36"/>
                    <a:pt x="175" y="55"/>
                    <a:pt x="149" y="84"/>
                  </a:cubicBezTo>
                  <a:cubicBezTo>
                    <a:pt x="98" y="93"/>
                    <a:pt x="60" y="137"/>
                    <a:pt x="58" y="191"/>
                  </a:cubicBezTo>
                  <a:cubicBezTo>
                    <a:pt x="38" y="198"/>
                    <a:pt x="23" y="219"/>
                    <a:pt x="23" y="242"/>
                  </a:cubicBezTo>
                  <a:cubicBezTo>
                    <a:pt x="23" y="245"/>
                    <a:pt x="23" y="247"/>
                    <a:pt x="24" y="250"/>
                  </a:cubicBezTo>
                  <a:cubicBezTo>
                    <a:pt x="9" y="271"/>
                    <a:pt x="0" y="297"/>
                    <a:pt x="0" y="326"/>
                  </a:cubicBezTo>
                  <a:cubicBezTo>
                    <a:pt x="0" y="373"/>
                    <a:pt x="24" y="414"/>
                    <a:pt x="61" y="438"/>
                  </a:cubicBezTo>
                  <a:cubicBezTo>
                    <a:pt x="75" y="479"/>
                    <a:pt x="114" y="509"/>
                    <a:pt x="161" y="509"/>
                  </a:cubicBezTo>
                  <a:cubicBezTo>
                    <a:pt x="179" y="509"/>
                    <a:pt x="196" y="504"/>
                    <a:pt x="211" y="496"/>
                  </a:cubicBezTo>
                  <a:cubicBezTo>
                    <a:pt x="226" y="516"/>
                    <a:pt x="249" y="531"/>
                    <a:pt x="275" y="535"/>
                  </a:cubicBezTo>
                  <a:cubicBezTo>
                    <a:pt x="294" y="588"/>
                    <a:pt x="345" y="626"/>
                    <a:pt x="405" y="626"/>
                  </a:cubicBezTo>
                  <a:cubicBezTo>
                    <a:pt x="424" y="626"/>
                    <a:pt x="443" y="622"/>
                    <a:pt x="460" y="614"/>
                  </a:cubicBezTo>
                  <a:cubicBezTo>
                    <a:pt x="489" y="667"/>
                    <a:pt x="545" y="702"/>
                    <a:pt x="609" y="702"/>
                  </a:cubicBezTo>
                  <a:cubicBezTo>
                    <a:pt x="681" y="702"/>
                    <a:pt x="742" y="658"/>
                    <a:pt x="766" y="594"/>
                  </a:cubicBezTo>
                  <a:cubicBezTo>
                    <a:pt x="819" y="565"/>
                    <a:pt x="854" y="510"/>
                    <a:pt x="854" y="446"/>
                  </a:cubicBezTo>
                  <a:cubicBezTo>
                    <a:pt x="854" y="435"/>
                    <a:pt x="853" y="425"/>
                    <a:pt x="852" y="415"/>
                  </a:cubicBezTo>
                  <a:cubicBezTo>
                    <a:pt x="859" y="400"/>
                    <a:pt x="863" y="383"/>
                    <a:pt x="863" y="365"/>
                  </a:cubicBezTo>
                  <a:cubicBezTo>
                    <a:pt x="863" y="335"/>
                    <a:pt x="852" y="308"/>
                    <a:pt x="834" y="288"/>
                  </a:cubicBezTo>
                  <a:cubicBezTo>
                    <a:pt x="835" y="282"/>
                    <a:pt x="836" y="276"/>
                    <a:pt x="836" y="270"/>
                  </a:cubicBezTo>
                  <a:cubicBezTo>
                    <a:pt x="836" y="223"/>
                    <a:pt x="808" y="182"/>
                    <a:pt x="767" y="164"/>
                  </a:cubicBezTo>
                  <a:cubicBezTo>
                    <a:pt x="734" y="87"/>
                    <a:pt x="659" y="33"/>
                    <a:pt x="57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4000">
                <a:cs typeface="+mn-ea"/>
                <a:sym typeface="+mn-lt"/>
              </a:endParaRPr>
            </a:p>
          </p:txBody>
        </p:sp>
      </p:grpSp>
      <p:grpSp>
        <p:nvGrpSpPr>
          <p:cNvPr id="19" name="Group 45">
            <a:extLst>
              <a:ext uri="{FF2B5EF4-FFF2-40B4-BE49-F238E27FC236}">
                <a16:creationId xmlns:a16="http://schemas.microsoft.com/office/drawing/2014/main" id="{E075DEE6-7A44-84EC-B3DC-341A3D58B927}"/>
              </a:ext>
            </a:extLst>
          </p:cNvPr>
          <p:cNvGrpSpPr/>
          <p:nvPr/>
        </p:nvGrpSpPr>
        <p:grpSpPr>
          <a:xfrm>
            <a:off x="5894614" y="3217208"/>
            <a:ext cx="522710" cy="294687"/>
            <a:chOff x="3175" y="1588"/>
            <a:chExt cx="2427288" cy="1368425"/>
          </a:xfrm>
          <a:solidFill>
            <a:schemeClr val="bg1"/>
          </a:solidFill>
        </p:grpSpPr>
        <p:sp>
          <p:nvSpPr>
            <p:cNvPr id="26" name="Freeform: Shape 46">
              <a:extLst>
                <a:ext uri="{FF2B5EF4-FFF2-40B4-BE49-F238E27FC236}">
                  <a16:creationId xmlns:a16="http://schemas.microsoft.com/office/drawing/2014/main" id="{4D7D3DEB-83F0-0AC0-D5DF-FF1BFE0F0AD3}"/>
                </a:ext>
              </a:extLst>
            </p:cNvPr>
            <p:cNvSpPr/>
            <p:nvPr/>
          </p:nvSpPr>
          <p:spPr bwMode="auto">
            <a:xfrm>
              <a:off x="3175" y="1588"/>
              <a:ext cx="2427288" cy="1368425"/>
            </a:xfrm>
            <a:custGeom>
              <a:avLst/>
              <a:gdLst>
                <a:gd name="T0" fmla="*/ 1434 w 1529"/>
                <a:gd name="T1" fmla="*/ 288 h 862"/>
                <a:gd name="T2" fmla="*/ 1434 w 1529"/>
                <a:gd name="T3" fmla="*/ 0 h 862"/>
                <a:gd name="T4" fmla="*/ 0 w 1529"/>
                <a:gd name="T5" fmla="*/ 0 h 862"/>
                <a:gd name="T6" fmla="*/ 0 w 1529"/>
                <a:gd name="T7" fmla="*/ 862 h 862"/>
                <a:gd name="T8" fmla="*/ 1434 w 1529"/>
                <a:gd name="T9" fmla="*/ 862 h 862"/>
                <a:gd name="T10" fmla="*/ 1434 w 1529"/>
                <a:gd name="T11" fmla="*/ 671 h 862"/>
                <a:gd name="T12" fmla="*/ 1529 w 1529"/>
                <a:gd name="T13" fmla="*/ 671 h 862"/>
                <a:gd name="T14" fmla="*/ 1529 w 1529"/>
                <a:gd name="T15" fmla="*/ 288 h 862"/>
                <a:gd name="T16" fmla="*/ 1434 w 1529"/>
                <a:gd name="T17" fmla="*/ 288 h 862"/>
                <a:gd name="T18" fmla="*/ 1241 w 1529"/>
                <a:gd name="T19" fmla="*/ 671 h 862"/>
                <a:gd name="T20" fmla="*/ 192 w 1529"/>
                <a:gd name="T21" fmla="*/ 671 h 862"/>
                <a:gd name="T22" fmla="*/ 192 w 1529"/>
                <a:gd name="T23" fmla="*/ 190 h 862"/>
                <a:gd name="T24" fmla="*/ 1241 w 1529"/>
                <a:gd name="T25" fmla="*/ 190 h 862"/>
                <a:gd name="T26" fmla="*/ 1241 w 1529"/>
                <a:gd name="T27" fmla="*/ 671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9" h="862">
                  <a:moveTo>
                    <a:pt x="1434" y="288"/>
                  </a:moveTo>
                  <a:lnTo>
                    <a:pt x="1434" y="0"/>
                  </a:lnTo>
                  <a:lnTo>
                    <a:pt x="0" y="0"/>
                  </a:lnTo>
                  <a:lnTo>
                    <a:pt x="0" y="862"/>
                  </a:lnTo>
                  <a:lnTo>
                    <a:pt x="1434" y="862"/>
                  </a:lnTo>
                  <a:lnTo>
                    <a:pt x="1434" y="671"/>
                  </a:lnTo>
                  <a:lnTo>
                    <a:pt x="1529" y="671"/>
                  </a:lnTo>
                  <a:lnTo>
                    <a:pt x="1529" y="288"/>
                  </a:lnTo>
                  <a:lnTo>
                    <a:pt x="1434" y="288"/>
                  </a:lnTo>
                  <a:close/>
                  <a:moveTo>
                    <a:pt x="1241" y="671"/>
                  </a:moveTo>
                  <a:lnTo>
                    <a:pt x="192" y="671"/>
                  </a:lnTo>
                  <a:lnTo>
                    <a:pt x="192" y="190"/>
                  </a:lnTo>
                  <a:lnTo>
                    <a:pt x="1241" y="190"/>
                  </a:lnTo>
                  <a:lnTo>
                    <a:pt x="1241" y="6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4000">
                <a:cs typeface="+mn-ea"/>
                <a:sym typeface="+mn-lt"/>
              </a:endParaRPr>
            </a:p>
          </p:txBody>
        </p:sp>
        <p:sp>
          <p:nvSpPr>
            <p:cNvPr id="27" name="Freeform: Shape 47">
              <a:extLst>
                <a:ext uri="{FF2B5EF4-FFF2-40B4-BE49-F238E27FC236}">
                  <a16:creationId xmlns:a16="http://schemas.microsoft.com/office/drawing/2014/main" id="{AA4F53A7-3580-A31B-E0BC-A681058EE882}"/>
                </a:ext>
              </a:extLst>
            </p:cNvPr>
            <p:cNvSpPr/>
            <p:nvPr/>
          </p:nvSpPr>
          <p:spPr bwMode="auto">
            <a:xfrm>
              <a:off x="458788" y="458788"/>
              <a:ext cx="908049" cy="454024"/>
            </a:xfrm>
            <a:custGeom>
              <a:avLst/>
              <a:gdLst>
                <a:gd name="T0" fmla="*/ 287 w 572"/>
                <a:gd name="T1" fmla="*/ 0 h 286"/>
                <a:gd name="T2" fmla="*/ 0 w 572"/>
                <a:gd name="T3" fmla="*/ 0 h 286"/>
                <a:gd name="T4" fmla="*/ 0 w 572"/>
                <a:gd name="T5" fmla="*/ 286 h 286"/>
                <a:gd name="T6" fmla="*/ 572 w 572"/>
                <a:gd name="T7" fmla="*/ 286 h 286"/>
                <a:gd name="T8" fmla="*/ 287 w 572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286">
                  <a:moveTo>
                    <a:pt x="287" y="0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572" y="286"/>
                  </a:lnTo>
                  <a:lnTo>
                    <a:pt x="2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4000">
                <a:cs typeface="+mn-ea"/>
                <a:sym typeface="+mn-lt"/>
              </a:endParaRPr>
            </a:p>
          </p:txBody>
        </p:sp>
      </p:grpSp>
      <p:grpSp>
        <p:nvGrpSpPr>
          <p:cNvPr id="20" name="Group 48">
            <a:extLst>
              <a:ext uri="{FF2B5EF4-FFF2-40B4-BE49-F238E27FC236}">
                <a16:creationId xmlns:a16="http://schemas.microsoft.com/office/drawing/2014/main" id="{72796332-1DE8-4F3A-958E-C14B02C97712}"/>
              </a:ext>
            </a:extLst>
          </p:cNvPr>
          <p:cNvGrpSpPr>
            <a:grpSpLocks noChangeAspect="1"/>
          </p:cNvGrpSpPr>
          <p:nvPr/>
        </p:nvGrpSpPr>
        <p:grpSpPr>
          <a:xfrm>
            <a:off x="8497367" y="3146685"/>
            <a:ext cx="445692" cy="417129"/>
            <a:chOff x="7904163" y="-96838"/>
            <a:chExt cx="1436687" cy="1344613"/>
          </a:xfrm>
          <a:solidFill>
            <a:schemeClr val="bg1"/>
          </a:solidFill>
        </p:grpSpPr>
        <p:sp>
          <p:nvSpPr>
            <p:cNvPr id="24" name="Freeform: Shape 49">
              <a:extLst>
                <a:ext uri="{FF2B5EF4-FFF2-40B4-BE49-F238E27FC236}">
                  <a16:creationId xmlns:a16="http://schemas.microsoft.com/office/drawing/2014/main" id="{2BA06E57-4DF0-B393-F4A9-71F759B785A6}"/>
                </a:ext>
              </a:extLst>
            </p:cNvPr>
            <p:cNvSpPr/>
            <p:nvPr/>
          </p:nvSpPr>
          <p:spPr bwMode="auto">
            <a:xfrm>
              <a:off x="8097837" y="1054101"/>
              <a:ext cx="1050925" cy="193674"/>
            </a:xfrm>
            <a:custGeom>
              <a:avLst/>
              <a:gdLst>
                <a:gd name="T0" fmla="*/ 273 w 278"/>
                <a:gd name="T1" fmla="*/ 0 h 51"/>
                <a:gd name="T2" fmla="*/ 5 w 278"/>
                <a:gd name="T3" fmla="*/ 0 h 51"/>
                <a:gd name="T4" fmla="*/ 0 w 278"/>
                <a:gd name="T5" fmla="*/ 5 h 51"/>
                <a:gd name="T6" fmla="*/ 0 w 278"/>
                <a:gd name="T7" fmla="*/ 46 h 51"/>
                <a:gd name="T8" fmla="*/ 5 w 278"/>
                <a:gd name="T9" fmla="*/ 51 h 51"/>
                <a:gd name="T10" fmla="*/ 273 w 278"/>
                <a:gd name="T11" fmla="*/ 51 h 51"/>
                <a:gd name="T12" fmla="*/ 278 w 278"/>
                <a:gd name="T13" fmla="*/ 46 h 51"/>
                <a:gd name="T14" fmla="*/ 278 w 278"/>
                <a:gd name="T15" fmla="*/ 5 h 51"/>
                <a:gd name="T16" fmla="*/ 273 w 278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51">
                  <a:moveTo>
                    <a:pt x="27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2" y="51"/>
                    <a:pt x="5" y="51"/>
                  </a:cubicBezTo>
                  <a:cubicBezTo>
                    <a:pt x="273" y="51"/>
                    <a:pt x="273" y="51"/>
                    <a:pt x="273" y="51"/>
                  </a:cubicBezTo>
                  <a:cubicBezTo>
                    <a:pt x="276" y="51"/>
                    <a:pt x="278" y="48"/>
                    <a:pt x="278" y="46"/>
                  </a:cubicBezTo>
                  <a:cubicBezTo>
                    <a:pt x="278" y="5"/>
                    <a:pt x="278" y="5"/>
                    <a:pt x="278" y="5"/>
                  </a:cubicBezTo>
                  <a:cubicBezTo>
                    <a:pt x="278" y="2"/>
                    <a:pt x="276" y="0"/>
                    <a:pt x="2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4000">
                <a:cs typeface="+mn-ea"/>
                <a:sym typeface="+mn-lt"/>
              </a:endParaRPr>
            </a:p>
          </p:txBody>
        </p:sp>
        <p:sp>
          <p:nvSpPr>
            <p:cNvPr id="25" name="Freeform: Shape 50">
              <a:extLst>
                <a:ext uri="{FF2B5EF4-FFF2-40B4-BE49-F238E27FC236}">
                  <a16:creationId xmlns:a16="http://schemas.microsoft.com/office/drawing/2014/main" id="{A93B74C2-3D5D-3593-FAE1-DB3D03FE85AA}"/>
                </a:ext>
              </a:extLst>
            </p:cNvPr>
            <p:cNvSpPr/>
            <p:nvPr/>
          </p:nvSpPr>
          <p:spPr bwMode="auto">
            <a:xfrm>
              <a:off x="7904163" y="-96838"/>
              <a:ext cx="1436687" cy="1055687"/>
            </a:xfrm>
            <a:custGeom>
              <a:avLst/>
              <a:gdLst>
                <a:gd name="T0" fmla="*/ 380 w 380"/>
                <a:gd name="T1" fmla="*/ 38 h 279"/>
                <a:gd name="T2" fmla="*/ 342 w 380"/>
                <a:gd name="T3" fmla="*/ 0 h 279"/>
                <a:gd name="T4" fmla="*/ 304 w 380"/>
                <a:gd name="T5" fmla="*/ 38 h 279"/>
                <a:gd name="T6" fmla="*/ 320 w 380"/>
                <a:gd name="T7" fmla="*/ 69 h 279"/>
                <a:gd name="T8" fmla="*/ 253 w 380"/>
                <a:gd name="T9" fmla="*/ 203 h 279"/>
                <a:gd name="T10" fmla="*/ 209 w 380"/>
                <a:gd name="T11" fmla="*/ 71 h 279"/>
                <a:gd name="T12" fmla="*/ 228 w 380"/>
                <a:gd name="T13" fmla="*/ 38 h 279"/>
                <a:gd name="T14" fmla="*/ 190 w 380"/>
                <a:gd name="T15" fmla="*/ 0 h 279"/>
                <a:gd name="T16" fmla="*/ 152 w 380"/>
                <a:gd name="T17" fmla="*/ 38 h 279"/>
                <a:gd name="T18" fmla="*/ 171 w 380"/>
                <a:gd name="T19" fmla="*/ 71 h 279"/>
                <a:gd name="T20" fmla="*/ 127 w 380"/>
                <a:gd name="T21" fmla="*/ 203 h 279"/>
                <a:gd name="T22" fmla="*/ 60 w 380"/>
                <a:gd name="T23" fmla="*/ 69 h 279"/>
                <a:gd name="T24" fmla="*/ 76 w 380"/>
                <a:gd name="T25" fmla="*/ 38 h 279"/>
                <a:gd name="T26" fmla="*/ 38 w 380"/>
                <a:gd name="T27" fmla="*/ 0 h 279"/>
                <a:gd name="T28" fmla="*/ 0 w 380"/>
                <a:gd name="T29" fmla="*/ 38 h 279"/>
                <a:gd name="T30" fmla="*/ 28 w 380"/>
                <a:gd name="T31" fmla="*/ 74 h 279"/>
                <a:gd name="T32" fmla="*/ 51 w 380"/>
                <a:gd name="T33" fmla="*/ 279 h 279"/>
                <a:gd name="T34" fmla="*/ 329 w 380"/>
                <a:gd name="T35" fmla="*/ 279 h 279"/>
                <a:gd name="T36" fmla="*/ 352 w 380"/>
                <a:gd name="T37" fmla="*/ 74 h 279"/>
                <a:gd name="T38" fmla="*/ 380 w 380"/>
                <a:gd name="T39" fmla="*/ 3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0" h="279">
                  <a:moveTo>
                    <a:pt x="380" y="38"/>
                  </a:moveTo>
                  <a:cubicBezTo>
                    <a:pt x="380" y="17"/>
                    <a:pt x="363" y="0"/>
                    <a:pt x="342" y="0"/>
                  </a:cubicBezTo>
                  <a:cubicBezTo>
                    <a:pt x="321" y="0"/>
                    <a:pt x="304" y="17"/>
                    <a:pt x="304" y="38"/>
                  </a:cubicBezTo>
                  <a:cubicBezTo>
                    <a:pt x="304" y="51"/>
                    <a:pt x="310" y="62"/>
                    <a:pt x="320" y="69"/>
                  </a:cubicBezTo>
                  <a:cubicBezTo>
                    <a:pt x="253" y="203"/>
                    <a:pt x="253" y="203"/>
                    <a:pt x="253" y="203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20" y="64"/>
                    <a:pt x="228" y="52"/>
                    <a:pt x="228" y="38"/>
                  </a:cubicBezTo>
                  <a:cubicBezTo>
                    <a:pt x="228" y="17"/>
                    <a:pt x="211" y="0"/>
                    <a:pt x="190" y="0"/>
                  </a:cubicBezTo>
                  <a:cubicBezTo>
                    <a:pt x="169" y="0"/>
                    <a:pt x="152" y="17"/>
                    <a:pt x="152" y="38"/>
                  </a:cubicBezTo>
                  <a:cubicBezTo>
                    <a:pt x="152" y="52"/>
                    <a:pt x="160" y="64"/>
                    <a:pt x="171" y="71"/>
                  </a:cubicBezTo>
                  <a:cubicBezTo>
                    <a:pt x="127" y="203"/>
                    <a:pt x="127" y="203"/>
                    <a:pt x="127" y="203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70" y="62"/>
                    <a:pt x="76" y="51"/>
                    <a:pt x="76" y="38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5"/>
                    <a:pt x="12" y="70"/>
                    <a:pt x="28" y="74"/>
                  </a:cubicBezTo>
                  <a:cubicBezTo>
                    <a:pt x="51" y="279"/>
                    <a:pt x="51" y="279"/>
                    <a:pt x="51" y="279"/>
                  </a:cubicBezTo>
                  <a:cubicBezTo>
                    <a:pt x="329" y="279"/>
                    <a:pt x="329" y="279"/>
                    <a:pt x="329" y="279"/>
                  </a:cubicBezTo>
                  <a:cubicBezTo>
                    <a:pt x="352" y="74"/>
                    <a:pt x="352" y="74"/>
                    <a:pt x="352" y="74"/>
                  </a:cubicBezTo>
                  <a:cubicBezTo>
                    <a:pt x="368" y="70"/>
                    <a:pt x="380" y="55"/>
                    <a:pt x="380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4000">
                <a:cs typeface="+mn-ea"/>
                <a:sym typeface="+mn-lt"/>
              </a:endParaRPr>
            </a:p>
          </p:txBody>
        </p:sp>
      </p:grpSp>
      <p:sp>
        <p:nvSpPr>
          <p:cNvPr id="21" name="TextBox 51">
            <a:extLst>
              <a:ext uri="{FF2B5EF4-FFF2-40B4-BE49-F238E27FC236}">
                <a16:creationId xmlns:a16="http://schemas.microsoft.com/office/drawing/2014/main" id="{74FB0B4E-F971-8B21-4C90-5B73031F30F0}"/>
              </a:ext>
            </a:extLst>
          </p:cNvPr>
          <p:cNvSpPr txBox="1"/>
          <p:nvPr/>
        </p:nvSpPr>
        <p:spPr>
          <a:xfrm>
            <a:off x="3437656" y="3726114"/>
            <a:ext cx="230832" cy="138499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/>
          <a:p>
            <a:pPr algn="ctr" fontAlgn="auto">
              <a:spcBef>
                <a:spcPct val="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2" name="TextBox 52">
            <a:extLst>
              <a:ext uri="{FF2B5EF4-FFF2-40B4-BE49-F238E27FC236}">
                <a16:creationId xmlns:a16="http://schemas.microsoft.com/office/drawing/2014/main" id="{389C3BC7-B73E-C4D7-178B-D44CD8B7D5AF}"/>
              </a:ext>
            </a:extLst>
          </p:cNvPr>
          <p:cNvSpPr txBox="1"/>
          <p:nvPr/>
        </p:nvSpPr>
        <p:spPr>
          <a:xfrm>
            <a:off x="6011626" y="3669962"/>
            <a:ext cx="230832" cy="138499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/>
          <a:p>
            <a:pPr algn="ctr" fontAlgn="auto">
              <a:spcBef>
                <a:spcPct val="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3" name="TextBox 53">
            <a:extLst>
              <a:ext uri="{FF2B5EF4-FFF2-40B4-BE49-F238E27FC236}">
                <a16:creationId xmlns:a16="http://schemas.microsoft.com/office/drawing/2014/main" id="{1C718E77-1211-76F9-1C20-B66A0DFF57C2}"/>
              </a:ext>
            </a:extLst>
          </p:cNvPr>
          <p:cNvSpPr txBox="1"/>
          <p:nvPr/>
        </p:nvSpPr>
        <p:spPr>
          <a:xfrm>
            <a:off x="8595269" y="3662248"/>
            <a:ext cx="230832" cy="138499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/>
          <a:p>
            <a:pPr algn="ctr" fontAlgn="auto">
              <a:spcBef>
                <a:spcPct val="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81CBBF60-3DBD-ECAF-707B-79A83C24F120}"/>
              </a:ext>
            </a:extLst>
          </p:cNvPr>
          <p:cNvCxnSpPr>
            <a:cxnSpLocks/>
          </p:cNvCxnSpPr>
          <p:nvPr/>
        </p:nvCxnSpPr>
        <p:spPr>
          <a:xfrm flipV="1">
            <a:off x="6096001" y="2091724"/>
            <a:ext cx="0" cy="105496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CBC1C88-F63C-5D9B-7F31-F109AD9DD211}"/>
              </a:ext>
            </a:extLst>
          </p:cNvPr>
          <p:cNvGrpSpPr/>
          <p:nvPr/>
        </p:nvGrpSpPr>
        <p:grpSpPr>
          <a:xfrm>
            <a:off x="3513856" y="4041486"/>
            <a:ext cx="5191125" cy="826667"/>
            <a:chOff x="3513855" y="3894287"/>
            <a:chExt cx="5191125" cy="1389761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C1882878-D080-DFC8-0934-48627EBEB926}"/>
                </a:ext>
              </a:extLst>
            </p:cNvPr>
            <p:cNvCxnSpPr/>
            <p:nvPr/>
          </p:nvCxnSpPr>
          <p:spPr>
            <a:xfrm flipV="1">
              <a:off x="3513855" y="3894287"/>
              <a:ext cx="0" cy="1389761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297C7F40-E9A2-FB4E-379E-C2E6C143086A}"/>
                </a:ext>
              </a:extLst>
            </p:cNvPr>
            <p:cNvCxnSpPr/>
            <p:nvPr/>
          </p:nvCxnSpPr>
          <p:spPr>
            <a:xfrm flipV="1">
              <a:off x="8704980" y="3894287"/>
              <a:ext cx="0" cy="1389761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6C59CE0-10E8-1842-AEBB-1670B60855C5}"/>
              </a:ext>
            </a:extLst>
          </p:cNvPr>
          <p:cNvGrpSpPr/>
          <p:nvPr/>
        </p:nvGrpSpPr>
        <p:grpSpPr>
          <a:xfrm>
            <a:off x="2013997" y="4944287"/>
            <a:ext cx="2999717" cy="816522"/>
            <a:chOff x="-316195" y="1906534"/>
            <a:chExt cx="2999717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C1AF928-B60C-DCE0-DA49-251758243E80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92641C6-83CB-2E9F-A531-A85824EE01FA}"/>
                </a:ext>
              </a:extLst>
            </p:cNvPr>
            <p:cNvSpPr txBox="1"/>
            <p:nvPr/>
          </p:nvSpPr>
          <p:spPr>
            <a:xfrm>
              <a:off x="3929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6301BB1-B9C4-D7C6-332B-43216B0BA55F}"/>
              </a:ext>
            </a:extLst>
          </p:cNvPr>
          <p:cNvGrpSpPr/>
          <p:nvPr/>
        </p:nvGrpSpPr>
        <p:grpSpPr>
          <a:xfrm>
            <a:off x="7205122" y="4944287"/>
            <a:ext cx="2999717" cy="816522"/>
            <a:chOff x="-316195" y="1906534"/>
            <a:chExt cx="2999717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56FCAA5-693B-0C13-FC34-5EB84391AD15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FCA919B-920D-8814-30B9-1551B09DA0E9}"/>
                </a:ext>
              </a:extLst>
            </p:cNvPr>
            <p:cNvSpPr txBox="1"/>
            <p:nvPr/>
          </p:nvSpPr>
          <p:spPr>
            <a:xfrm>
              <a:off x="3929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057A349-4ADC-47A2-550E-E4F5F586BEAD}"/>
              </a:ext>
            </a:extLst>
          </p:cNvPr>
          <p:cNvGrpSpPr/>
          <p:nvPr/>
        </p:nvGrpSpPr>
        <p:grpSpPr>
          <a:xfrm>
            <a:off x="4605025" y="1343885"/>
            <a:ext cx="2999717" cy="816522"/>
            <a:chOff x="-316195" y="1906534"/>
            <a:chExt cx="2999717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A9FFCC8-0B2A-AF8B-D796-2B89720DCABB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D3559D2-4744-D89C-8F21-22DCA54966C9}"/>
                </a:ext>
              </a:extLst>
            </p:cNvPr>
            <p:cNvSpPr txBox="1"/>
            <p:nvPr/>
          </p:nvSpPr>
          <p:spPr>
            <a:xfrm>
              <a:off x="3929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753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A452E4F-1552-C2F7-A81C-B320859AE411}"/>
              </a:ext>
            </a:extLst>
          </p:cNvPr>
          <p:cNvSpPr/>
          <p:nvPr/>
        </p:nvSpPr>
        <p:spPr>
          <a:xfrm>
            <a:off x="297339" y="-402174"/>
            <a:ext cx="10643582" cy="7740350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12700" cap="flat" cmpd="sng" algn="ctr">
            <a:gradFill flip="none" rotWithShape="1"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id="{B81C2558-4D4E-6351-4752-E55FD120C4BE}"/>
              </a:ext>
            </a:extLst>
          </p:cNvPr>
          <p:cNvSpPr/>
          <p:nvPr/>
        </p:nvSpPr>
        <p:spPr>
          <a:xfrm>
            <a:off x="1217382" y="318871"/>
            <a:ext cx="8803496" cy="6298258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CB5FD41-D9C5-B317-CC6B-B6C5DF5FA5EA}"/>
              </a:ext>
            </a:extLst>
          </p:cNvPr>
          <p:cNvSpPr/>
          <p:nvPr/>
        </p:nvSpPr>
        <p:spPr>
          <a:xfrm>
            <a:off x="2176009" y="1058910"/>
            <a:ext cx="6886242" cy="4818180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76200" cap="flat">
            <a:gradFill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9" name="任意多边形: 形状 528">
            <a:extLst>
              <a:ext uri="{FF2B5EF4-FFF2-40B4-BE49-F238E27FC236}">
                <a16:creationId xmlns:a16="http://schemas.microsoft.com/office/drawing/2014/main" id="{21298910-F5DF-0F92-5C37-7552662F3635}"/>
              </a:ext>
            </a:extLst>
          </p:cNvPr>
          <p:cNvSpPr/>
          <p:nvPr/>
        </p:nvSpPr>
        <p:spPr>
          <a:xfrm>
            <a:off x="9377534" y="5568802"/>
            <a:ext cx="93337" cy="352387"/>
          </a:xfrm>
          <a:custGeom>
            <a:avLst/>
            <a:gdLst>
              <a:gd name="connsiteX0" fmla="*/ 0 w 93337"/>
              <a:gd name="connsiteY0" fmla="*/ 24125 h 352387"/>
              <a:gd name="connsiteX1" fmla="*/ 0 w 93337"/>
              <a:gd name="connsiteY1" fmla="*/ 352387 h 352387"/>
              <a:gd name="connsiteX2" fmla="*/ 93337 w 93337"/>
              <a:gd name="connsiteY2" fmla="*/ 352387 h 352387"/>
              <a:gd name="connsiteX3" fmla="*/ 75266 w 93337"/>
              <a:gd name="connsiteY3" fmla="*/ 0 h 352387"/>
              <a:gd name="connsiteX4" fmla="*/ 0 w 93337"/>
              <a:gd name="connsiteY4" fmla="*/ 24125 h 3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337" h="352387">
                <a:moveTo>
                  <a:pt x="0" y="24125"/>
                </a:moveTo>
                <a:lnTo>
                  <a:pt x="0" y="352387"/>
                </a:lnTo>
                <a:lnTo>
                  <a:pt x="93337" y="352387"/>
                </a:lnTo>
                <a:lnTo>
                  <a:pt x="75266" y="0"/>
                </a:lnTo>
                <a:lnTo>
                  <a:pt x="0" y="24125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0" name="任意多边形: 形状 529">
            <a:extLst>
              <a:ext uri="{FF2B5EF4-FFF2-40B4-BE49-F238E27FC236}">
                <a16:creationId xmlns:a16="http://schemas.microsoft.com/office/drawing/2014/main" id="{F865363B-7F8F-CBA7-2FFF-42F40903FA2E}"/>
              </a:ext>
            </a:extLst>
          </p:cNvPr>
          <p:cNvSpPr/>
          <p:nvPr/>
        </p:nvSpPr>
        <p:spPr>
          <a:xfrm>
            <a:off x="7975484" y="5502572"/>
            <a:ext cx="93427" cy="352387"/>
          </a:xfrm>
          <a:custGeom>
            <a:avLst/>
            <a:gdLst>
              <a:gd name="connsiteX0" fmla="*/ 0 w 93427"/>
              <a:gd name="connsiteY0" fmla="*/ 24125 h 352387"/>
              <a:gd name="connsiteX1" fmla="*/ 0 w 93427"/>
              <a:gd name="connsiteY1" fmla="*/ 352387 h 352387"/>
              <a:gd name="connsiteX2" fmla="*/ 93428 w 93427"/>
              <a:gd name="connsiteY2" fmla="*/ 352387 h 352387"/>
              <a:gd name="connsiteX3" fmla="*/ 75357 w 93427"/>
              <a:gd name="connsiteY3" fmla="*/ 0 h 352387"/>
              <a:gd name="connsiteX4" fmla="*/ 0 w 93427"/>
              <a:gd name="connsiteY4" fmla="*/ 24125 h 3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427" h="352387">
                <a:moveTo>
                  <a:pt x="0" y="24125"/>
                </a:moveTo>
                <a:lnTo>
                  <a:pt x="0" y="352387"/>
                </a:lnTo>
                <a:lnTo>
                  <a:pt x="93428" y="352387"/>
                </a:lnTo>
                <a:lnTo>
                  <a:pt x="75357" y="0"/>
                </a:lnTo>
                <a:lnTo>
                  <a:pt x="0" y="24125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1" name="任意多边形: 形状 530">
            <a:extLst>
              <a:ext uri="{FF2B5EF4-FFF2-40B4-BE49-F238E27FC236}">
                <a16:creationId xmlns:a16="http://schemas.microsoft.com/office/drawing/2014/main" id="{AA45E802-12B7-F0AF-1942-4F0C9CC2B9F0}"/>
              </a:ext>
            </a:extLst>
          </p:cNvPr>
          <p:cNvSpPr/>
          <p:nvPr/>
        </p:nvSpPr>
        <p:spPr>
          <a:xfrm>
            <a:off x="9485961" y="4984562"/>
            <a:ext cx="120444" cy="584330"/>
          </a:xfrm>
          <a:custGeom>
            <a:avLst/>
            <a:gdLst>
              <a:gd name="connsiteX0" fmla="*/ 60177 w 120444"/>
              <a:gd name="connsiteY0" fmla="*/ 0 h 584330"/>
              <a:gd name="connsiteX1" fmla="*/ 120444 w 120444"/>
              <a:gd name="connsiteY1" fmla="*/ 60267 h 584330"/>
              <a:gd name="connsiteX2" fmla="*/ 120444 w 120444"/>
              <a:gd name="connsiteY2" fmla="*/ 524063 h 584330"/>
              <a:gd name="connsiteX3" fmla="*/ 60177 w 120444"/>
              <a:gd name="connsiteY3" fmla="*/ 584330 h 584330"/>
              <a:gd name="connsiteX4" fmla="*/ 60267 w 120444"/>
              <a:gd name="connsiteY4" fmla="*/ 584330 h 584330"/>
              <a:gd name="connsiteX5" fmla="*/ 0 w 120444"/>
              <a:gd name="connsiteY5" fmla="*/ 524063 h 584330"/>
              <a:gd name="connsiteX6" fmla="*/ 0 w 120444"/>
              <a:gd name="connsiteY6" fmla="*/ 60267 h 584330"/>
              <a:gd name="connsiteX7" fmla="*/ 60267 w 120444"/>
              <a:gd name="connsiteY7" fmla="*/ 0 h 58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444" h="584330">
                <a:moveTo>
                  <a:pt x="60177" y="0"/>
                </a:moveTo>
                <a:cubicBezTo>
                  <a:pt x="93461" y="0"/>
                  <a:pt x="120444" y="26982"/>
                  <a:pt x="120444" y="60267"/>
                </a:cubicBezTo>
                <a:lnTo>
                  <a:pt x="120444" y="524063"/>
                </a:lnTo>
                <a:cubicBezTo>
                  <a:pt x="120444" y="557348"/>
                  <a:pt x="93461" y="584330"/>
                  <a:pt x="60177" y="584330"/>
                </a:cubicBezTo>
                <a:lnTo>
                  <a:pt x="60267" y="584330"/>
                </a:lnTo>
                <a:cubicBezTo>
                  <a:pt x="26983" y="584330"/>
                  <a:pt x="0" y="557348"/>
                  <a:pt x="0" y="524063"/>
                </a:cubicBezTo>
                <a:lnTo>
                  <a:pt x="0" y="60267"/>
                </a:lnTo>
                <a:cubicBezTo>
                  <a:pt x="0" y="26982"/>
                  <a:pt x="26983" y="0"/>
                  <a:pt x="60267" y="0"/>
                </a:cubicBez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2" name="任意多边形: 形状 531">
            <a:extLst>
              <a:ext uri="{FF2B5EF4-FFF2-40B4-BE49-F238E27FC236}">
                <a16:creationId xmlns:a16="http://schemas.microsoft.com/office/drawing/2014/main" id="{CD7D3F54-FC1E-CB2B-C5C1-681128DBB8D0}"/>
              </a:ext>
            </a:extLst>
          </p:cNvPr>
          <p:cNvSpPr/>
          <p:nvPr/>
        </p:nvSpPr>
        <p:spPr>
          <a:xfrm>
            <a:off x="7940878" y="4854992"/>
            <a:ext cx="120444" cy="713810"/>
          </a:xfrm>
          <a:custGeom>
            <a:avLst/>
            <a:gdLst>
              <a:gd name="connsiteX0" fmla="*/ 60177 w 120444"/>
              <a:gd name="connsiteY0" fmla="*/ 0 h 713810"/>
              <a:gd name="connsiteX1" fmla="*/ 120444 w 120444"/>
              <a:gd name="connsiteY1" fmla="*/ 60267 h 713810"/>
              <a:gd name="connsiteX2" fmla="*/ 120444 w 120444"/>
              <a:gd name="connsiteY2" fmla="*/ 653543 h 713810"/>
              <a:gd name="connsiteX3" fmla="*/ 60177 w 120444"/>
              <a:gd name="connsiteY3" fmla="*/ 713810 h 713810"/>
              <a:gd name="connsiteX4" fmla="*/ 60267 w 120444"/>
              <a:gd name="connsiteY4" fmla="*/ 713810 h 713810"/>
              <a:gd name="connsiteX5" fmla="*/ 0 w 120444"/>
              <a:gd name="connsiteY5" fmla="*/ 653543 h 713810"/>
              <a:gd name="connsiteX6" fmla="*/ 0 w 120444"/>
              <a:gd name="connsiteY6" fmla="*/ 60267 h 713810"/>
              <a:gd name="connsiteX7" fmla="*/ 60267 w 120444"/>
              <a:gd name="connsiteY7" fmla="*/ 0 h 71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444" h="713810">
                <a:moveTo>
                  <a:pt x="60177" y="0"/>
                </a:moveTo>
                <a:cubicBezTo>
                  <a:pt x="93462" y="0"/>
                  <a:pt x="120444" y="26983"/>
                  <a:pt x="120444" y="60267"/>
                </a:cubicBezTo>
                <a:lnTo>
                  <a:pt x="120444" y="653543"/>
                </a:lnTo>
                <a:cubicBezTo>
                  <a:pt x="120444" y="686827"/>
                  <a:pt x="93462" y="713810"/>
                  <a:pt x="60177" y="713810"/>
                </a:cubicBezTo>
                <a:lnTo>
                  <a:pt x="60267" y="713810"/>
                </a:lnTo>
                <a:cubicBezTo>
                  <a:pt x="26983" y="713810"/>
                  <a:pt x="0" y="686827"/>
                  <a:pt x="0" y="653543"/>
                </a:cubicBezTo>
                <a:lnTo>
                  <a:pt x="0" y="60267"/>
                </a:lnTo>
                <a:cubicBezTo>
                  <a:pt x="0" y="26983"/>
                  <a:pt x="26983" y="0"/>
                  <a:pt x="60267" y="0"/>
                </a:cubicBez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3" name="任意多边形: 形状 532">
            <a:extLst>
              <a:ext uri="{FF2B5EF4-FFF2-40B4-BE49-F238E27FC236}">
                <a16:creationId xmlns:a16="http://schemas.microsoft.com/office/drawing/2014/main" id="{A98F51DB-B9DA-87D5-3545-F4AAFE4629F9}"/>
              </a:ext>
            </a:extLst>
          </p:cNvPr>
          <p:cNvSpPr/>
          <p:nvPr/>
        </p:nvSpPr>
        <p:spPr>
          <a:xfrm>
            <a:off x="9760101" y="1465026"/>
            <a:ext cx="165621" cy="516744"/>
          </a:xfrm>
          <a:custGeom>
            <a:avLst/>
            <a:gdLst>
              <a:gd name="connsiteX0" fmla="*/ -58 w 165621"/>
              <a:gd name="connsiteY0" fmla="*/ 22699 h 516744"/>
              <a:gd name="connsiteX1" fmla="*/ 138457 w 165621"/>
              <a:gd name="connsiteY1" fmla="*/ 22699 h 516744"/>
              <a:gd name="connsiteX2" fmla="*/ 165564 w 165621"/>
              <a:gd name="connsiteY2" fmla="*/ 516674 h 516744"/>
              <a:gd name="connsiteX3" fmla="*/ 51083 w 165621"/>
              <a:gd name="connsiteY3" fmla="*/ 516674 h 5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21" h="516744">
                <a:moveTo>
                  <a:pt x="-58" y="22699"/>
                </a:moveTo>
                <a:cubicBezTo>
                  <a:pt x="-58" y="22699"/>
                  <a:pt x="120386" y="-28533"/>
                  <a:pt x="138457" y="22699"/>
                </a:cubicBezTo>
                <a:cubicBezTo>
                  <a:pt x="156528" y="73931"/>
                  <a:pt x="165564" y="516674"/>
                  <a:pt x="165564" y="516674"/>
                </a:cubicBezTo>
                <a:lnTo>
                  <a:pt x="51083" y="516674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4" name="任意多边形: 形状 533">
            <a:extLst>
              <a:ext uri="{FF2B5EF4-FFF2-40B4-BE49-F238E27FC236}">
                <a16:creationId xmlns:a16="http://schemas.microsoft.com/office/drawing/2014/main" id="{5AAD2BB6-E221-63D8-04F6-B1361A1A720D}"/>
              </a:ext>
            </a:extLst>
          </p:cNvPr>
          <p:cNvSpPr/>
          <p:nvPr/>
        </p:nvSpPr>
        <p:spPr>
          <a:xfrm>
            <a:off x="8275194" y="1465026"/>
            <a:ext cx="165712" cy="516744"/>
          </a:xfrm>
          <a:custGeom>
            <a:avLst/>
            <a:gdLst>
              <a:gd name="connsiteX0" fmla="*/ 165655 w 165712"/>
              <a:gd name="connsiteY0" fmla="*/ 22699 h 516744"/>
              <a:gd name="connsiteX1" fmla="*/ 27049 w 165712"/>
              <a:gd name="connsiteY1" fmla="*/ 22699 h 516744"/>
              <a:gd name="connsiteX2" fmla="*/ -58 w 165712"/>
              <a:gd name="connsiteY2" fmla="*/ 516674 h 516744"/>
              <a:gd name="connsiteX3" fmla="*/ 114423 w 165712"/>
              <a:gd name="connsiteY3" fmla="*/ 516674 h 5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12" h="516744">
                <a:moveTo>
                  <a:pt x="165655" y="22699"/>
                </a:moveTo>
                <a:cubicBezTo>
                  <a:pt x="165655" y="22699"/>
                  <a:pt x="45120" y="-28533"/>
                  <a:pt x="27049" y="22699"/>
                </a:cubicBezTo>
                <a:cubicBezTo>
                  <a:pt x="8978" y="73931"/>
                  <a:pt x="-58" y="516674"/>
                  <a:pt x="-58" y="516674"/>
                </a:cubicBezTo>
                <a:lnTo>
                  <a:pt x="114423" y="516674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5" name="任意多边形: 形状 534">
            <a:extLst>
              <a:ext uri="{FF2B5EF4-FFF2-40B4-BE49-F238E27FC236}">
                <a16:creationId xmlns:a16="http://schemas.microsoft.com/office/drawing/2014/main" id="{9CFD762B-BC5F-A7F9-A022-234C63F6AF53}"/>
              </a:ext>
            </a:extLst>
          </p:cNvPr>
          <p:cNvSpPr/>
          <p:nvPr/>
        </p:nvSpPr>
        <p:spPr>
          <a:xfrm>
            <a:off x="8440816" y="1038998"/>
            <a:ext cx="81320" cy="376512"/>
          </a:xfrm>
          <a:custGeom>
            <a:avLst/>
            <a:gdLst>
              <a:gd name="connsiteX0" fmla="*/ 18071 w 81320"/>
              <a:gd name="connsiteY0" fmla="*/ 9036 h 376512"/>
              <a:gd name="connsiteX1" fmla="*/ 0 w 81320"/>
              <a:gd name="connsiteY1" fmla="*/ 376512 h 376512"/>
              <a:gd name="connsiteX2" fmla="*/ 81320 w 81320"/>
              <a:gd name="connsiteY2" fmla="*/ 376512 h 376512"/>
              <a:gd name="connsiteX3" fmla="*/ 81320 w 81320"/>
              <a:gd name="connsiteY3" fmla="*/ 0 h 376512"/>
              <a:gd name="connsiteX4" fmla="*/ 18071 w 81320"/>
              <a:gd name="connsiteY4" fmla="*/ 9036 h 37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320" h="376512">
                <a:moveTo>
                  <a:pt x="18071" y="9036"/>
                </a:moveTo>
                <a:lnTo>
                  <a:pt x="0" y="376512"/>
                </a:lnTo>
                <a:lnTo>
                  <a:pt x="81320" y="376512"/>
                </a:lnTo>
                <a:lnTo>
                  <a:pt x="81320" y="0"/>
                </a:lnTo>
                <a:lnTo>
                  <a:pt x="18071" y="9036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6" name="任意多边形: 形状 535">
            <a:extLst>
              <a:ext uri="{FF2B5EF4-FFF2-40B4-BE49-F238E27FC236}">
                <a16:creationId xmlns:a16="http://schemas.microsoft.com/office/drawing/2014/main" id="{31460BEE-14AE-ADEC-C13A-A8262D455BBF}"/>
              </a:ext>
            </a:extLst>
          </p:cNvPr>
          <p:cNvSpPr/>
          <p:nvPr/>
        </p:nvSpPr>
        <p:spPr>
          <a:xfrm>
            <a:off x="8389675" y="1363426"/>
            <a:ext cx="1424639" cy="618344"/>
          </a:xfrm>
          <a:custGeom>
            <a:avLst/>
            <a:gdLst>
              <a:gd name="connsiteX0" fmla="*/ -58 w 1424639"/>
              <a:gd name="connsiteY0" fmla="*/ 618274 h 618344"/>
              <a:gd name="connsiteX1" fmla="*/ 24067 w 1424639"/>
              <a:gd name="connsiteY1" fmla="*/ 88157 h 618344"/>
              <a:gd name="connsiteX2" fmla="*/ 301098 w 1424639"/>
              <a:gd name="connsiteY2" fmla="*/ 6836 h 618344"/>
              <a:gd name="connsiteX3" fmla="*/ 1424581 w 1424639"/>
              <a:gd name="connsiteY3" fmla="*/ 115263 h 618344"/>
              <a:gd name="connsiteX4" fmla="*/ 1424581 w 1424639"/>
              <a:gd name="connsiteY4" fmla="*/ 618274 h 61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639" h="618344">
                <a:moveTo>
                  <a:pt x="-58" y="618274"/>
                </a:moveTo>
                <a:lnTo>
                  <a:pt x="24067" y="88157"/>
                </a:lnTo>
                <a:cubicBezTo>
                  <a:pt x="24067" y="88157"/>
                  <a:pt x="15032" y="-29306"/>
                  <a:pt x="301098" y="6836"/>
                </a:cubicBezTo>
                <a:cubicBezTo>
                  <a:pt x="587164" y="42979"/>
                  <a:pt x="1424581" y="115263"/>
                  <a:pt x="1424581" y="115263"/>
                </a:cubicBezTo>
                <a:lnTo>
                  <a:pt x="1424581" y="618274"/>
                </a:ln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7" name="任意多边形: 形状 536">
            <a:extLst>
              <a:ext uri="{FF2B5EF4-FFF2-40B4-BE49-F238E27FC236}">
                <a16:creationId xmlns:a16="http://schemas.microsoft.com/office/drawing/2014/main" id="{40CCCA5D-9AE5-10FE-02F6-B9409F13C55B}"/>
              </a:ext>
            </a:extLst>
          </p:cNvPr>
          <p:cNvSpPr/>
          <p:nvPr/>
        </p:nvSpPr>
        <p:spPr>
          <a:xfrm>
            <a:off x="8022198" y="4749637"/>
            <a:ext cx="1512013" cy="1003066"/>
          </a:xfrm>
          <a:custGeom>
            <a:avLst/>
            <a:gdLst>
              <a:gd name="connsiteX0" fmla="*/ 1511955 w 1512013"/>
              <a:gd name="connsiteY0" fmla="*/ 24054 h 1003066"/>
              <a:gd name="connsiteX1" fmla="*/ 1466777 w 1512013"/>
              <a:gd name="connsiteY1" fmla="*/ 834184 h 1003066"/>
              <a:gd name="connsiteX2" fmla="*/ -58 w 1512013"/>
              <a:gd name="connsiteY2" fmla="*/ 852255 h 1003066"/>
              <a:gd name="connsiteX3" fmla="*/ 72227 w 1512013"/>
              <a:gd name="connsiteY3" fmla="*/ -71 h 1003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2013" h="1003066">
                <a:moveTo>
                  <a:pt x="1511955" y="24054"/>
                </a:moveTo>
                <a:lnTo>
                  <a:pt x="1466777" y="834184"/>
                </a:lnTo>
                <a:cubicBezTo>
                  <a:pt x="1466777" y="834184"/>
                  <a:pt x="804108" y="1201661"/>
                  <a:pt x="-58" y="852255"/>
                </a:cubicBezTo>
                <a:lnTo>
                  <a:pt x="72227" y="-71"/>
                </a:ln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8" name="任意多边形: 形状 537">
            <a:extLst>
              <a:ext uri="{FF2B5EF4-FFF2-40B4-BE49-F238E27FC236}">
                <a16:creationId xmlns:a16="http://schemas.microsoft.com/office/drawing/2014/main" id="{C9F5ED1E-CE66-3BE5-8065-12A294373161}"/>
              </a:ext>
            </a:extLst>
          </p:cNvPr>
          <p:cNvSpPr/>
          <p:nvPr/>
        </p:nvSpPr>
        <p:spPr>
          <a:xfrm>
            <a:off x="8904703" y="1415511"/>
            <a:ext cx="948735" cy="692667"/>
          </a:xfrm>
          <a:custGeom>
            <a:avLst/>
            <a:gdLst>
              <a:gd name="connsiteX0" fmla="*/ 0 w 948735"/>
              <a:gd name="connsiteY0" fmla="*/ 168604 h 692667"/>
              <a:gd name="connsiteX1" fmla="*/ 14999 w 948735"/>
              <a:gd name="connsiteY1" fmla="*/ 692667 h 692667"/>
              <a:gd name="connsiteX2" fmla="*/ 948735 w 948735"/>
              <a:gd name="connsiteY2" fmla="*/ 692667 h 692667"/>
              <a:gd name="connsiteX3" fmla="*/ 894522 w 948735"/>
              <a:gd name="connsiteY3" fmla="*/ 0 h 692667"/>
              <a:gd name="connsiteX4" fmla="*/ 0 w 948735"/>
              <a:gd name="connsiteY4" fmla="*/ 168604 h 69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8735" h="692667">
                <a:moveTo>
                  <a:pt x="0" y="168604"/>
                </a:moveTo>
                <a:lnTo>
                  <a:pt x="14999" y="692667"/>
                </a:lnTo>
                <a:lnTo>
                  <a:pt x="948735" y="692667"/>
                </a:lnTo>
                <a:lnTo>
                  <a:pt x="894522" y="0"/>
                </a:lnTo>
                <a:lnTo>
                  <a:pt x="0" y="168604"/>
                </a:ln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9" name="矩形: 圆角 538">
            <a:extLst>
              <a:ext uri="{FF2B5EF4-FFF2-40B4-BE49-F238E27FC236}">
                <a16:creationId xmlns:a16="http://schemas.microsoft.com/office/drawing/2014/main" id="{71000355-FC06-756E-20E7-EA0668C7CFD7}"/>
              </a:ext>
            </a:extLst>
          </p:cNvPr>
          <p:cNvSpPr/>
          <p:nvPr/>
        </p:nvSpPr>
        <p:spPr>
          <a:xfrm>
            <a:off x="-2533650" y="1946396"/>
            <a:ext cx="17062449" cy="2905602"/>
          </a:xfrm>
          <a:prstGeom prst="roundRect">
            <a:avLst>
              <a:gd name="adj" fmla="val 50000"/>
            </a:avLst>
          </a:pr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0" name="任意多边形: 形状 539">
            <a:extLst>
              <a:ext uri="{FF2B5EF4-FFF2-40B4-BE49-F238E27FC236}">
                <a16:creationId xmlns:a16="http://schemas.microsoft.com/office/drawing/2014/main" id="{9978A43F-5E7D-38E8-4BC2-82353AEB8BFD}"/>
              </a:ext>
            </a:extLst>
          </p:cNvPr>
          <p:cNvSpPr/>
          <p:nvPr/>
        </p:nvSpPr>
        <p:spPr>
          <a:xfrm>
            <a:off x="8120054" y="4427338"/>
            <a:ext cx="879522" cy="1114357"/>
          </a:xfrm>
          <a:custGeom>
            <a:avLst/>
            <a:gdLst>
              <a:gd name="connsiteX0" fmla="*/ 0 w 879522"/>
              <a:gd name="connsiteY0" fmla="*/ 0 h 1114357"/>
              <a:gd name="connsiteX1" fmla="*/ 879523 w 879522"/>
              <a:gd name="connsiteY1" fmla="*/ 0 h 1114357"/>
              <a:gd name="connsiteX2" fmla="*/ 879523 w 879522"/>
              <a:gd name="connsiteY2" fmla="*/ 1114357 h 1114357"/>
              <a:gd name="connsiteX3" fmla="*/ 0 w 879522"/>
              <a:gd name="connsiteY3" fmla="*/ 1114357 h 111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522" h="1114357">
                <a:moveTo>
                  <a:pt x="0" y="0"/>
                </a:moveTo>
                <a:lnTo>
                  <a:pt x="879523" y="0"/>
                </a:lnTo>
                <a:lnTo>
                  <a:pt x="879523" y="1114357"/>
                </a:lnTo>
                <a:lnTo>
                  <a:pt x="0" y="1114357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1" name="任意多边形: 形状 540">
            <a:extLst>
              <a:ext uri="{FF2B5EF4-FFF2-40B4-BE49-F238E27FC236}">
                <a16:creationId xmlns:a16="http://schemas.microsoft.com/office/drawing/2014/main" id="{6D441F2F-CF63-5D30-5578-080AAB3E87DC}"/>
              </a:ext>
            </a:extLst>
          </p:cNvPr>
          <p:cNvSpPr/>
          <p:nvPr/>
        </p:nvSpPr>
        <p:spPr>
          <a:xfrm>
            <a:off x="8675495" y="4807213"/>
            <a:ext cx="150862" cy="151460"/>
          </a:xfrm>
          <a:custGeom>
            <a:avLst/>
            <a:gdLst>
              <a:gd name="connsiteX0" fmla="*/ 279 w 150862"/>
              <a:gd name="connsiteY0" fmla="*/ 74905 h 151460"/>
              <a:gd name="connsiteX1" fmla="*/ 147830 w 150862"/>
              <a:gd name="connsiteY1" fmla="*/ 5603 h 151460"/>
              <a:gd name="connsiteX2" fmla="*/ 33439 w 150862"/>
              <a:gd name="connsiteY2" fmla="*/ 150172 h 151460"/>
              <a:gd name="connsiteX3" fmla="*/ 279 w 150862"/>
              <a:gd name="connsiteY3" fmla="*/ 74905 h 1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862" h="151460">
                <a:moveTo>
                  <a:pt x="279" y="74905"/>
                </a:moveTo>
                <a:cubicBezTo>
                  <a:pt x="279" y="74905"/>
                  <a:pt x="126777" y="-24486"/>
                  <a:pt x="147830" y="5603"/>
                </a:cubicBezTo>
                <a:cubicBezTo>
                  <a:pt x="168883" y="35691"/>
                  <a:pt x="72654" y="165261"/>
                  <a:pt x="33439" y="150172"/>
                </a:cubicBezTo>
                <a:cubicBezTo>
                  <a:pt x="-5775" y="135083"/>
                  <a:pt x="279" y="74905"/>
                  <a:pt x="279" y="74905"/>
                </a:cubicBez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2" name="任意多边形: 形状 541">
            <a:extLst>
              <a:ext uri="{FF2B5EF4-FFF2-40B4-BE49-F238E27FC236}">
                <a16:creationId xmlns:a16="http://schemas.microsoft.com/office/drawing/2014/main" id="{0FCB47E6-247D-A49B-D87F-97E44BC2D54F}"/>
              </a:ext>
            </a:extLst>
          </p:cNvPr>
          <p:cNvSpPr/>
          <p:nvPr/>
        </p:nvSpPr>
        <p:spPr>
          <a:xfrm>
            <a:off x="8372578" y="312895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3" name="任意多边形: 形状 542">
            <a:extLst>
              <a:ext uri="{FF2B5EF4-FFF2-40B4-BE49-F238E27FC236}">
                <a16:creationId xmlns:a16="http://schemas.microsoft.com/office/drawing/2014/main" id="{3C357E41-4544-D79F-DC63-8A8C27E711E8}"/>
              </a:ext>
            </a:extLst>
          </p:cNvPr>
          <p:cNvSpPr/>
          <p:nvPr/>
        </p:nvSpPr>
        <p:spPr>
          <a:xfrm>
            <a:off x="8372578" y="312895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4" name="任意多边形: 形状 543">
            <a:extLst>
              <a:ext uri="{FF2B5EF4-FFF2-40B4-BE49-F238E27FC236}">
                <a16:creationId xmlns:a16="http://schemas.microsoft.com/office/drawing/2014/main" id="{32C36D37-0E98-5FBB-FEA3-E96A978A5500}"/>
              </a:ext>
            </a:extLst>
          </p:cNvPr>
          <p:cNvSpPr/>
          <p:nvPr/>
        </p:nvSpPr>
        <p:spPr>
          <a:xfrm>
            <a:off x="8372578" y="367108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5" name="任意多边形: 形状 544">
            <a:extLst>
              <a:ext uri="{FF2B5EF4-FFF2-40B4-BE49-F238E27FC236}">
                <a16:creationId xmlns:a16="http://schemas.microsoft.com/office/drawing/2014/main" id="{D8D3D85B-84CB-529F-1867-01B9E6CF55C0}"/>
              </a:ext>
            </a:extLst>
          </p:cNvPr>
          <p:cNvSpPr/>
          <p:nvPr/>
        </p:nvSpPr>
        <p:spPr>
          <a:xfrm>
            <a:off x="9564661" y="888466"/>
            <a:ext cx="451330" cy="1063125"/>
          </a:xfrm>
          <a:custGeom>
            <a:avLst/>
            <a:gdLst>
              <a:gd name="connsiteX0" fmla="*/ 415217 w 451330"/>
              <a:gd name="connsiteY0" fmla="*/ -71 h 1063125"/>
              <a:gd name="connsiteX1" fmla="*/ 448378 w 451330"/>
              <a:gd name="connsiteY1" fmla="*/ 210729 h 1063125"/>
              <a:gd name="connsiteX2" fmla="*/ 436089 w 451330"/>
              <a:gd name="connsiteY2" fmla="*/ 325210 h 1063125"/>
              <a:gd name="connsiteX3" fmla="*/ 415217 w 451330"/>
              <a:gd name="connsiteY3" fmla="*/ 385387 h 1063125"/>
              <a:gd name="connsiteX4" fmla="*/ 389556 w 451330"/>
              <a:gd name="connsiteY4" fmla="*/ 412494 h 1063125"/>
              <a:gd name="connsiteX5" fmla="*/ 389556 w 451330"/>
              <a:gd name="connsiteY5" fmla="*/ 457671 h 1063125"/>
              <a:gd name="connsiteX6" fmla="*/ 389556 w 451330"/>
              <a:gd name="connsiteY6" fmla="*/ 526974 h 1063125"/>
              <a:gd name="connsiteX7" fmla="*/ 333897 w 451330"/>
              <a:gd name="connsiteY7" fmla="*/ 599259 h 1063125"/>
              <a:gd name="connsiteX8" fmla="*/ 333897 w 451330"/>
              <a:gd name="connsiteY8" fmla="*/ 731811 h 1063125"/>
              <a:gd name="connsiteX9" fmla="*/ 319168 w 451330"/>
              <a:gd name="connsiteY9" fmla="*/ 852255 h 1063125"/>
              <a:gd name="connsiteX10" fmla="*/ 278508 w 451330"/>
              <a:gd name="connsiteY10" fmla="*/ 1063055 h 1063125"/>
              <a:gd name="connsiteX11" fmla="*/ -58 w 451330"/>
              <a:gd name="connsiteY11" fmla="*/ 960682 h 1063125"/>
              <a:gd name="connsiteX12" fmla="*/ 45120 w 451330"/>
              <a:gd name="connsiteY12" fmla="*/ 801023 h 1063125"/>
              <a:gd name="connsiteX13" fmla="*/ 70329 w 451330"/>
              <a:gd name="connsiteY13" fmla="*/ 650491 h 1063125"/>
              <a:gd name="connsiteX14" fmla="*/ 249595 w 451330"/>
              <a:gd name="connsiteY14" fmla="*/ 111338 h 106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1330" h="1063125">
                <a:moveTo>
                  <a:pt x="415217" y="-71"/>
                </a:moveTo>
                <a:cubicBezTo>
                  <a:pt x="415217" y="-71"/>
                  <a:pt x="463376" y="180641"/>
                  <a:pt x="448378" y="210729"/>
                </a:cubicBezTo>
                <a:cubicBezTo>
                  <a:pt x="433378" y="240818"/>
                  <a:pt x="436089" y="325210"/>
                  <a:pt x="436089" y="325210"/>
                </a:cubicBezTo>
                <a:cubicBezTo>
                  <a:pt x="436089" y="325210"/>
                  <a:pt x="439342" y="379423"/>
                  <a:pt x="415217" y="385387"/>
                </a:cubicBezTo>
                <a:cubicBezTo>
                  <a:pt x="391092" y="391350"/>
                  <a:pt x="370039" y="394422"/>
                  <a:pt x="389556" y="412494"/>
                </a:cubicBezTo>
                <a:cubicBezTo>
                  <a:pt x="409073" y="430565"/>
                  <a:pt x="389556" y="457671"/>
                  <a:pt x="389556" y="457671"/>
                </a:cubicBezTo>
                <a:cubicBezTo>
                  <a:pt x="389556" y="457671"/>
                  <a:pt x="378984" y="499868"/>
                  <a:pt x="389556" y="526974"/>
                </a:cubicBezTo>
                <a:cubicBezTo>
                  <a:pt x="400127" y="554081"/>
                  <a:pt x="327752" y="565376"/>
                  <a:pt x="333897" y="599259"/>
                </a:cubicBezTo>
                <a:cubicBezTo>
                  <a:pt x="340041" y="633142"/>
                  <a:pt x="360281" y="728739"/>
                  <a:pt x="333897" y="731811"/>
                </a:cubicBezTo>
                <a:cubicBezTo>
                  <a:pt x="307513" y="734883"/>
                  <a:pt x="342932" y="852255"/>
                  <a:pt x="319168" y="852255"/>
                </a:cubicBezTo>
                <a:cubicBezTo>
                  <a:pt x="295405" y="852255"/>
                  <a:pt x="278508" y="1063055"/>
                  <a:pt x="278508" y="1063055"/>
                </a:cubicBezTo>
                <a:cubicBezTo>
                  <a:pt x="278508" y="1063055"/>
                  <a:pt x="111350" y="921558"/>
                  <a:pt x="-58" y="960682"/>
                </a:cubicBezTo>
                <a:cubicBezTo>
                  <a:pt x="-58" y="960682"/>
                  <a:pt x="8978" y="843219"/>
                  <a:pt x="45120" y="801023"/>
                </a:cubicBezTo>
                <a:cubicBezTo>
                  <a:pt x="81262" y="758827"/>
                  <a:pt x="70329" y="650491"/>
                  <a:pt x="70329" y="650491"/>
                </a:cubicBezTo>
                <a:lnTo>
                  <a:pt x="249595" y="111338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6" name="任意多边形: 形状 545">
            <a:extLst>
              <a:ext uri="{FF2B5EF4-FFF2-40B4-BE49-F238E27FC236}">
                <a16:creationId xmlns:a16="http://schemas.microsoft.com/office/drawing/2014/main" id="{A324E000-1869-6ED1-B0C7-21629E24906C}"/>
              </a:ext>
            </a:extLst>
          </p:cNvPr>
          <p:cNvSpPr/>
          <p:nvPr/>
        </p:nvSpPr>
        <p:spPr>
          <a:xfrm>
            <a:off x="8796442" y="2740939"/>
            <a:ext cx="310830" cy="644756"/>
          </a:xfrm>
          <a:custGeom>
            <a:avLst/>
            <a:gdLst>
              <a:gd name="connsiteX0" fmla="*/ 288914 w 310830"/>
              <a:gd name="connsiteY0" fmla="*/ 639286 h 644756"/>
              <a:gd name="connsiteX1" fmla="*/ 207594 w 310830"/>
              <a:gd name="connsiteY1" fmla="*/ 451437 h 644756"/>
              <a:gd name="connsiteX2" fmla="*/ 23901 w 310830"/>
              <a:gd name="connsiteY2" fmla="*/ 502668 h 644756"/>
              <a:gd name="connsiteX3" fmla="*/ 41972 w 310830"/>
              <a:gd name="connsiteY3" fmla="*/ 114139 h 644756"/>
              <a:gd name="connsiteX4" fmla="*/ 65645 w 310830"/>
              <a:gd name="connsiteY4" fmla="*/ 27036 h 644756"/>
              <a:gd name="connsiteX5" fmla="*/ 228285 w 310830"/>
              <a:gd name="connsiteY5" fmla="*/ -71 h 644756"/>
              <a:gd name="connsiteX6" fmla="*/ 232441 w 310830"/>
              <a:gd name="connsiteY6" fmla="*/ 78358 h 644756"/>
              <a:gd name="connsiteX7" fmla="*/ 270391 w 310830"/>
              <a:gd name="connsiteY7" fmla="*/ 225819 h 644756"/>
              <a:gd name="connsiteX8" fmla="*/ 288914 w 310830"/>
              <a:gd name="connsiteY8" fmla="*/ 639286 h 644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0830" h="644756">
                <a:moveTo>
                  <a:pt x="288914" y="639286"/>
                </a:moveTo>
                <a:cubicBezTo>
                  <a:pt x="249790" y="682567"/>
                  <a:pt x="207594" y="451437"/>
                  <a:pt x="207594" y="451437"/>
                </a:cubicBezTo>
                <a:cubicBezTo>
                  <a:pt x="207594" y="451437"/>
                  <a:pt x="96185" y="605042"/>
                  <a:pt x="23901" y="502668"/>
                </a:cubicBezTo>
                <a:cubicBezTo>
                  <a:pt x="-26157" y="431739"/>
                  <a:pt x="13329" y="230788"/>
                  <a:pt x="41972" y="114139"/>
                </a:cubicBezTo>
                <a:cubicBezTo>
                  <a:pt x="54802" y="62275"/>
                  <a:pt x="65645" y="27036"/>
                  <a:pt x="65645" y="27036"/>
                </a:cubicBezTo>
                <a:lnTo>
                  <a:pt x="228285" y="-71"/>
                </a:lnTo>
                <a:cubicBezTo>
                  <a:pt x="228285" y="-71"/>
                  <a:pt x="228828" y="35349"/>
                  <a:pt x="232441" y="78358"/>
                </a:cubicBezTo>
                <a:cubicBezTo>
                  <a:pt x="237321" y="136457"/>
                  <a:pt x="247893" y="208561"/>
                  <a:pt x="270391" y="225819"/>
                </a:cubicBezTo>
                <a:cubicBezTo>
                  <a:pt x="310057" y="255726"/>
                  <a:pt x="328128" y="595645"/>
                  <a:pt x="288914" y="639286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7" name="任意多边形: 形状 546">
            <a:extLst>
              <a:ext uri="{FF2B5EF4-FFF2-40B4-BE49-F238E27FC236}">
                <a16:creationId xmlns:a16="http://schemas.microsoft.com/office/drawing/2014/main" id="{6088A7E9-8C39-BDEC-D263-CB8E9D9E4ACE}"/>
              </a:ext>
            </a:extLst>
          </p:cNvPr>
          <p:cNvSpPr/>
          <p:nvPr/>
        </p:nvSpPr>
        <p:spPr>
          <a:xfrm>
            <a:off x="8547715" y="590286"/>
            <a:ext cx="1396293" cy="1126380"/>
          </a:xfrm>
          <a:custGeom>
            <a:avLst/>
            <a:gdLst>
              <a:gd name="connsiteX0" fmla="*/ 453340 w 1396293"/>
              <a:gd name="connsiteY0" fmla="*/ 84237 h 1126380"/>
              <a:gd name="connsiteX1" fmla="*/ 100953 w 1396293"/>
              <a:gd name="connsiteY1" fmla="*/ 231788 h 1126380"/>
              <a:gd name="connsiteX2" fmla="*/ 1561 w 1396293"/>
              <a:gd name="connsiteY2" fmla="*/ 457677 h 1126380"/>
              <a:gd name="connsiteX3" fmla="*/ 296663 w 1396293"/>
              <a:gd name="connsiteY3" fmla="*/ 608300 h 1126380"/>
              <a:gd name="connsiteX4" fmla="*/ 311752 w 1396293"/>
              <a:gd name="connsiteY4" fmla="*/ 1126310 h 1126380"/>
              <a:gd name="connsiteX5" fmla="*/ 477374 w 1396293"/>
              <a:gd name="connsiteY5" fmla="*/ 1091252 h 1126380"/>
              <a:gd name="connsiteX6" fmla="*/ 709317 w 1396293"/>
              <a:gd name="connsiteY6" fmla="*/ 1091252 h 1126380"/>
              <a:gd name="connsiteX7" fmla="*/ 787656 w 1396293"/>
              <a:gd name="connsiteY7" fmla="*/ 1091252 h 1126380"/>
              <a:gd name="connsiteX8" fmla="*/ 1140044 w 1396293"/>
              <a:gd name="connsiteY8" fmla="*/ 960688 h 1126380"/>
              <a:gd name="connsiteX9" fmla="*/ 1138507 w 1396293"/>
              <a:gd name="connsiteY9" fmla="*/ 685825 h 1126380"/>
              <a:gd name="connsiteX10" fmla="*/ 1329700 w 1396293"/>
              <a:gd name="connsiteY10" fmla="*/ 283020 h 1126380"/>
              <a:gd name="connsiteX11" fmla="*/ 1323736 w 1396293"/>
              <a:gd name="connsiteY11" fmla="*/ 84237 h 1126380"/>
              <a:gd name="connsiteX12" fmla="*/ 1121972 w 1396293"/>
              <a:gd name="connsiteY12" fmla="*/ -65 h 1126380"/>
              <a:gd name="connsiteX13" fmla="*/ 453340 w 1396293"/>
              <a:gd name="connsiteY13" fmla="*/ 84237 h 11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96293" h="1126380">
                <a:moveTo>
                  <a:pt x="453340" y="84237"/>
                </a:moveTo>
                <a:cubicBezTo>
                  <a:pt x="453340" y="84237"/>
                  <a:pt x="170165" y="81255"/>
                  <a:pt x="100953" y="231788"/>
                </a:cubicBezTo>
                <a:cubicBezTo>
                  <a:pt x="31740" y="382320"/>
                  <a:pt x="28668" y="433643"/>
                  <a:pt x="1561" y="457677"/>
                </a:cubicBezTo>
                <a:cubicBezTo>
                  <a:pt x="-25545" y="481712"/>
                  <a:pt x="296663" y="608300"/>
                  <a:pt x="296663" y="608300"/>
                </a:cubicBezTo>
                <a:lnTo>
                  <a:pt x="311752" y="1126310"/>
                </a:lnTo>
                <a:cubicBezTo>
                  <a:pt x="311752" y="1126310"/>
                  <a:pt x="375001" y="1062247"/>
                  <a:pt x="477374" y="1091252"/>
                </a:cubicBezTo>
                <a:cubicBezTo>
                  <a:pt x="579748" y="1120256"/>
                  <a:pt x="709317" y="1091252"/>
                  <a:pt x="709317" y="1091252"/>
                </a:cubicBezTo>
                <a:cubicBezTo>
                  <a:pt x="709317" y="1091252"/>
                  <a:pt x="703264" y="1080319"/>
                  <a:pt x="787656" y="1091252"/>
                </a:cubicBezTo>
                <a:cubicBezTo>
                  <a:pt x="872048" y="1102185"/>
                  <a:pt x="1140044" y="960688"/>
                  <a:pt x="1140044" y="960688"/>
                </a:cubicBezTo>
                <a:cubicBezTo>
                  <a:pt x="1140044" y="960688"/>
                  <a:pt x="1144471" y="734075"/>
                  <a:pt x="1138507" y="685825"/>
                </a:cubicBezTo>
                <a:cubicBezTo>
                  <a:pt x="1132544" y="637575"/>
                  <a:pt x="1329700" y="283020"/>
                  <a:pt x="1329700" y="283020"/>
                </a:cubicBezTo>
                <a:cubicBezTo>
                  <a:pt x="1329700" y="283020"/>
                  <a:pt x="1483305" y="135469"/>
                  <a:pt x="1323736" y="84237"/>
                </a:cubicBezTo>
                <a:cubicBezTo>
                  <a:pt x="1323736" y="84237"/>
                  <a:pt x="1267264" y="-878"/>
                  <a:pt x="1121972" y="-65"/>
                </a:cubicBezTo>
                <a:cubicBezTo>
                  <a:pt x="976680" y="748"/>
                  <a:pt x="453340" y="84237"/>
                  <a:pt x="453340" y="8423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8" name="任意多边形: 形状 547">
            <a:extLst>
              <a:ext uri="{FF2B5EF4-FFF2-40B4-BE49-F238E27FC236}">
                <a16:creationId xmlns:a16="http://schemas.microsoft.com/office/drawing/2014/main" id="{02A71A04-D3C0-EAB3-E83D-B4551CB57177}"/>
              </a:ext>
            </a:extLst>
          </p:cNvPr>
          <p:cNvSpPr/>
          <p:nvPr/>
        </p:nvSpPr>
        <p:spPr>
          <a:xfrm>
            <a:off x="8547715" y="581251"/>
            <a:ext cx="1453148" cy="1126380"/>
          </a:xfrm>
          <a:custGeom>
            <a:avLst/>
            <a:gdLst>
              <a:gd name="connsiteX0" fmla="*/ 453340 w 1453148"/>
              <a:gd name="connsiteY0" fmla="*/ 84237 h 1126380"/>
              <a:gd name="connsiteX1" fmla="*/ 100953 w 1453148"/>
              <a:gd name="connsiteY1" fmla="*/ 231788 h 1126380"/>
              <a:gd name="connsiteX2" fmla="*/ 1561 w 1453148"/>
              <a:gd name="connsiteY2" fmla="*/ 457677 h 1126380"/>
              <a:gd name="connsiteX3" fmla="*/ 296663 w 1453148"/>
              <a:gd name="connsiteY3" fmla="*/ 608300 h 1126380"/>
              <a:gd name="connsiteX4" fmla="*/ 311752 w 1453148"/>
              <a:gd name="connsiteY4" fmla="*/ 1126310 h 1126380"/>
              <a:gd name="connsiteX5" fmla="*/ 477374 w 1453148"/>
              <a:gd name="connsiteY5" fmla="*/ 1091252 h 1126380"/>
              <a:gd name="connsiteX6" fmla="*/ 709317 w 1453148"/>
              <a:gd name="connsiteY6" fmla="*/ 1091252 h 1126380"/>
              <a:gd name="connsiteX7" fmla="*/ 787656 w 1453148"/>
              <a:gd name="connsiteY7" fmla="*/ 1091252 h 1126380"/>
              <a:gd name="connsiteX8" fmla="*/ 1140044 w 1453148"/>
              <a:gd name="connsiteY8" fmla="*/ 960688 h 1126380"/>
              <a:gd name="connsiteX9" fmla="*/ 1239435 w 1453148"/>
              <a:gd name="connsiteY9" fmla="*/ 740852 h 1126380"/>
              <a:gd name="connsiteX10" fmla="*/ 1450234 w 1453148"/>
              <a:gd name="connsiteY10" fmla="*/ 328197 h 1126380"/>
              <a:gd name="connsiteX11" fmla="*/ 1323736 w 1453148"/>
              <a:gd name="connsiteY11" fmla="*/ 84237 h 1126380"/>
              <a:gd name="connsiteX12" fmla="*/ 1121972 w 1453148"/>
              <a:gd name="connsiteY12" fmla="*/ -65 h 1126380"/>
              <a:gd name="connsiteX13" fmla="*/ 453340 w 1453148"/>
              <a:gd name="connsiteY13" fmla="*/ 84237 h 11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53148" h="1126380">
                <a:moveTo>
                  <a:pt x="453340" y="84237"/>
                </a:moveTo>
                <a:cubicBezTo>
                  <a:pt x="453340" y="84237"/>
                  <a:pt x="170165" y="81255"/>
                  <a:pt x="100953" y="231788"/>
                </a:cubicBezTo>
                <a:cubicBezTo>
                  <a:pt x="31740" y="382320"/>
                  <a:pt x="28668" y="433643"/>
                  <a:pt x="1561" y="457677"/>
                </a:cubicBezTo>
                <a:cubicBezTo>
                  <a:pt x="-25545" y="481712"/>
                  <a:pt x="296663" y="608300"/>
                  <a:pt x="296663" y="608300"/>
                </a:cubicBezTo>
                <a:lnTo>
                  <a:pt x="311752" y="1126310"/>
                </a:lnTo>
                <a:cubicBezTo>
                  <a:pt x="311752" y="1126310"/>
                  <a:pt x="375001" y="1062247"/>
                  <a:pt x="477374" y="1091252"/>
                </a:cubicBezTo>
                <a:cubicBezTo>
                  <a:pt x="579748" y="1120256"/>
                  <a:pt x="709317" y="1091252"/>
                  <a:pt x="709317" y="1091252"/>
                </a:cubicBezTo>
                <a:cubicBezTo>
                  <a:pt x="709317" y="1091252"/>
                  <a:pt x="703264" y="1080319"/>
                  <a:pt x="787656" y="1091252"/>
                </a:cubicBezTo>
                <a:cubicBezTo>
                  <a:pt x="872048" y="1102185"/>
                  <a:pt x="1140044" y="960688"/>
                  <a:pt x="1140044" y="960688"/>
                </a:cubicBezTo>
                <a:cubicBezTo>
                  <a:pt x="1140044" y="960688"/>
                  <a:pt x="1245398" y="789012"/>
                  <a:pt x="1239435" y="740852"/>
                </a:cubicBezTo>
                <a:cubicBezTo>
                  <a:pt x="1233471" y="692692"/>
                  <a:pt x="1450234" y="328197"/>
                  <a:pt x="1450234" y="328197"/>
                </a:cubicBezTo>
                <a:cubicBezTo>
                  <a:pt x="1450234" y="328197"/>
                  <a:pt x="1483395" y="135469"/>
                  <a:pt x="1323736" y="84237"/>
                </a:cubicBezTo>
                <a:cubicBezTo>
                  <a:pt x="1323736" y="84237"/>
                  <a:pt x="1267264" y="-878"/>
                  <a:pt x="1121972" y="-65"/>
                </a:cubicBezTo>
                <a:cubicBezTo>
                  <a:pt x="976680" y="748"/>
                  <a:pt x="453340" y="84237"/>
                  <a:pt x="453340" y="84237"/>
                </a:cubicBez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9" name="任意多边形: 形状 548">
            <a:extLst>
              <a:ext uri="{FF2B5EF4-FFF2-40B4-BE49-F238E27FC236}">
                <a16:creationId xmlns:a16="http://schemas.microsoft.com/office/drawing/2014/main" id="{6ADC2EE4-0743-AF9E-B968-DB5D66D25D40}"/>
              </a:ext>
            </a:extLst>
          </p:cNvPr>
          <p:cNvSpPr/>
          <p:nvPr/>
        </p:nvSpPr>
        <p:spPr>
          <a:xfrm>
            <a:off x="8839195" y="2741029"/>
            <a:ext cx="190470" cy="114209"/>
          </a:xfrm>
          <a:custGeom>
            <a:avLst/>
            <a:gdLst>
              <a:gd name="connsiteX0" fmla="*/ 190412 w 190470"/>
              <a:gd name="connsiteY0" fmla="*/ 77997 h 114209"/>
              <a:gd name="connsiteX1" fmla="*/ -58 w 190470"/>
              <a:gd name="connsiteY1" fmla="*/ 114139 h 114209"/>
              <a:gd name="connsiteX2" fmla="*/ 23615 w 190470"/>
              <a:gd name="connsiteY2" fmla="*/ 27036 h 114209"/>
              <a:gd name="connsiteX3" fmla="*/ 186256 w 190470"/>
              <a:gd name="connsiteY3" fmla="*/ -71 h 114209"/>
              <a:gd name="connsiteX4" fmla="*/ 190412 w 190470"/>
              <a:gd name="connsiteY4" fmla="*/ 77997 h 114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470" h="114209">
                <a:moveTo>
                  <a:pt x="190412" y="77997"/>
                </a:moveTo>
                <a:cubicBezTo>
                  <a:pt x="128338" y="58661"/>
                  <a:pt x="30934" y="101308"/>
                  <a:pt x="-58" y="114139"/>
                </a:cubicBezTo>
                <a:cubicBezTo>
                  <a:pt x="12773" y="62275"/>
                  <a:pt x="23615" y="27036"/>
                  <a:pt x="23615" y="27036"/>
                </a:cubicBezTo>
                <a:lnTo>
                  <a:pt x="186256" y="-71"/>
                </a:lnTo>
                <a:cubicBezTo>
                  <a:pt x="186256" y="-71"/>
                  <a:pt x="186527" y="35349"/>
                  <a:pt x="190412" y="7799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0" name="任意多边形: 形状 549">
            <a:extLst>
              <a:ext uri="{FF2B5EF4-FFF2-40B4-BE49-F238E27FC236}">
                <a16:creationId xmlns:a16="http://schemas.microsoft.com/office/drawing/2014/main" id="{75332364-2243-7710-145C-EE9C633F149F}"/>
              </a:ext>
            </a:extLst>
          </p:cNvPr>
          <p:cNvSpPr/>
          <p:nvPr/>
        </p:nvSpPr>
        <p:spPr>
          <a:xfrm>
            <a:off x="8541302" y="1038998"/>
            <a:ext cx="526040" cy="1810457"/>
          </a:xfrm>
          <a:custGeom>
            <a:avLst/>
            <a:gdLst>
              <a:gd name="connsiteX0" fmla="*/ 95257 w 526040"/>
              <a:gd name="connsiteY0" fmla="*/ -71 h 1810457"/>
              <a:gd name="connsiteX1" fmla="*/ 7974 w 526040"/>
              <a:gd name="connsiteY1" fmla="*/ -71 h 1810457"/>
              <a:gd name="connsiteX2" fmla="*/ 7974 w 526040"/>
              <a:gd name="connsiteY2" fmla="*/ 237926 h 1810457"/>
              <a:gd name="connsiteX3" fmla="*/ 29026 w 526040"/>
              <a:gd name="connsiteY3" fmla="*/ 324397 h 1810457"/>
              <a:gd name="connsiteX4" fmla="*/ 71223 w 526040"/>
              <a:gd name="connsiteY4" fmla="*/ 425957 h 1810457"/>
              <a:gd name="connsiteX5" fmla="*/ 107365 w 526040"/>
              <a:gd name="connsiteY5" fmla="*/ 633775 h 1810457"/>
              <a:gd name="connsiteX6" fmla="*/ 74204 w 526040"/>
              <a:gd name="connsiteY6" fmla="*/ 942972 h 1810457"/>
              <a:gd name="connsiteX7" fmla="*/ 149471 w 526040"/>
              <a:gd name="connsiteY7" fmla="*/ 1060434 h 1810457"/>
              <a:gd name="connsiteX8" fmla="*/ 212720 w 526040"/>
              <a:gd name="connsiteY8" fmla="*/ 1373607 h 1810457"/>
              <a:gd name="connsiteX9" fmla="*/ 254916 w 526040"/>
              <a:gd name="connsiteY9" fmla="*/ 1472999 h 1810457"/>
              <a:gd name="connsiteX10" fmla="*/ 288076 w 526040"/>
              <a:gd name="connsiteY10" fmla="*/ 1810387 h 1810457"/>
              <a:gd name="connsiteX11" fmla="*/ 525983 w 526040"/>
              <a:gd name="connsiteY11" fmla="*/ 1798279 h 1810457"/>
              <a:gd name="connsiteX12" fmla="*/ 483787 w 526040"/>
              <a:gd name="connsiteY12" fmla="*/ 1488088 h 1810457"/>
              <a:gd name="connsiteX13" fmla="*/ 486859 w 526040"/>
              <a:gd name="connsiteY13" fmla="*/ 888758 h 1810457"/>
              <a:gd name="connsiteX14" fmla="*/ 459752 w 526040"/>
              <a:gd name="connsiteY14" fmla="*/ 747171 h 1810457"/>
              <a:gd name="connsiteX15" fmla="*/ 435627 w 526040"/>
              <a:gd name="connsiteY15" fmla="*/ 524264 h 1810457"/>
              <a:gd name="connsiteX16" fmla="*/ 357289 w 526040"/>
              <a:gd name="connsiteY16" fmla="*/ 174948 h 1810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6040" h="1810457">
                <a:moveTo>
                  <a:pt x="95257" y="-71"/>
                </a:moveTo>
                <a:lnTo>
                  <a:pt x="7974" y="-71"/>
                </a:lnTo>
                <a:cubicBezTo>
                  <a:pt x="7974" y="-71"/>
                  <a:pt x="-10097" y="183713"/>
                  <a:pt x="7974" y="237926"/>
                </a:cubicBezTo>
                <a:cubicBezTo>
                  <a:pt x="26045" y="292140"/>
                  <a:pt x="35080" y="284279"/>
                  <a:pt x="29026" y="324397"/>
                </a:cubicBezTo>
                <a:cubicBezTo>
                  <a:pt x="22973" y="364515"/>
                  <a:pt x="71223" y="425957"/>
                  <a:pt x="71223" y="425957"/>
                </a:cubicBezTo>
                <a:cubicBezTo>
                  <a:pt x="71223" y="425957"/>
                  <a:pt x="77186" y="577393"/>
                  <a:pt x="107365" y="633775"/>
                </a:cubicBezTo>
                <a:cubicBezTo>
                  <a:pt x="137544" y="690157"/>
                  <a:pt x="74204" y="942972"/>
                  <a:pt x="74204" y="942972"/>
                </a:cubicBezTo>
                <a:cubicBezTo>
                  <a:pt x="91480" y="986615"/>
                  <a:pt x="117039" y="1026503"/>
                  <a:pt x="149471" y="1060434"/>
                </a:cubicBezTo>
                <a:cubicBezTo>
                  <a:pt x="200702" y="1111576"/>
                  <a:pt x="227809" y="1301323"/>
                  <a:pt x="212720" y="1373607"/>
                </a:cubicBezTo>
                <a:cubicBezTo>
                  <a:pt x="197630" y="1445892"/>
                  <a:pt x="254916" y="1472999"/>
                  <a:pt x="254916" y="1472999"/>
                </a:cubicBezTo>
                <a:cubicBezTo>
                  <a:pt x="254916" y="1472999"/>
                  <a:pt x="279041" y="1810387"/>
                  <a:pt x="288076" y="1810387"/>
                </a:cubicBezTo>
                <a:cubicBezTo>
                  <a:pt x="297112" y="1810387"/>
                  <a:pt x="471769" y="1720031"/>
                  <a:pt x="525983" y="1798279"/>
                </a:cubicBezTo>
                <a:lnTo>
                  <a:pt x="483787" y="1488088"/>
                </a:lnTo>
                <a:lnTo>
                  <a:pt x="486859" y="888758"/>
                </a:lnTo>
                <a:cubicBezTo>
                  <a:pt x="486859" y="888758"/>
                  <a:pt x="429573" y="813402"/>
                  <a:pt x="459752" y="747171"/>
                </a:cubicBezTo>
                <a:cubicBezTo>
                  <a:pt x="489931" y="680940"/>
                  <a:pt x="435627" y="524264"/>
                  <a:pt x="435627" y="524264"/>
                </a:cubicBezTo>
                <a:lnTo>
                  <a:pt x="357289" y="174948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1" name="任意多边形: 形状 550">
            <a:extLst>
              <a:ext uri="{FF2B5EF4-FFF2-40B4-BE49-F238E27FC236}">
                <a16:creationId xmlns:a16="http://schemas.microsoft.com/office/drawing/2014/main" id="{5BC5EA7D-4D7E-866B-76D4-2528523CEC36}"/>
              </a:ext>
            </a:extLst>
          </p:cNvPr>
          <p:cNvSpPr/>
          <p:nvPr/>
        </p:nvSpPr>
        <p:spPr>
          <a:xfrm>
            <a:off x="7906098" y="5788698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2" name="任意多边形: 形状 551">
            <a:extLst>
              <a:ext uri="{FF2B5EF4-FFF2-40B4-BE49-F238E27FC236}">
                <a16:creationId xmlns:a16="http://schemas.microsoft.com/office/drawing/2014/main" id="{77871FBB-F652-93AF-BE64-6CDEA5CFE9F4}"/>
              </a:ext>
            </a:extLst>
          </p:cNvPr>
          <p:cNvSpPr/>
          <p:nvPr/>
        </p:nvSpPr>
        <p:spPr>
          <a:xfrm>
            <a:off x="7906098" y="5788698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3" name="任意多边形: 形状 552">
            <a:extLst>
              <a:ext uri="{FF2B5EF4-FFF2-40B4-BE49-F238E27FC236}">
                <a16:creationId xmlns:a16="http://schemas.microsoft.com/office/drawing/2014/main" id="{2FCFA9A0-8D77-A464-F3E2-F0055349C250}"/>
              </a:ext>
            </a:extLst>
          </p:cNvPr>
          <p:cNvSpPr/>
          <p:nvPr/>
        </p:nvSpPr>
        <p:spPr>
          <a:xfrm>
            <a:off x="7906098" y="5752556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4" name="任意多边形: 形状 553">
            <a:extLst>
              <a:ext uri="{FF2B5EF4-FFF2-40B4-BE49-F238E27FC236}">
                <a16:creationId xmlns:a16="http://schemas.microsoft.com/office/drawing/2014/main" id="{959633C6-6C8A-4A14-A922-4369FB669002}"/>
              </a:ext>
            </a:extLst>
          </p:cNvPr>
          <p:cNvSpPr/>
          <p:nvPr/>
        </p:nvSpPr>
        <p:spPr>
          <a:xfrm>
            <a:off x="8803772" y="1129173"/>
            <a:ext cx="456895" cy="640666"/>
          </a:xfrm>
          <a:custGeom>
            <a:avLst/>
            <a:gdLst>
              <a:gd name="connsiteX0" fmla="*/ 28317 w 456895"/>
              <a:gd name="connsiteY0" fmla="*/ 18000 h 640666"/>
              <a:gd name="connsiteX1" fmla="*/ 217 w 456895"/>
              <a:gd name="connsiteY1" fmla="*/ 149378 h 640666"/>
              <a:gd name="connsiteX2" fmla="*/ 56057 w 456895"/>
              <a:gd name="connsiteY2" fmla="*/ 262503 h 640666"/>
              <a:gd name="connsiteX3" fmla="*/ 89398 w 456895"/>
              <a:gd name="connsiteY3" fmla="*/ 276056 h 640666"/>
              <a:gd name="connsiteX4" fmla="*/ 115149 w 456895"/>
              <a:gd name="connsiteY4" fmla="*/ 326023 h 640666"/>
              <a:gd name="connsiteX5" fmla="*/ 118311 w 456895"/>
              <a:gd name="connsiteY5" fmla="*/ 400296 h 640666"/>
              <a:gd name="connsiteX6" fmla="*/ 123010 w 456895"/>
              <a:gd name="connsiteY6" fmla="*/ 473845 h 640666"/>
              <a:gd name="connsiteX7" fmla="*/ 243725 w 456895"/>
              <a:gd name="connsiteY7" fmla="*/ 495892 h 640666"/>
              <a:gd name="connsiteX8" fmla="*/ 228997 w 456895"/>
              <a:gd name="connsiteY8" fmla="*/ 610011 h 640666"/>
              <a:gd name="connsiteX9" fmla="*/ 233696 w 456895"/>
              <a:gd name="connsiteY9" fmla="*/ 635401 h 640666"/>
              <a:gd name="connsiteX10" fmla="*/ 255381 w 456895"/>
              <a:gd name="connsiteY10" fmla="*/ 640099 h 640666"/>
              <a:gd name="connsiteX11" fmla="*/ 362814 w 456895"/>
              <a:gd name="connsiteY11" fmla="*/ 612993 h 640666"/>
              <a:gd name="connsiteX12" fmla="*/ 412420 w 456895"/>
              <a:gd name="connsiteY12" fmla="*/ 520107 h 640666"/>
              <a:gd name="connsiteX13" fmla="*/ 367242 w 456895"/>
              <a:gd name="connsiteY13" fmla="*/ 400747 h 640666"/>
              <a:gd name="connsiteX14" fmla="*/ 425611 w 456895"/>
              <a:gd name="connsiteY14" fmla="*/ 321054 h 640666"/>
              <a:gd name="connsiteX15" fmla="*/ 436002 w 456895"/>
              <a:gd name="connsiteY15" fmla="*/ 150823 h 640666"/>
              <a:gd name="connsiteX16" fmla="*/ 287096 w 456895"/>
              <a:gd name="connsiteY16" fmla="*/ 59383 h 640666"/>
              <a:gd name="connsiteX17" fmla="*/ 187705 w 456895"/>
              <a:gd name="connsiteY17" fmla="*/ 48541 h 640666"/>
              <a:gd name="connsiteX18" fmla="*/ 141624 w 456895"/>
              <a:gd name="connsiteY18" fmla="*/ -71 h 64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6895" h="640666">
                <a:moveTo>
                  <a:pt x="28317" y="18000"/>
                </a:moveTo>
                <a:cubicBezTo>
                  <a:pt x="20547" y="62184"/>
                  <a:pt x="2927" y="104652"/>
                  <a:pt x="217" y="149378"/>
                </a:cubicBezTo>
                <a:cubicBezTo>
                  <a:pt x="-2494" y="194104"/>
                  <a:pt x="14764" y="244974"/>
                  <a:pt x="56057" y="262503"/>
                </a:cubicBezTo>
                <a:cubicBezTo>
                  <a:pt x="67578" y="265945"/>
                  <a:pt x="78743" y="270484"/>
                  <a:pt x="89398" y="276056"/>
                </a:cubicBezTo>
                <a:cubicBezTo>
                  <a:pt x="105300" y="286809"/>
                  <a:pt x="111806" y="307048"/>
                  <a:pt x="115149" y="326023"/>
                </a:cubicBezTo>
                <a:cubicBezTo>
                  <a:pt x="119586" y="350520"/>
                  <a:pt x="120651" y="375510"/>
                  <a:pt x="118311" y="400296"/>
                </a:cubicBezTo>
                <a:cubicBezTo>
                  <a:pt x="116052" y="425234"/>
                  <a:pt x="110722" y="452069"/>
                  <a:pt x="123010" y="473845"/>
                </a:cubicBezTo>
                <a:cubicBezTo>
                  <a:pt x="144605" y="512427"/>
                  <a:pt x="200897" y="506735"/>
                  <a:pt x="243725" y="495892"/>
                </a:cubicBezTo>
                <a:lnTo>
                  <a:pt x="228997" y="610011"/>
                </a:lnTo>
                <a:cubicBezTo>
                  <a:pt x="227822" y="619047"/>
                  <a:pt x="227100" y="629257"/>
                  <a:pt x="233696" y="635401"/>
                </a:cubicBezTo>
                <a:cubicBezTo>
                  <a:pt x="239991" y="639836"/>
                  <a:pt x="247815" y="641531"/>
                  <a:pt x="255381" y="640099"/>
                </a:cubicBezTo>
                <a:cubicBezTo>
                  <a:pt x="292608" y="637750"/>
                  <a:pt x="330919" y="632600"/>
                  <a:pt x="362814" y="612993"/>
                </a:cubicBezTo>
                <a:cubicBezTo>
                  <a:pt x="394710" y="593386"/>
                  <a:pt x="418473" y="556882"/>
                  <a:pt x="412420" y="520107"/>
                </a:cubicBezTo>
                <a:cubicBezTo>
                  <a:pt x="405372" y="477459"/>
                  <a:pt x="361278" y="443576"/>
                  <a:pt x="367242" y="400747"/>
                </a:cubicBezTo>
                <a:cubicBezTo>
                  <a:pt x="371849" y="367587"/>
                  <a:pt x="404287" y="346534"/>
                  <a:pt x="425611" y="321054"/>
                </a:cubicBezTo>
                <a:cubicBezTo>
                  <a:pt x="464193" y="274430"/>
                  <a:pt x="466271" y="203591"/>
                  <a:pt x="436002" y="150823"/>
                </a:cubicBezTo>
                <a:cubicBezTo>
                  <a:pt x="405733" y="98056"/>
                  <a:pt x="347273" y="65347"/>
                  <a:pt x="287096" y="59383"/>
                </a:cubicBezTo>
                <a:cubicBezTo>
                  <a:pt x="253755" y="56040"/>
                  <a:pt x="219058" y="60106"/>
                  <a:pt x="187705" y="48541"/>
                </a:cubicBezTo>
                <a:cubicBezTo>
                  <a:pt x="165591" y="40429"/>
                  <a:pt x="148543" y="22444"/>
                  <a:pt x="141624" y="-71"/>
                </a:cubicBezTo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5" name="任意多边形: 形状 554">
            <a:extLst>
              <a:ext uri="{FF2B5EF4-FFF2-40B4-BE49-F238E27FC236}">
                <a16:creationId xmlns:a16="http://schemas.microsoft.com/office/drawing/2014/main" id="{88C3528D-5469-8914-5057-92AFBB569E60}"/>
              </a:ext>
            </a:extLst>
          </p:cNvPr>
          <p:cNvSpPr/>
          <p:nvPr/>
        </p:nvSpPr>
        <p:spPr>
          <a:xfrm>
            <a:off x="7781310" y="4843246"/>
            <a:ext cx="978823" cy="377235"/>
          </a:xfrm>
          <a:custGeom>
            <a:avLst/>
            <a:gdLst>
              <a:gd name="connsiteX0" fmla="*/ -58 w 978823"/>
              <a:gd name="connsiteY0" fmla="*/ 321957 h 377235"/>
              <a:gd name="connsiteX1" fmla="*/ 31476 w 978823"/>
              <a:gd name="connsiteY1" fmla="*/ 253287 h 377235"/>
              <a:gd name="connsiteX2" fmla="*/ 240830 w 978823"/>
              <a:gd name="connsiteY2" fmla="*/ 83599 h 377235"/>
              <a:gd name="connsiteX3" fmla="*/ 463738 w 978823"/>
              <a:gd name="connsiteY3" fmla="*/ 24054 h 377235"/>
              <a:gd name="connsiteX4" fmla="*/ 927624 w 978823"/>
              <a:gd name="connsiteY4" fmla="*/ -71 h 377235"/>
              <a:gd name="connsiteX5" fmla="*/ 978765 w 978823"/>
              <a:gd name="connsiteY5" fmla="*/ 120464 h 377235"/>
              <a:gd name="connsiteX6" fmla="*/ 426873 w 978823"/>
              <a:gd name="connsiteY6" fmla="*/ 241631 h 377235"/>
              <a:gd name="connsiteX7" fmla="*/ 240830 w 978823"/>
              <a:gd name="connsiteY7" fmla="*/ 377164 h 377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8823" h="377235">
                <a:moveTo>
                  <a:pt x="-58" y="321957"/>
                </a:moveTo>
                <a:lnTo>
                  <a:pt x="31476" y="253287"/>
                </a:lnTo>
                <a:cubicBezTo>
                  <a:pt x="31476" y="253287"/>
                  <a:pt x="201706" y="94712"/>
                  <a:pt x="240830" y="83599"/>
                </a:cubicBezTo>
                <a:cubicBezTo>
                  <a:pt x="279954" y="72485"/>
                  <a:pt x="439613" y="24054"/>
                  <a:pt x="463738" y="24054"/>
                </a:cubicBezTo>
                <a:cubicBezTo>
                  <a:pt x="487863" y="24054"/>
                  <a:pt x="927624" y="-71"/>
                  <a:pt x="927624" y="-71"/>
                </a:cubicBezTo>
                <a:lnTo>
                  <a:pt x="978765" y="120464"/>
                </a:lnTo>
                <a:lnTo>
                  <a:pt x="426873" y="241631"/>
                </a:lnTo>
                <a:lnTo>
                  <a:pt x="240830" y="377164"/>
                </a:ln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6" name="任意多边形: 形状 555">
            <a:extLst>
              <a:ext uri="{FF2B5EF4-FFF2-40B4-BE49-F238E27FC236}">
                <a16:creationId xmlns:a16="http://schemas.microsoft.com/office/drawing/2014/main" id="{84F72323-8819-47CD-0F8B-3A6270007ED2}"/>
              </a:ext>
            </a:extLst>
          </p:cNvPr>
          <p:cNvSpPr/>
          <p:nvPr/>
        </p:nvSpPr>
        <p:spPr>
          <a:xfrm>
            <a:off x="8776625" y="3074627"/>
            <a:ext cx="330655" cy="566616"/>
          </a:xfrm>
          <a:custGeom>
            <a:avLst/>
            <a:gdLst>
              <a:gd name="connsiteX0" fmla="*/ 330597 w 330655"/>
              <a:gd name="connsiteY0" fmla="*/ 241265 h 566616"/>
              <a:gd name="connsiteX1" fmla="*/ 301774 w 330655"/>
              <a:gd name="connsiteY1" fmla="*/ 463089 h 566616"/>
              <a:gd name="connsiteX2" fmla="*/ 290660 w 330655"/>
              <a:gd name="connsiteY2" fmla="*/ 548475 h 566616"/>
              <a:gd name="connsiteX3" fmla="*/ 161180 w 330655"/>
              <a:gd name="connsiteY3" fmla="*/ 566546 h 566616"/>
              <a:gd name="connsiteX4" fmla="*/ 127387 w 330655"/>
              <a:gd name="connsiteY4" fmla="*/ 490467 h 566616"/>
              <a:gd name="connsiteX5" fmla="*/ 19774 w 330655"/>
              <a:gd name="connsiteY5" fmla="*/ 12395 h 566616"/>
              <a:gd name="connsiteX6" fmla="*/ 128200 w 330655"/>
              <a:gd name="connsiteY6" fmla="*/ 165999 h 566616"/>
              <a:gd name="connsiteX7" fmla="*/ 227592 w 330655"/>
              <a:gd name="connsiteY7" fmla="*/ 117749 h 56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655" h="566616">
                <a:moveTo>
                  <a:pt x="330597" y="241265"/>
                </a:moveTo>
                <a:lnTo>
                  <a:pt x="301774" y="463089"/>
                </a:lnTo>
                <a:lnTo>
                  <a:pt x="290660" y="548475"/>
                </a:lnTo>
                <a:lnTo>
                  <a:pt x="161180" y="566546"/>
                </a:lnTo>
                <a:cubicBezTo>
                  <a:pt x="161180" y="566546"/>
                  <a:pt x="147175" y="536548"/>
                  <a:pt x="127387" y="490467"/>
                </a:cubicBezTo>
                <a:cubicBezTo>
                  <a:pt x="67301" y="350596"/>
                  <a:pt x="-45825" y="62181"/>
                  <a:pt x="19774" y="12395"/>
                </a:cubicBezTo>
                <a:cubicBezTo>
                  <a:pt x="106967" y="-53927"/>
                  <a:pt x="128200" y="165999"/>
                  <a:pt x="128200" y="165999"/>
                </a:cubicBezTo>
                <a:lnTo>
                  <a:pt x="227592" y="117749"/>
                </a:ln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7" name="任意多边形: 形状 556">
            <a:extLst>
              <a:ext uri="{FF2B5EF4-FFF2-40B4-BE49-F238E27FC236}">
                <a16:creationId xmlns:a16="http://schemas.microsoft.com/office/drawing/2014/main" id="{D98DA720-849E-5FA7-4650-D5B66C6F8AF9}"/>
              </a:ext>
            </a:extLst>
          </p:cNvPr>
          <p:cNvSpPr/>
          <p:nvPr/>
        </p:nvSpPr>
        <p:spPr>
          <a:xfrm>
            <a:off x="8431781" y="3728617"/>
            <a:ext cx="653904" cy="987859"/>
          </a:xfrm>
          <a:custGeom>
            <a:avLst/>
            <a:gdLst>
              <a:gd name="connsiteX0" fmla="*/ 0 w 653904"/>
              <a:gd name="connsiteY0" fmla="*/ 0 h 987859"/>
              <a:gd name="connsiteX1" fmla="*/ 653904 w 653904"/>
              <a:gd name="connsiteY1" fmla="*/ 0 h 987859"/>
              <a:gd name="connsiteX2" fmla="*/ 653904 w 653904"/>
              <a:gd name="connsiteY2" fmla="*/ 987859 h 987859"/>
              <a:gd name="connsiteX3" fmla="*/ 0 w 653904"/>
              <a:gd name="connsiteY3" fmla="*/ 98785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0" y="0"/>
                </a:moveTo>
                <a:lnTo>
                  <a:pt x="653904" y="0"/>
                </a:lnTo>
                <a:lnTo>
                  <a:pt x="653904" y="987859"/>
                </a:lnTo>
                <a:lnTo>
                  <a:pt x="0" y="987859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8" name="任意多边形: 形状 557">
            <a:extLst>
              <a:ext uri="{FF2B5EF4-FFF2-40B4-BE49-F238E27FC236}">
                <a16:creationId xmlns:a16="http://schemas.microsoft.com/office/drawing/2014/main" id="{C5AA423B-4F24-B99A-000E-5E694ADB51BD}"/>
              </a:ext>
            </a:extLst>
          </p:cNvPr>
          <p:cNvSpPr/>
          <p:nvPr/>
        </p:nvSpPr>
        <p:spPr>
          <a:xfrm>
            <a:off x="8431781" y="3728617"/>
            <a:ext cx="653904" cy="987859"/>
          </a:xfrm>
          <a:custGeom>
            <a:avLst/>
            <a:gdLst>
              <a:gd name="connsiteX0" fmla="*/ 0 w 653904"/>
              <a:gd name="connsiteY0" fmla="*/ 0 h 987859"/>
              <a:gd name="connsiteX1" fmla="*/ 653904 w 653904"/>
              <a:gd name="connsiteY1" fmla="*/ 0 h 987859"/>
              <a:gd name="connsiteX2" fmla="*/ 653904 w 653904"/>
              <a:gd name="connsiteY2" fmla="*/ 987859 h 987859"/>
              <a:gd name="connsiteX3" fmla="*/ 0 w 653904"/>
              <a:gd name="connsiteY3" fmla="*/ 98785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0" y="0"/>
                </a:moveTo>
                <a:lnTo>
                  <a:pt x="653904" y="0"/>
                </a:lnTo>
                <a:lnTo>
                  <a:pt x="653904" y="987859"/>
                </a:lnTo>
                <a:lnTo>
                  <a:pt x="0" y="987859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9" name="任意多边形: 形状 558">
            <a:extLst>
              <a:ext uri="{FF2B5EF4-FFF2-40B4-BE49-F238E27FC236}">
                <a16:creationId xmlns:a16="http://schemas.microsoft.com/office/drawing/2014/main" id="{F6632EF5-40ED-2368-11D1-E305E5F583FB}"/>
              </a:ext>
            </a:extLst>
          </p:cNvPr>
          <p:cNvSpPr/>
          <p:nvPr/>
        </p:nvSpPr>
        <p:spPr>
          <a:xfrm rot="504600">
            <a:off x="8656954" y="3728975"/>
            <a:ext cx="653904" cy="987859"/>
          </a:xfrm>
          <a:custGeom>
            <a:avLst/>
            <a:gdLst>
              <a:gd name="connsiteX0" fmla="*/ -58 w 653904"/>
              <a:gd name="connsiteY0" fmla="*/ -71 h 987859"/>
              <a:gd name="connsiteX1" fmla="*/ 653846 w 653904"/>
              <a:gd name="connsiteY1" fmla="*/ -71 h 987859"/>
              <a:gd name="connsiteX2" fmla="*/ 653846 w 653904"/>
              <a:gd name="connsiteY2" fmla="*/ 987789 h 987859"/>
              <a:gd name="connsiteX3" fmla="*/ -58 w 653904"/>
              <a:gd name="connsiteY3" fmla="*/ 98778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-58" y="-71"/>
                </a:moveTo>
                <a:lnTo>
                  <a:pt x="653846" y="-71"/>
                </a:lnTo>
                <a:lnTo>
                  <a:pt x="653846" y="987789"/>
                </a:lnTo>
                <a:lnTo>
                  <a:pt x="-58" y="987789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0" name="任意多边形: 形状 559">
            <a:extLst>
              <a:ext uri="{FF2B5EF4-FFF2-40B4-BE49-F238E27FC236}">
                <a16:creationId xmlns:a16="http://schemas.microsoft.com/office/drawing/2014/main" id="{900C5C66-C439-8C03-C960-3E8F114B2AC8}"/>
              </a:ext>
            </a:extLst>
          </p:cNvPr>
          <p:cNvSpPr/>
          <p:nvPr/>
        </p:nvSpPr>
        <p:spPr>
          <a:xfrm rot="504600">
            <a:off x="8754613" y="3801546"/>
            <a:ext cx="336575" cy="508431"/>
          </a:xfrm>
          <a:custGeom>
            <a:avLst/>
            <a:gdLst>
              <a:gd name="connsiteX0" fmla="*/ -58 w 336575"/>
              <a:gd name="connsiteY0" fmla="*/ -71 h 508431"/>
              <a:gd name="connsiteX1" fmla="*/ 336517 w 336575"/>
              <a:gd name="connsiteY1" fmla="*/ -71 h 508431"/>
              <a:gd name="connsiteX2" fmla="*/ 336517 w 336575"/>
              <a:gd name="connsiteY2" fmla="*/ 508361 h 508431"/>
              <a:gd name="connsiteX3" fmla="*/ -58 w 336575"/>
              <a:gd name="connsiteY3" fmla="*/ 508361 h 508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575" h="508431">
                <a:moveTo>
                  <a:pt x="-58" y="-71"/>
                </a:moveTo>
                <a:lnTo>
                  <a:pt x="336517" y="-71"/>
                </a:lnTo>
                <a:lnTo>
                  <a:pt x="336517" y="508361"/>
                </a:lnTo>
                <a:lnTo>
                  <a:pt x="-58" y="50836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1" name="任意多边形: 形状 560">
            <a:extLst>
              <a:ext uri="{FF2B5EF4-FFF2-40B4-BE49-F238E27FC236}">
                <a16:creationId xmlns:a16="http://schemas.microsoft.com/office/drawing/2014/main" id="{38F095AF-FF71-E82D-966C-612E5AAD3C32}"/>
              </a:ext>
            </a:extLst>
          </p:cNvPr>
          <p:cNvSpPr/>
          <p:nvPr/>
        </p:nvSpPr>
        <p:spPr>
          <a:xfrm rot="504600">
            <a:off x="8673279" y="4454990"/>
            <a:ext cx="407775" cy="110414"/>
          </a:xfrm>
          <a:custGeom>
            <a:avLst/>
            <a:gdLst>
              <a:gd name="connsiteX0" fmla="*/ -58 w 407775"/>
              <a:gd name="connsiteY0" fmla="*/ -71 h 110414"/>
              <a:gd name="connsiteX1" fmla="*/ 407717 w 407775"/>
              <a:gd name="connsiteY1" fmla="*/ -71 h 110414"/>
              <a:gd name="connsiteX2" fmla="*/ 407717 w 407775"/>
              <a:gd name="connsiteY2" fmla="*/ 110344 h 110414"/>
              <a:gd name="connsiteX3" fmla="*/ -58 w 407775"/>
              <a:gd name="connsiteY3" fmla="*/ 110344 h 11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775" h="110414">
                <a:moveTo>
                  <a:pt x="-58" y="-71"/>
                </a:moveTo>
                <a:lnTo>
                  <a:pt x="407717" y="-71"/>
                </a:lnTo>
                <a:lnTo>
                  <a:pt x="407717" y="110344"/>
                </a:lnTo>
                <a:lnTo>
                  <a:pt x="-58" y="110344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2" name="任意多边形: 形状 561">
            <a:extLst>
              <a:ext uri="{FF2B5EF4-FFF2-40B4-BE49-F238E27FC236}">
                <a16:creationId xmlns:a16="http://schemas.microsoft.com/office/drawing/2014/main" id="{E26D5CE7-F610-5FF4-F207-95A4F26F6244}"/>
              </a:ext>
            </a:extLst>
          </p:cNvPr>
          <p:cNvSpPr/>
          <p:nvPr/>
        </p:nvSpPr>
        <p:spPr>
          <a:xfrm>
            <a:off x="8879132" y="480329"/>
            <a:ext cx="755916" cy="755916"/>
          </a:xfrm>
          <a:custGeom>
            <a:avLst/>
            <a:gdLst>
              <a:gd name="connsiteX0" fmla="*/ 755916 w 755916"/>
              <a:gd name="connsiteY0" fmla="*/ 377958 h 755916"/>
              <a:gd name="connsiteX1" fmla="*/ 377958 w 755916"/>
              <a:gd name="connsiteY1" fmla="*/ 755916 h 755916"/>
              <a:gd name="connsiteX2" fmla="*/ 0 w 755916"/>
              <a:gd name="connsiteY2" fmla="*/ 377958 h 755916"/>
              <a:gd name="connsiteX3" fmla="*/ 377958 w 755916"/>
              <a:gd name="connsiteY3" fmla="*/ 0 h 755916"/>
              <a:gd name="connsiteX4" fmla="*/ 755916 w 755916"/>
              <a:gd name="connsiteY4" fmla="*/ 377958 h 7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16" h="755916">
                <a:moveTo>
                  <a:pt x="755916" y="377958"/>
                </a:moveTo>
                <a:cubicBezTo>
                  <a:pt x="755916" y="586699"/>
                  <a:pt x="586699" y="755916"/>
                  <a:pt x="377958" y="755916"/>
                </a:cubicBezTo>
                <a:cubicBezTo>
                  <a:pt x="169218" y="755916"/>
                  <a:pt x="0" y="586699"/>
                  <a:pt x="0" y="377958"/>
                </a:cubicBezTo>
                <a:cubicBezTo>
                  <a:pt x="0" y="169218"/>
                  <a:pt x="169217" y="0"/>
                  <a:pt x="377958" y="0"/>
                </a:cubicBezTo>
                <a:cubicBezTo>
                  <a:pt x="586698" y="0"/>
                  <a:pt x="755916" y="169218"/>
                  <a:pt x="755916" y="377958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3" name="任意多边形: 形状 562">
            <a:extLst>
              <a:ext uri="{FF2B5EF4-FFF2-40B4-BE49-F238E27FC236}">
                <a16:creationId xmlns:a16="http://schemas.microsoft.com/office/drawing/2014/main" id="{E18CB2DF-FFFC-B4AD-D00C-797BF53BB525}"/>
              </a:ext>
            </a:extLst>
          </p:cNvPr>
          <p:cNvSpPr/>
          <p:nvPr/>
        </p:nvSpPr>
        <p:spPr>
          <a:xfrm>
            <a:off x="8879132" y="471293"/>
            <a:ext cx="755916" cy="755916"/>
          </a:xfrm>
          <a:custGeom>
            <a:avLst/>
            <a:gdLst>
              <a:gd name="connsiteX0" fmla="*/ 755916 w 755916"/>
              <a:gd name="connsiteY0" fmla="*/ 377958 h 755916"/>
              <a:gd name="connsiteX1" fmla="*/ 377958 w 755916"/>
              <a:gd name="connsiteY1" fmla="*/ 755916 h 755916"/>
              <a:gd name="connsiteX2" fmla="*/ 0 w 755916"/>
              <a:gd name="connsiteY2" fmla="*/ 377958 h 755916"/>
              <a:gd name="connsiteX3" fmla="*/ 377958 w 755916"/>
              <a:gd name="connsiteY3" fmla="*/ 0 h 755916"/>
              <a:gd name="connsiteX4" fmla="*/ 755916 w 755916"/>
              <a:gd name="connsiteY4" fmla="*/ 377958 h 7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16" h="755916">
                <a:moveTo>
                  <a:pt x="755916" y="377958"/>
                </a:moveTo>
                <a:cubicBezTo>
                  <a:pt x="755916" y="586699"/>
                  <a:pt x="586699" y="755916"/>
                  <a:pt x="377958" y="755916"/>
                </a:cubicBezTo>
                <a:cubicBezTo>
                  <a:pt x="169218" y="755916"/>
                  <a:pt x="0" y="586699"/>
                  <a:pt x="0" y="377958"/>
                </a:cubicBezTo>
                <a:cubicBezTo>
                  <a:pt x="0" y="169218"/>
                  <a:pt x="169217" y="0"/>
                  <a:pt x="377958" y="0"/>
                </a:cubicBezTo>
                <a:cubicBezTo>
                  <a:pt x="586698" y="0"/>
                  <a:pt x="755916" y="169218"/>
                  <a:pt x="755916" y="377958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4" name="任意多边形: 形状 563">
            <a:extLst>
              <a:ext uri="{FF2B5EF4-FFF2-40B4-BE49-F238E27FC236}">
                <a16:creationId xmlns:a16="http://schemas.microsoft.com/office/drawing/2014/main" id="{C5BF58B4-35A2-D997-24EF-3DE2C8241BE7}"/>
              </a:ext>
            </a:extLst>
          </p:cNvPr>
          <p:cNvSpPr/>
          <p:nvPr/>
        </p:nvSpPr>
        <p:spPr>
          <a:xfrm>
            <a:off x="8730538" y="196899"/>
            <a:ext cx="1042643" cy="949622"/>
          </a:xfrm>
          <a:custGeom>
            <a:avLst/>
            <a:gdLst>
              <a:gd name="connsiteX0" fmla="*/ 214857 w 1042643"/>
              <a:gd name="connsiteY0" fmla="*/ 932384 h 949622"/>
              <a:gd name="connsiteX1" fmla="*/ 217477 w 1042643"/>
              <a:gd name="connsiteY1" fmla="*/ 903200 h 949622"/>
              <a:gd name="connsiteX2" fmla="*/ 305935 w 1042643"/>
              <a:gd name="connsiteY2" fmla="*/ 872207 h 949622"/>
              <a:gd name="connsiteX3" fmla="*/ 530469 w 1042643"/>
              <a:gd name="connsiteY3" fmla="*/ 827030 h 949622"/>
              <a:gd name="connsiteX4" fmla="*/ 620825 w 1042643"/>
              <a:gd name="connsiteY4" fmla="*/ 765588 h 949622"/>
              <a:gd name="connsiteX5" fmla="*/ 701242 w 1042643"/>
              <a:gd name="connsiteY5" fmla="*/ 828385 h 949622"/>
              <a:gd name="connsiteX6" fmla="*/ 776598 w 1042643"/>
              <a:gd name="connsiteY6" fmla="*/ 819349 h 949622"/>
              <a:gd name="connsiteX7" fmla="*/ 886471 w 1042643"/>
              <a:gd name="connsiteY7" fmla="*/ 818446 h 949622"/>
              <a:gd name="connsiteX8" fmla="*/ 988031 w 1042643"/>
              <a:gd name="connsiteY8" fmla="*/ 784924 h 949622"/>
              <a:gd name="connsiteX9" fmla="*/ 1013330 w 1042643"/>
              <a:gd name="connsiteY9" fmla="*/ 642794 h 949622"/>
              <a:gd name="connsiteX10" fmla="*/ 1026251 w 1042643"/>
              <a:gd name="connsiteY10" fmla="*/ 451782 h 949622"/>
              <a:gd name="connsiteX11" fmla="*/ 1022908 w 1042643"/>
              <a:gd name="connsiteY11" fmla="*/ 265740 h 949622"/>
              <a:gd name="connsiteX12" fmla="*/ 875357 w 1042643"/>
              <a:gd name="connsiteY12" fmla="*/ 161560 h 949622"/>
              <a:gd name="connsiteX13" fmla="*/ 762774 w 1042643"/>
              <a:gd name="connsiteY13" fmla="*/ 33977 h 949622"/>
              <a:gd name="connsiteX14" fmla="*/ 554956 w 1042643"/>
              <a:gd name="connsiteY14" fmla="*/ 5154 h 949622"/>
              <a:gd name="connsiteX15" fmla="*/ 400447 w 1042643"/>
              <a:gd name="connsiteY15" fmla="*/ 21599 h 949622"/>
              <a:gd name="connsiteX16" fmla="*/ 286328 w 1042643"/>
              <a:gd name="connsiteY16" fmla="*/ 54398 h 949622"/>
              <a:gd name="connsiteX17" fmla="*/ 162993 w 1042643"/>
              <a:gd name="connsiteY17" fmla="*/ 233121 h 949622"/>
              <a:gd name="connsiteX18" fmla="*/ 77697 w 1042643"/>
              <a:gd name="connsiteY18" fmla="*/ 279745 h 949622"/>
              <a:gd name="connsiteX19" fmla="*/ 18514 w 1042643"/>
              <a:gd name="connsiteY19" fmla="*/ 352029 h 949622"/>
              <a:gd name="connsiteX20" fmla="*/ 37579 w 1042643"/>
              <a:gd name="connsiteY20" fmla="*/ 430278 h 949622"/>
              <a:gd name="connsiteX21" fmla="*/ 11195 w 1042643"/>
              <a:gd name="connsiteY21" fmla="*/ 619573 h 949622"/>
              <a:gd name="connsiteX22" fmla="*/ 40109 w 1042643"/>
              <a:gd name="connsiteY22" fmla="*/ 800284 h 949622"/>
              <a:gd name="connsiteX23" fmla="*/ 71281 w 1042643"/>
              <a:gd name="connsiteY23" fmla="*/ 824138 h 949622"/>
              <a:gd name="connsiteX24" fmla="*/ 101279 w 1042643"/>
              <a:gd name="connsiteY24" fmla="*/ 949552 h 94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42643" h="949622">
                <a:moveTo>
                  <a:pt x="214857" y="932384"/>
                </a:moveTo>
                <a:cubicBezTo>
                  <a:pt x="212287" y="922649"/>
                  <a:pt x="213214" y="912321"/>
                  <a:pt x="217477" y="903200"/>
                </a:cubicBezTo>
                <a:cubicBezTo>
                  <a:pt x="231844" y="873292"/>
                  <a:pt x="272775" y="870671"/>
                  <a:pt x="305935" y="872207"/>
                </a:cubicBezTo>
                <a:cubicBezTo>
                  <a:pt x="383912" y="875822"/>
                  <a:pt x="469479" y="876273"/>
                  <a:pt x="530469" y="827030"/>
                </a:cubicBezTo>
                <a:cubicBezTo>
                  <a:pt x="555769" y="806790"/>
                  <a:pt x="584050" y="755920"/>
                  <a:pt x="620825" y="765588"/>
                </a:cubicBezTo>
                <a:cubicBezTo>
                  <a:pt x="653534" y="774171"/>
                  <a:pt x="667177" y="818536"/>
                  <a:pt x="701242" y="828385"/>
                </a:cubicBezTo>
                <a:cubicBezTo>
                  <a:pt x="725909" y="835523"/>
                  <a:pt x="751480" y="824138"/>
                  <a:pt x="776598" y="819349"/>
                </a:cubicBezTo>
                <a:cubicBezTo>
                  <a:pt x="812740" y="812211"/>
                  <a:pt x="849787" y="818175"/>
                  <a:pt x="886471" y="818446"/>
                </a:cubicBezTo>
                <a:cubicBezTo>
                  <a:pt x="923155" y="818717"/>
                  <a:pt x="963002" y="811759"/>
                  <a:pt x="988031" y="784924"/>
                </a:cubicBezTo>
                <a:cubicBezTo>
                  <a:pt x="1021824" y="748782"/>
                  <a:pt x="1016312" y="692309"/>
                  <a:pt x="1013330" y="642794"/>
                </a:cubicBezTo>
                <a:cubicBezTo>
                  <a:pt x="1009624" y="578834"/>
                  <a:pt x="1013965" y="514661"/>
                  <a:pt x="1026251" y="451782"/>
                </a:cubicBezTo>
                <a:cubicBezTo>
                  <a:pt x="1038540" y="389256"/>
                  <a:pt x="1057424" y="319321"/>
                  <a:pt x="1022908" y="265740"/>
                </a:cubicBezTo>
                <a:cubicBezTo>
                  <a:pt x="990018" y="214689"/>
                  <a:pt x="921890" y="200684"/>
                  <a:pt x="875357" y="161560"/>
                </a:cubicBezTo>
                <a:cubicBezTo>
                  <a:pt x="831806" y="125417"/>
                  <a:pt x="808765" y="67499"/>
                  <a:pt x="762774" y="33977"/>
                </a:cubicBezTo>
                <a:cubicBezTo>
                  <a:pt x="704856" y="-8219"/>
                  <a:pt x="626156" y="-2165"/>
                  <a:pt x="554956" y="5154"/>
                </a:cubicBezTo>
                <a:lnTo>
                  <a:pt x="400447" y="21599"/>
                </a:lnTo>
                <a:cubicBezTo>
                  <a:pt x="360601" y="25845"/>
                  <a:pt x="319127" y="30634"/>
                  <a:pt x="286328" y="54398"/>
                </a:cubicBezTo>
                <a:cubicBezTo>
                  <a:pt x="227145" y="97226"/>
                  <a:pt x="219013" y="186227"/>
                  <a:pt x="162993" y="233121"/>
                </a:cubicBezTo>
                <a:cubicBezTo>
                  <a:pt x="138054" y="253903"/>
                  <a:pt x="106159" y="264204"/>
                  <a:pt x="77697" y="279745"/>
                </a:cubicBezTo>
                <a:cubicBezTo>
                  <a:pt x="49234" y="295286"/>
                  <a:pt x="21767" y="319863"/>
                  <a:pt x="18514" y="352029"/>
                </a:cubicBezTo>
                <a:cubicBezTo>
                  <a:pt x="15803" y="379136"/>
                  <a:pt x="30441" y="404165"/>
                  <a:pt x="37579" y="430278"/>
                </a:cubicBezTo>
                <a:cubicBezTo>
                  <a:pt x="54475" y="492623"/>
                  <a:pt x="28092" y="556776"/>
                  <a:pt x="11195" y="619573"/>
                </a:cubicBezTo>
                <a:cubicBezTo>
                  <a:pt x="-5701" y="682370"/>
                  <a:pt x="-8955" y="758630"/>
                  <a:pt x="40109" y="800284"/>
                </a:cubicBezTo>
                <a:cubicBezTo>
                  <a:pt x="50048" y="808778"/>
                  <a:pt x="61613" y="815283"/>
                  <a:pt x="71281" y="824138"/>
                </a:cubicBezTo>
                <a:cubicBezTo>
                  <a:pt x="104442" y="854407"/>
                  <a:pt x="108960" y="905458"/>
                  <a:pt x="101279" y="949552"/>
                </a:cubicBezTo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5" name="任意多边形: 形状 564">
            <a:extLst>
              <a:ext uri="{FF2B5EF4-FFF2-40B4-BE49-F238E27FC236}">
                <a16:creationId xmlns:a16="http://schemas.microsoft.com/office/drawing/2014/main" id="{E52B34BE-9841-2A68-EE8F-D2DEA5CD6608}"/>
              </a:ext>
            </a:extLst>
          </p:cNvPr>
          <p:cNvSpPr/>
          <p:nvPr/>
        </p:nvSpPr>
        <p:spPr>
          <a:xfrm>
            <a:off x="9278866" y="1276182"/>
            <a:ext cx="18071" cy="45177"/>
          </a:xfrm>
          <a:custGeom>
            <a:avLst/>
            <a:gdLst>
              <a:gd name="connsiteX0" fmla="*/ 18071 w 18071"/>
              <a:gd name="connsiteY0" fmla="*/ 22589 h 45177"/>
              <a:gd name="connsiteX1" fmla="*/ 9035 w 18071"/>
              <a:gd name="connsiteY1" fmla="*/ 45178 h 45177"/>
              <a:gd name="connsiteX2" fmla="*/ 0 w 18071"/>
              <a:gd name="connsiteY2" fmla="*/ 22589 h 45177"/>
              <a:gd name="connsiteX3" fmla="*/ 9035 w 18071"/>
              <a:gd name="connsiteY3" fmla="*/ 0 h 45177"/>
              <a:gd name="connsiteX4" fmla="*/ 18071 w 18071"/>
              <a:gd name="connsiteY4" fmla="*/ 22589 h 4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" h="45177">
                <a:moveTo>
                  <a:pt x="18071" y="22589"/>
                </a:moveTo>
                <a:cubicBezTo>
                  <a:pt x="18071" y="35064"/>
                  <a:pt x="14026" y="45178"/>
                  <a:pt x="9035" y="45178"/>
                </a:cubicBezTo>
                <a:cubicBezTo>
                  <a:pt x="4045" y="45178"/>
                  <a:pt x="0" y="35064"/>
                  <a:pt x="0" y="22589"/>
                </a:cubicBezTo>
                <a:cubicBezTo>
                  <a:pt x="0" y="10113"/>
                  <a:pt x="4045" y="0"/>
                  <a:pt x="9035" y="0"/>
                </a:cubicBezTo>
                <a:cubicBezTo>
                  <a:pt x="14026" y="0"/>
                  <a:pt x="18071" y="10113"/>
                  <a:pt x="18071" y="22589"/>
                </a:cubicBez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6" name="任意多边形: 形状 565">
            <a:extLst>
              <a:ext uri="{FF2B5EF4-FFF2-40B4-BE49-F238E27FC236}">
                <a16:creationId xmlns:a16="http://schemas.microsoft.com/office/drawing/2014/main" id="{915B8767-411D-6A44-AE1F-7E16F7652F6D}"/>
              </a:ext>
            </a:extLst>
          </p:cNvPr>
          <p:cNvSpPr/>
          <p:nvPr/>
        </p:nvSpPr>
        <p:spPr>
          <a:xfrm>
            <a:off x="9278866" y="1370333"/>
            <a:ext cx="18071" cy="45177"/>
          </a:xfrm>
          <a:custGeom>
            <a:avLst/>
            <a:gdLst>
              <a:gd name="connsiteX0" fmla="*/ 18071 w 18071"/>
              <a:gd name="connsiteY0" fmla="*/ 22589 h 45177"/>
              <a:gd name="connsiteX1" fmla="*/ 9035 w 18071"/>
              <a:gd name="connsiteY1" fmla="*/ 45178 h 45177"/>
              <a:gd name="connsiteX2" fmla="*/ 0 w 18071"/>
              <a:gd name="connsiteY2" fmla="*/ 22589 h 45177"/>
              <a:gd name="connsiteX3" fmla="*/ 9035 w 18071"/>
              <a:gd name="connsiteY3" fmla="*/ 0 h 45177"/>
              <a:gd name="connsiteX4" fmla="*/ 18071 w 18071"/>
              <a:gd name="connsiteY4" fmla="*/ 22589 h 4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" h="45177">
                <a:moveTo>
                  <a:pt x="18071" y="22589"/>
                </a:moveTo>
                <a:cubicBezTo>
                  <a:pt x="18071" y="35064"/>
                  <a:pt x="14026" y="45178"/>
                  <a:pt x="9035" y="45178"/>
                </a:cubicBezTo>
                <a:cubicBezTo>
                  <a:pt x="4045" y="45178"/>
                  <a:pt x="0" y="35064"/>
                  <a:pt x="0" y="22589"/>
                </a:cubicBezTo>
                <a:cubicBezTo>
                  <a:pt x="0" y="10113"/>
                  <a:pt x="4045" y="0"/>
                  <a:pt x="9035" y="0"/>
                </a:cubicBezTo>
                <a:cubicBezTo>
                  <a:pt x="14026" y="0"/>
                  <a:pt x="18071" y="10113"/>
                  <a:pt x="18071" y="22589"/>
                </a:cubicBez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7" name="任意多边形: 形状 566">
            <a:extLst>
              <a:ext uri="{FF2B5EF4-FFF2-40B4-BE49-F238E27FC236}">
                <a16:creationId xmlns:a16="http://schemas.microsoft.com/office/drawing/2014/main" id="{C87B6793-F489-A57C-36D8-B754758B5B5E}"/>
              </a:ext>
            </a:extLst>
          </p:cNvPr>
          <p:cNvSpPr/>
          <p:nvPr/>
        </p:nvSpPr>
        <p:spPr>
          <a:xfrm>
            <a:off x="8999576" y="3168050"/>
            <a:ext cx="107704" cy="217684"/>
          </a:xfrm>
          <a:custGeom>
            <a:avLst/>
            <a:gdLst>
              <a:gd name="connsiteX0" fmla="*/ 87859 w 107704"/>
              <a:gd name="connsiteY0" fmla="*/ 211543 h 217684"/>
              <a:gd name="connsiteX1" fmla="*/ 107647 w 107704"/>
              <a:gd name="connsiteY1" fmla="*/ 134198 h 217684"/>
              <a:gd name="connsiteX2" fmla="*/ -58 w 107704"/>
              <a:gd name="connsiteY2" fmla="*/ -71 h 217684"/>
              <a:gd name="connsiteX3" fmla="*/ 87859 w 107704"/>
              <a:gd name="connsiteY3" fmla="*/ 211543 h 217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704" h="217684">
                <a:moveTo>
                  <a:pt x="87859" y="211543"/>
                </a:moveTo>
                <a:cubicBezTo>
                  <a:pt x="97526" y="200429"/>
                  <a:pt x="103942" y="171876"/>
                  <a:pt x="107647" y="134198"/>
                </a:cubicBezTo>
                <a:lnTo>
                  <a:pt x="-58" y="-71"/>
                </a:lnTo>
                <a:cubicBezTo>
                  <a:pt x="-58" y="-71"/>
                  <a:pt x="45572" y="260244"/>
                  <a:pt x="87859" y="211543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8" name="任意多边形: 形状 567">
            <a:extLst>
              <a:ext uri="{FF2B5EF4-FFF2-40B4-BE49-F238E27FC236}">
                <a16:creationId xmlns:a16="http://schemas.microsoft.com/office/drawing/2014/main" id="{2EECCDFB-8A25-3147-6FDB-1CF5D6673A18}"/>
              </a:ext>
            </a:extLst>
          </p:cNvPr>
          <p:cNvSpPr/>
          <p:nvPr/>
        </p:nvSpPr>
        <p:spPr>
          <a:xfrm>
            <a:off x="7717648" y="4995055"/>
            <a:ext cx="1573026" cy="850081"/>
          </a:xfrm>
          <a:custGeom>
            <a:avLst/>
            <a:gdLst>
              <a:gd name="connsiteX0" fmla="*/ 1491225 w 1573026"/>
              <a:gd name="connsiteY0" fmla="*/ 603856 h 850081"/>
              <a:gd name="connsiteX1" fmla="*/ 762325 w 1573026"/>
              <a:gd name="connsiteY1" fmla="*/ 847816 h 850081"/>
              <a:gd name="connsiteX2" fmla="*/ 355 w 1573026"/>
              <a:gd name="connsiteY2" fmla="*/ 474376 h 850081"/>
              <a:gd name="connsiteX3" fmla="*/ 78603 w 1573026"/>
              <a:gd name="connsiteY3" fmla="*/ 100845 h 850081"/>
              <a:gd name="connsiteX4" fmla="*/ 288229 w 1573026"/>
              <a:gd name="connsiteY4" fmla="*/ 110694 h 850081"/>
              <a:gd name="connsiteX5" fmla="*/ 412649 w 1573026"/>
              <a:gd name="connsiteY5" fmla="*/ 88376 h 850081"/>
              <a:gd name="connsiteX6" fmla="*/ 731243 w 1573026"/>
              <a:gd name="connsiteY6" fmla="*/ 27115 h 850081"/>
              <a:gd name="connsiteX7" fmla="*/ 794492 w 1573026"/>
              <a:gd name="connsiteY7" fmla="*/ 25940 h 850081"/>
              <a:gd name="connsiteX8" fmla="*/ 1137844 w 1573026"/>
              <a:gd name="connsiteY8" fmla="*/ 48891 h 850081"/>
              <a:gd name="connsiteX9" fmla="*/ 1263619 w 1573026"/>
              <a:gd name="connsiteY9" fmla="*/ 53680 h 850081"/>
              <a:gd name="connsiteX10" fmla="*/ 1265245 w 1573026"/>
              <a:gd name="connsiteY10" fmla="*/ 52686 h 850081"/>
              <a:gd name="connsiteX11" fmla="*/ 1572455 w 1573026"/>
              <a:gd name="connsiteY11" fmla="*/ 332788 h 850081"/>
              <a:gd name="connsiteX12" fmla="*/ 1491225 w 1573026"/>
              <a:gd name="connsiteY12" fmla="*/ 603856 h 8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3026" h="850081">
                <a:moveTo>
                  <a:pt x="1491225" y="603856"/>
                </a:moveTo>
                <a:cubicBezTo>
                  <a:pt x="1491225" y="603856"/>
                  <a:pt x="1314489" y="877091"/>
                  <a:pt x="762325" y="847816"/>
                </a:cubicBezTo>
                <a:cubicBezTo>
                  <a:pt x="242147" y="820709"/>
                  <a:pt x="-11752" y="564731"/>
                  <a:pt x="355" y="474376"/>
                </a:cubicBezTo>
                <a:cubicBezTo>
                  <a:pt x="12463" y="384020"/>
                  <a:pt x="-32805" y="164094"/>
                  <a:pt x="78603" y="100845"/>
                </a:cubicBezTo>
                <a:cubicBezTo>
                  <a:pt x="143208" y="64251"/>
                  <a:pt x="228233" y="85936"/>
                  <a:pt x="288229" y="110694"/>
                </a:cubicBezTo>
                <a:cubicBezTo>
                  <a:pt x="330535" y="127876"/>
                  <a:pt x="378952" y="119191"/>
                  <a:pt x="412649" y="88376"/>
                </a:cubicBezTo>
                <a:cubicBezTo>
                  <a:pt x="467494" y="38951"/>
                  <a:pt x="569777" y="-16708"/>
                  <a:pt x="731243" y="27115"/>
                </a:cubicBezTo>
                <a:cubicBezTo>
                  <a:pt x="752020" y="32657"/>
                  <a:pt x="773935" y="32250"/>
                  <a:pt x="794492" y="25940"/>
                </a:cubicBezTo>
                <a:cubicBezTo>
                  <a:pt x="861716" y="5430"/>
                  <a:pt x="1021737" y="-30171"/>
                  <a:pt x="1137844" y="48891"/>
                </a:cubicBezTo>
                <a:cubicBezTo>
                  <a:pt x="1175303" y="74710"/>
                  <a:pt x="1224304" y="76576"/>
                  <a:pt x="1263619" y="53680"/>
                </a:cubicBezTo>
                <a:lnTo>
                  <a:pt x="1265245" y="52686"/>
                </a:lnTo>
                <a:cubicBezTo>
                  <a:pt x="1319459" y="19525"/>
                  <a:pt x="1572455" y="332788"/>
                  <a:pt x="1572455" y="332788"/>
                </a:cubicBezTo>
                <a:cubicBezTo>
                  <a:pt x="1572455" y="332788"/>
                  <a:pt x="1584562" y="573767"/>
                  <a:pt x="1491225" y="603856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9" name="任意多边形: 形状 568">
            <a:extLst>
              <a:ext uri="{FF2B5EF4-FFF2-40B4-BE49-F238E27FC236}">
                <a16:creationId xmlns:a16="http://schemas.microsoft.com/office/drawing/2014/main" id="{952D1C62-941E-5D2B-753E-EF16E53B759C}"/>
              </a:ext>
            </a:extLst>
          </p:cNvPr>
          <p:cNvSpPr/>
          <p:nvPr/>
        </p:nvSpPr>
        <p:spPr>
          <a:xfrm>
            <a:off x="7717648" y="5004091"/>
            <a:ext cx="1573026" cy="850081"/>
          </a:xfrm>
          <a:custGeom>
            <a:avLst/>
            <a:gdLst>
              <a:gd name="connsiteX0" fmla="*/ 1491225 w 1573026"/>
              <a:gd name="connsiteY0" fmla="*/ 603856 h 850081"/>
              <a:gd name="connsiteX1" fmla="*/ 762325 w 1573026"/>
              <a:gd name="connsiteY1" fmla="*/ 847816 h 850081"/>
              <a:gd name="connsiteX2" fmla="*/ 355 w 1573026"/>
              <a:gd name="connsiteY2" fmla="*/ 474376 h 850081"/>
              <a:gd name="connsiteX3" fmla="*/ 78603 w 1573026"/>
              <a:gd name="connsiteY3" fmla="*/ 100845 h 850081"/>
              <a:gd name="connsiteX4" fmla="*/ 288229 w 1573026"/>
              <a:gd name="connsiteY4" fmla="*/ 110694 h 850081"/>
              <a:gd name="connsiteX5" fmla="*/ 412649 w 1573026"/>
              <a:gd name="connsiteY5" fmla="*/ 88376 h 850081"/>
              <a:gd name="connsiteX6" fmla="*/ 731243 w 1573026"/>
              <a:gd name="connsiteY6" fmla="*/ 27115 h 850081"/>
              <a:gd name="connsiteX7" fmla="*/ 794492 w 1573026"/>
              <a:gd name="connsiteY7" fmla="*/ 25940 h 850081"/>
              <a:gd name="connsiteX8" fmla="*/ 1137844 w 1573026"/>
              <a:gd name="connsiteY8" fmla="*/ 48891 h 850081"/>
              <a:gd name="connsiteX9" fmla="*/ 1263619 w 1573026"/>
              <a:gd name="connsiteY9" fmla="*/ 53680 h 850081"/>
              <a:gd name="connsiteX10" fmla="*/ 1265245 w 1573026"/>
              <a:gd name="connsiteY10" fmla="*/ 52686 h 850081"/>
              <a:gd name="connsiteX11" fmla="*/ 1572455 w 1573026"/>
              <a:gd name="connsiteY11" fmla="*/ 332788 h 850081"/>
              <a:gd name="connsiteX12" fmla="*/ 1491225 w 1573026"/>
              <a:gd name="connsiteY12" fmla="*/ 603856 h 8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3026" h="850081">
                <a:moveTo>
                  <a:pt x="1491225" y="603856"/>
                </a:moveTo>
                <a:cubicBezTo>
                  <a:pt x="1491225" y="603856"/>
                  <a:pt x="1314489" y="877091"/>
                  <a:pt x="762325" y="847816"/>
                </a:cubicBezTo>
                <a:cubicBezTo>
                  <a:pt x="242147" y="820709"/>
                  <a:pt x="-11752" y="564731"/>
                  <a:pt x="355" y="474376"/>
                </a:cubicBezTo>
                <a:cubicBezTo>
                  <a:pt x="12463" y="384020"/>
                  <a:pt x="-32805" y="164094"/>
                  <a:pt x="78603" y="100845"/>
                </a:cubicBezTo>
                <a:cubicBezTo>
                  <a:pt x="143208" y="64251"/>
                  <a:pt x="228233" y="85936"/>
                  <a:pt x="288229" y="110694"/>
                </a:cubicBezTo>
                <a:cubicBezTo>
                  <a:pt x="330535" y="127876"/>
                  <a:pt x="378952" y="119191"/>
                  <a:pt x="412649" y="88376"/>
                </a:cubicBezTo>
                <a:cubicBezTo>
                  <a:pt x="467494" y="38951"/>
                  <a:pt x="569777" y="-16708"/>
                  <a:pt x="731243" y="27115"/>
                </a:cubicBezTo>
                <a:cubicBezTo>
                  <a:pt x="752020" y="32657"/>
                  <a:pt x="773935" y="32250"/>
                  <a:pt x="794492" y="25940"/>
                </a:cubicBezTo>
                <a:cubicBezTo>
                  <a:pt x="861716" y="5430"/>
                  <a:pt x="1021737" y="-30171"/>
                  <a:pt x="1137844" y="48891"/>
                </a:cubicBezTo>
                <a:cubicBezTo>
                  <a:pt x="1175303" y="74710"/>
                  <a:pt x="1224304" y="76576"/>
                  <a:pt x="1263619" y="53680"/>
                </a:cubicBezTo>
                <a:lnTo>
                  <a:pt x="1265245" y="52686"/>
                </a:lnTo>
                <a:cubicBezTo>
                  <a:pt x="1319459" y="19525"/>
                  <a:pt x="1572455" y="332788"/>
                  <a:pt x="1572455" y="332788"/>
                </a:cubicBezTo>
                <a:cubicBezTo>
                  <a:pt x="1572455" y="332788"/>
                  <a:pt x="1584562" y="573767"/>
                  <a:pt x="1491225" y="603856"/>
                </a:cubicBez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0" name="任意多边形: 形状 569">
            <a:extLst>
              <a:ext uri="{FF2B5EF4-FFF2-40B4-BE49-F238E27FC236}">
                <a16:creationId xmlns:a16="http://schemas.microsoft.com/office/drawing/2014/main" id="{B75BD7BA-7655-1B5F-6532-06838C929AB6}"/>
              </a:ext>
            </a:extLst>
          </p:cNvPr>
          <p:cNvSpPr/>
          <p:nvPr/>
        </p:nvSpPr>
        <p:spPr>
          <a:xfrm>
            <a:off x="8120054" y="4995043"/>
            <a:ext cx="719954" cy="719954"/>
          </a:xfrm>
          <a:custGeom>
            <a:avLst/>
            <a:gdLst>
              <a:gd name="connsiteX0" fmla="*/ 719955 w 719954"/>
              <a:gd name="connsiteY0" fmla="*/ 359977 h 719954"/>
              <a:gd name="connsiteX1" fmla="*/ 359977 w 719954"/>
              <a:gd name="connsiteY1" fmla="*/ 719955 h 719954"/>
              <a:gd name="connsiteX2" fmla="*/ 0 w 719954"/>
              <a:gd name="connsiteY2" fmla="*/ 359977 h 719954"/>
              <a:gd name="connsiteX3" fmla="*/ 359977 w 719954"/>
              <a:gd name="connsiteY3" fmla="*/ 0 h 719954"/>
              <a:gd name="connsiteX4" fmla="*/ 719955 w 719954"/>
              <a:gd name="connsiteY4" fmla="*/ 359977 h 71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954" h="719954">
                <a:moveTo>
                  <a:pt x="719955" y="359977"/>
                </a:moveTo>
                <a:cubicBezTo>
                  <a:pt x="719955" y="558787"/>
                  <a:pt x="558787" y="719955"/>
                  <a:pt x="359977" y="719955"/>
                </a:cubicBezTo>
                <a:cubicBezTo>
                  <a:pt x="161167" y="719955"/>
                  <a:pt x="0" y="558787"/>
                  <a:pt x="0" y="359977"/>
                </a:cubicBezTo>
                <a:cubicBezTo>
                  <a:pt x="0" y="161167"/>
                  <a:pt x="161167" y="0"/>
                  <a:pt x="359977" y="0"/>
                </a:cubicBezTo>
                <a:cubicBezTo>
                  <a:pt x="558787" y="0"/>
                  <a:pt x="719955" y="161167"/>
                  <a:pt x="719955" y="35997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1" name="任意多边形: 形状 570">
            <a:extLst>
              <a:ext uri="{FF2B5EF4-FFF2-40B4-BE49-F238E27FC236}">
                <a16:creationId xmlns:a16="http://schemas.microsoft.com/office/drawing/2014/main" id="{A0794005-8ED7-D0A0-52A5-1601D3B1DA5C}"/>
              </a:ext>
            </a:extLst>
          </p:cNvPr>
          <p:cNvSpPr/>
          <p:nvPr/>
        </p:nvSpPr>
        <p:spPr>
          <a:xfrm>
            <a:off x="8120054" y="5004079"/>
            <a:ext cx="719954" cy="719954"/>
          </a:xfrm>
          <a:custGeom>
            <a:avLst/>
            <a:gdLst>
              <a:gd name="connsiteX0" fmla="*/ 719955 w 719954"/>
              <a:gd name="connsiteY0" fmla="*/ 359977 h 719954"/>
              <a:gd name="connsiteX1" fmla="*/ 359977 w 719954"/>
              <a:gd name="connsiteY1" fmla="*/ 719955 h 719954"/>
              <a:gd name="connsiteX2" fmla="*/ 0 w 719954"/>
              <a:gd name="connsiteY2" fmla="*/ 359977 h 719954"/>
              <a:gd name="connsiteX3" fmla="*/ 359977 w 719954"/>
              <a:gd name="connsiteY3" fmla="*/ 0 h 719954"/>
              <a:gd name="connsiteX4" fmla="*/ 719955 w 719954"/>
              <a:gd name="connsiteY4" fmla="*/ 359977 h 71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954" h="719954">
                <a:moveTo>
                  <a:pt x="719955" y="359977"/>
                </a:moveTo>
                <a:cubicBezTo>
                  <a:pt x="719955" y="558787"/>
                  <a:pt x="558787" y="719955"/>
                  <a:pt x="359977" y="719955"/>
                </a:cubicBezTo>
                <a:cubicBezTo>
                  <a:pt x="161167" y="719955"/>
                  <a:pt x="0" y="558787"/>
                  <a:pt x="0" y="359977"/>
                </a:cubicBezTo>
                <a:cubicBezTo>
                  <a:pt x="0" y="161167"/>
                  <a:pt x="161167" y="0"/>
                  <a:pt x="359977" y="0"/>
                </a:cubicBezTo>
                <a:cubicBezTo>
                  <a:pt x="558787" y="0"/>
                  <a:pt x="719955" y="161167"/>
                  <a:pt x="719955" y="359977"/>
                </a:cubicBez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2" name="任意多边形: 形状 571">
            <a:extLst>
              <a:ext uri="{FF2B5EF4-FFF2-40B4-BE49-F238E27FC236}">
                <a16:creationId xmlns:a16="http://schemas.microsoft.com/office/drawing/2014/main" id="{081C1239-30DB-FE80-C270-863A28BC7272}"/>
              </a:ext>
            </a:extLst>
          </p:cNvPr>
          <p:cNvSpPr/>
          <p:nvPr/>
        </p:nvSpPr>
        <p:spPr>
          <a:xfrm>
            <a:off x="8079946" y="5044343"/>
            <a:ext cx="821726" cy="719805"/>
          </a:xfrm>
          <a:custGeom>
            <a:avLst/>
            <a:gdLst>
              <a:gd name="connsiteX0" fmla="*/ 296840 w 821726"/>
              <a:gd name="connsiteY0" fmla="*/ 8458 h 719805"/>
              <a:gd name="connsiteX1" fmla="*/ 203412 w 821726"/>
              <a:gd name="connsiteY1" fmla="*/ 70261 h 719805"/>
              <a:gd name="connsiteX2" fmla="*/ 172330 w 821726"/>
              <a:gd name="connsiteY2" fmla="*/ 128902 h 719805"/>
              <a:gd name="connsiteX3" fmla="*/ 80348 w 821726"/>
              <a:gd name="connsiteY3" fmla="*/ 165044 h 719805"/>
              <a:gd name="connsiteX4" fmla="*/ 59385 w 821726"/>
              <a:gd name="connsiteY4" fmla="*/ 237329 h 719805"/>
              <a:gd name="connsiteX5" fmla="*/ 744 w 821726"/>
              <a:gd name="connsiteY5" fmla="*/ 296783 h 719805"/>
              <a:gd name="connsiteX6" fmla="*/ 18364 w 821726"/>
              <a:gd name="connsiteY6" fmla="*/ 381808 h 719805"/>
              <a:gd name="connsiteX7" fmla="*/ 166096 w 821726"/>
              <a:gd name="connsiteY7" fmla="*/ 626762 h 719805"/>
              <a:gd name="connsiteX8" fmla="*/ 643445 w 821726"/>
              <a:gd name="connsiteY8" fmla="*/ 714226 h 719805"/>
              <a:gd name="connsiteX9" fmla="*/ 682569 w 821726"/>
              <a:gd name="connsiteY9" fmla="*/ 705191 h 719805"/>
              <a:gd name="connsiteX10" fmla="*/ 705881 w 821726"/>
              <a:gd name="connsiteY10" fmla="*/ 650345 h 719805"/>
              <a:gd name="connsiteX11" fmla="*/ 795242 w 821726"/>
              <a:gd name="connsiteY11" fmla="*/ 405120 h 719805"/>
              <a:gd name="connsiteX12" fmla="*/ 786930 w 821726"/>
              <a:gd name="connsiteY12" fmla="*/ 154925 h 719805"/>
              <a:gd name="connsiteX13" fmla="*/ 296840 w 821726"/>
              <a:gd name="connsiteY13" fmla="*/ 8458 h 719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21726" h="719805">
                <a:moveTo>
                  <a:pt x="296840" y="8458"/>
                </a:moveTo>
                <a:cubicBezTo>
                  <a:pt x="259072" y="18668"/>
                  <a:pt x="221845" y="38185"/>
                  <a:pt x="203412" y="70261"/>
                </a:cubicBezTo>
                <a:cubicBezTo>
                  <a:pt x="192299" y="89597"/>
                  <a:pt x="188413" y="112819"/>
                  <a:pt x="172330" y="128902"/>
                </a:cubicBezTo>
                <a:cubicBezTo>
                  <a:pt x="149560" y="151762"/>
                  <a:pt x="111159" y="152214"/>
                  <a:pt x="80348" y="165044"/>
                </a:cubicBezTo>
                <a:cubicBezTo>
                  <a:pt x="49537" y="177875"/>
                  <a:pt x="29207" y="223053"/>
                  <a:pt x="59385" y="237329"/>
                </a:cubicBezTo>
                <a:cubicBezTo>
                  <a:pt x="27941" y="238955"/>
                  <a:pt x="4630" y="267959"/>
                  <a:pt x="744" y="296783"/>
                </a:cubicBezTo>
                <a:cubicBezTo>
                  <a:pt x="-3141" y="325606"/>
                  <a:pt x="7792" y="354339"/>
                  <a:pt x="18364" y="381808"/>
                </a:cubicBezTo>
                <a:cubicBezTo>
                  <a:pt x="52880" y="470717"/>
                  <a:pt x="90016" y="563513"/>
                  <a:pt x="166096" y="626762"/>
                </a:cubicBezTo>
                <a:cubicBezTo>
                  <a:pt x="290064" y="729948"/>
                  <a:pt x="476919" y="725160"/>
                  <a:pt x="643445" y="714226"/>
                </a:cubicBezTo>
                <a:cubicBezTo>
                  <a:pt x="657051" y="714677"/>
                  <a:pt x="670538" y="711562"/>
                  <a:pt x="682569" y="705191"/>
                </a:cubicBezTo>
                <a:cubicBezTo>
                  <a:pt x="700640" y="693264"/>
                  <a:pt x="702899" y="670404"/>
                  <a:pt x="705881" y="650345"/>
                </a:cubicBezTo>
                <a:cubicBezTo>
                  <a:pt x="718440" y="564688"/>
                  <a:pt x="764883" y="486892"/>
                  <a:pt x="795242" y="405120"/>
                </a:cubicBezTo>
                <a:cubicBezTo>
                  <a:pt x="825602" y="323347"/>
                  <a:pt x="838071" y="227299"/>
                  <a:pt x="786930" y="154925"/>
                </a:cubicBezTo>
                <a:cubicBezTo>
                  <a:pt x="711663" y="47582"/>
                  <a:pt x="423519" y="-25877"/>
                  <a:pt x="296840" y="8458"/>
                </a:cubicBezTo>
                <a:close/>
              </a:path>
            </a:pathLst>
          </a:custGeom>
          <a:solidFill>
            <a:srgbClr val="B96B6B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3" name="任意多边形: 形状 572">
            <a:extLst>
              <a:ext uri="{FF2B5EF4-FFF2-40B4-BE49-F238E27FC236}">
                <a16:creationId xmlns:a16="http://schemas.microsoft.com/office/drawing/2014/main" id="{D6948C2E-1C20-7E29-E8BE-A3624A6CC4CF}"/>
              </a:ext>
            </a:extLst>
          </p:cNvPr>
          <p:cNvSpPr/>
          <p:nvPr/>
        </p:nvSpPr>
        <p:spPr>
          <a:xfrm>
            <a:off x="8904070" y="3532817"/>
            <a:ext cx="174386" cy="108426"/>
          </a:xfrm>
          <a:custGeom>
            <a:avLst/>
            <a:gdLst>
              <a:gd name="connsiteX0" fmla="*/ 174329 w 174386"/>
              <a:gd name="connsiteY0" fmla="*/ 4899 h 108426"/>
              <a:gd name="connsiteX1" fmla="*/ 163215 w 174386"/>
              <a:gd name="connsiteY1" fmla="*/ 90285 h 108426"/>
              <a:gd name="connsiteX2" fmla="*/ 33736 w 174386"/>
              <a:gd name="connsiteY2" fmla="*/ 108356 h 108426"/>
              <a:gd name="connsiteX3" fmla="*/ -58 w 174386"/>
              <a:gd name="connsiteY3" fmla="*/ 32277 h 108426"/>
              <a:gd name="connsiteX4" fmla="*/ 172251 w 174386"/>
              <a:gd name="connsiteY4" fmla="*/ -71 h 10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386" h="108426">
                <a:moveTo>
                  <a:pt x="174329" y="4899"/>
                </a:moveTo>
                <a:lnTo>
                  <a:pt x="163215" y="90285"/>
                </a:lnTo>
                <a:lnTo>
                  <a:pt x="33736" y="108356"/>
                </a:lnTo>
                <a:cubicBezTo>
                  <a:pt x="33736" y="108356"/>
                  <a:pt x="19730" y="78358"/>
                  <a:pt x="-58" y="32277"/>
                </a:cubicBezTo>
                <a:lnTo>
                  <a:pt x="172251" y="-7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4" name="任意多边形: 形状 573">
            <a:extLst>
              <a:ext uri="{FF2B5EF4-FFF2-40B4-BE49-F238E27FC236}">
                <a16:creationId xmlns:a16="http://schemas.microsoft.com/office/drawing/2014/main" id="{FE6F5B00-68B1-3EAF-D7AC-FDD31FD546DC}"/>
              </a:ext>
            </a:extLst>
          </p:cNvPr>
          <p:cNvSpPr/>
          <p:nvPr/>
        </p:nvSpPr>
        <p:spPr>
          <a:xfrm>
            <a:off x="8881197" y="3541852"/>
            <a:ext cx="409209" cy="1882471"/>
          </a:xfrm>
          <a:custGeom>
            <a:avLst/>
            <a:gdLst>
              <a:gd name="connsiteX0" fmla="*/ 333639 w 409209"/>
              <a:gd name="connsiteY0" fmla="*/ 1882401 h 1882471"/>
              <a:gd name="connsiteX1" fmla="*/ 408995 w 409209"/>
              <a:gd name="connsiteY1" fmla="*/ 1795027 h 1882471"/>
              <a:gd name="connsiteX2" fmla="*/ 393906 w 409209"/>
              <a:gd name="connsiteY2" fmla="*/ 1313160 h 1882471"/>
              <a:gd name="connsiteX3" fmla="*/ 408995 w 409209"/>
              <a:gd name="connsiteY3" fmla="*/ 1207715 h 1882471"/>
              <a:gd name="connsiteX4" fmla="*/ 371317 w 409209"/>
              <a:gd name="connsiteY4" fmla="*/ 1042092 h 1882471"/>
              <a:gd name="connsiteX5" fmla="*/ 396888 w 409209"/>
              <a:gd name="connsiteY5" fmla="*/ 975771 h 1882471"/>
              <a:gd name="connsiteX6" fmla="*/ 371407 w 409209"/>
              <a:gd name="connsiteY6" fmla="*/ 858309 h 1882471"/>
              <a:gd name="connsiteX7" fmla="*/ 333639 w 409209"/>
              <a:gd name="connsiteY7" fmla="*/ 542064 h 1882471"/>
              <a:gd name="connsiteX8" fmla="*/ 327043 w 409209"/>
              <a:gd name="connsiteY8" fmla="*/ 376442 h 1882471"/>
              <a:gd name="connsiteX9" fmla="*/ 303550 w 409209"/>
              <a:gd name="connsiteY9" fmla="*/ 210820 h 1882471"/>
              <a:gd name="connsiteX10" fmla="*/ 243283 w 409209"/>
              <a:gd name="connsiteY10" fmla="*/ 117392 h 1882471"/>
              <a:gd name="connsiteX11" fmla="*/ 195123 w 409209"/>
              <a:gd name="connsiteY11" fmla="*/ -71 h 1882471"/>
              <a:gd name="connsiteX12" fmla="*/ 2395 w 409209"/>
              <a:gd name="connsiteY12" fmla="*/ 36072 h 1882471"/>
              <a:gd name="connsiteX13" fmla="*/ 2395 w 409209"/>
              <a:gd name="connsiteY13" fmla="*/ 442672 h 1882471"/>
              <a:gd name="connsiteX14" fmla="*/ 2395 w 409209"/>
              <a:gd name="connsiteY14" fmla="*/ 906559 h 1882471"/>
              <a:gd name="connsiteX15" fmla="*/ 26429 w 409209"/>
              <a:gd name="connsiteY15" fmla="*/ 1054110 h 1882471"/>
              <a:gd name="connsiteX16" fmla="*/ 23447 w 409209"/>
              <a:gd name="connsiteY16" fmla="*/ 1207715 h 1882471"/>
              <a:gd name="connsiteX17" fmla="*/ 77661 w 409209"/>
              <a:gd name="connsiteY17" fmla="*/ 1352284 h 1882471"/>
              <a:gd name="connsiteX18" fmla="*/ 83714 w 409209"/>
              <a:gd name="connsiteY18" fmla="*/ 1462156 h 1882471"/>
              <a:gd name="connsiteX19" fmla="*/ 83715 w 409209"/>
              <a:gd name="connsiteY19" fmla="*/ 1545013 h 188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09209" h="1882471">
                <a:moveTo>
                  <a:pt x="333639" y="1882401"/>
                </a:moveTo>
                <a:lnTo>
                  <a:pt x="408995" y="1795027"/>
                </a:lnTo>
                <a:lnTo>
                  <a:pt x="393906" y="1313160"/>
                </a:lnTo>
                <a:cubicBezTo>
                  <a:pt x="401327" y="1278395"/>
                  <a:pt x="406369" y="1243165"/>
                  <a:pt x="408995" y="1207715"/>
                </a:cubicBezTo>
                <a:cubicBezTo>
                  <a:pt x="411977" y="1156483"/>
                  <a:pt x="371317" y="1042092"/>
                  <a:pt x="371317" y="1042092"/>
                </a:cubicBezTo>
                <a:cubicBezTo>
                  <a:pt x="377624" y="1019193"/>
                  <a:pt x="386190" y="996977"/>
                  <a:pt x="396888" y="975771"/>
                </a:cubicBezTo>
                <a:cubicBezTo>
                  <a:pt x="414959" y="939629"/>
                  <a:pt x="371407" y="858309"/>
                  <a:pt x="371407" y="858309"/>
                </a:cubicBezTo>
                <a:cubicBezTo>
                  <a:pt x="371407" y="858309"/>
                  <a:pt x="306532" y="647509"/>
                  <a:pt x="333639" y="542064"/>
                </a:cubicBezTo>
                <a:cubicBezTo>
                  <a:pt x="360745" y="436619"/>
                  <a:pt x="327043" y="376442"/>
                  <a:pt x="327043" y="376442"/>
                </a:cubicBezTo>
                <a:cubicBezTo>
                  <a:pt x="327043" y="376442"/>
                  <a:pt x="300569" y="258979"/>
                  <a:pt x="303550" y="210820"/>
                </a:cubicBezTo>
                <a:cubicBezTo>
                  <a:pt x="306532" y="162660"/>
                  <a:pt x="243283" y="117392"/>
                  <a:pt x="243283" y="117392"/>
                </a:cubicBezTo>
                <a:lnTo>
                  <a:pt x="195123" y="-71"/>
                </a:lnTo>
                <a:lnTo>
                  <a:pt x="2395" y="36072"/>
                </a:lnTo>
                <a:lnTo>
                  <a:pt x="2395" y="442672"/>
                </a:lnTo>
                <a:cubicBezTo>
                  <a:pt x="2395" y="442672"/>
                  <a:pt x="14412" y="831202"/>
                  <a:pt x="2395" y="906559"/>
                </a:cubicBezTo>
                <a:cubicBezTo>
                  <a:pt x="-9623" y="981916"/>
                  <a:pt x="26429" y="1054110"/>
                  <a:pt x="26429" y="1054110"/>
                </a:cubicBezTo>
                <a:cubicBezTo>
                  <a:pt x="26429" y="1054110"/>
                  <a:pt x="5376" y="1165519"/>
                  <a:pt x="23447" y="1207715"/>
                </a:cubicBezTo>
                <a:cubicBezTo>
                  <a:pt x="41518" y="1249911"/>
                  <a:pt x="77661" y="1352284"/>
                  <a:pt x="77661" y="1352284"/>
                </a:cubicBezTo>
                <a:cubicBezTo>
                  <a:pt x="70952" y="1388870"/>
                  <a:pt x="73026" y="1426528"/>
                  <a:pt x="83714" y="1462156"/>
                </a:cubicBezTo>
                <a:cubicBezTo>
                  <a:pt x="101786" y="1514924"/>
                  <a:pt x="83715" y="1545013"/>
                  <a:pt x="83715" y="1545013"/>
                </a:cubicBez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75" name="图形 17">
            <a:extLst>
              <a:ext uri="{FF2B5EF4-FFF2-40B4-BE49-F238E27FC236}">
                <a16:creationId xmlns:a16="http://schemas.microsoft.com/office/drawing/2014/main" id="{153771D9-D66E-B209-F0F4-00347EC81E33}"/>
              </a:ext>
            </a:extLst>
          </p:cNvPr>
          <p:cNvGrpSpPr/>
          <p:nvPr/>
        </p:nvGrpSpPr>
        <p:grpSpPr>
          <a:xfrm>
            <a:off x="8730890" y="522886"/>
            <a:ext cx="1042790" cy="621286"/>
            <a:chOff x="6267797" y="522978"/>
            <a:chExt cx="1042790" cy="621286"/>
          </a:xfrm>
          <a:solidFill>
            <a:srgbClr val="000000"/>
          </a:solidFill>
        </p:grpSpPr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A4126FDF-4F63-9AF5-F4EC-87EA11FC2298}"/>
                </a:ext>
              </a:extLst>
            </p:cNvPr>
            <p:cNvSpPr/>
            <p:nvPr/>
          </p:nvSpPr>
          <p:spPr>
            <a:xfrm>
              <a:off x="7280217" y="522978"/>
              <a:ext cx="30370" cy="256700"/>
            </a:xfrm>
            <a:custGeom>
              <a:avLst/>
              <a:gdLst>
                <a:gd name="connsiteX0" fmla="*/ 13751 w 30370"/>
                <a:gd name="connsiteY0" fmla="*/ 96068 h 256700"/>
                <a:gd name="connsiteX1" fmla="*/ 107 w 30370"/>
                <a:gd name="connsiteY1" fmla="*/ 256630 h 256700"/>
                <a:gd name="connsiteX2" fmla="*/ 14112 w 30370"/>
                <a:gd name="connsiteY2" fmla="*/ 123265 h 256700"/>
                <a:gd name="connsiteX3" fmla="*/ 30015 w 30370"/>
                <a:gd name="connsiteY3" fmla="*/ -71 h 256700"/>
                <a:gd name="connsiteX4" fmla="*/ 13751 w 30370"/>
                <a:gd name="connsiteY4" fmla="*/ 96068 h 25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70" h="256700">
                  <a:moveTo>
                    <a:pt x="13751" y="96068"/>
                  </a:moveTo>
                  <a:cubicBezTo>
                    <a:pt x="3562" y="148959"/>
                    <a:pt x="-1011" y="202778"/>
                    <a:pt x="107" y="256630"/>
                  </a:cubicBezTo>
                  <a:cubicBezTo>
                    <a:pt x="881" y="211852"/>
                    <a:pt x="5567" y="167227"/>
                    <a:pt x="14112" y="123265"/>
                  </a:cubicBezTo>
                  <a:cubicBezTo>
                    <a:pt x="22063" y="83147"/>
                    <a:pt x="32183" y="39957"/>
                    <a:pt x="30015" y="-71"/>
                  </a:cubicBezTo>
                  <a:cubicBezTo>
                    <a:pt x="26684" y="32294"/>
                    <a:pt x="21251" y="64408"/>
                    <a:pt x="13751" y="9606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D18693FC-87BF-943F-4B1E-2BB0B5FD976E}"/>
                </a:ext>
              </a:extLst>
            </p:cNvPr>
            <p:cNvSpPr/>
            <p:nvPr/>
          </p:nvSpPr>
          <p:spPr>
            <a:xfrm>
              <a:off x="6267797" y="877805"/>
              <a:ext cx="104449" cy="216853"/>
            </a:xfrm>
            <a:custGeom>
              <a:avLst/>
              <a:gdLst>
                <a:gd name="connsiteX0" fmla="*/ 71201 w 104449"/>
                <a:gd name="connsiteY0" fmla="*/ 114229 h 216853"/>
                <a:gd name="connsiteX1" fmla="*/ 40028 w 104449"/>
                <a:gd name="connsiteY1" fmla="*/ 90285 h 216853"/>
                <a:gd name="connsiteX2" fmla="*/ 362 w 104449"/>
                <a:gd name="connsiteY2" fmla="*/ -71 h 216853"/>
                <a:gd name="connsiteX3" fmla="*/ 40028 w 104449"/>
                <a:gd name="connsiteY3" fmla="*/ 117392 h 216853"/>
                <a:gd name="connsiteX4" fmla="*/ 71201 w 104449"/>
                <a:gd name="connsiteY4" fmla="*/ 141336 h 216853"/>
                <a:gd name="connsiteX5" fmla="*/ 103910 w 104449"/>
                <a:gd name="connsiteY5" fmla="*/ 216783 h 216853"/>
                <a:gd name="connsiteX6" fmla="*/ 71201 w 104449"/>
                <a:gd name="connsiteY6" fmla="*/ 114229 h 216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449" h="216853">
                  <a:moveTo>
                    <a:pt x="71201" y="114229"/>
                  </a:moveTo>
                  <a:cubicBezTo>
                    <a:pt x="61533" y="105194"/>
                    <a:pt x="49967" y="98869"/>
                    <a:pt x="40028" y="90285"/>
                  </a:cubicBezTo>
                  <a:cubicBezTo>
                    <a:pt x="13645" y="67786"/>
                    <a:pt x="2530" y="35168"/>
                    <a:pt x="362" y="-71"/>
                  </a:cubicBezTo>
                  <a:cubicBezTo>
                    <a:pt x="-2258" y="45107"/>
                    <a:pt x="6958" y="88839"/>
                    <a:pt x="40028" y="117392"/>
                  </a:cubicBezTo>
                  <a:cubicBezTo>
                    <a:pt x="49967" y="125976"/>
                    <a:pt x="61533" y="132481"/>
                    <a:pt x="71201" y="141336"/>
                  </a:cubicBezTo>
                  <a:cubicBezTo>
                    <a:pt x="91412" y="161335"/>
                    <a:pt x="103128" y="188361"/>
                    <a:pt x="103910" y="216783"/>
                  </a:cubicBezTo>
                  <a:cubicBezTo>
                    <a:pt x="106530" y="178834"/>
                    <a:pt x="98850" y="139348"/>
                    <a:pt x="71201" y="1142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47EBFC8F-F00D-0F63-00C9-A79ABBE2F66A}"/>
                </a:ext>
              </a:extLst>
            </p:cNvPr>
            <p:cNvSpPr/>
            <p:nvPr/>
          </p:nvSpPr>
          <p:spPr>
            <a:xfrm>
              <a:off x="6285978" y="540236"/>
              <a:ext cx="24835" cy="114480"/>
            </a:xfrm>
            <a:custGeom>
              <a:avLst/>
              <a:gdLst>
                <a:gd name="connsiteX0" fmla="*/ 24197 w 24835"/>
                <a:gd name="connsiteY0" fmla="*/ 114410 h 114480"/>
                <a:gd name="connsiteX1" fmla="*/ 19318 w 24835"/>
                <a:gd name="connsiteY1" fmla="*/ 57576 h 114480"/>
                <a:gd name="connsiteX2" fmla="*/ 1247 w 24835"/>
                <a:gd name="connsiteY2" fmla="*/ -71 h 114480"/>
                <a:gd name="connsiteX3" fmla="*/ 252 w 24835"/>
                <a:gd name="connsiteY3" fmla="*/ 6435 h 114480"/>
                <a:gd name="connsiteX4" fmla="*/ 19318 w 24835"/>
                <a:gd name="connsiteY4" fmla="*/ 84683 h 114480"/>
                <a:gd name="connsiteX5" fmla="*/ 24197 w 24835"/>
                <a:gd name="connsiteY5" fmla="*/ 114410 h 11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35" h="114480">
                  <a:moveTo>
                    <a:pt x="24197" y="114410"/>
                  </a:moveTo>
                  <a:cubicBezTo>
                    <a:pt x="25777" y="95326"/>
                    <a:pt x="24127" y="76112"/>
                    <a:pt x="19318" y="57576"/>
                  </a:cubicBezTo>
                  <a:cubicBezTo>
                    <a:pt x="14077" y="38240"/>
                    <a:pt x="4680" y="19356"/>
                    <a:pt x="1247" y="-71"/>
                  </a:cubicBezTo>
                  <a:cubicBezTo>
                    <a:pt x="1247" y="2007"/>
                    <a:pt x="524" y="4176"/>
                    <a:pt x="252" y="6435"/>
                  </a:cubicBezTo>
                  <a:cubicBezTo>
                    <a:pt x="-2368" y="33542"/>
                    <a:pt x="12270" y="58570"/>
                    <a:pt x="19318" y="84683"/>
                  </a:cubicBezTo>
                  <a:cubicBezTo>
                    <a:pt x="21914" y="94408"/>
                    <a:pt x="23549" y="104365"/>
                    <a:pt x="24197" y="114410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F734CB61-6CF1-2088-2D27-7099DDCBB255}"/>
                </a:ext>
              </a:extLst>
            </p:cNvPr>
            <p:cNvSpPr/>
            <p:nvPr/>
          </p:nvSpPr>
          <p:spPr>
            <a:xfrm>
              <a:off x="6369415" y="872746"/>
              <a:ext cx="913799" cy="271518"/>
            </a:xfrm>
            <a:custGeom>
              <a:avLst/>
              <a:gdLst>
                <a:gd name="connsiteX0" fmla="*/ 886332 w 913799"/>
                <a:gd name="connsiteY0" fmla="*/ 79442 h 271518"/>
                <a:gd name="connsiteX1" fmla="*/ 784772 w 913799"/>
                <a:gd name="connsiteY1" fmla="*/ 112964 h 271518"/>
                <a:gd name="connsiteX2" fmla="*/ 674900 w 913799"/>
                <a:gd name="connsiteY2" fmla="*/ 113958 h 271518"/>
                <a:gd name="connsiteX3" fmla="*/ 599543 w 913799"/>
                <a:gd name="connsiteY3" fmla="*/ 122994 h 271518"/>
                <a:gd name="connsiteX4" fmla="*/ 519217 w 913799"/>
                <a:gd name="connsiteY4" fmla="*/ 60197 h 271518"/>
                <a:gd name="connsiteX5" fmla="*/ 428861 w 913799"/>
                <a:gd name="connsiteY5" fmla="*/ 121548 h 271518"/>
                <a:gd name="connsiteX6" fmla="*/ 204327 w 913799"/>
                <a:gd name="connsiteY6" fmla="*/ 166726 h 271518"/>
                <a:gd name="connsiteX7" fmla="*/ 115959 w 913799"/>
                <a:gd name="connsiteY7" fmla="*/ 197808 h 271518"/>
                <a:gd name="connsiteX8" fmla="*/ 113339 w 913799"/>
                <a:gd name="connsiteY8" fmla="*/ 226993 h 271518"/>
                <a:gd name="connsiteX9" fmla="*/ 2924 w 913799"/>
                <a:gd name="connsiteY9" fmla="*/ 244342 h 271518"/>
                <a:gd name="connsiteX10" fmla="*/ -58 w 913799"/>
                <a:gd name="connsiteY10" fmla="*/ 271448 h 271518"/>
                <a:gd name="connsiteX11" fmla="*/ 113338 w 913799"/>
                <a:gd name="connsiteY11" fmla="*/ 253377 h 271518"/>
                <a:gd name="connsiteX12" fmla="*/ 115959 w 913799"/>
                <a:gd name="connsiteY12" fmla="*/ 224192 h 271518"/>
                <a:gd name="connsiteX13" fmla="*/ 204327 w 913799"/>
                <a:gd name="connsiteY13" fmla="*/ 193110 h 271518"/>
                <a:gd name="connsiteX14" fmla="*/ 428861 w 913799"/>
                <a:gd name="connsiteY14" fmla="*/ 147932 h 271518"/>
                <a:gd name="connsiteX15" fmla="*/ 519217 w 913799"/>
                <a:gd name="connsiteY15" fmla="*/ 86580 h 271518"/>
                <a:gd name="connsiteX16" fmla="*/ 599543 w 913799"/>
                <a:gd name="connsiteY16" fmla="*/ 149378 h 271518"/>
                <a:gd name="connsiteX17" fmla="*/ 674900 w 913799"/>
                <a:gd name="connsiteY17" fmla="*/ 140342 h 271518"/>
                <a:gd name="connsiteX18" fmla="*/ 784772 w 913799"/>
                <a:gd name="connsiteY18" fmla="*/ 139348 h 271518"/>
                <a:gd name="connsiteX19" fmla="*/ 886332 w 913799"/>
                <a:gd name="connsiteY19" fmla="*/ 105826 h 271518"/>
                <a:gd name="connsiteX20" fmla="*/ 913439 w 913799"/>
                <a:gd name="connsiteY20" fmla="*/ -71 h 271518"/>
                <a:gd name="connsiteX21" fmla="*/ 886332 w 913799"/>
                <a:gd name="connsiteY21" fmla="*/ 79442 h 27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13799" h="271518">
                  <a:moveTo>
                    <a:pt x="886332" y="79442"/>
                  </a:moveTo>
                  <a:cubicBezTo>
                    <a:pt x="861303" y="106549"/>
                    <a:pt x="821456" y="113235"/>
                    <a:pt x="784772" y="112964"/>
                  </a:cubicBezTo>
                  <a:cubicBezTo>
                    <a:pt x="748087" y="112693"/>
                    <a:pt x="710951" y="106730"/>
                    <a:pt x="674900" y="113958"/>
                  </a:cubicBezTo>
                  <a:cubicBezTo>
                    <a:pt x="649780" y="119018"/>
                    <a:pt x="624210" y="130313"/>
                    <a:pt x="599543" y="122994"/>
                  </a:cubicBezTo>
                  <a:cubicBezTo>
                    <a:pt x="565479" y="113145"/>
                    <a:pt x="551835" y="68780"/>
                    <a:pt x="519217" y="60197"/>
                  </a:cubicBezTo>
                  <a:cubicBezTo>
                    <a:pt x="482080" y="50438"/>
                    <a:pt x="453799" y="101308"/>
                    <a:pt x="428861" y="121548"/>
                  </a:cubicBezTo>
                  <a:cubicBezTo>
                    <a:pt x="367871" y="170340"/>
                    <a:pt x="282304" y="169888"/>
                    <a:pt x="204327" y="166726"/>
                  </a:cubicBezTo>
                  <a:cubicBezTo>
                    <a:pt x="171166" y="165190"/>
                    <a:pt x="130235" y="167810"/>
                    <a:pt x="115959" y="197808"/>
                  </a:cubicBezTo>
                  <a:cubicBezTo>
                    <a:pt x="111604" y="206905"/>
                    <a:pt x="110674" y="217266"/>
                    <a:pt x="113339" y="226993"/>
                  </a:cubicBezTo>
                  <a:lnTo>
                    <a:pt x="2924" y="244342"/>
                  </a:lnTo>
                  <a:cubicBezTo>
                    <a:pt x="2506" y="253431"/>
                    <a:pt x="1511" y="262485"/>
                    <a:pt x="-58" y="271448"/>
                  </a:cubicBezTo>
                  <a:lnTo>
                    <a:pt x="113338" y="253377"/>
                  </a:lnTo>
                  <a:cubicBezTo>
                    <a:pt x="110673" y="243650"/>
                    <a:pt x="111603" y="233289"/>
                    <a:pt x="115959" y="224192"/>
                  </a:cubicBezTo>
                  <a:cubicBezTo>
                    <a:pt x="130235" y="194194"/>
                    <a:pt x="171166" y="191574"/>
                    <a:pt x="204327" y="193110"/>
                  </a:cubicBezTo>
                  <a:cubicBezTo>
                    <a:pt x="282304" y="196724"/>
                    <a:pt x="367871" y="197176"/>
                    <a:pt x="428861" y="147932"/>
                  </a:cubicBezTo>
                  <a:cubicBezTo>
                    <a:pt x="454161" y="127692"/>
                    <a:pt x="482442" y="76822"/>
                    <a:pt x="519217" y="86580"/>
                  </a:cubicBezTo>
                  <a:cubicBezTo>
                    <a:pt x="551835" y="95074"/>
                    <a:pt x="565479" y="139529"/>
                    <a:pt x="599543" y="149378"/>
                  </a:cubicBezTo>
                  <a:cubicBezTo>
                    <a:pt x="624210" y="156425"/>
                    <a:pt x="649780" y="145131"/>
                    <a:pt x="674900" y="140342"/>
                  </a:cubicBezTo>
                  <a:cubicBezTo>
                    <a:pt x="711042" y="133114"/>
                    <a:pt x="748087" y="139077"/>
                    <a:pt x="784772" y="139348"/>
                  </a:cubicBezTo>
                  <a:cubicBezTo>
                    <a:pt x="821456" y="139619"/>
                    <a:pt x="861303" y="132662"/>
                    <a:pt x="886332" y="105826"/>
                  </a:cubicBezTo>
                  <a:cubicBezTo>
                    <a:pt x="911360" y="78991"/>
                    <a:pt x="914975" y="38963"/>
                    <a:pt x="913439" y="-71"/>
                  </a:cubicBezTo>
                  <a:cubicBezTo>
                    <a:pt x="912354" y="30198"/>
                    <a:pt x="906120" y="58209"/>
                    <a:pt x="886332" y="7944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0" name="图形 17">
            <a:extLst>
              <a:ext uri="{FF2B5EF4-FFF2-40B4-BE49-F238E27FC236}">
                <a16:creationId xmlns:a16="http://schemas.microsoft.com/office/drawing/2014/main" id="{620F150B-506C-E214-5224-45A7ADDD2F69}"/>
              </a:ext>
            </a:extLst>
          </p:cNvPr>
          <p:cNvGrpSpPr/>
          <p:nvPr/>
        </p:nvGrpSpPr>
        <p:grpSpPr>
          <a:xfrm>
            <a:off x="8805492" y="1303650"/>
            <a:ext cx="453395" cy="474966"/>
            <a:chOff x="6342399" y="1303742"/>
            <a:chExt cx="453395" cy="474966"/>
          </a:xfrm>
          <a:solidFill>
            <a:srgbClr val="000000"/>
          </a:solidFill>
        </p:grpSpPr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1D61691E-19F2-ACE2-B31A-2758375A6AE3}"/>
                </a:ext>
              </a:extLst>
            </p:cNvPr>
            <p:cNvSpPr/>
            <p:nvPr/>
          </p:nvSpPr>
          <p:spPr>
            <a:xfrm>
              <a:off x="6342399" y="1328048"/>
              <a:ext cx="102011" cy="103999"/>
            </a:xfrm>
            <a:custGeom>
              <a:avLst/>
              <a:gdLst>
                <a:gd name="connsiteX0" fmla="*/ 76925 w 102011"/>
                <a:gd name="connsiteY0" fmla="*/ 58118 h 103999"/>
                <a:gd name="connsiteX1" fmla="*/ 43584 w 102011"/>
                <a:gd name="connsiteY1" fmla="*/ 44565 h 103999"/>
                <a:gd name="connsiteX2" fmla="*/ -58 w 102011"/>
                <a:gd name="connsiteY2" fmla="*/ -71 h 103999"/>
                <a:gd name="connsiteX3" fmla="*/ 52620 w 102011"/>
                <a:gd name="connsiteY3" fmla="*/ 71672 h 103999"/>
                <a:gd name="connsiteX4" fmla="*/ 85961 w 102011"/>
                <a:gd name="connsiteY4" fmla="*/ 85225 h 103999"/>
                <a:gd name="connsiteX5" fmla="*/ 101954 w 102011"/>
                <a:gd name="connsiteY5" fmla="*/ 103929 h 103999"/>
                <a:gd name="connsiteX6" fmla="*/ 76925 w 102011"/>
                <a:gd name="connsiteY6" fmla="*/ 58118 h 10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011" h="103999">
                  <a:moveTo>
                    <a:pt x="76925" y="58118"/>
                  </a:moveTo>
                  <a:cubicBezTo>
                    <a:pt x="66284" y="52515"/>
                    <a:pt x="55117" y="47975"/>
                    <a:pt x="43584" y="44565"/>
                  </a:cubicBezTo>
                  <a:cubicBezTo>
                    <a:pt x="23976" y="35654"/>
                    <a:pt x="8409" y="19733"/>
                    <a:pt x="-58" y="-71"/>
                  </a:cubicBezTo>
                  <a:cubicBezTo>
                    <a:pt x="6719" y="31102"/>
                    <a:pt x="23887" y="59474"/>
                    <a:pt x="52620" y="71672"/>
                  </a:cubicBezTo>
                  <a:cubicBezTo>
                    <a:pt x="64152" y="75082"/>
                    <a:pt x="75320" y="79622"/>
                    <a:pt x="85961" y="85225"/>
                  </a:cubicBezTo>
                  <a:cubicBezTo>
                    <a:pt x="92765" y="90032"/>
                    <a:pt x="98262" y="96461"/>
                    <a:pt x="101954" y="103929"/>
                  </a:cubicBezTo>
                  <a:cubicBezTo>
                    <a:pt x="98340" y="86219"/>
                    <a:pt x="91743" y="68148"/>
                    <a:pt x="76925" y="5811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:a16="http://schemas.microsoft.com/office/drawing/2014/main" id="{797DC0F2-20B6-0632-2F13-D66A3C0036B8}"/>
                </a:ext>
              </a:extLst>
            </p:cNvPr>
            <p:cNvSpPr/>
            <p:nvPr/>
          </p:nvSpPr>
          <p:spPr>
            <a:xfrm>
              <a:off x="6454802" y="1586827"/>
              <a:ext cx="118907" cy="54400"/>
            </a:xfrm>
            <a:custGeom>
              <a:avLst/>
              <a:gdLst>
                <a:gd name="connsiteX0" fmla="*/ 118850 w 118907"/>
                <a:gd name="connsiteY0" fmla="*/ 19175 h 54400"/>
                <a:gd name="connsiteX1" fmla="*/ -58 w 118907"/>
                <a:gd name="connsiteY1" fmla="*/ -71 h 54400"/>
                <a:gd name="connsiteX2" fmla="*/ 7170 w 118907"/>
                <a:gd name="connsiteY2" fmla="*/ 24235 h 54400"/>
                <a:gd name="connsiteX3" fmla="*/ 114965 w 118907"/>
                <a:gd name="connsiteY3" fmla="*/ 49263 h 5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07" h="54400">
                  <a:moveTo>
                    <a:pt x="118850" y="19175"/>
                  </a:moveTo>
                  <a:cubicBezTo>
                    <a:pt x="77196" y="29747"/>
                    <a:pt x="22802" y="35258"/>
                    <a:pt x="-58" y="-71"/>
                  </a:cubicBezTo>
                  <a:cubicBezTo>
                    <a:pt x="653" y="8442"/>
                    <a:pt x="3114" y="16717"/>
                    <a:pt x="7170" y="24235"/>
                  </a:cubicBezTo>
                  <a:cubicBezTo>
                    <a:pt x="26688" y="59022"/>
                    <a:pt x="74395" y="57847"/>
                    <a:pt x="114965" y="4926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22617E8F-1D8E-EFB8-059F-7D9FDF8F3225}"/>
                </a:ext>
              </a:extLst>
            </p:cNvPr>
            <p:cNvSpPr/>
            <p:nvPr/>
          </p:nvSpPr>
          <p:spPr>
            <a:xfrm>
              <a:off x="6565979" y="1630830"/>
              <a:ext cx="186429" cy="147878"/>
            </a:xfrm>
            <a:custGeom>
              <a:avLst/>
              <a:gdLst>
                <a:gd name="connsiteX0" fmla="*/ 176457 w 186429"/>
                <a:gd name="connsiteY0" fmla="*/ -71 h 147878"/>
                <a:gd name="connsiteX1" fmla="*/ 126761 w 186429"/>
                <a:gd name="connsiteY1" fmla="*/ 92454 h 147878"/>
                <a:gd name="connsiteX2" fmla="*/ 19329 w 186429"/>
                <a:gd name="connsiteY2" fmla="*/ 119560 h 147878"/>
                <a:gd name="connsiteX3" fmla="*/ 1800 w 186429"/>
                <a:gd name="connsiteY3" fmla="*/ 117572 h 147878"/>
                <a:gd name="connsiteX4" fmla="*/ 12721 w 186429"/>
                <a:gd name="connsiteY4" fmla="*/ 145956 h 147878"/>
                <a:gd name="connsiteX5" fmla="*/ 28364 w 186429"/>
                <a:gd name="connsiteY5" fmla="*/ 146667 h 147878"/>
                <a:gd name="connsiteX6" fmla="*/ 135797 w 186429"/>
                <a:gd name="connsiteY6" fmla="*/ 119560 h 147878"/>
                <a:gd name="connsiteX7" fmla="*/ 185403 w 186429"/>
                <a:gd name="connsiteY7" fmla="*/ 26675 h 147878"/>
                <a:gd name="connsiteX8" fmla="*/ 176457 w 186429"/>
                <a:gd name="connsiteY8" fmla="*/ -71 h 14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429" h="147878">
                  <a:moveTo>
                    <a:pt x="176457" y="-71"/>
                  </a:moveTo>
                  <a:cubicBezTo>
                    <a:pt x="182240" y="36614"/>
                    <a:pt x="158386" y="73208"/>
                    <a:pt x="126761" y="92454"/>
                  </a:cubicBezTo>
                  <a:cubicBezTo>
                    <a:pt x="95137" y="111699"/>
                    <a:pt x="56555" y="117030"/>
                    <a:pt x="19329" y="119560"/>
                  </a:cubicBezTo>
                  <a:cubicBezTo>
                    <a:pt x="13411" y="120326"/>
                    <a:pt x="7396" y="119644"/>
                    <a:pt x="1800" y="117572"/>
                  </a:cubicBezTo>
                  <a:cubicBezTo>
                    <a:pt x="-3023" y="128426"/>
                    <a:pt x="1868" y="141134"/>
                    <a:pt x="12721" y="145956"/>
                  </a:cubicBezTo>
                  <a:cubicBezTo>
                    <a:pt x="17661" y="148151"/>
                    <a:pt x="23246" y="148404"/>
                    <a:pt x="28364" y="146667"/>
                  </a:cubicBezTo>
                  <a:cubicBezTo>
                    <a:pt x="65591" y="144318"/>
                    <a:pt x="103902" y="139167"/>
                    <a:pt x="135797" y="119560"/>
                  </a:cubicBezTo>
                  <a:cubicBezTo>
                    <a:pt x="167693" y="99953"/>
                    <a:pt x="191547" y="63449"/>
                    <a:pt x="185403" y="26675"/>
                  </a:cubicBezTo>
                  <a:cubicBezTo>
                    <a:pt x="183668" y="17390"/>
                    <a:pt x="180658" y="8390"/>
                    <a:pt x="176457" y="-7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B60CF699-B0C2-1667-3001-0D02D925587A}"/>
                </a:ext>
              </a:extLst>
            </p:cNvPr>
            <p:cNvSpPr/>
            <p:nvPr/>
          </p:nvSpPr>
          <p:spPr>
            <a:xfrm>
              <a:off x="6696756" y="1303742"/>
              <a:ext cx="99038" cy="251550"/>
            </a:xfrm>
            <a:custGeom>
              <a:avLst/>
              <a:gdLst>
                <a:gd name="connsiteX0" fmla="*/ 85798 w 99038"/>
                <a:gd name="connsiteY0" fmla="*/ -71 h 251550"/>
                <a:gd name="connsiteX1" fmla="*/ 58691 w 99038"/>
                <a:gd name="connsiteY1" fmla="*/ 127783 h 251550"/>
                <a:gd name="connsiteX2" fmla="*/ 322 w 99038"/>
                <a:gd name="connsiteY2" fmla="*/ 207476 h 251550"/>
                <a:gd name="connsiteX3" fmla="*/ 9358 w 99038"/>
                <a:gd name="connsiteY3" fmla="*/ 251480 h 251550"/>
                <a:gd name="connsiteX4" fmla="*/ 9358 w 99038"/>
                <a:gd name="connsiteY4" fmla="*/ 234583 h 251550"/>
                <a:gd name="connsiteX5" fmla="*/ 67727 w 99038"/>
                <a:gd name="connsiteY5" fmla="*/ 154889 h 251550"/>
                <a:gd name="connsiteX6" fmla="*/ 85798 w 99038"/>
                <a:gd name="connsiteY6" fmla="*/ -71 h 25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038" h="251550">
                  <a:moveTo>
                    <a:pt x="85798" y="-71"/>
                  </a:moveTo>
                  <a:cubicBezTo>
                    <a:pt x="96976" y="44447"/>
                    <a:pt x="86972" y="91631"/>
                    <a:pt x="58691" y="127783"/>
                  </a:cubicBezTo>
                  <a:cubicBezTo>
                    <a:pt x="37368" y="153624"/>
                    <a:pt x="4930" y="174316"/>
                    <a:pt x="322" y="207476"/>
                  </a:cubicBezTo>
                  <a:cubicBezTo>
                    <a:pt x="-1216" y="222722"/>
                    <a:pt x="1937" y="238074"/>
                    <a:pt x="9358" y="251480"/>
                  </a:cubicBezTo>
                  <a:cubicBezTo>
                    <a:pt x="8543" y="245877"/>
                    <a:pt x="8543" y="240186"/>
                    <a:pt x="9358" y="234583"/>
                  </a:cubicBezTo>
                  <a:cubicBezTo>
                    <a:pt x="13966" y="201423"/>
                    <a:pt x="46403" y="180370"/>
                    <a:pt x="67727" y="154889"/>
                  </a:cubicBezTo>
                  <a:cubicBezTo>
                    <a:pt x="102785" y="112513"/>
                    <a:pt x="107665" y="50077"/>
                    <a:pt x="85798" y="-7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5" name="图形 17">
            <a:extLst>
              <a:ext uri="{FF2B5EF4-FFF2-40B4-BE49-F238E27FC236}">
                <a16:creationId xmlns:a16="http://schemas.microsoft.com/office/drawing/2014/main" id="{06A66BB3-12F2-225B-778D-0371F39684DA}"/>
              </a:ext>
            </a:extLst>
          </p:cNvPr>
          <p:cNvGrpSpPr/>
          <p:nvPr/>
        </p:nvGrpSpPr>
        <p:grpSpPr>
          <a:xfrm>
            <a:off x="8079924" y="5040355"/>
            <a:ext cx="821946" cy="318369"/>
            <a:chOff x="5616831" y="5040447"/>
            <a:chExt cx="821946" cy="318369"/>
          </a:xfrm>
          <a:solidFill>
            <a:srgbClr val="000000"/>
          </a:solidFill>
        </p:grpSpPr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id="{FAC5C171-B5F6-3176-5D4C-8EB3F86F8EEA}"/>
                </a:ext>
              </a:extLst>
            </p:cNvPr>
            <p:cNvSpPr/>
            <p:nvPr/>
          </p:nvSpPr>
          <p:spPr>
            <a:xfrm>
              <a:off x="5661701" y="5040447"/>
              <a:ext cx="777076" cy="281053"/>
            </a:xfrm>
            <a:custGeom>
              <a:avLst/>
              <a:gdLst>
                <a:gd name="connsiteX0" fmla="*/ 35590 w 777076"/>
                <a:gd name="connsiteY0" fmla="*/ 182946 h 281053"/>
                <a:gd name="connsiteX1" fmla="*/ 127572 w 777076"/>
                <a:gd name="connsiteY1" fmla="*/ 146804 h 281053"/>
                <a:gd name="connsiteX2" fmla="*/ 158655 w 777076"/>
                <a:gd name="connsiteY2" fmla="*/ 88254 h 281053"/>
                <a:gd name="connsiteX3" fmla="*/ 251992 w 777076"/>
                <a:gd name="connsiteY3" fmla="*/ 26450 h 281053"/>
                <a:gd name="connsiteX4" fmla="*/ 742082 w 777076"/>
                <a:gd name="connsiteY4" fmla="*/ 171833 h 281053"/>
                <a:gd name="connsiteX5" fmla="*/ 776598 w 777076"/>
                <a:gd name="connsiteY5" fmla="*/ 280983 h 281053"/>
                <a:gd name="connsiteX6" fmla="*/ 742172 w 777076"/>
                <a:gd name="connsiteY6" fmla="*/ 153852 h 281053"/>
                <a:gd name="connsiteX7" fmla="*/ 252083 w 777076"/>
                <a:gd name="connsiteY7" fmla="*/ 8469 h 281053"/>
                <a:gd name="connsiteX8" fmla="*/ 158745 w 777076"/>
                <a:gd name="connsiteY8" fmla="*/ 70273 h 281053"/>
                <a:gd name="connsiteX9" fmla="*/ 127663 w 777076"/>
                <a:gd name="connsiteY9" fmla="*/ 128823 h 281053"/>
                <a:gd name="connsiteX10" fmla="*/ 35681 w 777076"/>
                <a:gd name="connsiteY10" fmla="*/ 164966 h 281053"/>
                <a:gd name="connsiteX11" fmla="*/ 1255 w 777076"/>
                <a:gd name="connsiteY11" fmla="*/ 222341 h 281053"/>
                <a:gd name="connsiteX12" fmla="*/ 35590 w 777076"/>
                <a:gd name="connsiteY12" fmla="*/ 182946 h 281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7076" h="281053">
                  <a:moveTo>
                    <a:pt x="35590" y="182946"/>
                  </a:moveTo>
                  <a:cubicBezTo>
                    <a:pt x="66311" y="170206"/>
                    <a:pt x="104712" y="169754"/>
                    <a:pt x="127572" y="146804"/>
                  </a:cubicBezTo>
                  <a:cubicBezTo>
                    <a:pt x="143656" y="130721"/>
                    <a:pt x="147541" y="107500"/>
                    <a:pt x="158655" y="88254"/>
                  </a:cubicBezTo>
                  <a:cubicBezTo>
                    <a:pt x="176726" y="56087"/>
                    <a:pt x="214224" y="36660"/>
                    <a:pt x="251992" y="26450"/>
                  </a:cubicBezTo>
                  <a:cubicBezTo>
                    <a:pt x="378490" y="-7885"/>
                    <a:pt x="666906" y="65484"/>
                    <a:pt x="742082" y="171833"/>
                  </a:cubicBezTo>
                  <a:cubicBezTo>
                    <a:pt x="764114" y="204009"/>
                    <a:pt x="776124" y="241989"/>
                    <a:pt x="776598" y="280983"/>
                  </a:cubicBezTo>
                  <a:cubicBezTo>
                    <a:pt x="779492" y="235965"/>
                    <a:pt x="767386" y="191258"/>
                    <a:pt x="742172" y="153852"/>
                  </a:cubicBezTo>
                  <a:cubicBezTo>
                    <a:pt x="666996" y="47503"/>
                    <a:pt x="378851" y="-25866"/>
                    <a:pt x="252083" y="8469"/>
                  </a:cubicBezTo>
                  <a:cubicBezTo>
                    <a:pt x="214314" y="18680"/>
                    <a:pt x="177087" y="38106"/>
                    <a:pt x="158745" y="70273"/>
                  </a:cubicBezTo>
                  <a:cubicBezTo>
                    <a:pt x="147631" y="89518"/>
                    <a:pt x="143746" y="112740"/>
                    <a:pt x="127663" y="128823"/>
                  </a:cubicBezTo>
                  <a:cubicBezTo>
                    <a:pt x="104803" y="151683"/>
                    <a:pt x="66402" y="152135"/>
                    <a:pt x="35681" y="164966"/>
                  </a:cubicBezTo>
                  <a:cubicBezTo>
                    <a:pt x="12278" y="174634"/>
                    <a:pt x="-5070" y="203186"/>
                    <a:pt x="1255" y="222341"/>
                  </a:cubicBezTo>
                  <a:cubicBezTo>
                    <a:pt x="6357" y="204803"/>
                    <a:pt x="18914" y="190396"/>
                    <a:pt x="35590" y="18294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id="{5EC90FD7-B596-BC08-0339-17E3B75F04AC}"/>
                </a:ext>
              </a:extLst>
            </p:cNvPr>
            <p:cNvSpPr/>
            <p:nvPr/>
          </p:nvSpPr>
          <p:spPr>
            <a:xfrm>
              <a:off x="5616831" y="5279846"/>
              <a:ext cx="59646" cy="78970"/>
            </a:xfrm>
            <a:custGeom>
              <a:avLst/>
              <a:gdLst>
                <a:gd name="connsiteX0" fmla="*/ 947 w 59646"/>
                <a:gd name="connsiteY0" fmla="*/ 74835 h 78970"/>
                <a:gd name="connsiteX1" fmla="*/ 59588 w 59646"/>
                <a:gd name="connsiteY1" fmla="*/ 15380 h 78970"/>
                <a:gd name="connsiteX2" fmla="*/ 45764 w 59646"/>
                <a:gd name="connsiteY2" fmla="*/ -71 h 78970"/>
                <a:gd name="connsiteX3" fmla="*/ 586 w 59646"/>
                <a:gd name="connsiteY3" fmla="*/ 56763 h 78970"/>
                <a:gd name="connsiteX4" fmla="*/ 586 w 59646"/>
                <a:gd name="connsiteY4" fmla="*/ 78900 h 78970"/>
                <a:gd name="connsiteX5" fmla="*/ 947 w 59646"/>
                <a:gd name="connsiteY5" fmla="*/ 74835 h 7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646" h="78970">
                  <a:moveTo>
                    <a:pt x="947" y="74835"/>
                  </a:moveTo>
                  <a:cubicBezTo>
                    <a:pt x="4742" y="45921"/>
                    <a:pt x="28054" y="17007"/>
                    <a:pt x="59588" y="15380"/>
                  </a:cubicBezTo>
                  <a:cubicBezTo>
                    <a:pt x="52882" y="12584"/>
                    <a:pt x="47800" y="6905"/>
                    <a:pt x="45764" y="-71"/>
                  </a:cubicBezTo>
                  <a:cubicBezTo>
                    <a:pt x="21317" y="9012"/>
                    <a:pt x="3920" y="30898"/>
                    <a:pt x="586" y="56763"/>
                  </a:cubicBezTo>
                  <a:cubicBezTo>
                    <a:pt x="-272" y="64117"/>
                    <a:pt x="-272" y="71546"/>
                    <a:pt x="586" y="78900"/>
                  </a:cubicBezTo>
                  <a:cubicBezTo>
                    <a:pt x="947" y="77545"/>
                    <a:pt x="947" y="76190"/>
                    <a:pt x="947" y="74835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88" name="任意多边形: 形状 587">
            <a:extLst>
              <a:ext uri="{FF2B5EF4-FFF2-40B4-BE49-F238E27FC236}">
                <a16:creationId xmlns:a16="http://schemas.microsoft.com/office/drawing/2014/main" id="{6BB50A69-6941-24D1-03B4-14E1CB626D16}"/>
              </a:ext>
            </a:extLst>
          </p:cNvPr>
          <p:cNvSpPr/>
          <p:nvPr/>
        </p:nvSpPr>
        <p:spPr>
          <a:xfrm>
            <a:off x="9172698" y="2080258"/>
            <a:ext cx="822237" cy="1072251"/>
          </a:xfrm>
          <a:custGeom>
            <a:avLst/>
            <a:gdLst>
              <a:gd name="connsiteX0" fmla="*/ 0 w 822237"/>
              <a:gd name="connsiteY0" fmla="*/ 0 h 1072251"/>
              <a:gd name="connsiteX1" fmla="*/ 822237 w 822237"/>
              <a:gd name="connsiteY1" fmla="*/ 0 h 1072251"/>
              <a:gd name="connsiteX2" fmla="*/ 822237 w 822237"/>
              <a:gd name="connsiteY2" fmla="*/ 1072252 h 1072251"/>
              <a:gd name="connsiteX3" fmla="*/ 0 w 822237"/>
              <a:gd name="connsiteY3" fmla="*/ 1072252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0" y="0"/>
                </a:moveTo>
                <a:lnTo>
                  <a:pt x="822237" y="0"/>
                </a:lnTo>
                <a:lnTo>
                  <a:pt x="822237" y="1072252"/>
                </a:lnTo>
                <a:lnTo>
                  <a:pt x="0" y="1072252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9" name="任意多边形: 形状 588">
            <a:extLst>
              <a:ext uri="{FF2B5EF4-FFF2-40B4-BE49-F238E27FC236}">
                <a16:creationId xmlns:a16="http://schemas.microsoft.com/office/drawing/2014/main" id="{F6DFDFE7-AD9E-E508-4FBB-AC8B5F8D3108}"/>
              </a:ext>
            </a:extLst>
          </p:cNvPr>
          <p:cNvSpPr/>
          <p:nvPr/>
        </p:nvSpPr>
        <p:spPr>
          <a:xfrm>
            <a:off x="9172698" y="2080258"/>
            <a:ext cx="822237" cy="1072251"/>
          </a:xfrm>
          <a:custGeom>
            <a:avLst/>
            <a:gdLst>
              <a:gd name="connsiteX0" fmla="*/ 0 w 822237"/>
              <a:gd name="connsiteY0" fmla="*/ 0 h 1072251"/>
              <a:gd name="connsiteX1" fmla="*/ 822237 w 822237"/>
              <a:gd name="connsiteY1" fmla="*/ 0 h 1072251"/>
              <a:gd name="connsiteX2" fmla="*/ 822237 w 822237"/>
              <a:gd name="connsiteY2" fmla="*/ 1072252 h 1072251"/>
              <a:gd name="connsiteX3" fmla="*/ 0 w 822237"/>
              <a:gd name="connsiteY3" fmla="*/ 1072252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0" y="0"/>
                </a:moveTo>
                <a:lnTo>
                  <a:pt x="822237" y="0"/>
                </a:lnTo>
                <a:lnTo>
                  <a:pt x="822237" y="1072252"/>
                </a:lnTo>
                <a:lnTo>
                  <a:pt x="0" y="1072252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0" name="任意多边形: 形状 589">
            <a:extLst>
              <a:ext uri="{FF2B5EF4-FFF2-40B4-BE49-F238E27FC236}">
                <a16:creationId xmlns:a16="http://schemas.microsoft.com/office/drawing/2014/main" id="{E742C19C-8BAC-FA50-6676-5194B500D00F}"/>
              </a:ext>
            </a:extLst>
          </p:cNvPr>
          <p:cNvSpPr/>
          <p:nvPr/>
        </p:nvSpPr>
        <p:spPr>
          <a:xfrm rot="21014400">
            <a:off x="9583686" y="2205098"/>
            <a:ext cx="822237" cy="1072251"/>
          </a:xfrm>
          <a:custGeom>
            <a:avLst/>
            <a:gdLst>
              <a:gd name="connsiteX0" fmla="*/ -58 w 822237"/>
              <a:gd name="connsiteY0" fmla="*/ -71 h 1072251"/>
              <a:gd name="connsiteX1" fmla="*/ 822179 w 822237"/>
              <a:gd name="connsiteY1" fmla="*/ -71 h 1072251"/>
              <a:gd name="connsiteX2" fmla="*/ 822179 w 822237"/>
              <a:gd name="connsiteY2" fmla="*/ 1072181 h 1072251"/>
              <a:gd name="connsiteX3" fmla="*/ -58 w 822237"/>
              <a:gd name="connsiteY3" fmla="*/ 1072181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-58" y="-71"/>
                </a:moveTo>
                <a:lnTo>
                  <a:pt x="822179" y="-71"/>
                </a:lnTo>
                <a:lnTo>
                  <a:pt x="822179" y="1072181"/>
                </a:lnTo>
                <a:lnTo>
                  <a:pt x="-58" y="1072181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1" name="任意多边形: 形状 590">
            <a:extLst>
              <a:ext uri="{FF2B5EF4-FFF2-40B4-BE49-F238E27FC236}">
                <a16:creationId xmlns:a16="http://schemas.microsoft.com/office/drawing/2014/main" id="{118E6DD2-9403-4398-5579-D370A62FFE05}"/>
              </a:ext>
            </a:extLst>
          </p:cNvPr>
          <p:cNvSpPr/>
          <p:nvPr/>
        </p:nvSpPr>
        <p:spPr>
          <a:xfrm rot="21014400">
            <a:off x="9715102" y="2984728"/>
            <a:ext cx="193180" cy="251911"/>
          </a:xfrm>
          <a:custGeom>
            <a:avLst/>
            <a:gdLst>
              <a:gd name="connsiteX0" fmla="*/ -58 w 193180"/>
              <a:gd name="connsiteY0" fmla="*/ -71 h 251911"/>
              <a:gd name="connsiteX1" fmla="*/ 193123 w 193180"/>
              <a:gd name="connsiteY1" fmla="*/ -71 h 251911"/>
              <a:gd name="connsiteX2" fmla="*/ 193123 w 193180"/>
              <a:gd name="connsiteY2" fmla="*/ 251841 h 251911"/>
              <a:gd name="connsiteX3" fmla="*/ -58 w 193180"/>
              <a:gd name="connsiteY3" fmla="*/ 251841 h 25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80" h="251911">
                <a:moveTo>
                  <a:pt x="-58" y="-71"/>
                </a:moveTo>
                <a:lnTo>
                  <a:pt x="193123" y="-71"/>
                </a:lnTo>
                <a:lnTo>
                  <a:pt x="193123" y="251841"/>
                </a:lnTo>
                <a:lnTo>
                  <a:pt x="-58" y="25184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2" name="任意多边形: 形状 591">
            <a:extLst>
              <a:ext uri="{FF2B5EF4-FFF2-40B4-BE49-F238E27FC236}">
                <a16:creationId xmlns:a16="http://schemas.microsoft.com/office/drawing/2014/main" id="{2FD52B8B-0F9B-FA21-3E26-1CEE3EECABCF}"/>
              </a:ext>
            </a:extLst>
          </p:cNvPr>
          <p:cNvSpPr/>
          <p:nvPr/>
        </p:nvSpPr>
        <p:spPr>
          <a:xfrm rot="21014400">
            <a:off x="9978552" y="2939364"/>
            <a:ext cx="193180" cy="251911"/>
          </a:xfrm>
          <a:custGeom>
            <a:avLst/>
            <a:gdLst>
              <a:gd name="connsiteX0" fmla="*/ -58 w 193180"/>
              <a:gd name="connsiteY0" fmla="*/ -71 h 251911"/>
              <a:gd name="connsiteX1" fmla="*/ 193122 w 193180"/>
              <a:gd name="connsiteY1" fmla="*/ -71 h 251911"/>
              <a:gd name="connsiteX2" fmla="*/ 193122 w 193180"/>
              <a:gd name="connsiteY2" fmla="*/ 251841 h 251911"/>
              <a:gd name="connsiteX3" fmla="*/ -58 w 193180"/>
              <a:gd name="connsiteY3" fmla="*/ 251841 h 25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80" h="251911">
                <a:moveTo>
                  <a:pt x="-58" y="-71"/>
                </a:moveTo>
                <a:lnTo>
                  <a:pt x="193122" y="-71"/>
                </a:lnTo>
                <a:lnTo>
                  <a:pt x="193122" y="251841"/>
                </a:lnTo>
                <a:lnTo>
                  <a:pt x="-58" y="25184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3" name="任意多边形: 形状 592">
            <a:extLst>
              <a:ext uri="{FF2B5EF4-FFF2-40B4-BE49-F238E27FC236}">
                <a16:creationId xmlns:a16="http://schemas.microsoft.com/office/drawing/2014/main" id="{90968AE4-994D-534D-899A-CD9D6C2D2AB9}"/>
              </a:ext>
            </a:extLst>
          </p:cNvPr>
          <p:cNvSpPr/>
          <p:nvPr/>
        </p:nvSpPr>
        <p:spPr>
          <a:xfrm rot="21015382">
            <a:off x="9684009" y="2616581"/>
            <a:ext cx="677443" cy="253042"/>
          </a:xfrm>
          <a:custGeom>
            <a:avLst/>
            <a:gdLst>
              <a:gd name="connsiteX0" fmla="*/ -55 w 677443"/>
              <a:gd name="connsiteY0" fmla="*/ -69 h 253042"/>
              <a:gd name="connsiteX1" fmla="*/ 677389 w 677443"/>
              <a:gd name="connsiteY1" fmla="*/ -69 h 253042"/>
              <a:gd name="connsiteX2" fmla="*/ 677389 w 677443"/>
              <a:gd name="connsiteY2" fmla="*/ 252974 h 253042"/>
              <a:gd name="connsiteX3" fmla="*/ -55 w 677443"/>
              <a:gd name="connsiteY3" fmla="*/ 252974 h 25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253042">
                <a:moveTo>
                  <a:pt x="-55" y="-69"/>
                </a:moveTo>
                <a:lnTo>
                  <a:pt x="677389" y="-69"/>
                </a:lnTo>
                <a:lnTo>
                  <a:pt x="677389" y="252974"/>
                </a:lnTo>
                <a:lnTo>
                  <a:pt x="-55" y="25297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4" name="任意多边形: 形状 593">
            <a:extLst>
              <a:ext uri="{FF2B5EF4-FFF2-40B4-BE49-F238E27FC236}">
                <a16:creationId xmlns:a16="http://schemas.microsoft.com/office/drawing/2014/main" id="{63691E79-ACD8-ACFE-414F-2607C2A4286E}"/>
              </a:ext>
            </a:extLst>
          </p:cNvPr>
          <p:cNvSpPr/>
          <p:nvPr/>
        </p:nvSpPr>
        <p:spPr>
          <a:xfrm rot="21015382">
            <a:off x="9611720" y="2320348"/>
            <a:ext cx="677443" cy="56453"/>
          </a:xfrm>
          <a:custGeom>
            <a:avLst/>
            <a:gdLst>
              <a:gd name="connsiteX0" fmla="*/ -54 w 677443"/>
              <a:gd name="connsiteY0" fmla="*/ -70 h 56453"/>
              <a:gd name="connsiteX1" fmla="*/ 677389 w 677443"/>
              <a:gd name="connsiteY1" fmla="*/ -70 h 56453"/>
              <a:gd name="connsiteX2" fmla="*/ 677389 w 677443"/>
              <a:gd name="connsiteY2" fmla="*/ 56384 h 56453"/>
              <a:gd name="connsiteX3" fmla="*/ -54 w 677443"/>
              <a:gd name="connsiteY3" fmla="*/ 56384 h 56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56453">
                <a:moveTo>
                  <a:pt x="-54" y="-70"/>
                </a:moveTo>
                <a:lnTo>
                  <a:pt x="677389" y="-70"/>
                </a:lnTo>
                <a:lnTo>
                  <a:pt x="677389" y="56384"/>
                </a:lnTo>
                <a:lnTo>
                  <a:pt x="-54" y="5638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5" name="任意多边形: 形状 594">
            <a:extLst>
              <a:ext uri="{FF2B5EF4-FFF2-40B4-BE49-F238E27FC236}">
                <a16:creationId xmlns:a16="http://schemas.microsoft.com/office/drawing/2014/main" id="{A6D211FD-F24A-CE07-BB4E-0CB1426F7DD4}"/>
              </a:ext>
            </a:extLst>
          </p:cNvPr>
          <p:cNvSpPr/>
          <p:nvPr/>
        </p:nvSpPr>
        <p:spPr>
          <a:xfrm rot="21015382">
            <a:off x="9633618" y="2422698"/>
            <a:ext cx="677443" cy="56453"/>
          </a:xfrm>
          <a:custGeom>
            <a:avLst/>
            <a:gdLst>
              <a:gd name="connsiteX0" fmla="*/ -54 w 677443"/>
              <a:gd name="connsiteY0" fmla="*/ -69 h 56453"/>
              <a:gd name="connsiteX1" fmla="*/ 677389 w 677443"/>
              <a:gd name="connsiteY1" fmla="*/ -69 h 56453"/>
              <a:gd name="connsiteX2" fmla="*/ 677389 w 677443"/>
              <a:gd name="connsiteY2" fmla="*/ 56384 h 56453"/>
              <a:gd name="connsiteX3" fmla="*/ -54 w 677443"/>
              <a:gd name="connsiteY3" fmla="*/ 56384 h 56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56453">
                <a:moveTo>
                  <a:pt x="-54" y="-69"/>
                </a:moveTo>
                <a:lnTo>
                  <a:pt x="677389" y="-69"/>
                </a:lnTo>
                <a:lnTo>
                  <a:pt x="677389" y="56384"/>
                </a:lnTo>
                <a:lnTo>
                  <a:pt x="-54" y="5638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6" name="任意多边形: 形状 595">
            <a:extLst>
              <a:ext uri="{FF2B5EF4-FFF2-40B4-BE49-F238E27FC236}">
                <a16:creationId xmlns:a16="http://schemas.microsoft.com/office/drawing/2014/main" id="{01633DFD-90A0-16C3-98F4-10BCD341AC6B}"/>
              </a:ext>
            </a:extLst>
          </p:cNvPr>
          <p:cNvSpPr/>
          <p:nvPr/>
        </p:nvSpPr>
        <p:spPr>
          <a:xfrm>
            <a:off x="9393548" y="1788951"/>
            <a:ext cx="396550" cy="490365"/>
          </a:xfrm>
          <a:custGeom>
            <a:avLst/>
            <a:gdLst>
              <a:gd name="connsiteX0" fmla="*/ 241443 w 396550"/>
              <a:gd name="connsiteY0" fmla="*/ -71 h 490365"/>
              <a:gd name="connsiteX1" fmla="*/ 53231 w 396550"/>
              <a:gd name="connsiteY1" fmla="*/ 475833 h 490365"/>
              <a:gd name="connsiteX2" fmla="*/ 366495 w 396550"/>
              <a:gd name="connsiteY2" fmla="*/ 155070 h 490365"/>
              <a:gd name="connsiteX3" fmla="*/ 396493 w 396550"/>
              <a:gd name="connsiteY3" fmla="*/ 60197 h 49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50" h="490365">
                <a:moveTo>
                  <a:pt x="241443" y="-71"/>
                </a:moveTo>
                <a:cubicBezTo>
                  <a:pt x="241443" y="-71"/>
                  <a:pt x="-136516" y="379423"/>
                  <a:pt x="53231" y="475833"/>
                </a:cubicBezTo>
                <a:cubicBezTo>
                  <a:pt x="242978" y="572242"/>
                  <a:pt x="366495" y="155070"/>
                  <a:pt x="366495" y="155070"/>
                </a:cubicBezTo>
                <a:lnTo>
                  <a:pt x="396493" y="60197"/>
                </a:ln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7" name="任意多边形: 形状 596">
            <a:extLst>
              <a:ext uri="{FF2B5EF4-FFF2-40B4-BE49-F238E27FC236}">
                <a16:creationId xmlns:a16="http://schemas.microsoft.com/office/drawing/2014/main" id="{CDB2B0FB-44AE-41A1-5C1B-A350AA5B4843}"/>
              </a:ext>
            </a:extLst>
          </p:cNvPr>
          <p:cNvSpPr/>
          <p:nvPr/>
        </p:nvSpPr>
        <p:spPr>
          <a:xfrm>
            <a:off x="9555264" y="1700854"/>
            <a:ext cx="278566" cy="259772"/>
          </a:xfrm>
          <a:custGeom>
            <a:avLst/>
            <a:gdLst>
              <a:gd name="connsiteX0" fmla="*/ 46656 w 278566"/>
              <a:gd name="connsiteY0" fmla="*/ 54504 h 259772"/>
              <a:gd name="connsiteX1" fmla="*/ -58 w 278566"/>
              <a:gd name="connsiteY1" fmla="*/ 157691 h 259772"/>
              <a:gd name="connsiteX2" fmla="*/ 278509 w 278566"/>
              <a:gd name="connsiteY2" fmla="*/ 259702 h 259772"/>
              <a:gd name="connsiteX3" fmla="*/ 249957 w 278566"/>
              <a:gd name="connsiteY3" fmla="*/ 77635 h 259772"/>
              <a:gd name="connsiteX4" fmla="*/ 216073 w 278566"/>
              <a:gd name="connsiteY4" fmla="*/ -71 h 25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66" h="259772">
                <a:moveTo>
                  <a:pt x="46656" y="54504"/>
                </a:moveTo>
                <a:lnTo>
                  <a:pt x="-58" y="157691"/>
                </a:lnTo>
                <a:cubicBezTo>
                  <a:pt x="-58" y="157691"/>
                  <a:pt x="230349" y="190038"/>
                  <a:pt x="278509" y="259702"/>
                </a:cubicBezTo>
                <a:lnTo>
                  <a:pt x="249957" y="77635"/>
                </a:lnTo>
                <a:lnTo>
                  <a:pt x="216073" y="-7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8" name="任意多边形: 形状 597">
            <a:extLst>
              <a:ext uri="{FF2B5EF4-FFF2-40B4-BE49-F238E27FC236}">
                <a16:creationId xmlns:a16="http://schemas.microsoft.com/office/drawing/2014/main" id="{7CFC3658-ED42-E469-DAD1-D0275E55BB8D}"/>
              </a:ext>
            </a:extLst>
          </p:cNvPr>
          <p:cNvSpPr/>
          <p:nvPr/>
        </p:nvSpPr>
        <p:spPr>
          <a:xfrm>
            <a:off x="9564299" y="1691818"/>
            <a:ext cx="278566" cy="259772"/>
          </a:xfrm>
          <a:custGeom>
            <a:avLst/>
            <a:gdLst>
              <a:gd name="connsiteX0" fmla="*/ 46656 w 278566"/>
              <a:gd name="connsiteY0" fmla="*/ 54504 h 259772"/>
              <a:gd name="connsiteX1" fmla="*/ -58 w 278566"/>
              <a:gd name="connsiteY1" fmla="*/ 157691 h 259772"/>
              <a:gd name="connsiteX2" fmla="*/ 278509 w 278566"/>
              <a:gd name="connsiteY2" fmla="*/ 259702 h 259772"/>
              <a:gd name="connsiteX3" fmla="*/ 249957 w 278566"/>
              <a:gd name="connsiteY3" fmla="*/ 77635 h 259772"/>
              <a:gd name="connsiteX4" fmla="*/ 216073 w 278566"/>
              <a:gd name="connsiteY4" fmla="*/ -71 h 25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66" h="259772">
                <a:moveTo>
                  <a:pt x="46656" y="54504"/>
                </a:moveTo>
                <a:lnTo>
                  <a:pt x="-58" y="157691"/>
                </a:lnTo>
                <a:cubicBezTo>
                  <a:pt x="-58" y="157691"/>
                  <a:pt x="230349" y="190038"/>
                  <a:pt x="278509" y="259702"/>
                </a:cubicBezTo>
                <a:lnTo>
                  <a:pt x="249957" y="77635"/>
                </a:lnTo>
                <a:lnTo>
                  <a:pt x="216073" y="-71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9" name="任意多边形: 形状 598">
            <a:extLst>
              <a:ext uri="{FF2B5EF4-FFF2-40B4-BE49-F238E27FC236}">
                <a16:creationId xmlns:a16="http://schemas.microsoft.com/office/drawing/2014/main" id="{DBC05C2C-2281-6818-FB10-2460CB7F81CF}"/>
              </a:ext>
            </a:extLst>
          </p:cNvPr>
          <p:cNvSpPr/>
          <p:nvPr/>
        </p:nvSpPr>
        <p:spPr>
          <a:xfrm>
            <a:off x="11000775" y="3643593"/>
            <a:ext cx="15179" cy="6505"/>
          </a:xfrm>
          <a:custGeom>
            <a:avLst/>
            <a:gdLst>
              <a:gd name="connsiteX0" fmla="*/ 4970 w 15179"/>
              <a:gd name="connsiteY0" fmla="*/ 0 h 6505"/>
              <a:gd name="connsiteX1" fmla="*/ 0 w 15179"/>
              <a:gd name="connsiteY1" fmla="*/ 3434 h 6505"/>
              <a:gd name="connsiteX2" fmla="*/ 6867 w 15179"/>
              <a:gd name="connsiteY2" fmla="*/ 6506 h 6505"/>
              <a:gd name="connsiteX3" fmla="*/ 14276 w 15179"/>
              <a:gd name="connsiteY3" fmla="*/ 5873 h 6505"/>
              <a:gd name="connsiteX4" fmla="*/ 15180 w 15179"/>
              <a:gd name="connsiteY4" fmla="*/ 723 h 6505"/>
              <a:gd name="connsiteX5" fmla="*/ 4970 w 15179"/>
              <a:gd name="connsiteY5" fmla="*/ 0 h 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79" h="6505">
                <a:moveTo>
                  <a:pt x="4970" y="0"/>
                </a:moveTo>
                <a:lnTo>
                  <a:pt x="0" y="3434"/>
                </a:lnTo>
                <a:lnTo>
                  <a:pt x="6867" y="6506"/>
                </a:lnTo>
                <a:lnTo>
                  <a:pt x="14276" y="5873"/>
                </a:lnTo>
                <a:lnTo>
                  <a:pt x="15180" y="723"/>
                </a:lnTo>
                <a:lnTo>
                  <a:pt x="4970" y="0"/>
                </a:ln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0" name="任意多边形: 形状 599">
            <a:extLst>
              <a:ext uri="{FF2B5EF4-FFF2-40B4-BE49-F238E27FC236}">
                <a16:creationId xmlns:a16="http://schemas.microsoft.com/office/drawing/2014/main" id="{779F9D0A-03BC-E784-A2D0-8B1CD47F0E76}"/>
              </a:ext>
            </a:extLst>
          </p:cNvPr>
          <p:cNvSpPr/>
          <p:nvPr/>
        </p:nvSpPr>
        <p:spPr>
          <a:xfrm>
            <a:off x="11000775" y="3643593"/>
            <a:ext cx="15179" cy="6505"/>
          </a:xfrm>
          <a:custGeom>
            <a:avLst/>
            <a:gdLst>
              <a:gd name="connsiteX0" fmla="*/ 4970 w 15179"/>
              <a:gd name="connsiteY0" fmla="*/ 0 h 6505"/>
              <a:gd name="connsiteX1" fmla="*/ 0 w 15179"/>
              <a:gd name="connsiteY1" fmla="*/ 3434 h 6505"/>
              <a:gd name="connsiteX2" fmla="*/ 6867 w 15179"/>
              <a:gd name="connsiteY2" fmla="*/ 6506 h 6505"/>
              <a:gd name="connsiteX3" fmla="*/ 14276 w 15179"/>
              <a:gd name="connsiteY3" fmla="*/ 5873 h 6505"/>
              <a:gd name="connsiteX4" fmla="*/ 15180 w 15179"/>
              <a:gd name="connsiteY4" fmla="*/ 723 h 6505"/>
              <a:gd name="connsiteX5" fmla="*/ 4970 w 15179"/>
              <a:gd name="connsiteY5" fmla="*/ 0 h 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79" h="6505">
                <a:moveTo>
                  <a:pt x="4970" y="0"/>
                </a:moveTo>
                <a:lnTo>
                  <a:pt x="0" y="3434"/>
                </a:lnTo>
                <a:lnTo>
                  <a:pt x="6867" y="6506"/>
                </a:lnTo>
                <a:lnTo>
                  <a:pt x="14276" y="5873"/>
                </a:lnTo>
                <a:lnTo>
                  <a:pt x="15180" y="723"/>
                </a:lnTo>
                <a:lnTo>
                  <a:pt x="4970" y="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1" name="任意多边形: 形状 600">
            <a:extLst>
              <a:ext uri="{FF2B5EF4-FFF2-40B4-BE49-F238E27FC236}">
                <a16:creationId xmlns:a16="http://schemas.microsoft.com/office/drawing/2014/main" id="{DEE0930C-FD7A-5B5A-E786-3BCC81DDBAE8}"/>
              </a:ext>
            </a:extLst>
          </p:cNvPr>
          <p:cNvSpPr/>
          <p:nvPr/>
        </p:nvSpPr>
        <p:spPr>
          <a:xfrm>
            <a:off x="10996709" y="3637268"/>
            <a:ext cx="9035" cy="9577"/>
          </a:xfrm>
          <a:custGeom>
            <a:avLst/>
            <a:gdLst>
              <a:gd name="connsiteX0" fmla="*/ 9036 w 9035"/>
              <a:gd name="connsiteY0" fmla="*/ 6325 h 9577"/>
              <a:gd name="connsiteX1" fmla="*/ 3975 w 9035"/>
              <a:gd name="connsiteY1" fmla="*/ 9578 h 9577"/>
              <a:gd name="connsiteX2" fmla="*/ 0 w 9035"/>
              <a:gd name="connsiteY2" fmla="*/ 4698 h 9577"/>
              <a:gd name="connsiteX3" fmla="*/ 2439 w 9035"/>
              <a:gd name="connsiteY3" fmla="*/ 723 h 9577"/>
              <a:gd name="connsiteX4" fmla="*/ 4698 w 9035"/>
              <a:gd name="connsiteY4" fmla="*/ 0 h 9577"/>
              <a:gd name="connsiteX5" fmla="*/ 9036 w 9035"/>
              <a:gd name="connsiteY5" fmla="*/ 6325 h 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5" h="9577">
                <a:moveTo>
                  <a:pt x="9036" y="6325"/>
                </a:moveTo>
                <a:lnTo>
                  <a:pt x="3975" y="9578"/>
                </a:lnTo>
                <a:lnTo>
                  <a:pt x="0" y="4698"/>
                </a:lnTo>
                <a:lnTo>
                  <a:pt x="2439" y="723"/>
                </a:lnTo>
                <a:lnTo>
                  <a:pt x="4698" y="0"/>
                </a:lnTo>
                <a:lnTo>
                  <a:pt x="9036" y="6325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2" name="任意多边形: 形状 601">
            <a:extLst>
              <a:ext uri="{FF2B5EF4-FFF2-40B4-BE49-F238E27FC236}">
                <a16:creationId xmlns:a16="http://schemas.microsoft.com/office/drawing/2014/main" id="{BC9000BD-EBF0-C317-27BE-56171D9FE39B}"/>
              </a:ext>
            </a:extLst>
          </p:cNvPr>
          <p:cNvSpPr/>
          <p:nvPr/>
        </p:nvSpPr>
        <p:spPr>
          <a:xfrm>
            <a:off x="10996709" y="3637268"/>
            <a:ext cx="9035" cy="9577"/>
          </a:xfrm>
          <a:custGeom>
            <a:avLst/>
            <a:gdLst>
              <a:gd name="connsiteX0" fmla="*/ 9036 w 9035"/>
              <a:gd name="connsiteY0" fmla="*/ 6325 h 9577"/>
              <a:gd name="connsiteX1" fmla="*/ 3975 w 9035"/>
              <a:gd name="connsiteY1" fmla="*/ 9578 h 9577"/>
              <a:gd name="connsiteX2" fmla="*/ 0 w 9035"/>
              <a:gd name="connsiteY2" fmla="*/ 4698 h 9577"/>
              <a:gd name="connsiteX3" fmla="*/ 2439 w 9035"/>
              <a:gd name="connsiteY3" fmla="*/ 723 h 9577"/>
              <a:gd name="connsiteX4" fmla="*/ 4698 w 9035"/>
              <a:gd name="connsiteY4" fmla="*/ 0 h 9577"/>
              <a:gd name="connsiteX5" fmla="*/ 9036 w 9035"/>
              <a:gd name="connsiteY5" fmla="*/ 6325 h 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5" h="9577">
                <a:moveTo>
                  <a:pt x="9036" y="6325"/>
                </a:moveTo>
                <a:lnTo>
                  <a:pt x="3975" y="9578"/>
                </a:lnTo>
                <a:lnTo>
                  <a:pt x="0" y="4698"/>
                </a:lnTo>
                <a:lnTo>
                  <a:pt x="2439" y="723"/>
                </a:lnTo>
                <a:lnTo>
                  <a:pt x="4698" y="0"/>
                </a:lnTo>
                <a:lnTo>
                  <a:pt x="9036" y="6325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3" name="任意多边形: 形状 602">
            <a:extLst>
              <a:ext uri="{FF2B5EF4-FFF2-40B4-BE49-F238E27FC236}">
                <a16:creationId xmlns:a16="http://schemas.microsoft.com/office/drawing/2014/main" id="{BCF6E2AF-1232-C69A-27CB-0AAEBBF41345}"/>
              </a:ext>
            </a:extLst>
          </p:cNvPr>
          <p:cNvSpPr/>
          <p:nvPr/>
        </p:nvSpPr>
        <p:spPr>
          <a:xfrm>
            <a:off x="10620171" y="2465784"/>
            <a:ext cx="1274944" cy="1176182"/>
          </a:xfrm>
          <a:custGeom>
            <a:avLst/>
            <a:gdLst>
              <a:gd name="connsiteX0" fmla="*/ 1274887 w 1274944"/>
              <a:gd name="connsiteY0" fmla="*/ 553289 h 1176182"/>
              <a:gd name="connsiteX1" fmla="*/ 904970 w 1274944"/>
              <a:gd name="connsiteY1" fmla="*/ 19016 h 1176182"/>
              <a:gd name="connsiteX2" fmla="*/ 843783 w 1274944"/>
              <a:gd name="connsiteY2" fmla="*/ 7670 h 1176182"/>
              <a:gd name="connsiteX3" fmla="*/ 843709 w 1274944"/>
              <a:gd name="connsiteY3" fmla="*/ 7721 h 1176182"/>
              <a:gd name="connsiteX4" fmla="*/ 19123 w 1274944"/>
              <a:gd name="connsiteY4" fmla="*/ 573710 h 1176182"/>
              <a:gd name="connsiteX5" fmla="*/ 7648 w 1274944"/>
              <a:gd name="connsiteY5" fmla="*/ 635061 h 1176182"/>
              <a:gd name="connsiteX6" fmla="*/ 376570 w 1274944"/>
              <a:gd name="connsiteY6" fmla="*/ 1176111 h 11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44" h="1176182">
                <a:moveTo>
                  <a:pt x="1274887" y="553289"/>
                </a:moveTo>
                <a:lnTo>
                  <a:pt x="904970" y="19016"/>
                </a:lnTo>
                <a:cubicBezTo>
                  <a:pt x="891207" y="-1013"/>
                  <a:pt x="863813" y="-6093"/>
                  <a:pt x="843783" y="7670"/>
                </a:cubicBezTo>
                <a:cubicBezTo>
                  <a:pt x="843759" y="7688"/>
                  <a:pt x="843734" y="7704"/>
                  <a:pt x="843709" y="7721"/>
                </a:cubicBezTo>
                <a:lnTo>
                  <a:pt x="19123" y="573710"/>
                </a:lnTo>
                <a:cubicBezTo>
                  <a:pt x="-963" y="587499"/>
                  <a:pt x="-6096" y="614945"/>
                  <a:pt x="7648" y="635061"/>
                </a:cubicBezTo>
                <a:lnTo>
                  <a:pt x="376570" y="1176111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4" name="任意多边形: 形状 603">
            <a:extLst>
              <a:ext uri="{FF2B5EF4-FFF2-40B4-BE49-F238E27FC236}">
                <a16:creationId xmlns:a16="http://schemas.microsoft.com/office/drawing/2014/main" id="{1E0056AC-779D-2872-6560-0C7F7BEEDB78}"/>
              </a:ext>
            </a:extLst>
          </p:cNvPr>
          <p:cNvSpPr/>
          <p:nvPr/>
        </p:nvSpPr>
        <p:spPr>
          <a:xfrm>
            <a:off x="10620171" y="2465784"/>
            <a:ext cx="1274944" cy="1176182"/>
          </a:xfrm>
          <a:custGeom>
            <a:avLst/>
            <a:gdLst>
              <a:gd name="connsiteX0" fmla="*/ 1274887 w 1274944"/>
              <a:gd name="connsiteY0" fmla="*/ 553289 h 1176182"/>
              <a:gd name="connsiteX1" fmla="*/ 904970 w 1274944"/>
              <a:gd name="connsiteY1" fmla="*/ 19016 h 1176182"/>
              <a:gd name="connsiteX2" fmla="*/ 843783 w 1274944"/>
              <a:gd name="connsiteY2" fmla="*/ 7670 h 1176182"/>
              <a:gd name="connsiteX3" fmla="*/ 843709 w 1274944"/>
              <a:gd name="connsiteY3" fmla="*/ 7721 h 1176182"/>
              <a:gd name="connsiteX4" fmla="*/ 19123 w 1274944"/>
              <a:gd name="connsiteY4" fmla="*/ 573710 h 1176182"/>
              <a:gd name="connsiteX5" fmla="*/ 7648 w 1274944"/>
              <a:gd name="connsiteY5" fmla="*/ 635061 h 1176182"/>
              <a:gd name="connsiteX6" fmla="*/ 376570 w 1274944"/>
              <a:gd name="connsiteY6" fmla="*/ 1176111 h 11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44" h="1176182">
                <a:moveTo>
                  <a:pt x="1274887" y="553289"/>
                </a:moveTo>
                <a:lnTo>
                  <a:pt x="904970" y="19016"/>
                </a:lnTo>
                <a:cubicBezTo>
                  <a:pt x="891207" y="-1013"/>
                  <a:pt x="863813" y="-6093"/>
                  <a:pt x="843783" y="7670"/>
                </a:cubicBezTo>
                <a:cubicBezTo>
                  <a:pt x="843759" y="7688"/>
                  <a:pt x="843734" y="7704"/>
                  <a:pt x="843709" y="7721"/>
                </a:cubicBezTo>
                <a:lnTo>
                  <a:pt x="19123" y="573710"/>
                </a:lnTo>
                <a:cubicBezTo>
                  <a:pt x="-963" y="587499"/>
                  <a:pt x="-6096" y="614945"/>
                  <a:pt x="7648" y="635061"/>
                </a:cubicBezTo>
                <a:lnTo>
                  <a:pt x="376570" y="117611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5" name="任意多边形: 形状 604">
            <a:extLst>
              <a:ext uri="{FF2B5EF4-FFF2-40B4-BE49-F238E27FC236}">
                <a16:creationId xmlns:a16="http://schemas.microsoft.com/office/drawing/2014/main" id="{FE03A9F3-A1BB-01B3-0B26-296B033E7B32}"/>
              </a:ext>
            </a:extLst>
          </p:cNvPr>
          <p:cNvSpPr/>
          <p:nvPr/>
        </p:nvSpPr>
        <p:spPr>
          <a:xfrm>
            <a:off x="10629180" y="2467042"/>
            <a:ext cx="1274971" cy="1176821"/>
          </a:xfrm>
          <a:custGeom>
            <a:avLst/>
            <a:gdLst>
              <a:gd name="connsiteX0" fmla="*/ 1274914 w 1274971"/>
              <a:gd name="connsiteY0" fmla="*/ 553296 h 1176821"/>
              <a:gd name="connsiteX1" fmla="*/ 904997 w 1274971"/>
              <a:gd name="connsiteY1" fmla="*/ 19023 h 1176821"/>
              <a:gd name="connsiteX2" fmla="*/ 843675 w 1274971"/>
              <a:gd name="connsiteY2" fmla="*/ 7708 h 1176821"/>
              <a:gd name="connsiteX3" fmla="*/ 843646 w 1274971"/>
              <a:gd name="connsiteY3" fmla="*/ 7728 h 1176821"/>
              <a:gd name="connsiteX4" fmla="*/ 19150 w 1274971"/>
              <a:gd name="connsiteY4" fmla="*/ 574078 h 1176821"/>
              <a:gd name="connsiteX5" fmla="*/ 7584 w 1274971"/>
              <a:gd name="connsiteY5" fmla="*/ 635430 h 1176821"/>
              <a:gd name="connsiteX6" fmla="*/ 376507 w 1274971"/>
              <a:gd name="connsiteY6" fmla="*/ 1176751 h 117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71" h="1176821">
                <a:moveTo>
                  <a:pt x="1274914" y="553296"/>
                </a:moveTo>
                <a:lnTo>
                  <a:pt x="904997" y="19023"/>
                </a:lnTo>
                <a:cubicBezTo>
                  <a:pt x="891188" y="-1035"/>
                  <a:pt x="863733" y="-6101"/>
                  <a:pt x="843675" y="7708"/>
                </a:cubicBezTo>
                <a:cubicBezTo>
                  <a:pt x="843665" y="7715"/>
                  <a:pt x="843655" y="7722"/>
                  <a:pt x="843646" y="7728"/>
                </a:cubicBezTo>
                <a:lnTo>
                  <a:pt x="19150" y="574078"/>
                </a:lnTo>
                <a:cubicBezTo>
                  <a:pt x="-922" y="587868"/>
                  <a:pt x="-6089" y="615279"/>
                  <a:pt x="7584" y="635430"/>
                </a:cubicBezTo>
                <a:lnTo>
                  <a:pt x="376507" y="1176751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6" name="任意多边形: 形状 605">
            <a:extLst>
              <a:ext uri="{FF2B5EF4-FFF2-40B4-BE49-F238E27FC236}">
                <a16:creationId xmlns:a16="http://schemas.microsoft.com/office/drawing/2014/main" id="{31195F27-D0D1-2883-2FED-BC71CB2DE513}"/>
              </a:ext>
            </a:extLst>
          </p:cNvPr>
          <p:cNvSpPr/>
          <p:nvPr/>
        </p:nvSpPr>
        <p:spPr>
          <a:xfrm>
            <a:off x="11007642" y="3027367"/>
            <a:ext cx="1212853" cy="727236"/>
          </a:xfrm>
          <a:custGeom>
            <a:avLst/>
            <a:gdLst>
              <a:gd name="connsiteX0" fmla="*/ 1205649 w 1212853"/>
              <a:gd name="connsiteY0" fmla="*/ 98598 h 727236"/>
              <a:gd name="connsiteX1" fmla="*/ 898440 w 1212853"/>
              <a:gd name="connsiteY1" fmla="*/ -71 h 727236"/>
              <a:gd name="connsiteX2" fmla="*/ -58 w 1212853"/>
              <a:gd name="connsiteY2" fmla="*/ 622752 h 727236"/>
              <a:gd name="connsiteX3" fmla="*/ 312031 w 1212853"/>
              <a:gd name="connsiteY3" fmla="*/ 724853 h 727236"/>
              <a:gd name="connsiteX4" fmla="*/ 353866 w 1212853"/>
              <a:gd name="connsiteY4" fmla="*/ 718528 h 727236"/>
              <a:gd name="connsiteX5" fmla="*/ 1208179 w 1212853"/>
              <a:gd name="connsiteY5" fmla="*/ 115314 h 727236"/>
              <a:gd name="connsiteX6" fmla="*/ 1211639 w 1212853"/>
              <a:gd name="connsiteY6" fmla="*/ 103013 h 727236"/>
              <a:gd name="connsiteX7" fmla="*/ 1205649 w 1212853"/>
              <a:gd name="connsiteY7" fmla="*/ 98598 h 72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853" h="727236">
                <a:moveTo>
                  <a:pt x="1205649" y="98598"/>
                </a:moveTo>
                <a:lnTo>
                  <a:pt x="898440" y="-71"/>
                </a:lnTo>
                <a:lnTo>
                  <a:pt x="-58" y="622752"/>
                </a:lnTo>
                <a:lnTo>
                  <a:pt x="312031" y="724853"/>
                </a:lnTo>
                <a:cubicBezTo>
                  <a:pt x="326194" y="729454"/>
                  <a:pt x="341696" y="727110"/>
                  <a:pt x="353866" y="718528"/>
                </a:cubicBezTo>
                <a:lnTo>
                  <a:pt x="1208179" y="115314"/>
                </a:lnTo>
                <a:cubicBezTo>
                  <a:pt x="1212532" y="112872"/>
                  <a:pt x="1214080" y="107365"/>
                  <a:pt x="1211639" y="103013"/>
                </a:cubicBezTo>
                <a:cubicBezTo>
                  <a:pt x="1210369" y="100749"/>
                  <a:pt x="1208187" y="99141"/>
                  <a:pt x="1205649" y="9859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7" name="任意多边形: 形状 606">
            <a:extLst>
              <a:ext uri="{FF2B5EF4-FFF2-40B4-BE49-F238E27FC236}">
                <a16:creationId xmlns:a16="http://schemas.microsoft.com/office/drawing/2014/main" id="{87D22402-9E09-AD46-B09C-4969E1500D14}"/>
              </a:ext>
            </a:extLst>
          </p:cNvPr>
          <p:cNvSpPr/>
          <p:nvPr/>
        </p:nvSpPr>
        <p:spPr>
          <a:xfrm>
            <a:off x="11007642" y="3027367"/>
            <a:ext cx="1212853" cy="727236"/>
          </a:xfrm>
          <a:custGeom>
            <a:avLst/>
            <a:gdLst>
              <a:gd name="connsiteX0" fmla="*/ 1205649 w 1212853"/>
              <a:gd name="connsiteY0" fmla="*/ 98598 h 727236"/>
              <a:gd name="connsiteX1" fmla="*/ 898440 w 1212853"/>
              <a:gd name="connsiteY1" fmla="*/ -71 h 727236"/>
              <a:gd name="connsiteX2" fmla="*/ -58 w 1212853"/>
              <a:gd name="connsiteY2" fmla="*/ 622752 h 727236"/>
              <a:gd name="connsiteX3" fmla="*/ 312031 w 1212853"/>
              <a:gd name="connsiteY3" fmla="*/ 724853 h 727236"/>
              <a:gd name="connsiteX4" fmla="*/ 353866 w 1212853"/>
              <a:gd name="connsiteY4" fmla="*/ 718528 h 727236"/>
              <a:gd name="connsiteX5" fmla="*/ 1208179 w 1212853"/>
              <a:gd name="connsiteY5" fmla="*/ 115314 h 727236"/>
              <a:gd name="connsiteX6" fmla="*/ 1211639 w 1212853"/>
              <a:gd name="connsiteY6" fmla="*/ 103013 h 727236"/>
              <a:gd name="connsiteX7" fmla="*/ 1205649 w 1212853"/>
              <a:gd name="connsiteY7" fmla="*/ 98598 h 72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853" h="727236">
                <a:moveTo>
                  <a:pt x="1205649" y="98598"/>
                </a:moveTo>
                <a:lnTo>
                  <a:pt x="898440" y="-71"/>
                </a:lnTo>
                <a:lnTo>
                  <a:pt x="-58" y="622752"/>
                </a:lnTo>
                <a:lnTo>
                  <a:pt x="312031" y="724853"/>
                </a:lnTo>
                <a:cubicBezTo>
                  <a:pt x="326194" y="729454"/>
                  <a:pt x="341696" y="727110"/>
                  <a:pt x="353866" y="718528"/>
                </a:cubicBezTo>
                <a:lnTo>
                  <a:pt x="1208179" y="115314"/>
                </a:lnTo>
                <a:cubicBezTo>
                  <a:pt x="1212532" y="112872"/>
                  <a:pt x="1214080" y="107365"/>
                  <a:pt x="1211639" y="103013"/>
                </a:cubicBezTo>
                <a:cubicBezTo>
                  <a:pt x="1210369" y="100749"/>
                  <a:pt x="1208187" y="99141"/>
                  <a:pt x="1205649" y="98598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8" name="任意多边形: 形状 607">
            <a:extLst>
              <a:ext uri="{FF2B5EF4-FFF2-40B4-BE49-F238E27FC236}">
                <a16:creationId xmlns:a16="http://schemas.microsoft.com/office/drawing/2014/main" id="{E3CE65FC-4FF9-5D54-D5FD-D3CD9147FF49}"/>
              </a:ext>
            </a:extLst>
          </p:cNvPr>
          <p:cNvSpPr/>
          <p:nvPr/>
        </p:nvSpPr>
        <p:spPr>
          <a:xfrm>
            <a:off x="11005745" y="3021042"/>
            <a:ext cx="1212628" cy="727122"/>
          </a:xfrm>
          <a:custGeom>
            <a:avLst/>
            <a:gdLst>
              <a:gd name="connsiteX0" fmla="*/ 1205649 w 1212628"/>
              <a:gd name="connsiteY0" fmla="*/ 98688 h 727122"/>
              <a:gd name="connsiteX1" fmla="*/ 898440 w 1212628"/>
              <a:gd name="connsiteY1" fmla="*/ -71 h 727122"/>
              <a:gd name="connsiteX2" fmla="*/ -58 w 1212628"/>
              <a:gd name="connsiteY2" fmla="*/ 622751 h 727122"/>
              <a:gd name="connsiteX3" fmla="*/ 312031 w 1212628"/>
              <a:gd name="connsiteY3" fmla="*/ 724673 h 727122"/>
              <a:gd name="connsiteX4" fmla="*/ 353865 w 1212628"/>
              <a:gd name="connsiteY4" fmla="*/ 718438 h 727122"/>
              <a:gd name="connsiteX5" fmla="*/ 1208179 w 1212628"/>
              <a:gd name="connsiteY5" fmla="*/ 115223 h 727122"/>
              <a:gd name="connsiteX6" fmla="*/ 1211285 w 1212628"/>
              <a:gd name="connsiteY6" fmla="*/ 102828 h 727122"/>
              <a:gd name="connsiteX7" fmla="*/ 1205649 w 1212628"/>
              <a:gd name="connsiteY7" fmla="*/ 98688 h 72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628" h="727122">
                <a:moveTo>
                  <a:pt x="1205649" y="98688"/>
                </a:moveTo>
                <a:lnTo>
                  <a:pt x="898440" y="-71"/>
                </a:lnTo>
                <a:lnTo>
                  <a:pt x="-58" y="622751"/>
                </a:lnTo>
                <a:lnTo>
                  <a:pt x="312031" y="724673"/>
                </a:lnTo>
                <a:cubicBezTo>
                  <a:pt x="326174" y="729358"/>
                  <a:pt x="341703" y="727044"/>
                  <a:pt x="353865" y="718438"/>
                </a:cubicBezTo>
                <a:lnTo>
                  <a:pt x="1208179" y="115223"/>
                </a:lnTo>
                <a:cubicBezTo>
                  <a:pt x="1212459" y="112658"/>
                  <a:pt x="1213850" y="107108"/>
                  <a:pt x="1211285" y="102828"/>
                </a:cubicBezTo>
                <a:cubicBezTo>
                  <a:pt x="1210038" y="100748"/>
                  <a:pt x="1208007" y="99256"/>
                  <a:pt x="1205649" y="9868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09" name="图形 17">
            <a:extLst>
              <a:ext uri="{FF2B5EF4-FFF2-40B4-BE49-F238E27FC236}">
                <a16:creationId xmlns:a16="http://schemas.microsoft.com/office/drawing/2014/main" id="{EBD402AE-EF42-2D55-64AD-26084F01B5D5}"/>
              </a:ext>
            </a:extLst>
          </p:cNvPr>
          <p:cNvGrpSpPr/>
          <p:nvPr/>
        </p:nvGrpSpPr>
        <p:grpSpPr>
          <a:xfrm>
            <a:off x="10868550" y="2772743"/>
            <a:ext cx="891892" cy="737846"/>
            <a:chOff x="8405457" y="2772835"/>
            <a:chExt cx="891892" cy="737846"/>
          </a:xfrm>
          <a:solidFill>
            <a:srgbClr val="000000"/>
          </a:solidFill>
        </p:grpSpPr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468012D8-CB3A-F0B6-8AE3-3328160E3BCF}"/>
                </a:ext>
              </a:extLst>
            </p:cNvPr>
            <p:cNvSpPr/>
            <p:nvPr/>
          </p:nvSpPr>
          <p:spPr>
            <a:xfrm>
              <a:off x="9223447" y="2960374"/>
              <a:ext cx="73902" cy="72215"/>
            </a:xfrm>
            <a:custGeom>
              <a:avLst/>
              <a:gdLst>
                <a:gd name="connsiteX0" fmla="*/ 72442 w 73902"/>
                <a:gd name="connsiteY0" fmla="*/ 36203 h 72215"/>
                <a:gd name="connsiteX1" fmla="*/ 49763 w 73902"/>
                <a:gd name="connsiteY1" fmla="*/ 3675 h 72215"/>
                <a:gd name="connsiteX2" fmla="*/ 37475 w 73902"/>
                <a:gd name="connsiteY2" fmla="*/ 1416 h 72215"/>
                <a:gd name="connsiteX3" fmla="*/ 3772 w 73902"/>
                <a:gd name="connsiteY3" fmla="*/ 23914 h 72215"/>
                <a:gd name="connsiteX4" fmla="*/ 1332 w 73902"/>
                <a:gd name="connsiteY4" fmla="*/ 36112 h 72215"/>
                <a:gd name="connsiteX5" fmla="*/ 22205 w 73902"/>
                <a:gd name="connsiteY5" fmla="*/ 68189 h 72215"/>
                <a:gd name="connsiteX6" fmla="*/ 34402 w 73902"/>
                <a:gd name="connsiteY6" fmla="*/ 70809 h 72215"/>
                <a:gd name="connsiteX7" fmla="*/ 69912 w 73902"/>
                <a:gd name="connsiteY7" fmla="*/ 48491 h 72215"/>
                <a:gd name="connsiteX8" fmla="*/ 72442 w 73902"/>
                <a:gd name="connsiteY8" fmla="*/ 36203 h 72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02" h="72215">
                  <a:moveTo>
                    <a:pt x="72442" y="36203"/>
                  </a:moveTo>
                  <a:lnTo>
                    <a:pt x="49763" y="3675"/>
                  </a:lnTo>
                  <a:cubicBezTo>
                    <a:pt x="46931" y="-245"/>
                    <a:pt x="41515" y="-1241"/>
                    <a:pt x="37475" y="1416"/>
                  </a:cubicBezTo>
                  <a:lnTo>
                    <a:pt x="3772" y="23914"/>
                  </a:lnTo>
                  <a:cubicBezTo>
                    <a:pt x="-157" y="26684"/>
                    <a:pt x="-1229" y="32045"/>
                    <a:pt x="1332" y="36112"/>
                  </a:cubicBezTo>
                  <a:lnTo>
                    <a:pt x="22205" y="68189"/>
                  </a:lnTo>
                  <a:cubicBezTo>
                    <a:pt x="24918" y="72179"/>
                    <a:pt x="30289" y="73333"/>
                    <a:pt x="34402" y="70809"/>
                  </a:cubicBezTo>
                  <a:lnTo>
                    <a:pt x="69912" y="48491"/>
                  </a:lnTo>
                  <a:cubicBezTo>
                    <a:pt x="73925" y="45744"/>
                    <a:pt x="75044" y="40312"/>
                    <a:pt x="72442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E85D0479-A865-4170-8FD2-C8100D5C4AE2}"/>
                </a:ext>
              </a:extLst>
            </p:cNvPr>
            <p:cNvSpPr/>
            <p:nvPr/>
          </p:nvSpPr>
          <p:spPr>
            <a:xfrm>
              <a:off x="9162846" y="3002389"/>
              <a:ext cx="74130" cy="72460"/>
            </a:xfrm>
            <a:custGeom>
              <a:avLst/>
              <a:gdLst>
                <a:gd name="connsiteX0" fmla="*/ 72505 w 74130"/>
                <a:gd name="connsiteY0" fmla="*/ 36112 h 72460"/>
                <a:gd name="connsiteX1" fmla="*/ 49735 w 74130"/>
                <a:gd name="connsiteY1" fmla="*/ 3675 h 72460"/>
                <a:gd name="connsiteX2" fmla="*/ 37447 w 74130"/>
                <a:gd name="connsiteY2" fmla="*/ 1416 h 72460"/>
                <a:gd name="connsiteX3" fmla="*/ 3835 w 74130"/>
                <a:gd name="connsiteY3" fmla="*/ 24095 h 72460"/>
                <a:gd name="connsiteX4" fmla="*/ 1304 w 74130"/>
                <a:gd name="connsiteY4" fmla="*/ 36293 h 72460"/>
                <a:gd name="connsiteX5" fmla="*/ 22177 w 74130"/>
                <a:gd name="connsiteY5" fmla="*/ 68369 h 72460"/>
                <a:gd name="connsiteX6" fmla="*/ 34374 w 74130"/>
                <a:gd name="connsiteY6" fmla="*/ 71080 h 72460"/>
                <a:gd name="connsiteX7" fmla="*/ 69975 w 74130"/>
                <a:gd name="connsiteY7" fmla="*/ 48762 h 72460"/>
                <a:gd name="connsiteX8" fmla="*/ 72601 w 74130"/>
                <a:gd name="connsiteY8" fmla="*/ 36257 h 72460"/>
                <a:gd name="connsiteX9" fmla="*/ 72505 w 74130"/>
                <a:gd name="connsiteY9" fmla="*/ 36112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60">
                  <a:moveTo>
                    <a:pt x="72505" y="36112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8" y="73587"/>
                    <a:pt x="34374" y="71080"/>
                  </a:cubicBezTo>
                  <a:lnTo>
                    <a:pt x="69975" y="48762"/>
                  </a:lnTo>
                  <a:cubicBezTo>
                    <a:pt x="74154" y="46034"/>
                    <a:pt x="75330" y="40435"/>
                    <a:pt x="72601" y="36257"/>
                  </a:cubicBezTo>
                  <a:cubicBezTo>
                    <a:pt x="72570" y="36208"/>
                    <a:pt x="72538" y="36160"/>
                    <a:pt x="72505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任意多边形: 形状 611">
              <a:extLst>
                <a:ext uri="{FF2B5EF4-FFF2-40B4-BE49-F238E27FC236}">
                  <a16:creationId xmlns:a16="http://schemas.microsoft.com/office/drawing/2014/main" id="{92EDA949-FFB5-F42D-BDD6-8A3AB97BA32B}"/>
                </a:ext>
              </a:extLst>
            </p:cNvPr>
            <p:cNvSpPr/>
            <p:nvPr/>
          </p:nvSpPr>
          <p:spPr>
            <a:xfrm>
              <a:off x="9099168" y="3046393"/>
              <a:ext cx="74169" cy="72486"/>
            </a:xfrm>
            <a:custGeom>
              <a:avLst/>
              <a:gdLst>
                <a:gd name="connsiteX0" fmla="*/ 72572 w 74169"/>
                <a:gd name="connsiteY0" fmla="*/ 36112 h 72486"/>
                <a:gd name="connsiteX1" fmla="*/ 49803 w 74169"/>
                <a:gd name="connsiteY1" fmla="*/ 3675 h 72486"/>
                <a:gd name="connsiteX2" fmla="*/ 37514 w 74169"/>
                <a:gd name="connsiteY2" fmla="*/ 1416 h 72486"/>
                <a:gd name="connsiteX3" fmla="*/ 3811 w 74169"/>
                <a:gd name="connsiteY3" fmla="*/ 24095 h 72486"/>
                <a:gd name="connsiteX4" fmla="*/ 1372 w 74169"/>
                <a:gd name="connsiteY4" fmla="*/ 36383 h 72486"/>
                <a:gd name="connsiteX5" fmla="*/ 22244 w 74169"/>
                <a:gd name="connsiteY5" fmla="*/ 68460 h 72486"/>
                <a:gd name="connsiteX6" fmla="*/ 34442 w 74169"/>
                <a:gd name="connsiteY6" fmla="*/ 71080 h 72486"/>
                <a:gd name="connsiteX7" fmla="*/ 69952 w 74169"/>
                <a:gd name="connsiteY7" fmla="*/ 48762 h 72486"/>
                <a:gd name="connsiteX8" fmla="*/ 72682 w 74169"/>
                <a:gd name="connsiteY8" fmla="*/ 36279 h 72486"/>
                <a:gd name="connsiteX9" fmla="*/ 72572 w 74169"/>
                <a:gd name="connsiteY9" fmla="*/ 36112 h 7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69" h="72486">
                  <a:moveTo>
                    <a:pt x="72572" y="36112"/>
                  </a:moveTo>
                  <a:lnTo>
                    <a:pt x="49803" y="3675"/>
                  </a:lnTo>
                  <a:cubicBezTo>
                    <a:pt x="46971" y="-245"/>
                    <a:pt x="41555" y="-1241"/>
                    <a:pt x="37514" y="1416"/>
                  </a:cubicBezTo>
                  <a:lnTo>
                    <a:pt x="3811" y="24095"/>
                  </a:lnTo>
                  <a:cubicBezTo>
                    <a:pt x="-170" y="26871"/>
                    <a:pt x="-1248" y="32297"/>
                    <a:pt x="1372" y="36383"/>
                  </a:cubicBezTo>
                  <a:lnTo>
                    <a:pt x="22244" y="68460"/>
                  </a:lnTo>
                  <a:cubicBezTo>
                    <a:pt x="24958" y="72451"/>
                    <a:pt x="30329" y="73605"/>
                    <a:pt x="34442" y="71080"/>
                  </a:cubicBezTo>
                  <a:lnTo>
                    <a:pt x="69952" y="48762"/>
                  </a:lnTo>
                  <a:cubicBezTo>
                    <a:pt x="74152" y="46069"/>
                    <a:pt x="75375" y="40480"/>
                    <a:pt x="72682" y="36279"/>
                  </a:cubicBezTo>
                  <a:cubicBezTo>
                    <a:pt x="72646" y="36223"/>
                    <a:pt x="72609" y="36167"/>
                    <a:pt x="72572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81845C69-53E2-0EE8-8D09-13E591681566}"/>
                </a:ext>
              </a:extLst>
            </p:cNvPr>
            <p:cNvSpPr/>
            <p:nvPr/>
          </p:nvSpPr>
          <p:spPr>
            <a:xfrm>
              <a:off x="9034875" y="3090978"/>
              <a:ext cx="74024" cy="72471"/>
            </a:xfrm>
            <a:custGeom>
              <a:avLst/>
              <a:gdLst>
                <a:gd name="connsiteX0" fmla="*/ 72442 w 74024"/>
                <a:gd name="connsiteY0" fmla="*/ 36163 h 72471"/>
                <a:gd name="connsiteX1" fmla="*/ 49672 w 74024"/>
                <a:gd name="connsiteY1" fmla="*/ 3635 h 72471"/>
                <a:gd name="connsiteX2" fmla="*/ 37475 w 74024"/>
                <a:gd name="connsiteY2" fmla="*/ 1376 h 72471"/>
                <a:gd name="connsiteX3" fmla="*/ 3772 w 74024"/>
                <a:gd name="connsiteY3" fmla="*/ 24146 h 72471"/>
                <a:gd name="connsiteX4" fmla="*/ 1332 w 74024"/>
                <a:gd name="connsiteY4" fmla="*/ 36344 h 72471"/>
                <a:gd name="connsiteX5" fmla="*/ 22205 w 74024"/>
                <a:gd name="connsiteY5" fmla="*/ 68420 h 72471"/>
                <a:gd name="connsiteX6" fmla="*/ 34312 w 74024"/>
                <a:gd name="connsiteY6" fmla="*/ 71130 h 72471"/>
                <a:gd name="connsiteX7" fmla="*/ 69912 w 74024"/>
                <a:gd name="connsiteY7" fmla="*/ 48722 h 72471"/>
                <a:gd name="connsiteX8" fmla="*/ 72468 w 74024"/>
                <a:gd name="connsiteY8" fmla="*/ 36202 h 72471"/>
                <a:gd name="connsiteX9" fmla="*/ 72442 w 74024"/>
                <a:gd name="connsiteY9" fmla="*/ 36163 h 7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24" h="72471">
                  <a:moveTo>
                    <a:pt x="72442" y="36163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146"/>
                  </a:lnTo>
                  <a:cubicBezTo>
                    <a:pt x="-157" y="26915"/>
                    <a:pt x="-1229" y="32276"/>
                    <a:pt x="1332" y="36344"/>
                  </a:cubicBezTo>
                  <a:lnTo>
                    <a:pt x="22205" y="68420"/>
                  </a:lnTo>
                  <a:cubicBezTo>
                    <a:pt x="24884" y="72389"/>
                    <a:pt x="30196" y="73579"/>
                    <a:pt x="34312" y="71130"/>
                  </a:cubicBezTo>
                  <a:lnTo>
                    <a:pt x="69912" y="48722"/>
                  </a:lnTo>
                  <a:cubicBezTo>
                    <a:pt x="74075" y="45971"/>
                    <a:pt x="75220" y="40366"/>
                    <a:pt x="72468" y="36202"/>
                  </a:cubicBezTo>
                  <a:cubicBezTo>
                    <a:pt x="72459" y="36189"/>
                    <a:pt x="72451" y="36176"/>
                    <a:pt x="72442" y="3616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3C8C1411-E703-8CF3-5F77-B1732E67C9AD}"/>
                </a:ext>
              </a:extLst>
            </p:cNvPr>
            <p:cNvSpPr/>
            <p:nvPr/>
          </p:nvSpPr>
          <p:spPr>
            <a:xfrm>
              <a:off x="8970478" y="3135574"/>
              <a:ext cx="74087" cy="72460"/>
            </a:xfrm>
            <a:custGeom>
              <a:avLst/>
              <a:gdLst>
                <a:gd name="connsiteX0" fmla="*/ 72505 w 74087"/>
                <a:gd name="connsiteY0" fmla="*/ 36112 h 72460"/>
                <a:gd name="connsiteX1" fmla="*/ 49736 w 74087"/>
                <a:gd name="connsiteY1" fmla="*/ 3675 h 72460"/>
                <a:gd name="connsiteX2" fmla="*/ 37447 w 74087"/>
                <a:gd name="connsiteY2" fmla="*/ 1416 h 72460"/>
                <a:gd name="connsiteX3" fmla="*/ 3835 w 74087"/>
                <a:gd name="connsiteY3" fmla="*/ 24095 h 72460"/>
                <a:gd name="connsiteX4" fmla="*/ 1304 w 74087"/>
                <a:gd name="connsiteY4" fmla="*/ 36293 h 72460"/>
                <a:gd name="connsiteX5" fmla="*/ 22177 w 74087"/>
                <a:gd name="connsiteY5" fmla="*/ 68369 h 72460"/>
                <a:gd name="connsiteX6" fmla="*/ 34375 w 74087"/>
                <a:gd name="connsiteY6" fmla="*/ 71080 h 72460"/>
                <a:gd name="connsiteX7" fmla="*/ 69975 w 74087"/>
                <a:gd name="connsiteY7" fmla="*/ 48672 h 72460"/>
                <a:gd name="connsiteX8" fmla="*/ 72531 w 74087"/>
                <a:gd name="connsiteY8" fmla="*/ 36152 h 72460"/>
                <a:gd name="connsiteX9" fmla="*/ 72505 w 74087"/>
                <a:gd name="connsiteY9" fmla="*/ 36113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460">
                  <a:moveTo>
                    <a:pt x="72505" y="36112"/>
                  </a:moveTo>
                  <a:lnTo>
                    <a:pt x="49736" y="3675"/>
                  </a:lnTo>
                  <a:cubicBezTo>
                    <a:pt x="46904" y="-245"/>
                    <a:pt x="41488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9" y="73587"/>
                    <a:pt x="34375" y="71080"/>
                  </a:cubicBezTo>
                  <a:lnTo>
                    <a:pt x="69975" y="48672"/>
                  </a:lnTo>
                  <a:cubicBezTo>
                    <a:pt x="74138" y="45921"/>
                    <a:pt x="75283" y="40315"/>
                    <a:pt x="72531" y="36152"/>
                  </a:cubicBezTo>
                  <a:cubicBezTo>
                    <a:pt x="72522" y="36139"/>
                    <a:pt x="72514" y="36126"/>
                    <a:pt x="72505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11203379-696E-C909-2DB0-74E7AEEABED4}"/>
                </a:ext>
              </a:extLst>
            </p:cNvPr>
            <p:cNvSpPr/>
            <p:nvPr/>
          </p:nvSpPr>
          <p:spPr>
            <a:xfrm>
              <a:off x="8904284" y="3178263"/>
              <a:ext cx="78156" cy="76079"/>
            </a:xfrm>
            <a:custGeom>
              <a:avLst/>
              <a:gdLst>
                <a:gd name="connsiteX0" fmla="*/ 77168 w 78156"/>
                <a:gd name="connsiteY0" fmla="*/ 42034 h 76079"/>
                <a:gd name="connsiteX1" fmla="*/ 48886 w 78156"/>
                <a:gd name="connsiteY1" fmla="*/ 1736 h 76079"/>
                <a:gd name="connsiteX2" fmla="*/ 43246 w 78156"/>
                <a:gd name="connsiteY2" fmla="*/ 616 h 76079"/>
                <a:gd name="connsiteX3" fmla="*/ 43194 w 78156"/>
                <a:gd name="connsiteY3" fmla="*/ 651 h 76079"/>
                <a:gd name="connsiteX4" fmla="*/ 1811 w 78156"/>
                <a:gd name="connsiteY4" fmla="*/ 28571 h 76079"/>
                <a:gd name="connsiteX5" fmla="*/ 588 w 78156"/>
                <a:gd name="connsiteY5" fmla="*/ 34190 h 76079"/>
                <a:gd name="connsiteX6" fmla="*/ 636 w 78156"/>
                <a:gd name="connsiteY6" fmla="*/ 34264 h 76079"/>
                <a:gd name="connsiteX7" fmla="*/ 26568 w 78156"/>
                <a:gd name="connsiteY7" fmla="*/ 74111 h 76079"/>
                <a:gd name="connsiteX8" fmla="*/ 32261 w 78156"/>
                <a:gd name="connsiteY8" fmla="*/ 75376 h 76079"/>
                <a:gd name="connsiteX9" fmla="*/ 75993 w 78156"/>
                <a:gd name="connsiteY9" fmla="*/ 48269 h 76079"/>
                <a:gd name="connsiteX10" fmla="*/ 77556 w 78156"/>
                <a:gd name="connsiteY10" fmla="*/ 42602 h 76079"/>
                <a:gd name="connsiteX11" fmla="*/ 77168 w 78156"/>
                <a:gd name="connsiteY11" fmla="*/ 42034 h 7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9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8" y="74111"/>
                  </a:lnTo>
                  <a:cubicBezTo>
                    <a:pt x="27802" y="76016"/>
                    <a:pt x="30336" y="76579"/>
                    <a:pt x="32261" y="75376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任意多边形: 形状 615">
              <a:extLst>
                <a:ext uri="{FF2B5EF4-FFF2-40B4-BE49-F238E27FC236}">
                  <a16:creationId xmlns:a16="http://schemas.microsoft.com/office/drawing/2014/main" id="{0A01EC38-7F8D-7EFA-C3D6-6347B0E138B0}"/>
                </a:ext>
              </a:extLst>
            </p:cNvPr>
            <p:cNvSpPr/>
            <p:nvPr/>
          </p:nvSpPr>
          <p:spPr>
            <a:xfrm>
              <a:off x="8839777" y="3222802"/>
              <a:ext cx="78299" cy="76158"/>
            </a:xfrm>
            <a:custGeom>
              <a:avLst/>
              <a:gdLst>
                <a:gd name="connsiteX0" fmla="*/ 77341 w 78299"/>
                <a:gd name="connsiteY0" fmla="*/ 42041 h 76158"/>
                <a:gd name="connsiteX1" fmla="*/ 48879 w 78299"/>
                <a:gd name="connsiteY1" fmla="*/ 1742 h 76158"/>
                <a:gd name="connsiteX2" fmla="*/ 43103 w 78299"/>
                <a:gd name="connsiteY2" fmla="*/ 654 h 76158"/>
                <a:gd name="connsiteX3" fmla="*/ 43096 w 78299"/>
                <a:gd name="connsiteY3" fmla="*/ 658 h 76158"/>
                <a:gd name="connsiteX4" fmla="*/ 1714 w 78299"/>
                <a:gd name="connsiteY4" fmla="*/ 28578 h 76158"/>
                <a:gd name="connsiteX5" fmla="*/ 629 w 78299"/>
                <a:gd name="connsiteY5" fmla="*/ 34270 h 76158"/>
                <a:gd name="connsiteX6" fmla="*/ 26561 w 78299"/>
                <a:gd name="connsiteY6" fmla="*/ 74117 h 76158"/>
                <a:gd name="connsiteX7" fmla="*/ 32000 w 78299"/>
                <a:gd name="connsiteY7" fmla="*/ 75544 h 76158"/>
                <a:gd name="connsiteX8" fmla="*/ 32254 w 78299"/>
                <a:gd name="connsiteY8" fmla="*/ 75382 h 76158"/>
                <a:gd name="connsiteX9" fmla="*/ 75895 w 78299"/>
                <a:gd name="connsiteY9" fmla="*/ 48275 h 76158"/>
                <a:gd name="connsiteX10" fmla="*/ 77859 w 78299"/>
                <a:gd name="connsiteY10" fmla="*/ 42871 h 76158"/>
                <a:gd name="connsiteX11" fmla="*/ 77341 w 78299"/>
                <a:gd name="connsiteY11" fmla="*/ 42041 h 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299" h="76158">
                  <a:moveTo>
                    <a:pt x="77341" y="42041"/>
                  </a:moveTo>
                  <a:lnTo>
                    <a:pt x="48879" y="1742"/>
                  </a:lnTo>
                  <a:cubicBezTo>
                    <a:pt x="47585" y="-153"/>
                    <a:pt x="44998" y="-641"/>
                    <a:pt x="43103" y="654"/>
                  </a:cubicBezTo>
                  <a:cubicBezTo>
                    <a:pt x="43101" y="655"/>
                    <a:pt x="43098" y="657"/>
                    <a:pt x="43096" y="658"/>
                  </a:cubicBezTo>
                  <a:lnTo>
                    <a:pt x="1714" y="28578"/>
                  </a:lnTo>
                  <a:cubicBezTo>
                    <a:pt x="-129" y="29869"/>
                    <a:pt x="-610" y="32392"/>
                    <a:pt x="629" y="34270"/>
                  </a:cubicBezTo>
                  <a:lnTo>
                    <a:pt x="26561" y="74117"/>
                  </a:lnTo>
                  <a:cubicBezTo>
                    <a:pt x="27669" y="76013"/>
                    <a:pt x="30104" y="76652"/>
                    <a:pt x="32000" y="75544"/>
                  </a:cubicBezTo>
                  <a:cubicBezTo>
                    <a:pt x="32086" y="75493"/>
                    <a:pt x="32171" y="75440"/>
                    <a:pt x="32254" y="75382"/>
                  </a:cubicBezTo>
                  <a:lnTo>
                    <a:pt x="75895" y="48275"/>
                  </a:lnTo>
                  <a:cubicBezTo>
                    <a:pt x="77930" y="47325"/>
                    <a:pt x="78809" y="44905"/>
                    <a:pt x="77859" y="42871"/>
                  </a:cubicBezTo>
                  <a:cubicBezTo>
                    <a:pt x="77720" y="42574"/>
                    <a:pt x="77546" y="42296"/>
                    <a:pt x="77341" y="4204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任意多边形: 形状 616">
              <a:extLst>
                <a:ext uri="{FF2B5EF4-FFF2-40B4-BE49-F238E27FC236}">
                  <a16:creationId xmlns:a16="http://schemas.microsoft.com/office/drawing/2014/main" id="{8966447C-7949-9112-F58C-4D5A5E931C1D}"/>
                </a:ext>
              </a:extLst>
            </p:cNvPr>
            <p:cNvSpPr/>
            <p:nvPr/>
          </p:nvSpPr>
          <p:spPr>
            <a:xfrm>
              <a:off x="8782964" y="3262751"/>
              <a:ext cx="78405" cy="76041"/>
            </a:xfrm>
            <a:custGeom>
              <a:avLst/>
              <a:gdLst>
                <a:gd name="connsiteX0" fmla="*/ 77140 w 78405"/>
                <a:gd name="connsiteY0" fmla="*/ 41577 h 76041"/>
                <a:gd name="connsiteX1" fmla="*/ 48859 w 78405"/>
                <a:gd name="connsiteY1" fmla="*/ 1640 h 76041"/>
                <a:gd name="connsiteX2" fmla="*/ 43166 w 78405"/>
                <a:gd name="connsiteY2" fmla="*/ 646 h 76041"/>
                <a:gd name="connsiteX3" fmla="*/ 1783 w 78405"/>
                <a:gd name="connsiteY3" fmla="*/ 28475 h 76041"/>
                <a:gd name="connsiteX4" fmla="*/ 609 w 78405"/>
                <a:gd name="connsiteY4" fmla="*/ 34258 h 76041"/>
                <a:gd name="connsiteX5" fmla="*/ 26541 w 78405"/>
                <a:gd name="connsiteY5" fmla="*/ 74105 h 76041"/>
                <a:gd name="connsiteX6" fmla="*/ 32233 w 78405"/>
                <a:gd name="connsiteY6" fmla="*/ 75370 h 76041"/>
                <a:gd name="connsiteX7" fmla="*/ 75966 w 78405"/>
                <a:gd name="connsiteY7" fmla="*/ 48263 h 76041"/>
                <a:gd name="connsiteX8" fmla="*/ 77949 w 78405"/>
                <a:gd name="connsiteY8" fmla="*/ 42730 h 76041"/>
                <a:gd name="connsiteX9" fmla="*/ 77140 w 78405"/>
                <a:gd name="connsiteY9" fmla="*/ 41577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05" h="76041">
                  <a:moveTo>
                    <a:pt x="77140" y="41577"/>
                  </a:moveTo>
                  <a:lnTo>
                    <a:pt x="48859" y="1640"/>
                  </a:lnTo>
                  <a:cubicBezTo>
                    <a:pt x="47540" y="-172"/>
                    <a:pt x="45022" y="-612"/>
                    <a:pt x="4316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3" y="75968"/>
                    <a:pt x="30300" y="76523"/>
                    <a:pt x="32233" y="75370"/>
                  </a:cubicBezTo>
                  <a:lnTo>
                    <a:pt x="75966" y="48263"/>
                  </a:lnTo>
                  <a:cubicBezTo>
                    <a:pt x="78041" y="47283"/>
                    <a:pt x="78929" y="44805"/>
                    <a:pt x="77949" y="42730"/>
                  </a:cubicBezTo>
                  <a:cubicBezTo>
                    <a:pt x="77747" y="42302"/>
                    <a:pt x="77473" y="41912"/>
                    <a:pt x="77140" y="41577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任意多边形: 形状 617">
              <a:extLst>
                <a:ext uri="{FF2B5EF4-FFF2-40B4-BE49-F238E27FC236}">
                  <a16:creationId xmlns:a16="http://schemas.microsoft.com/office/drawing/2014/main" id="{1DDE3E4F-4428-64BA-3F69-63ECA863835A}"/>
                </a:ext>
              </a:extLst>
            </p:cNvPr>
            <p:cNvSpPr/>
            <p:nvPr/>
          </p:nvSpPr>
          <p:spPr>
            <a:xfrm>
              <a:off x="8719139" y="3306484"/>
              <a:ext cx="78165" cy="76041"/>
            </a:xfrm>
            <a:custGeom>
              <a:avLst/>
              <a:gdLst>
                <a:gd name="connsiteX0" fmla="*/ 77174 w 78165"/>
                <a:gd name="connsiteY0" fmla="*/ 41938 h 76041"/>
                <a:gd name="connsiteX1" fmla="*/ 48893 w 78165"/>
                <a:gd name="connsiteY1" fmla="*/ 1640 h 76041"/>
                <a:gd name="connsiteX2" fmla="*/ 43200 w 78165"/>
                <a:gd name="connsiteY2" fmla="*/ 646 h 76041"/>
                <a:gd name="connsiteX3" fmla="*/ 1817 w 78165"/>
                <a:gd name="connsiteY3" fmla="*/ 28475 h 76041"/>
                <a:gd name="connsiteX4" fmla="*/ 625 w 78165"/>
                <a:gd name="connsiteY4" fmla="*/ 34231 h 76041"/>
                <a:gd name="connsiteX5" fmla="*/ 642 w 78165"/>
                <a:gd name="connsiteY5" fmla="*/ 34258 h 76041"/>
                <a:gd name="connsiteX6" fmla="*/ 26575 w 78165"/>
                <a:gd name="connsiteY6" fmla="*/ 74105 h 76041"/>
                <a:gd name="connsiteX7" fmla="*/ 32267 w 78165"/>
                <a:gd name="connsiteY7" fmla="*/ 75370 h 76041"/>
                <a:gd name="connsiteX8" fmla="*/ 75999 w 78165"/>
                <a:gd name="connsiteY8" fmla="*/ 48263 h 76041"/>
                <a:gd name="connsiteX9" fmla="*/ 77529 w 78165"/>
                <a:gd name="connsiteY9" fmla="*/ 42455 h 76041"/>
                <a:gd name="connsiteX10" fmla="*/ 77174 w 78165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65" h="76041">
                  <a:moveTo>
                    <a:pt x="77174" y="41938"/>
                  </a:moveTo>
                  <a:lnTo>
                    <a:pt x="48893" y="1640"/>
                  </a:lnTo>
                  <a:cubicBezTo>
                    <a:pt x="47574" y="-172"/>
                    <a:pt x="45055" y="-612"/>
                    <a:pt x="43200" y="646"/>
                  </a:cubicBezTo>
                  <a:lnTo>
                    <a:pt x="1817" y="28475"/>
                  </a:lnTo>
                  <a:cubicBezTo>
                    <a:pt x="-101" y="29735"/>
                    <a:pt x="-635" y="32312"/>
                    <a:pt x="625" y="34231"/>
                  </a:cubicBezTo>
                  <a:cubicBezTo>
                    <a:pt x="631" y="34240"/>
                    <a:pt x="637" y="34249"/>
                    <a:pt x="642" y="34258"/>
                  </a:cubicBezTo>
                  <a:lnTo>
                    <a:pt x="26575" y="74105"/>
                  </a:lnTo>
                  <a:cubicBezTo>
                    <a:pt x="27837" y="75968"/>
                    <a:pt x="30334" y="76523"/>
                    <a:pt x="32267" y="75370"/>
                  </a:cubicBezTo>
                  <a:lnTo>
                    <a:pt x="75999" y="48263"/>
                  </a:lnTo>
                  <a:cubicBezTo>
                    <a:pt x="78026" y="47082"/>
                    <a:pt x="78711" y="44482"/>
                    <a:pt x="77529" y="42455"/>
                  </a:cubicBezTo>
                  <a:cubicBezTo>
                    <a:pt x="77424" y="42274"/>
                    <a:pt x="77305" y="42102"/>
                    <a:pt x="77174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9A21F287-78D8-C897-08B6-BB5A4AC98261}"/>
                </a:ext>
              </a:extLst>
            </p:cNvPr>
            <p:cNvSpPr/>
            <p:nvPr/>
          </p:nvSpPr>
          <p:spPr>
            <a:xfrm>
              <a:off x="8657341" y="3348855"/>
              <a:ext cx="78156" cy="76078"/>
            </a:xfrm>
            <a:custGeom>
              <a:avLst/>
              <a:gdLst>
                <a:gd name="connsiteX0" fmla="*/ 77168 w 78156"/>
                <a:gd name="connsiteY0" fmla="*/ 42034 h 76078"/>
                <a:gd name="connsiteX1" fmla="*/ 48886 w 78156"/>
                <a:gd name="connsiteY1" fmla="*/ 1736 h 76078"/>
                <a:gd name="connsiteX2" fmla="*/ 43246 w 78156"/>
                <a:gd name="connsiteY2" fmla="*/ 616 h 76078"/>
                <a:gd name="connsiteX3" fmla="*/ 43194 w 78156"/>
                <a:gd name="connsiteY3" fmla="*/ 651 h 76078"/>
                <a:gd name="connsiteX4" fmla="*/ 1811 w 78156"/>
                <a:gd name="connsiteY4" fmla="*/ 28571 h 76078"/>
                <a:gd name="connsiteX5" fmla="*/ 588 w 78156"/>
                <a:gd name="connsiteY5" fmla="*/ 34190 h 76078"/>
                <a:gd name="connsiteX6" fmla="*/ 636 w 78156"/>
                <a:gd name="connsiteY6" fmla="*/ 34264 h 76078"/>
                <a:gd name="connsiteX7" fmla="*/ 26569 w 78156"/>
                <a:gd name="connsiteY7" fmla="*/ 74110 h 76078"/>
                <a:gd name="connsiteX8" fmla="*/ 32261 w 78156"/>
                <a:gd name="connsiteY8" fmla="*/ 75375 h 76078"/>
                <a:gd name="connsiteX9" fmla="*/ 75993 w 78156"/>
                <a:gd name="connsiteY9" fmla="*/ 48269 h 76078"/>
                <a:gd name="connsiteX10" fmla="*/ 77556 w 78156"/>
                <a:gd name="connsiteY10" fmla="*/ 42602 h 76078"/>
                <a:gd name="connsiteX11" fmla="*/ 77168 w 78156"/>
                <a:gd name="connsiteY11" fmla="*/ 42034 h 7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9" y="74110"/>
                  </a:lnTo>
                  <a:cubicBezTo>
                    <a:pt x="27803" y="76016"/>
                    <a:pt x="30337" y="76579"/>
                    <a:pt x="32261" y="75375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34876817-22E8-C71B-73D4-C5C4FD5AF91C}"/>
                </a:ext>
              </a:extLst>
            </p:cNvPr>
            <p:cNvSpPr/>
            <p:nvPr/>
          </p:nvSpPr>
          <p:spPr>
            <a:xfrm>
              <a:off x="8595803" y="3392051"/>
              <a:ext cx="77982" cy="76041"/>
            </a:xfrm>
            <a:custGeom>
              <a:avLst/>
              <a:gdLst>
                <a:gd name="connsiteX0" fmla="*/ 76903 w 77982"/>
                <a:gd name="connsiteY0" fmla="*/ 42029 h 76041"/>
                <a:gd name="connsiteX1" fmla="*/ 48893 w 77982"/>
                <a:gd name="connsiteY1" fmla="*/ 1640 h 76041"/>
                <a:gd name="connsiteX2" fmla="*/ 43200 w 77982"/>
                <a:gd name="connsiteY2" fmla="*/ 646 h 76041"/>
                <a:gd name="connsiteX3" fmla="*/ 1817 w 77982"/>
                <a:gd name="connsiteY3" fmla="*/ 28475 h 76041"/>
                <a:gd name="connsiteX4" fmla="*/ 625 w 77982"/>
                <a:gd name="connsiteY4" fmla="*/ 34231 h 76041"/>
                <a:gd name="connsiteX5" fmla="*/ 642 w 77982"/>
                <a:gd name="connsiteY5" fmla="*/ 34258 h 76041"/>
                <a:gd name="connsiteX6" fmla="*/ 26575 w 77982"/>
                <a:gd name="connsiteY6" fmla="*/ 74105 h 76041"/>
                <a:gd name="connsiteX7" fmla="*/ 32268 w 77982"/>
                <a:gd name="connsiteY7" fmla="*/ 75370 h 76041"/>
                <a:gd name="connsiteX8" fmla="*/ 75999 w 77982"/>
                <a:gd name="connsiteY8" fmla="*/ 48263 h 76041"/>
                <a:gd name="connsiteX9" fmla="*/ 77274 w 77982"/>
                <a:gd name="connsiteY9" fmla="*/ 42525 h 76041"/>
                <a:gd name="connsiteX10" fmla="*/ 76903 w 77982"/>
                <a:gd name="connsiteY10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982" h="76041">
                  <a:moveTo>
                    <a:pt x="76903" y="42029"/>
                  </a:moveTo>
                  <a:lnTo>
                    <a:pt x="48893" y="1640"/>
                  </a:lnTo>
                  <a:cubicBezTo>
                    <a:pt x="47574" y="-172"/>
                    <a:pt x="45055" y="-612"/>
                    <a:pt x="43200" y="646"/>
                  </a:cubicBezTo>
                  <a:lnTo>
                    <a:pt x="1817" y="28475"/>
                  </a:lnTo>
                  <a:cubicBezTo>
                    <a:pt x="-101" y="29735"/>
                    <a:pt x="-635" y="32312"/>
                    <a:pt x="625" y="34231"/>
                  </a:cubicBezTo>
                  <a:cubicBezTo>
                    <a:pt x="631" y="34240"/>
                    <a:pt x="637" y="34249"/>
                    <a:pt x="642" y="34258"/>
                  </a:cubicBezTo>
                  <a:lnTo>
                    <a:pt x="26575" y="74105"/>
                  </a:lnTo>
                  <a:cubicBezTo>
                    <a:pt x="27837" y="75968"/>
                    <a:pt x="30335" y="76523"/>
                    <a:pt x="32268" y="75370"/>
                  </a:cubicBezTo>
                  <a:lnTo>
                    <a:pt x="75999" y="48263"/>
                  </a:lnTo>
                  <a:cubicBezTo>
                    <a:pt x="77936" y="47031"/>
                    <a:pt x="78506" y="44461"/>
                    <a:pt x="77274" y="42525"/>
                  </a:cubicBezTo>
                  <a:cubicBezTo>
                    <a:pt x="77163" y="42350"/>
                    <a:pt x="77039" y="42185"/>
                    <a:pt x="76903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C6EBC00D-0E57-C919-5851-6D247316F0D0}"/>
                </a:ext>
              </a:extLst>
            </p:cNvPr>
            <p:cNvSpPr/>
            <p:nvPr/>
          </p:nvSpPr>
          <p:spPr>
            <a:xfrm>
              <a:off x="8533735" y="3434783"/>
              <a:ext cx="78059" cy="75898"/>
            </a:xfrm>
            <a:custGeom>
              <a:avLst/>
              <a:gdLst>
                <a:gd name="connsiteX0" fmla="*/ 77168 w 78059"/>
                <a:gd name="connsiteY0" fmla="*/ 42034 h 75898"/>
                <a:gd name="connsiteX1" fmla="*/ 48886 w 78059"/>
                <a:gd name="connsiteY1" fmla="*/ 1736 h 75898"/>
                <a:gd name="connsiteX2" fmla="*/ 43246 w 78059"/>
                <a:gd name="connsiteY2" fmla="*/ 616 h 75898"/>
                <a:gd name="connsiteX3" fmla="*/ 43194 w 78059"/>
                <a:gd name="connsiteY3" fmla="*/ 651 h 75898"/>
                <a:gd name="connsiteX4" fmla="*/ 1811 w 78059"/>
                <a:gd name="connsiteY4" fmla="*/ 28391 h 75898"/>
                <a:gd name="connsiteX5" fmla="*/ 588 w 78059"/>
                <a:gd name="connsiteY5" fmla="*/ 34009 h 75898"/>
                <a:gd name="connsiteX6" fmla="*/ 636 w 78059"/>
                <a:gd name="connsiteY6" fmla="*/ 34083 h 75898"/>
                <a:gd name="connsiteX7" fmla="*/ 26568 w 78059"/>
                <a:gd name="connsiteY7" fmla="*/ 73930 h 75898"/>
                <a:gd name="connsiteX8" fmla="*/ 32261 w 78059"/>
                <a:gd name="connsiteY8" fmla="*/ 75195 h 75898"/>
                <a:gd name="connsiteX9" fmla="*/ 75993 w 78059"/>
                <a:gd name="connsiteY9" fmla="*/ 48088 h 75898"/>
                <a:gd name="connsiteX10" fmla="*/ 77402 w 78059"/>
                <a:gd name="connsiteY10" fmla="*/ 42382 h 75898"/>
                <a:gd name="connsiteX11" fmla="*/ 77168 w 78059"/>
                <a:gd name="connsiteY11" fmla="*/ 42034 h 7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059" h="7589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391"/>
                  </a:lnTo>
                  <a:cubicBezTo>
                    <a:pt x="-78" y="29604"/>
                    <a:pt x="-626" y="32120"/>
                    <a:pt x="588" y="34009"/>
                  </a:cubicBezTo>
                  <a:cubicBezTo>
                    <a:pt x="604" y="34034"/>
                    <a:pt x="620" y="34059"/>
                    <a:pt x="636" y="34083"/>
                  </a:cubicBezTo>
                  <a:lnTo>
                    <a:pt x="26568" y="73930"/>
                  </a:lnTo>
                  <a:cubicBezTo>
                    <a:pt x="27802" y="75835"/>
                    <a:pt x="30336" y="76398"/>
                    <a:pt x="32261" y="75195"/>
                  </a:cubicBezTo>
                  <a:lnTo>
                    <a:pt x="75993" y="48088"/>
                  </a:lnTo>
                  <a:cubicBezTo>
                    <a:pt x="77958" y="46901"/>
                    <a:pt x="78589" y="44347"/>
                    <a:pt x="77402" y="42382"/>
                  </a:cubicBezTo>
                  <a:cubicBezTo>
                    <a:pt x="77330" y="42262"/>
                    <a:pt x="77252" y="42146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6F0A51D4-CE8C-8A90-4DAC-C2DB2BA72ABA}"/>
                </a:ext>
              </a:extLst>
            </p:cNvPr>
            <p:cNvSpPr/>
            <p:nvPr/>
          </p:nvSpPr>
          <p:spPr>
            <a:xfrm>
              <a:off x="9182995" y="2901552"/>
              <a:ext cx="73902" cy="72486"/>
            </a:xfrm>
            <a:custGeom>
              <a:avLst/>
              <a:gdLst>
                <a:gd name="connsiteX0" fmla="*/ 72234 w 73902"/>
                <a:gd name="connsiteY0" fmla="*/ 36203 h 72486"/>
                <a:gd name="connsiteX1" fmla="*/ 49464 w 73902"/>
                <a:gd name="connsiteY1" fmla="*/ 3675 h 72486"/>
                <a:gd name="connsiteX2" fmla="*/ 37176 w 73902"/>
                <a:gd name="connsiteY2" fmla="*/ 1416 h 72486"/>
                <a:gd name="connsiteX3" fmla="*/ 3835 w 73902"/>
                <a:gd name="connsiteY3" fmla="*/ 24185 h 72486"/>
                <a:gd name="connsiteX4" fmla="*/ 1304 w 73902"/>
                <a:gd name="connsiteY4" fmla="*/ 36383 h 72486"/>
                <a:gd name="connsiteX5" fmla="*/ 22177 w 73902"/>
                <a:gd name="connsiteY5" fmla="*/ 68460 h 72486"/>
                <a:gd name="connsiteX6" fmla="*/ 34375 w 73902"/>
                <a:gd name="connsiteY6" fmla="*/ 71080 h 72486"/>
                <a:gd name="connsiteX7" fmla="*/ 69975 w 73902"/>
                <a:gd name="connsiteY7" fmla="*/ 48762 h 72486"/>
                <a:gd name="connsiteX8" fmla="*/ 72234 w 73902"/>
                <a:gd name="connsiteY8" fmla="*/ 36203 h 7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02" h="72486">
                  <a:moveTo>
                    <a:pt x="72234" y="36203"/>
                  </a:moveTo>
                  <a:lnTo>
                    <a:pt x="49464" y="3675"/>
                  </a:lnTo>
                  <a:cubicBezTo>
                    <a:pt x="46632" y="-245"/>
                    <a:pt x="41217" y="-1241"/>
                    <a:pt x="37176" y="1416"/>
                  </a:cubicBezTo>
                  <a:lnTo>
                    <a:pt x="3835" y="24185"/>
                  </a:lnTo>
                  <a:cubicBezTo>
                    <a:pt x="-125" y="26927"/>
                    <a:pt x="-1238" y="32293"/>
                    <a:pt x="1304" y="36383"/>
                  </a:cubicBezTo>
                  <a:lnTo>
                    <a:pt x="22177" y="68460"/>
                  </a:lnTo>
                  <a:cubicBezTo>
                    <a:pt x="24891" y="72451"/>
                    <a:pt x="30262" y="73605"/>
                    <a:pt x="34375" y="71080"/>
                  </a:cubicBezTo>
                  <a:lnTo>
                    <a:pt x="69975" y="48762"/>
                  </a:lnTo>
                  <a:cubicBezTo>
                    <a:pt x="74061" y="45914"/>
                    <a:pt x="75071" y="40296"/>
                    <a:pt x="72234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812BC566-1486-8F89-D285-87832918F865}"/>
                </a:ext>
              </a:extLst>
            </p:cNvPr>
            <p:cNvSpPr/>
            <p:nvPr/>
          </p:nvSpPr>
          <p:spPr>
            <a:xfrm>
              <a:off x="9093724" y="2772835"/>
              <a:ext cx="74005" cy="72419"/>
            </a:xfrm>
            <a:custGeom>
              <a:avLst/>
              <a:gdLst>
                <a:gd name="connsiteX0" fmla="*/ 72505 w 74005"/>
                <a:gd name="connsiteY0" fmla="*/ 36343 h 72419"/>
                <a:gd name="connsiteX1" fmla="*/ 49736 w 74005"/>
                <a:gd name="connsiteY1" fmla="*/ 3635 h 72419"/>
                <a:gd name="connsiteX2" fmla="*/ 37538 w 74005"/>
                <a:gd name="connsiteY2" fmla="*/ 1376 h 72419"/>
                <a:gd name="connsiteX3" fmla="*/ 3835 w 74005"/>
                <a:gd name="connsiteY3" fmla="*/ 24055 h 72419"/>
                <a:gd name="connsiteX4" fmla="*/ 1304 w 74005"/>
                <a:gd name="connsiteY4" fmla="*/ 36253 h 72419"/>
                <a:gd name="connsiteX5" fmla="*/ 22177 w 74005"/>
                <a:gd name="connsiteY5" fmla="*/ 68329 h 72419"/>
                <a:gd name="connsiteX6" fmla="*/ 34375 w 74005"/>
                <a:gd name="connsiteY6" fmla="*/ 71040 h 72419"/>
                <a:gd name="connsiteX7" fmla="*/ 69975 w 74005"/>
                <a:gd name="connsiteY7" fmla="*/ 48722 h 72419"/>
                <a:gd name="connsiteX8" fmla="*/ 72505 w 74005"/>
                <a:gd name="connsiteY8" fmla="*/ 36343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05" h="72419">
                  <a:moveTo>
                    <a:pt x="72505" y="36343"/>
                  </a:moveTo>
                  <a:lnTo>
                    <a:pt x="49736" y="3635"/>
                  </a:lnTo>
                  <a:cubicBezTo>
                    <a:pt x="46910" y="-232"/>
                    <a:pt x="41560" y="-1222"/>
                    <a:pt x="37538" y="1376"/>
                  </a:cubicBezTo>
                  <a:lnTo>
                    <a:pt x="3835" y="24055"/>
                  </a:lnTo>
                  <a:cubicBezTo>
                    <a:pt x="-125" y="26797"/>
                    <a:pt x="-1238" y="32163"/>
                    <a:pt x="1304" y="36253"/>
                  </a:cubicBezTo>
                  <a:lnTo>
                    <a:pt x="22177" y="68329"/>
                  </a:lnTo>
                  <a:cubicBezTo>
                    <a:pt x="24862" y="72352"/>
                    <a:pt x="30239" y="73547"/>
                    <a:pt x="34375" y="71040"/>
                  </a:cubicBezTo>
                  <a:lnTo>
                    <a:pt x="69975" y="48722"/>
                  </a:lnTo>
                  <a:cubicBezTo>
                    <a:pt x="74043" y="45969"/>
                    <a:pt x="75166" y="40471"/>
                    <a:pt x="72505" y="3634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7E24494-3BE7-C0A4-E591-A254759D8CC1}"/>
                </a:ext>
              </a:extLst>
            </p:cNvPr>
            <p:cNvSpPr/>
            <p:nvPr/>
          </p:nvSpPr>
          <p:spPr>
            <a:xfrm>
              <a:off x="9122159" y="2943608"/>
              <a:ext cx="74067" cy="72419"/>
            </a:xfrm>
            <a:custGeom>
              <a:avLst/>
              <a:gdLst>
                <a:gd name="connsiteX0" fmla="*/ 72442 w 74067"/>
                <a:gd name="connsiteY0" fmla="*/ 36072 h 72419"/>
                <a:gd name="connsiteX1" fmla="*/ 49672 w 74067"/>
                <a:gd name="connsiteY1" fmla="*/ 3635 h 72419"/>
                <a:gd name="connsiteX2" fmla="*/ 37475 w 74067"/>
                <a:gd name="connsiteY2" fmla="*/ 1376 h 72419"/>
                <a:gd name="connsiteX3" fmla="*/ 3772 w 74067"/>
                <a:gd name="connsiteY3" fmla="*/ 24055 h 72419"/>
                <a:gd name="connsiteX4" fmla="*/ 1332 w 74067"/>
                <a:gd name="connsiteY4" fmla="*/ 36253 h 72419"/>
                <a:gd name="connsiteX5" fmla="*/ 22114 w 74067"/>
                <a:gd name="connsiteY5" fmla="*/ 68329 h 72419"/>
                <a:gd name="connsiteX6" fmla="*/ 34311 w 74067"/>
                <a:gd name="connsiteY6" fmla="*/ 71040 h 72419"/>
                <a:gd name="connsiteX7" fmla="*/ 69912 w 74067"/>
                <a:gd name="connsiteY7" fmla="*/ 48722 h 72419"/>
                <a:gd name="connsiteX8" fmla="*/ 72538 w 74067"/>
                <a:gd name="connsiteY8" fmla="*/ 36217 h 72419"/>
                <a:gd name="connsiteX9" fmla="*/ 72442 w 74067"/>
                <a:gd name="connsiteY9" fmla="*/ 36072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67" h="72419">
                  <a:moveTo>
                    <a:pt x="72442" y="36072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055"/>
                  </a:lnTo>
                  <a:cubicBezTo>
                    <a:pt x="-157" y="26825"/>
                    <a:pt x="-1229" y="32185"/>
                    <a:pt x="1332" y="36253"/>
                  </a:cubicBezTo>
                  <a:lnTo>
                    <a:pt x="22114" y="68329"/>
                  </a:lnTo>
                  <a:cubicBezTo>
                    <a:pt x="24799" y="72352"/>
                    <a:pt x="30175" y="73547"/>
                    <a:pt x="34311" y="71040"/>
                  </a:cubicBezTo>
                  <a:lnTo>
                    <a:pt x="69912" y="48722"/>
                  </a:lnTo>
                  <a:cubicBezTo>
                    <a:pt x="74091" y="45994"/>
                    <a:pt x="75266" y="40395"/>
                    <a:pt x="72538" y="36217"/>
                  </a:cubicBezTo>
                  <a:cubicBezTo>
                    <a:pt x="72507" y="36168"/>
                    <a:pt x="72475" y="36120"/>
                    <a:pt x="72442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7F62591D-02F0-C59C-11E2-0A9D2D1973EA}"/>
                </a:ext>
              </a:extLst>
            </p:cNvPr>
            <p:cNvSpPr/>
            <p:nvPr/>
          </p:nvSpPr>
          <p:spPr>
            <a:xfrm>
              <a:off x="9058445" y="2987571"/>
              <a:ext cx="74044" cy="72215"/>
            </a:xfrm>
            <a:custGeom>
              <a:avLst/>
              <a:gdLst>
                <a:gd name="connsiteX0" fmla="*/ 72545 w 74044"/>
                <a:gd name="connsiteY0" fmla="*/ 36112 h 72215"/>
                <a:gd name="connsiteX1" fmla="*/ 49775 w 74044"/>
                <a:gd name="connsiteY1" fmla="*/ 3675 h 72215"/>
                <a:gd name="connsiteX2" fmla="*/ 37487 w 74044"/>
                <a:gd name="connsiteY2" fmla="*/ 1416 h 72215"/>
                <a:gd name="connsiteX3" fmla="*/ 3874 w 74044"/>
                <a:gd name="connsiteY3" fmla="*/ 23824 h 72215"/>
                <a:gd name="connsiteX4" fmla="*/ 1344 w 74044"/>
                <a:gd name="connsiteY4" fmla="*/ 36112 h 72215"/>
                <a:gd name="connsiteX5" fmla="*/ 22217 w 74044"/>
                <a:gd name="connsiteY5" fmla="*/ 68189 h 72215"/>
                <a:gd name="connsiteX6" fmla="*/ 34415 w 74044"/>
                <a:gd name="connsiteY6" fmla="*/ 70809 h 72215"/>
                <a:gd name="connsiteX7" fmla="*/ 70015 w 74044"/>
                <a:gd name="connsiteY7" fmla="*/ 48491 h 72215"/>
                <a:gd name="connsiteX8" fmla="*/ 72545 w 74044"/>
                <a:gd name="connsiteY8" fmla="*/ 36113 h 72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44" h="72215">
                  <a:moveTo>
                    <a:pt x="72545" y="36112"/>
                  </a:moveTo>
                  <a:lnTo>
                    <a:pt x="49775" y="3675"/>
                  </a:lnTo>
                  <a:cubicBezTo>
                    <a:pt x="46943" y="-245"/>
                    <a:pt x="41528" y="-1241"/>
                    <a:pt x="37487" y="1416"/>
                  </a:cubicBezTo>
                  <a:lnTo>
                    <a:pt x="3874" y="23824"/>
                  </a:lnTo>
                  <a:cubicBezTo>
                    <a:pt x="-139" y="26572"/>
                    <a:pt x="-1257" y="32003"/>
                    <a:pt x="1344" y="36112"/>
                  </a:cubicBezTo>
                  <a:lnTo>
                    <a:pt x="22217" y="68189"/>
                  </a:lnTo>
                  <a:cubicBezTo>
                    <a:pt x="24931" y="72180"/>
                    <a:pt x="30302" y="73334"/>
                    <a:pt x="34415" y="70809"/>
                  </a:cubicBezTo>
                  <a:lnTo>
                    <a:pt x="70015" y="48491"/>
                  </a:lnTo>
                  <a:cubicBezTo>
                    <a:pt x="74082" y="45739"/>
                    <a:pt x="75206" y="40241"/>
                    <a:pt x="72545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8C825CDB-A71B-B2D0-B00C-54DDC26C9CD7}"/>
                </a:ext>
              </a:extLst>
            </p:cNvPr>
            <p:cNvSpPr/>
            <p:nvPr/>
          </p:nvSpPr>
          <p:spPr>
            <a:xfrm>
              <a:off x="8994125" y="3032116"/>
              <a:ext cx="74153" cy="72757"/>
            </a:xfrm>
            <a:custGeom>
              <a:avLst/>
              <a:gdLst>
                <a:gd name="connsiteX0" fmla="*/ 72442 w 74153"/>
                <a:gd name="connsiteY0" fmla="*/ 36203 h 72757"/>
                <a:gd name="connsiteX1" fmla="*/ 49762 w 74153"/>
                <a:gd name="connsiteY1" fmla="*/ 3675 h 72757"/>
                <a:gd name="connsiteX2" fmla="*/ 37474 w 74153"/>
                <a:gd name="connsiteY2" fmla="*/ 1416 h 72757"/>
                <a:gd name="connsiteX3" fmla="*/ 3772 w 74153"/>
                <a:gd name="connsiteY3" fmla="*/ 24456 h 72757"/>
                <a:gd name="connsiteX4" fmla="*/ 1332 w 74153"/>
                <a:gd name="connsiteY4" fmla="*/ 36654 h 72757"/>
                <a:gd name="connsiteX5" fmla="*/ 22204 w 74153"/>
                <a:gd name="connsiteY5" fmla="*/ 68731 h 72757"/>
                <a:gd name="connsiteX6" fmla="*/ 34402 w 74153"/>
                <a:gd name="connsiteY6" fmla="*/ 71351 h 72757"/>
                <a:gd name="connsiteX7" fmla="*/ 69911 w 74153"/>
                <a:gd name="connsiteY7" fmla="*/ 49033 h 72757"/>
                <a:gd name="connsiteX8" fmla="*/ 72680 w 74153"/>
                <a:gd name="connsiteY8" fmla="*/ 36558 h 72757"/>
                <a:gd name="connsiteX9" fmla="*/ 72441 w 74153"/>
                <a:gd name="connsiteY9" fmla="*/ 36203 h 7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53" h="72757">
                  <a:moveTo>
                    <a:pt x="72442" y="36203"/>
                  </a:moveTo>
                  <a:lnTo>
                    <a:pt x="49762" y="3675"/>
                  </a:lnTo>
                  <a:cubicBezTo>
                    <a:pt x="46930" y="-245"/>
                    <a:pt x="41515" y="-1241"/>
                    <a:pt x="37474" y="1416"/>
                  </a:cubicBezTo>
                  <a:lnTo>
                    <a:pt x="3772" y="24456"/>
                  </a:lnTo>
                  <a:cubicBezTo>
                    <a:pt x="-157" y="27226"/>
                    <a:pt x="-1229" y="32587"/>
                    <a:pt x="1332" y="36654"/>
                  </a:cubicBezTo>
                  <a:lnTo>
                    <a:pt x="22204" y="68731"/>
                  </a:lnTo>
                  <a:cubicBezTo>
                    <a:pt x="24918" y="72721"/>
                    <a:pt x="30289" y="73875"/>
                    <a:pt x="34402" y="71351"/>
                  </a:cubicBezTo>
                  <a:lnTo>
                    <a:pt x="69911" y="49033"/>
                  </a:lnTo>
                  <a:cubicBezTo>
                    <a:pt x="74121" y="46353"/>
                    <a:pt x="75360" y="40768"/>
                    <a:pt x="72680" y="36558"/>
                  </a:cubicBezTo>
                  <a:cubicBezTo>
                    <a:pt x="72603" y="36438"/>
                    <a:pt x="72524" y="36319"/>
                    <a:pt x="72441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FB55BCD6-A8D5-A2F9-5044-2178082F2075}"/>
                </a:ext>
              </a:extLst>
            </p:cNvPr>
            <p:cNvSpPr/>
            <p:nvPr/>
          </p:nvSpPr>
          <p:spPr>
            <a:xfrm>
              <a:off x="9034541" y="2817110"/>
              <a:ext cx="74130" cy="72419"/>
            </a:xfrm>
            <a:custGeom>
              <a:avLst/>
              <a:gdLst>
                <a:gd name="connsiteX0" fmla="*/ 72505 w 74130"/>
                <a:gd name="connsiteY0" fmla="*/ 36072 h 72419"/>
                <a:gd name="connsiteX1" fmla="*/ 49736 w 74130"/>
                <a:gd name="connsiteY1" fmla="*/ 3635 h 72419"/>
                <a:gd name="connsiteX2" fmla="*/ 37538 w 74130"/>
                <a:gd name="connsiteY2" fmla="*/ 1376 h 72419"/>
                <a:gd name="connsiteX3" fmla="*/ 3835 w 74130"/>
                <a:gd name="connsiteY3" fmla="*/ 24055 h 72419"/>
                <a:gd name="connsiteX4" fmla="*/ 1304 w 74130"/>
                <a:gd name="connsiteY4" fmla="*/ 36253 h 72419"/>
                <a:gd name="connsiteX5" fmla="*/ 22177 w 74130"/>
                <a:gd name="connsiteY5" fmla="*/ 68329 h 72419"/>
                <a:gd name="connsiteX6" fmla="*/ 34374 w 74130"/>
                <a:gd name="connsiteY6" fmla="*/ 71040 h 72419"/>
                <a:gd name="connsiteX7" fmla="*/ 69975 w 74130"/>
                <a:gd name="connsiteY7" fmla="*/ 48722 h 72419"/>
                <a:gd name="connsiteX8" fmla="*/ 72601 w 74130"/>
                <a:gd name="connsiteY8" fmla="*/ 36217 h 72419"/>
                <a:gd name="connsiteX9" fmla="*/ 72505 w 74130"/>
                <a:gd name="connsiteY9" fmla="*/ 36072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19">
                  <a:moveTo>
                    <a:pt x="72505" y="36072"/>
                  </a:moveTo>
                  <a:lnTo>
                    <a:pt x="49736" y="3635"/>
                  </a:lnTo>
                  <a:cubicBezTo>
                    <a:pt x="46910" y="-232"/>
                    <a:pt x="41560" y="-1222"/>
                    <a:pt x="37538" y="1376"/>
                  </a:cubicBezTo>
                  <a:lnTo>
                    <a:pt x="3835" y="24055"/>
                  </a:lnTo>
                  <a:cubicBezTo>
                    <a:pt x="-125" y="26797"/>
                    <a:pt x="-1238" y="32163"/>
                    <a:pt x="1304" y="36253"/>
                  </a:cubicBezTo>
                  <a:lnTo>
                    <a:pt x="22177" y="68329"/>
                  </a:lnTo>
                  <a:cubicBezTo>
                    <a:pt x="24862" y="72352"/>
                    <a:pt x="30238" y="73547"/>
                    <a:pt x="34374" y="71040"/>
                  </a:cubicBezTo>
                  <a:lnTo>
                    <a:pt x="69975" y="48722"/>
                  </a:lnTo>
                  <a:cubicBezTo>
                    <a:pt x="74154" y="45994"/>
                    <a:pt x="75330" y="40395"/>
                    <a:pt x="72601" y="36217"/>
                  </a:cubicBezTo>
                  <a:cubicBezTo>
                    <a:pt x="72570" y="36168"/>
                    <a:pt x="72538" y="36120"/>
                    <a:pt x="72505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EE38F7B8-CCC9-8C8E-6C6D-F94B1FED93BE}"/>
                </a:ext>
              </a:extLst>
            </p:cNvPr>
            <p:cNvSpPr/>
            <p:nvPr/>
          </p:nvSpPr>
          <p:spPr>
            <a:xfrm>
              <a:off x="8970931" y="2861073"/>
              <a:ext cx="73925" cy="72124"/>
            </a:xfrm>
            <a:custGeom>
              <a:avLst/>
              <a:gdLst>
                <a:gd name="connsiteX0" fmla="*/ 72505 w 73925"/>
                <a:gd name="connsiteY0" fmla="*/ 36203 h 72124"/>
                <a:gd name="connsiteX1" fmla="*/ 49735 w 73925"/>
                <a:gd name="connsiteY1" fmla="*/ 3675 h 72124"/>
                <a:gd name="connsiteX2" fmla="*/ 37447 w 73925"/>
                <a:gd name="connsiteY2" fmla="*/ 1416 h 72124"/>
                <a:gd name="connsiteX3" fmla="*/ 3835 w 73925"/>
                <a:gd name="connsiteY3" fmla="*/ 23824 h 72124"/>
                <a:gd name="connsiteX4" fmla="*/ 1304 w 73925"/>
                <a:gd name="connsiteY4" fmla="*/ 36022 h 72124"/>
                <a:gd name="connsiteX5" fmla="*/ 22177 w 73925"/>
                <a:gd name="connsiteY5" fmla="*/ 68098 h 72124"/>
                <a:gd name="connsiteX6" fmla="*/ 34374 w 73925"/>
                <a:gd name="connsiteY6" fmla="*/ 70719 h 72124"/>
                <a:gd name="connsiteX7" fmla="*/ 69975 w 73925"/>
                <a:gd name="connsiteY7" fmla="*/ 48401 h 72124"/>
                <a:gd name="connsiteX8" fmla="*/ 72505 w 73925"/>
                <a:gd name="connsiteY8" fmla="*/ 36203 h 7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25" h="72124">
                  <a:moveTo>
                    <a:pt x="72505" y="36203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3824"/>
                  </a:lnTo>
                  <a:cubicBezTo>
                    <a:pt x="-125" y="26566"/>
                    <a:pt x="-1238" y="31932"/>
                    <a:pt x="1304" y="36022"/>
                  </a:cubicBezTo>
                  <a:lnTo>
                    <a:pt x="22177" y="68098"/>
                  </a:lnTo>
                  <a:cubicBezTo>
                    <a:pt x="24890" y="72089"/>
                    <a:pt x="30261" y="73243"/>
                    <a:pt x="34374" y="70719"/>
                  </a:cubicBezTo>
                  <a:lnTo>
                    <a:pt x="69975" y="48401"/>
                  </a:lnTo>
                  <a:cubicBezTo>
                    <a:pt x="73934" y="45659"/>
                    <a:pt x="75047" y="40293"/>
                    <a:pt x="72505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>
              <a:extLst>
                <a:ext uri="{FF2B5EF4-FFF2-40B4-BE49-F238E27FC236}">
                  <a16:creationId xmlns:a16="http://schemas.microsoft.com/office/drawing/2014/main" id="{DF1EDA51-13CF-E3BE-BA12-8C4EA67261E0}"/>
                </a:ext>
              </a:extLst>
            </p:cNvPr>
            <p:cNvSpPr/>
            <p:nvPr/>
          </p:nvSpPr>
          <p:spPr>
            <a:xfrm>
              <a:off x="8906570" y="2905687"/>
              <a:ext cx="74153" cy="72752"/>
            </a:xfrm>
            <a:custGeom>
              <a:avLst/>
              <a:gdLst>
                <a:gd name="connsiteX0" fmla="*/ 72442 w 74153"/>
                <a:gd name="connsiteY0" fmla="*/ 36134 h 72752"/>
                <a:gd name="connsiteX1" fmla="*/ 49672 w 74153"/>
                <a:gd name="connsiteY1" fmla="*/ 3696 h 72752"/>
                <a:gd name="connsiteX2" fmla="*/ 37474 w 74153"/>
                <a:gd name="connsiteY2" fmla="*/ 1347 h 72752"/>
                <a:gd name="connsiteX3" fmla="*/ 3772 w 74153"/>
                <a:gd name="connsiteY3" fmla="*/ 24388 h 72752"/>
                <a:gd name="connsiteX4" fmla="*/ 1332 w 74153"/>
                <a:gd name="connsiteY4" fmla="*/ 36586 h 72752"/>
                <a:gd name="connsiteX5" fmla="*/ 22204 w 74153"/>
                <a:gd name="connsiteY5" fmla="*/ 68662 h 72752"/>
                <a:gd name="connsiteX6" fmla="*/ 34402 w 74153"/>
                <a:gd name="connsiteY6" fmla="*/ 71373 h 72752"/>
                <a:gd name="connsiteX7" fmla="*/ 69911 w 74153"/>
                <a:gd name="connsiteY7" fmla="*/ 48965 h 72752"/>
                <a:gd name="connsiteX8" fmla="*/ 72680 w 74153"/>
                <a:gd name="connsiteY8" fmla="*/ 36490 h 72752"/>
                <a:gd name="connsiteX9" fmla="*/ 72441 w 74153"/>
                <a:gd name="connsiteY9" fmla="*/ 36134 h 7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53" h="72752">
                  <a:moveTo>
                    <a:pt x="72442" y="36134"/>
                  </a:moveTo>
                  <a:lnTo>
                    <a:pt x="49672" y="3696"/>
                  </a:lnTo>
                  <a:cubicBezTo>
                    <a:pt x="46874" y="-201"/>
                    <a:pt x="41519" y="-1232"/>
                    <a:pt x="37474" y="1347"/>
                  </a:cubicBezTo>
                  <a:lnTo>
                    <a:pt x="3772" y="24388"/>
                  </a:lnTo>
                  <a:cubicBezTo>
                    <a:pt x="-157" y="27158"/>
                    <a:pt x="-1229" y="32518"/>
                    <a:pt x="1332" y="36586"/>
                  </a:cubicBezTo>
                  <a:lnTo>
                    <a:pt x="22204" y="68662"/>
                  </a:lnTo>
                  <a:cubicBezTo>
                    <a:pt x="24889" y="72685"/>
                    <a:pt x="30266" y="73880"/>
                    <a:pt x="34402" y="71373"/>
                  </a:cubicBezTo>
                  <a:lnTo>
                    <a:pt x="69911" y="48965"/>
                  </a:lnTo>
                  <a:cubicBezTo>
                    <a:pt x="74121" y="46285"/>
                    <a:pt x="75360" y="40699"/>
                    <a:pt x="72680" y="36490"/>
                  </a:cubicBezTo>
                  <a:cubicBezTo>
                    <a:pt x="72603" y="36370"/>
                    <a:pt x="72524" y="36251"/>
                    <a:pt x="72441" y="361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任意多边形: 形状 629">
              <a:extLst>
                <a:ext uri="{FF2B5EF4-FFF2-40B4-BE49-F238E27FC236}">
                  <a16:creationId xmlns:a16="http://schemas.microsoft.com/office/drawing/2014/main" id="{62904B48-D8EA-37BF-FD1B-1ADAB4F72BD9}"/>
                </a:ext>
              </a:extLst>
            </p:cNvPr>
            <p:cNvSpPr/>
            <p:nvPr/>
          </p:nvSpPr>
          <p:spPr>
            <a:xfrm>
              <a:off x="8930062" y="3076730"/>
              <a:ext cx="73726" cy="72442"/>
            </a:xfrm>
            <a:custGeom>
              <a:avLst/>
              <a:gdLst>
                <a:gd name="connsiteX0" fmla="*/ 72171 w 73726"/>
                <a:gd name="connsiteY0" fmla="*/ 36134 h 72442"/>
                <a:gd name="connsiteX1" fmla="*/ 49401 w 73726"/>
                <a:gd name="connsiteY1" fmla="*/ 3696 h 72442"/>
                <a:gd name="connsiteX2" fmla="*/ 37203 w 73726"/>
                <a:gd name="connsiteY2" fmla="*/ 1347 h 72442"/>
                <a:gd name="connsiteX3" fmla="*/ 3772 w 73726"/>
                <a:gd name="connsiteY3" fmla="*/ 24117 h 72442"/>
                <a:gd name="connsiteX4" fmla="*/ 1332 w 73726"/>
                <a:gd name="connsiteY4" fmla="*/ 36315 h 72442"/>
                <a:gd name="connsiteX5" fmla="*/ 21843 w 73726"/>
                <a:gd name="connsiteY5" fmla="*/ 68391 h 72442"/>
                <a:gd name="connsiteX6" fmla="*/ 33951 w 73726"/>
                <a:gd name="connsiteY6" fmla="*/ 71101 h 72442"/>
                <a:gd name="connsiteX7" fmla="*/ 69551 w 73726"/>
                <a:gd name="connsiteY7" fmla="*/ 48693 h 72442"/>
                <a:gd name="connsiteX8" fmla="*/ 72211 w 73726"/>
                <a:gd name="connsiteY8" fmla="*/ 36195 h 72442"/>
                <a:gd name="connsiteX9" fmla="*/ 72171 w 73726"/>
                <a:gd name="connsiteY9" fmla="*/ 36134 h 72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6" h="72442">
                  <a:moveTo>
                    <a:pt x="72171" y="36134"/>
                  </a:moveTo>
                  <a:lnTo>
                    <a:pt x="49401" y="3696"/>
                  </a:lnTo>
                  <a:cubicBezTo>
                    <a:pt x="46603" y="-201"/>
                    <a:pt x="41248" y="-1232"/>
                    <a:pt x="37203" y="1347"/>
                  </a:cubicBezTo>
                  <a:lnTo>
                    <a:pt x="3772" y="24117"/>
                  </a:lnTo>
                  <a:cubicBezTo>
                    <a:pt x="-157" y="26887"/>
                    <a:pt x="-1229" y="32247"/>
                    <a:pt x="1332" y="36315"/>
                  </a:cubicBezTo>
                  <a:lnTo>
                    <a:pt x="21843" y="68391"/>
                  </a:lnTo>
                  <a:cubicBezTo>
                    <a:pt x="24522" y="72361"/>
                    <a:pt x="29834" y="73550"/>
                    <a:pt x="33951" y="71101"/>
                  </a:cubicBezTo>
                  <a:lnTo>
                    <a:pt x="69551" y="48693"/>
                  </a:lnTo>
                  <a:cubicBezTo>
                    <a:pt x="73737" y="45977"/>
                    <a:pt x="74928" y="40381"/>
                    <a:pt x="72211" y="36195"/>
                  </a:cubicBezTo>
                  <a:cubicBezTo>
                    <a:pt x="72198" y="36175"/>
                    <a:pt x="72185" y="36155"/>
                    <a:pt x="72171" y="361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任意多边形: 形状 630">
              <a:extLst>
                <a:ext uri="{FF2B5EF4-FFF2-40B4-BE49-F238E27FC236}">
                  <a16:creationId xmlns:a16="http://schemas.microsoft.com/office/drawing/2014/main" id="{AAAF30F4-4B6F-0E8F-8901-D2F4738CCF6F}"/>
                </a:ext>
              </a:extLst>
            </p:cNvPr>
            <p:cNvSpPr/>
            <p:nvPr/>
          </p:nvSpPr>
          <p:spPr>
            <a:xfrm>
              <a:off x="8865395" y="3121298"/>
              <a:ext cx="74130" cy="72460"/>
            </a:xfrm>
            <a:custGeom>
              <a:avLst/>
              <a:gdLst>
                <a:gd name="connsiteX0" fmla="*/ 72505 w 74130"/>
                <a:gd name="connsiteY0" fmla="*/ 36112 h 72460"/>
                <a:gd name="connsiteX1" fmla="*/ 49736 w 74130"/>
                <a:gd name="connsiteY1" fmla="*/ 3675 h 72460"/>
                <a:gd name="connsiteX2" fmla="*/ 37447 w 74130"/>
                <a:gd name="connsiteY2" fmla="*/ 1416 h 72460"/>
                <a:gd name="connsiteX3" fmla="*/ 3835 w 74130"/>
                <a:gd name="connsiteY3" fmla="*/ 24095 h 72460"/>
                <a:gd name="connsiteX4" fmla="*/ 1304 w 74130"/>
                <a:gd name="connsiteY4" fmla="*/ 36293 h 72460"/>
                <a:gd name="connsiteX5" fmla="*/ 22177 w 74130"/>
                <a:gd name="connsiteY5" fmla="*/ 68369 h 72460"/>
                <a:gd name="connsiteX6" fmla="*/ 34375 w 74130"/>
                <a:gd name="connsiteY6" fmla="*/ 71080 h 72460"/>
                <a:gd name="connsiteX7" fmla="*/ 69975 w 74130"/>
                <a:gd name="connsiteY7" fmla="*/ 48762 h 72460"/>
                <a:gd name="connsiteX8" fmla="*/ 72601 w 74130"/>
                <a:gd name="connsiteY8" fmla="*/ 36257 h 72460"/>
                <a:gd name="connsiteX9" fmla="*/ 72505 w 74130"/>
                <a:gd name="connsiteY9" fmla="*/ 36112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60">
                  <a:moveTo>
                    <a:pt x="72505" y="36112"/>
                  </a:moveTo>
                  <a:lnTo>
                    <a:pt x="49736" y="3675"/>
                  </a:lnTo>
                  <a:cubicBezTo>
                    <a:pt x="46904" y="-245"/>
                    <a:pt x="41488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9" y="73587"/>
                    <a:pt x="34375" y="71080"/>
                  </a:cubicBezTo>
                  <a:lnTo>
                    <a:pt x="69975" y="48762"/>
                  </a:lnTo>
                  <a:cubicBezTo>
                    <a:pt x="74154" y="46034"/>
                    <a:pt x="75330" y="40435"/>
                    <a:pt x="72601" y="36257"/>
                  </a:cubicBezTo>
                  <a:cubicBezTo>
                    <a:pt x="72570" y="36208"/>
                    <a:pt x="72538" y="36160"/>
                    <a:pt x="72505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27B569AA-CE5F-C881-CFB0-11F27FB0904E}"/>
                </a:ext>
              </a:extLst>
            </p:cNvPr>
            <p:cNvSpPr/>
            <p:nvPr/>
          </p:nvSpPr>
          <p:spPr>
            <a:xfrm>
              <a:off x="8799200" y="3163987"/>
              <a:ext cx="78156" cy="76113"/>
            </a:xfrm>
            <a:custGeom>
              <a:avLst/>
              <a:gdLst>
                <a:gd name="connsiteX0" fmla="*/ 77168 w 78156"/>
                <a:gd name="connsiteY0" fmla="*/ 42034 h 76113"/>
                <a:gd name="connsiteX1" fmla="*/ 48886 w 78156"/>
                <a:gd name="connsiteY1" fmla="*/ 1736 h 76113"/>
                <a:gd name="connsiteX2" fmla="*/ 43246 w 78156"/>
                <a:gd name="connsiteY2" fmla="*/ 616 h 76113"/>
                <a:gd name="connsiteX3" fmla="*/ 43194 w 78156"/>
                <a:gd name="connsiteY3" fmla="*/ 651 h 76113"/>
                <a:gd name="connsiteX4" fmla="*/ 1811 w 78156"/>
                <a:gd name="connsiteY4" fmla="*/ 28571 h 76113"/>
                <a:gd name="connsiteX5" fmla="*/ 588 w 78156"/>
                <a:gd name="connsiteY5" fmla="*/ 34190 h 76113"/>
                <a:gd name="connsiteX6" fmla="*/ 636 w 78156"/>
                <a:gd name="connsiteY6" fmla="*/ 34264 h 76113"/>
                <a:gd name="connsiteX7" fmla="*/ 26568 w 78156"/>
                <a:gd name="connsiteY7" fmla="*/ 74111 h 76113"/>
                <a:gd name="connsiteX8" fmla="*/ 32163 w 78156"/>
                <a:gd name="connsiteY8" fmla="*/ 75438 h 76113"/>
                <a:gd name="connsiteX9" fmla="*/ 32261 w 78156"/>
                <a:gd name="connsiteY9" fmla="*/ 75375 h 76113"/>
                <a:gd name="connsiteX10" fmla="*/ 75993 w 78156"/>
                <a:gd name="connsiteY10" fmla="*/ 48269 h 76113"/>
                <a:gd name="connsiteX11" fmla="*/ 77556 w 78156"/>
                <a:gd name="connsiteY11" fmla="*/ 42602 h 76113"/>
                <a:gd name="connsiteX12" fmla="*/ 77168 w 78156"/>
                <a:gd name="connsiteY12" fmla="*/ 42034 h 7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156" h="76113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8" y="74111"/>
                  </a:lnTo>
                  <a:cubicBezTo>
                    <a:pt x="27747" y="76022"/>
                    <a:pt x="30252" y="76616"/>
                    <a:pt x="32163" y="75438"/>
                  </a:cubicBezTo>
                  <a:cubicBezTo>
                    <a:pt x="32196" y="75417"/>
                    <a:pt x="32228" y="75397"/>
                    <a:pt x="32261" y="75375"/>
                  </a:cubicBezTo>
                  <a:lnTo>
                    <a:pt x="75993" y="48269"/>
                  </a:lnTo>
                  <a:cubicBezTo>
                    <a:pt x="77990" y="47136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>
              <a:extLst>
                <a:ext uri="{FF2B5EF4-FFF2-40B4-BE49-F238E27FC236}">
                  <a16:creationId xmlns:a16="http://schemas.microsoft.com/office/drawing/2014/main" id="{3B4C5FE0-C365-7E95-62C1-49E008C7DDE9}"/>
                </a:ext>
              </a:extLst>
            </p:cNvPr>
            <p:cNvSpPr/>
            <p:nvPr/>
          </p:nvSpPr>
          <p:spPr>
            <a:xfrm>
              <a:off x="8742303" y="3203478"/>
              <a:ext cx="78170" cy="76041"/>
            </a:xfrm>
            <a:custGeom>
              <a:avLst/>
              <a:gdLst>
                <a:gd name="connsiteX0" fmla="*/ 77050 w 78170"/>
                <a:gd name="connsiteY0" fmla="*/ 42029 h 76041"/>
                <a:gd name="connsiteX1" fmla="*/ 48768 w 78170"/>
                <a:gd name="connsiteY1" fmla="*/ 1640 h 76041"/>
                <a:gd name="connsiteX2" fmla="*/ 43076 w 78170"/>
                <a:gd name="connsiteY2" fmla="*/ 646 h 76041"/>
                <a:gd name="connsiteX3" fmla="*/ 1783 w 78170"/>
                <a:gd name="connsiteY3" fmla="*/ 28475 h 76041"/>
                <a:gd name="connsiteX4" fmla="*/ 609 w 78170"/>
                <a:gd name="connsiteY4" fmla="*/ 34258 h 76041"/>
                <a:gd name="connsiteX5" fmla="*/ 26541 w 78170"/>
                <a:gd name="connsiteY5" fmla="*/ 74105 h 76041"/>
                <a:gd name="connsiteX6" fmla="*/ 32233 w 78170"/>
                <a:gd name="connsiteY6" fmla="*/ 75370 h 76041"/>
                <a:gd name="connsiteX7" fmla="*/ 75966 w 78170"/>
                <a:gd name="connsiteY7" fmla="*/ 48263 h 76041"/>
                <a:gd name="connsiteX8" fmla="*/ 77666 w 78170"/>
                <a:gd name="connsiteY8" fmla="*/ 42904 h 76041"/>
                <a:gd name="connsiteX9" fmla="*/ 77050 w 78170"/>
                <a:gd name="connsiteY9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170" h="76041">
                  <a:moveTo>
                    <a:pt x="77050" y="42029"/>
                  </a:moveTo>
                  <a:lnTo>
                    <a:pt x="48768" y="1640"/>
                  </a:lnTo>
                  <a:cubicBezTo>
                    <a:pt x="47449" y="-172"/>
                    <a:pt x="44931" y="-612"/>
                    <a:pt x="4307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3" y="75968"/>
                    <a:pt x="30300" y="76523"/>
                    <a:pt x="32233" y="75370"/>
                  </a:cubicBezTo>
                  <a:lnTo>
                    <a:pt x="75966" y="48263"/>
                  </a:lnTo>
                  <a:cubicBezTo>
                    <a:pt x="77915" y="47253"/>
                    <a:pt x="78676" y="44853"/>
                    <a:pt x="77666" y="42904"/>
                  </a:cubicBezTo>
                  <a:cubicBezTo>
                    <a:pt x="77501" y="42586"/>
                    <a:pt x="77294" y="42291"/>
                    <a:pt x="77050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F38EF850-F326-EFE1-75D3-71739682517E}"/>
                </a:ext>
              </a:extLst>
            </p:cNvPr>
            <p:cNvSpPr/>
            <p:nvPr/>
          </p:nvSpPr>
          <p:spPr>
            <a:xfrm>
              <a:off x="8678394" y="3247662"/>
              <a:ext cx="78159" cy="76041"/>
            </a:xfrm>
            <a:custGeom>
              <a:avLst/>
              <a:gdLst>
                <a:gd name="connsiteX0" fmla="*/ 77168 w 78159"/>
                <a:gd name="connsiteY0" fmla="*/ 41938 h 76041"/>
                <a:gd name="connsiteX1" fmla="*/ 48886 w 78159"/>
                <a:gd name="connsiteY1" fmla="*/ 1640 h 76041"/>
                <a:gd name="connsiteX2" fmla="*/ 43194 w 78159"/>
                <a:gd name="connsiteY2" fmla="*/ 646 h 76041"/>
                <a:gd name="connsiteX3" fmla="*/ 1811 w 78159"/>
                <a:gd name="connsiteY3" fmla="*/ 28475 h 76041"/>
                <a:gd name="connsiteX4" fmla="*/ 588 w 78159"/>
                <a:gd name="connsiteY4" fmla="*/ 34094 h 76041"/>
                <a:gd name="connsiteX5" fmla="*/ 636 w 78159"/>
                <a:gd name="connsiteY5" fmla="*/ 34168 h 76041"/>
                <a:gd name="connsiteX6" fmla="*/ 26568 w 78159"/>
                <a:gd name="connsiteY6" fmla="*/ 74105 h 76041"/>
                <a:gd name="connsiteX7" fmla="*/ 32261 w 78159"/>
                <a:gd name="connsiteY7" fmla="*/ 75370 h 76041"/>
                <a:gd name="connsiteX8" fmla="*/ 75993 w 78159"/>
                <a:gd name="connsiteY8" fmla="*/ 48263 h 76041"/>
                <a:gd name="connsiteX9" fmla="*/ 77523 w 78159"/>
                <a:gd name="connsiteY9" fmla="*/ 42455 h 76041"/>
                <a:gd name="connsiteX10" fmla="*/ 77168 w 78159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59" h="76041">
                  <a:moveTo>
                    <a:pt x="77168" y="41938"/>
                  </a:moveTo>
                  <a:lnTo>
                    <a:pt x="48886" y="1640"/>
                  </a:lnTo>
                  <a:cubicBezTo>
                    <a:pt x="47567" y="-172"/>
                    <a:pt x="45049" y="-612"/>
                    <a:pt x="43194" y="646"/>
                  </a:cubicBezTo>
                  <a:lnTo>
                    <a:pt x="1811" y="28475"/>
                  </a:lnTo>
                  <a:cubicBezTo>
                    <a:pt x="-78" y="29689"/>
                    <a:pt x="-626" y="32204"/>
                    <a:pt x="588" y="34094"/>
                  </a:cubicBezTo>
                  <a:cubicBezTo>
                    <a:pt x="604" y="34119"/>
                    <a:pt x="620" y="34143"/>
                    <a:pt x="636" y="34168"/>
                  </a:cubicBezTo>
                  <a:lnTo>
                    <a:pt x="26568" y="74105"/>
                  </a:lnTo>
                  <a:cubicBezTo>
                    <a:pt x="27831" y="75969"/>
                    <a:pt x="30328" y="76524"/>
                    <a:pt x="32261" y="75370"/>
                  </a:cubicBezTo>
                  <a:lnTo>
                    <a:pt x="75993" y="48263"/>
                  </a:lnTo>
                  <a:cubicBezTo>
                    <a:pt x="78019" y="47082"/>
                    <a:pt x="78704" y="44482"/>
                    <a:pt x="77523" y="42455"/>
                  </a:cubicBezTo>
                  <a:cubicBezTo>
                    <a:pt x="77418" y="42274"/>
                    <a:pt x="77299" y="42102"/>
                    <a:pt x="77168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任意多边形: 形状 634">
              <a:extLst>
                <a:ext uri="{FF2B5EF4-FFF2-40B4-BE49-F238E27FC236}">
                  <a16:creationId xmlns:a16="http://schemas.microsoft.com/office/drawing/2014/main" id="{CD3B9BC8-C41E-0EF3-F7D3-E104FB90F319}"/>
                </a:ext>
              </a:extLst>
            </p:cNvPr>
            <p:cNvSpPr/>
            <p:nvPr/>
          </p:nvSpPr>
          <p:spPr>
            <a:xfrm>
              <a:off x="8616591" y="3290395"/>
              <a:ext cx="77968" cy="75717"/>
            </a:xfrm>
            <a:custGeom>
              <a:avLst/>
              <a:gdLst>
                <a:gd name="connsiteX0" fmla="*/ 77167 w 77968"/>
                <a:gd name="connsiteY0" fmla="*/ 42034 h 75717"/>
                <a:gd name="connsiteX1" fmla="*/ 48886 w 77968"/>
                <a:gd name="connsiteY1" fmla="*/ 1736 h 75717"/>
                <a:gd name="connsiteX2" fmla="*/ 43246 w 77968"/>
                <a:gd name="connsiteY2" fmla="*/ 616 h 75717"/>
                <a:gd name="connsiteX3" fmla="*/ 43193 w 77968"/>
                <a:gd name="connsiteY3" fmla="*/ 651 h 75717"/>
                <a:gd name="connsiteX4" fmla="*/ 1811 w 77968"/>
                <a:gd name="connsiteY4" fmla="*/ 28210 h 75717"/>
                <a:gd name="connsiteX5" fmla="*/ 588 w 77968"/>
                <a:gd name="connsiteY5" fmla="*/ 33828 h 75717"/>
                <a:gd name="connsiteX6" fmla="*/ 636 w 77968"/>
                <a:gd name="connsiteY6" fmla="*/ 33902 h 75717"/>
                <a:gd name="connsiteX7" fmla="*/ 26568 w 77968"/>
                <a:gd name="connsiteY7" fmla="*/ 73749 h 75717"/>
                <a:gd name="connsiteX8" fmla="*/ 32261 w 77968"/>
                <a:gd name="connsiteY8" fmla="*/ 75014 h 75717"/>
                <a:gd name="connsiteX9" fmla="*/ 75993 w 77968"/>
                <a:gd name="connsiteY9" fmla="*/ 47907 h 75717"/>
                <a:gd name="connsiteX10" fmla="*/ 77256 w 77968"/>
                <a:gd name="connsiteY10" fmla="*/ 42167 h 75717"/>
                <a:gd name="connsiteX11" fmla="*/ 77167 w 77968"/>
                <a:gd name="connsiteY11" fmla="*/ 42034 h 7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968" h="75717">
                  <a:moveTo>
                    <a:pt x="77167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8" y="628"/>
                    <a:pt x="43211" y="639"/>
                    <a:pt x="43193" y="651"/>
                  </a:cubicBezTo>
                  <a:lnTo>
                    <a:pt x="1811" y="28210"/>
                  </a:lnTo>
                  <a:cubicBezTo>
                    <a:pt x="-78" y="29424"/>
                    <a:pt x="-626" y="31939"/>
                    <a:pt x="588" y="33828"/>
                  </a:cubicBezTo>
                  <a:cubicBezTo>
                    <a:pt x="604" y="33853"/>
                    <a:pt x="620" y="33878"/>
                    <a:pt x="636" y="33902"/>
                  </a:cubicBezTo>
                  <a:lnTo>
                    <a:pt x="26568" y="73749"/>
                  </a:lnTo>
                  <a:cubicBezTo>
                    <a:pt x="27802" y="75655"/>
                    <a:pt x="30336" y="76218"/>
                    <a:pt x="32261" y="75014"/>
                  </a:cubicBezTo>
                  <a:lnTo>
                    <a:pt x="75993" y="47907"/>
                  </a:lnTo>
                  <a:cubicBezTo>
                    <a:pt x="77927" y="46671"/>
                    <a:pt x="78492" y="44101"/>
                    <a:pt x="77256" y="42167"/>
                  </a:cubicBezTo>
                  <a:cubicBezTo>
                    <a:pt x="77227" y="42122"/>
                    <a:pt x="77198" y="42078"/>
                    <a:pt x="77167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任意多边形: 形状 635">
              <a:extLst>
                <a:ext uri="{FF2B5EF4-FFF2-40B4-BE49-F238E27FC236}">
                  <a16:creationId xmlns:a16="http://schemas.microsoft.com/office/drawing/2014/main" id="{645868D4-B2C2-12C9-5F09-A51B0245C29F}"/>
                </a:ext>
              </a:extLst>
            </p:cNvPr>
            <p:cNvSpPr/>
            <p:nvPr/>
          </p:nvSpPr>
          <p:spPr>
            <a:xfrm>
              <a:off x="9016171" y="2926440"/>
              <a:ext cx="74066" cy="72407"/>
            </a:xfrm>
            <a:custGeom>
              <a:avLst/>
              <a:gdLst>
                <a:gd name="connsiteX0" fmla="*/ 72442 w 74066"/>
                <a:gd name="connsiteY0" fmla="*/ 36072 h 72407"/>
                <a:gd name="connsiteX1" fmla="*/ 49672 w 74066"/>
                <a:gd name="connsiteY1" fmla="*/ 3635 h 72407"/>
                <a:gd name="connsiteX2" fmla="*/ 37474 w 74066"/>
                <a:gd name="connsiteY2" fmla="*/ 1376 h 72407"/>
                <a:gd name="connsiteX3" fmla="*/ 3772 w 74066"/>
                <a:gd name="connsiteY3" fmla="*/ 24145 h 72407"/>
                <a:gd name="connsiteX4" fmla="*/ 1332 w 74066"/>
                <a:gd name="connsiteY4" fmla="*/ 36343 h 72407"/>
                <a:gd name="connsiteX5" fmla="*/ 22204 w 74066"/>
                <a:gd name="connsiteY5" fmla="*/ 68420 h 72407"/>
                <a:gd name="connsiteX6" fmla="*/ 34312 w 74066"/>
                <a:gd name="connsiteY6" fmla="*/ 71040 h 72407"/>
                <a:gd name="connsiteX7" fmla="*/ 69911 w 74066"/>
                <a:gd name="connsiteY7" fmla="*/ 48722 h 72407"/>
                <a:gd name="connsiteX8" fmla="*/ 72538 w 74066"/>
                <a:gd name="connsiteY8" fmla="*/ 36216 h 72407"/>
                <a:gd name="connsiteX9" fmla="*/ 72441 w 74066"/>
                <a:gd name="connsiteY9" fmla="*/ 36072 h 7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66" h="72407">
                  <a:moveTo>
                    <a:pt x="72442" y="36072"/>
                  </a:moveTo>
                  <a:lnTo>
                    <a:pt x="49672" y="3635"/>
                  </a:lnTo>
                  <a:cubicBezTo>
                    <a:pt x="46847" y="-232"/>
                    <a:pt x="41496" y="-1222"/>
                    <a:pt x="37474" y="1376"/>
                  </a:cubicBezTo>
                  <a:lnTo>
                    <a:pt x="3772" y="24145"/>
                  </a:lnTo>
                  <a:cubicBezTo>
                    <a:pt x="-157" y="26915"/>
                    <a:pt x="-1229" y="32276"/>
                    <a:pt x="1332" y="36343"/>
                  </a:cubicBezTo>
                  <a:lnTo>
                    <a:pt x="22204" y="68420"/>
                  </a:lnTo>
                  <a:cubicBezTo>
                    <a:pt x="24912" y="72358"/>
                    <a:pt x="30218" y="73506"/>
                    <a:pt x="34312" y="71040"/>
                  </a:cubicBezTo>
                  <a:lnTo>
                    <a:pt x="69911" y="48722"/>
                  </a:lnTo>
                  <a:cubicBezTo>
                    <a:pt x="74090" y="45994"/>
                    <a:pt x="75266" y="40395"/>
                    <a:pt x="72538" y="36216"/>
                  </a:cubicBezTo>
                  <a:cubicBezTo>
                    <a:pt x="72506" y="36168"/>
                    <a:pt x="72474" y="36120"/>
                    <a:pt x="72441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7" name="任意多边形: 形状 636">
              <a:extLst>
                <a:ext uri="{FF2B5EF4-FFF2-40B4-BE49-F238E27FC236}">
                  <a16:creationId xmlns:a16="http://schemas.microsoft.com/office/drawing/2014/main" id="{460B81B8-8239-6DEE-BAB4-ACD326D564A3}"/>
                </a:ext>
              </a:extLst>
            </p:cNvPr>
            <p:cNvSpPr/>
            <p:nvPr/>
          </p:nvSpPr>
          <p:spPr>
            <a:xfrm>
              <a:off x="8951685" y="2970945"/>
              <a:ext cx="74087" cy="72550"/>
            </a:xfrm>
            <a:custGeom>
              <a:avLst/>
              <a:gdLst>
                <a:gd name="connsiteX0" fmla="*/ 72505 w 74087"/>
                <a:gd name="connsiteY0" fmla="*/ 36203 h 72550"/>
                <a:gd name="connsiteX1" fmla="*/ 49735 w 74087"/>
                <a:gd name="connsiteY1" fmla="*/ 3675 h 72550"/>
                <a:gd name="connsiteX2" fmla="*/ 37447 w 74087"/>
                <a:gd name="connsiteY2" fmla="*/ 1416 h 72550"/>
                <a:gd name="connsiteX3" fmla="*/ 3835 w 74087"/>
                <a:gd name="connsiteY3" fmla="*/ 24186 h 72550"/>
                <a:gd name="connsiteX4" fmla="*/ 1304 w 74087"/>
                <a:gd name="connsiteY4" fmla="*/ 36384 h 72550"/>
                <a:gd name="connsiteX5" fmla="*/ 22177 w 74087"/>
                <a:gd name="connsiteY5" fmla="*/ 68460 h 72550"/>
                <a:gd name="connsiteX6" fmla="*/ 34374 w 74087"/>
                <a:gd name="connsiteY6" fmla="*/ 71170 h 72550"/>
                <a:gd name="connsiteX7" fmla="*/ 69975 w 74087"/>
                <a:gd name="connsiteY7" fmla="*/ 48762 h 72550"/>
                <a:gd name="connsiteX8" fmla="*/ 72531 w 74087"/>
                <a:gd name="connsiteY8" fmla="*/ 36242 h 72550"/>
                <a:gd name="connsiteX9" fmla="*/ 72504 w 74087"/>
                <a:gd name="connsiteY9" fmla="*/ 36203 h 7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550">
                  <a:moveTo>
                    <a:pt x="72505" y="36203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4186"/>
                  </a:lnTo>
                  <a:cubicBezTo>
                    <a:pt x="-125" y="26928"/>
                    <a:pt x="-1238" y="32293"/>
                    <a:pt x="1304" y="36384"/>
                  </a:cubicBezTo>
                  <a:lnTo>
                    <a:pt x="22177" y="68460"/>
                  </a:lnTo>
                  <a:cubicBezTo>
                    <a:pt x="24862" y="72482"/>
                    <a:pt x="30238" y="73677"/>
                    <a:pt x="34374" y="71170"/>
                  </a:cubicBezTo>
                  <a:lnTo>
                    <a:pt x="69975" y="48762"/>
                  </a:lnTo>
                  <a:cubicBezTo>
                    <a:pt x="74138" y="46011"/>
                    <a:pt x="75282" y="40406"/>
                    <a:pt x="72531" y="36242"/>
                  </a:cubicBezTo>
                  <a:cubicBezTo>
                    <a:pt x="72522" y="36229"/>
                    <a:pt x="72513" y="36216"/>
                    <a:pt x="72504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任意多边形: 形状 637">
              <a:extLst>
                <a:ext uri="{FF2B5EF4-FFF2-40B4-BE49-F238E27FC236}">
                  <a16:creationId xmlns:a16="http://schemas.microsoft.com/office/drawing/2014/main" id="{27969456-9689-9DB3-14D7-3AB51EE787DD}"/>
                </a:ext>
              </a:extLst>
            </p:cNvPr>
            <p:cNvSpPr/>
            <p:nvPr/>
          </p:nvSpPr>
          <p:spPr>
            <a:xfrm>
              <a:off x="8887415" y="3015581"/>
              <a:ext cx="74087" cy="72460"/>
            </a:xfrm>
            <a:custGeom>
              <a:avLst/>
              <a:gdLst>
                <a:gd name="connsiteX0" fmla="*/ 72532 w 74087"/>
                <a:gd name="connsiteY0" fmla="*/ 36112 h 72460"/>
                <a:gd name="connsiteX1" fmla="*/ 49762 w 74087"/>
                <a:gd name="connsiteY1" fmla="*/ 3675 h 72460"/>
                <a:gd name="connsiteX2" fmla="*/ 37474 w 74087"/>
                <a:gd name="connsiteY2" fmla="*/ 1416 h 72460"/>
                <a:gd name="connsiteX3" fmla="*/ 3772 w 74087"/>
                <a:gd name="connsiteY3" fmla="*/ 24095 h 72460"/>
                <a:gd name="connsiteX4" fmla="*/ 1332 w 74087"/>
                <a:gd name="connsiteY4" fmla="*/ 36293 h 72460"/>
                <a:gd name="connsiteX5" fmla="*/ 22204 w 74087"/>
                <a:gd name="connsiteY5" fmla="*/ 68369 h 72460"/>
                <a:gd name="connsiteX6" fmla="*/ 34402 w 74087"/>
                <a:gd name="connsiteY6" fmla="*/ 71080 h 72460"/>
                <a:gd name="connsiteX7" fmla="*/ 69911 w 74087"/>
                <a:gd name="connsiteY7" fmla="*/ 48672 h 72460"/>
                <a:gd name="connsiteX8" fmla="*/ 72572 w 74087"/>
                <a:gd name="connsiteY8" fmla="*/ 36174 h 72460"/>
                <a:gd name="connsiteX9" fmla="*/ 72532 w 74087"/>
                <a:gd name="connsiteY9" fmla="*/ 36113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460">
                  <a:moveTo>
                    <a:pt x="72532" y="36112"/>
                  </a:moveTo>
                  <a:lnTo>
                    <a:pt x="49762" y="3675"/>
                  </a:lnTo>
                  <a:cubicBezTo>
                    <a:pt x="46930" y="-245"/>
                    <a:pt x="41515" y="-1241"/>
                    <a:pt x="37474" y="1416"/>
                  </a:cubicBezTo>
                  <a:lnTo>
                    <a:pt x="3772" y="24095"/>
                  </a:lnTo>
                  <a:cubicBezTo>
                    <a:pt x="-157" y="26865"/>
                    <a:pt x="-1229" y="32225"/>
                    <a:pt x="1332" y="36293"/>
                  </a:cubicBezTo>
                  <a:lnTo>
                    <a:pt x="22204" y="68369"/>
                  </a:lnTo>
                  <a:cubicBezTo>
                    <a:pt x="24889" y="72392"/>
                    <a:pt x="30266" y="73587"/>
                    <a:pt x="34402" y="71080"/>
                  </a:cubicBezTo>
                  <a:lnTo>
                    <a:pt x="69911" y="48672"/>
                  </a:lnTo>
                  <a:cubicBezTo>
                    <a:pt x="74097" y="45955"/>
                    <a:pt x="75289" y="40360"/>
                    <a:pt x="72572" y="36174"/>
                  </a:cubicBezTo>
                  <a:cubicBezTo>
                    <a:pt x="72559" y="36153"/>
                    <a:pt x="72545" y="36133"/>
                    <a:pt x="72532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任意多边形: 形状 638">
              <a:extLst>
                <a:ext uri="{FF2B5EF4-FFF2-40B4-BE49-F238E27FC236}">
                  <a16:creationId xmlns:a16="http://schemas.microsoft.com/office/drawing/2014/main" id="{B0A45503-5A96-AC8F-59E2-9582E819F884}"/>
                </a:ext>
              </a:extLst>
            </p:cNvPr>
            <p:cNvSpPr/>
            <p:nvPr/>
          </p:nvSpPr>
          <p:spPr>
            <a:xfrm>
              <a:off x="8823081" y="3060167"/>
              <a:ext cx="74243" cy="72742"/>
            </a:xfrm>
            <a:custGeom>
              <a:avLst/>
              <a:gdLst>
                <a:gd name="connsiteX0" fmla="*/ 72442 w 74243"/>
                <a:gd name="connsiteY0" fmla="*/ 36073 h 72742"/>
                <a:gd name="connsiteX1" fmla="*/ 49672 w 74243"/>
                <a:gd name="connsiteY1" fmla="*/ 3635 h 72742"/>
                <a:gd name="connsiteX2" fmla="*/ 37475 w 74243"/>
                <a:gd name="connsiteY2" fmla="*/ 1376 h 72742"/>
                <a:gd name="connsiteX3" fmla="*/ 3772 w 74243"/>
                <a:gd name="connsiteY3" fmla="*/ 24055 h 72742"/>
                <a:gd name="connsiteX4" fmla="*/ 1332 w 74243"/>
                <a:gd name="connsiteY4" fmla="*/ 36253 h 72742"/>
                <a:gd name="connsiteX5" fmla="*/ 22205 w 74243"/>
                <a:gd name="connsiteY5" fmla="*/ 68691 h 72742"/>
                <a:gd name="connsiteX6" fmla="*/ 34312 w 74243"/>
                <a:gd name="connsiteY6" fmla="*/ 71401 h 72742"/>
                <a:gd name="connsiteX7" fmla="*/ 69912 w 74243"/>
                <a:gd name="connsiteY7" fmla="*/ 49084 h 72742"/>
                <a:gd name="connsiteX8" fmla="*/ 72826 w 74243"/>
                <a:gd name="connsiteY8" fmla="*/ 36642 h 72742"/>
                <a:gd name="connsiteX9" fmla="*/ 72442 w 74243"/>
                <a:gd name="connsiteY9" fmla="*/ 36072 h 72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243" h="72742">
                  <a:moveTo>
                    <a:pt x="72442" y="36073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055"/>
                  </a:lnTo>
                  <a:cubicBezTo>
                    <a:pt x="-157" y="26825"/>
                    <a:pt x="-1229" y="32185"/>
                    <a:pt x="1332" y="36253"/>
                  </a:cubicBezTo>
                  <a:lnTo>
                    <a:pt x="22205" y="68691"/>
                  </a:lnTo>
                  <a:cubicBezTo>
                    <a:pt x="24884" y="72660"/>
                    <a:pt x="30196" y="73850"/>
                    <a:pt x="34312" y="71401"/>
                  </a:cubicBezTo>
                  <a:lnTo>
                    <a:pt x="69912" y="49084"/>
                  </a:lnTo>
                  <a:cubicBezTo>
                    <a:pt x="74152" y="46453"/>
                    <a:pt x="75457" y="40882"/>
                    <a:pt x="72826" y="36642"/>
                  </a:cubicBezTo>
                  <a:cubicBezTo>
                    <a:pt x="72705" y="36447"/>
                    <a:pt x="72577" y="36257"/>
                    <a:pt x="72442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328CFEFB-84DC-6EA2-EFDA-A7CD73DB782B}"/>
                </a:ext>
              </a:extLst>
            </p:cNvPr>
            <p:cNvSpPr/>
            <p:nvPr/>
          </p:nvSpPr>
          <p:spPr>
            <a:xfrm>
              <a:off x="8757309" y="3102816"/>
              <a:ext cx="78121" cy="76140"/>
            </a:xfrm>
            <a:custGeom>
              <a:avLst/>
              <a:gdLst>
                <a:gd name="connsiteX0" fmla="*/ 77133 w 78121"/>
                <a:gd name="connsiteY0" fmla="*/ 42034 h 76140"/>
                <a:gd name="connsiteX1" fmla="*/ 48852 w 78121"/>
                <a:gd name="connsiteY1" fmla="*/ 1736 h 76140"/>
                <a:gd name="connsiteX2" fmla="*/ 43212 w 78121"/>
                <a:gd name="connsiteY2" fmla="*/ 616 h 76140"/>
                <a:gd name="connsiteX3" fmla="*/ 43159 w 78121"/>
                <a:gd name="connsiteY3" fmla="*/ 651 h 76140"/>
                <a:gd name="connsiteX4" fmla="*/ 1776 w 78121"/>
                <a:gd name="connsiteY4" fmla="*/ 28571 h 76140"/>
                <a:gd name="connsiteX5" fmla="*/ 602 w 78121"/>
                <a:gd name="connsiteY5" fmla="*/ 34264 h 76140"/>
                <a:gd name="connsiteX6" fmla="*/ 26534 w 78121"/>
                <a:gd name="connsiteY6" fmla="*/ 74201 h 76140"/>
                <a:gd name="connsiteX7" fmla="*/ 32153 w 78121"/>
                <a:gd name="connsiteY7" fmla="*/ 75424 h 76140"/>
                <a:gd name="connsiteX8" fmla="*/ 32227 w 78121"/>
                <a:gd name="connsiteY8" fmla="*/ 75375 h 76140"/>
                <a:gd name="connsiteX9" fmla="*/ 75958 w 78121"/>
                <a:gd name="connsiteY9" fmla="*/ 48269 h 76140"/>
                <a:gd name="connsiteX10" fmla="*/ 77521 w 78121"/>
                <a:gd name="connsiteY10" fmla="*/ 42602 h 76140"/>
                <a:gd name="connsiteX11" fmla="*/ 77133 w 78121"/>
                <a:gd name="connsiteY11" fmla="*/ 42034 h 7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21" h="76140">
                  <a:moveTo>
                    <a:pt x="77133" y="42034"/>
                  </a:moveTo>
                  <a:lnTo>
                    <a:pt x="48852" y="1736"/>
                  </a:lnTo>
                  <a:cubicBezTo>
                    <a:pt x="47604" y="-131"/>
                    <a:pt x="45078" y="-632"/>
                    <a:pt x="43212" y="616"/>
                  </a:cubicBezTo>
                  <a:cubicBezTo>
                    <a:pt x="43194" y="628"/>
                    <a:pt x="43177" y="639"/>
                    <a:pt x="43159" y="651"/>
                  </a:cubicBezTo>
                  <a:lnTo>
                    <a:pt x="1776" y="28571"/>
                  </a:lnTo>
                  <a:cubicBezTo>
                    <a:pt x="-98" y="29834"/>
                    <a:pt x="-619" y="32362"/>
                    <a:pt x="602" y="34264"/>
                  </a:cubicBezTo>
                  <a:lnTo>
                    <a:pt x="26534" y="74201"/>
                  </a:lnTo>
                  <a:cubicBezTo>
                    <a:pt x="27748" y="76090"/>
                    <a:pt x="30263" y="76638"/>
                    <a:pt x="32153" y="75424"/>
                  </a:cubicBezTo>
                  <a:cubicBezTo>
                    <a:pt x="32178" y="75408"/>
                    <a:pt x="32202" y="75392"/>
                    <a:pt x="32227" y="75375"/>
                  </a:cubicBezTo>
                  <a:lnTo>
                    <a:pt x="75958" y="48269"/>
                  </a:lnTo>
                  <a:cubicBezTo>
                    <a:pt x="77955" y="47135"/>
                    <a:pt x="78654" y="44599"/>
                    <a:pt x="77521" y="42602"/>
                  </a:cubicBezTo>
                  <a:cubicBezTo>
                    <a:pt x="77407" y="42403"/>
                    <a:pt x="77278" y="42213"/>
                    <a:pt x="77133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ECD6ECA5-FE02-C942-381F-289CE6962BF0}"/>
                </a:ext>
              </a:extLst>
            </p:cNvPr>
            <p:cNvSpPr/>
            <p:nvPr/>
          </p:nvSpPr>
          <p:spPr>
            <a:xfrm>
              <a:off x="8699927" y="3142300"/>
              <a:ext cx="78128" cy="76080"/>
            </a:xfrm>
            <a:custGeom>
              <a:avLst/>
              <a:gdLst>
                <a:gd name="connsiteX0" fmla="*/ 77140 w 78128"/>
                <a:gd name="connsiteY0" fmla="*/ 42036 h 76080"/>
                <a:gd name="connsiteX1" fmla="*/ 48859 w 78128"/>
                <a:gd name="connsiteY1" fmla="*/ 1647 h 76080"/>
                <a:gd name="connsiteX2" fmla="*/ 43076 w 78128"/>
                <a:gd name="connsiteY2" fmla="*/ 653 h 76080"/>
                <a:gd name="connsiteX3" fmla="*/ 1783 w 78128"/>
                <a:gd name="connsiteY3" fmla="*/ 28483 h 76080"/>
                <a:gd name="connsiteX4" fmla="*/ 609 w 78128"/>
                <a:gd name="connsiteY4" fmla="*/ 34266 h 76080"/>
                <a:gd name="connsiteX5" fmla="*/ 26541 w 78128"/>
                <a:gd name="connsiteY5" fmla="*/ 74112 h 76080"/>
                <a:gd name="connsiteX6" fmla="*/ 32233 w 78128"/>
                <a:gd name="connsiteY6" fmla="*/ 75378 h 76080"/>
                <a:gd name="connsiteX7" fmla="*/ 75966 w 78128"/>
                <a:gd name="connsiteY7" fmla="*/ 48271 h 76080"/>
                <a:gd name="connsiteX8" fmla="*/ 77528 w 78128"/>
                <a:gd name="connsiteY8" fmla="*/ 42604 h 76080"/>
                <a:gd name="connsiteX9" fmla="*/ 77140 w 78128"/>
                <a:gd name="connsiteY9" fmla="*/ 42036 h 7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128" h="76080">
                  <a:moveTo>
                    <a:pt x="77140" y="42036"/>
                  </a:moveTo>
                  <a:lnTo>
                    <a:pt x="48859" y="1647"/>
                  </a:lnTo>
                  <a:cubicBezTo>
                    <a:pt x="47507" y="-177"/>
                    <a:pt x="44959" y="-614"/>
                    <a:pt x="43076" y="653"/>
                  </a:cubicBezTo>
                  <a:lnTo>
                    <a:pt x="1783" y="28483"/>
                  </a:lnTo>
                  <a:cubicBezTo>
                    <a:pt x="-102" y="29779"/>
                    <a:pt x="-622" y="32336"/>
                    <a:pt x="609" y="34266"/>
                  </a:cubicBezTo>
                  <a:lnTo>
                    <a:pt x="26541" y="74112"/>
                  </a:lnTo>
                  <a:cubicBezTo>
                    <a:pt x="27774" y="76018"/>
                    <a:pt x="30308" y="76581"/>
                    <a:pt x="32233" y="75378"/>
                  </a:cubicBezTo>
                  <a:lnTo>
                    <a:pt x="75966" y="48271"/>
                  </a:lnTo>
                  <a:cubicBezTo>
                    <a:pt x="77962" y="47137"/>
                    <a:pt x="78661" y="44600"/>
                    <a:pt x="77528" y="42604"/>
                  </a:cubicBezTo>
                  <a:cubicBezTo>
                    <a:pt x="77414" y="42404"/>
                    <a:pt x="77285" y="42214"/>
                    <a:pt x="77140" y="4203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B598F990-BA8C-7B64-08F8-E947E8F6693A}"/>
                </a:ext>
              </a:extLst>
            </p:cNvPr>
            <p:cNvSpPr/>
            <p:nvPr/>
          </p:nvSpPr>
          <p:spPr>
            <a:xfrm>
              <a:off x="8636077" y="3186212"/>
              <a:ext cx="78209" cy="76080"/>
            </a:xfrm>
            <a:custGeom>
              <a:avLst/>
              <a:gdLst>
                <a:gd name="connsiteX0" fmla="*/ 77199 w 78209"/>
                <a:gd name="connsiteY0" fmla="*/ 42036 h 76080"/>
                <a:gd name="connsiteX1" fmla="*/ 48918 w 78209"/>
                <a:gd name="connsiteY1" fmla="*/ 1647 h 76080"/>
                <a:gd name="connsiteX2" fmla="*/ 43135 w 78209"/>
                <a:gd name="connsiteY2" fmla="*/ 653 h 76080"/>
                <a:gd name="connsiteX3" fmla="*/ 1752 w 78209"/>
                <a:gd name="connsiteY3" fmla="*/ 28483 h 76080"/>
                <a:gd name="connsiteX4" fmla="*/ 577 w 78209"/>
                <a:gd name="connsiteY4" fmla="*/ 34266 h 76080"/>
                <a:gd name="connsiteX5" fmla="*/ 26600 w 78209"/>
                <a:gd name="connsiteY5" fmla="*/ 74112 h 76080"/>
                <a:gd name="connsiteX6" fmla="*/ 32292 w 78209"/>
                <a:gd name="connsiteY6" fmla="*/ 75378 h 76080"/>
                <a:gd name="connsiteX7" fmla="*/ 75934 w 78209"/>
                <a:gd name="connsiteY7" fmla="*/ 48271 h 76080"/>
                <a:gd name="connsiteX8" fmla="*/ 77705 w 78209"/>
                <a:gd name="connsiteY8" fmla="*/ 42800 h 76080"/>
                <a:gd name="connsiteX9" fmla="*/ 77199 w 78209"/>
                <a:gd name="connsiteY9" fmla="*/ 42036 h 7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209" h="76080">
                  <a:moveTo>
                    <a:pt x="77199" y="42036"/>
                  </a:moveTo>
                  <a:lnTo>
                    <a:pt x="48918" y="1647"/>
                  </a:lnTo>
                  <a:cubicBezTo>
                    <a:pt x="47565" y="-177"/>
                    <a:pt x="45018" y="-614"/>
                    <a:pt x="43135" y="653"/>
                  </a:cubicBezTo>
                  <a:lnTo>
                    <a:pt x="1752" y="28483"/>
                  </a:lnTo>
                  <a:cubicBezTo>
                    <a:pt x="-93" y="29806"/>
                    <a:pt x="-605" y="32328"/>
                    <a:pt x="577" y="34266"/>
                  </a:cubicBezTo>
                  <a:lnTo>
                    <a:pt x="26600" y="74112"/>
                  </a:lnTo>
                  <a:cubicBezTo>
                    <a:pt x="27833" y="76018"/>
                    <a:pt x="30367" y="76581"/>
                    <a:pt x="32292" y="75378"/>
                  </a:cubicBezTo>
                  <a:lnTo>
                    <a:pt x="75934" y="48271"/>
                  </a:lnTo>
                  <a:cubicBezTo>
                    <a:pt x="77934" y="47249"/>
                    <a:pt x="78727" y="44800"/>
                    <a:pt x="77705" y="42800"/>
                  </a:cubicBezTo>
                  <a:cubicBezTo>
                    <a:pt x="77566" y="42527"/>
                    <a:pt x="77396" y="42271"/>
                    <a:pt x="77199" y="4203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4A4754AE-BFD1-EDD6-D2D3-706338EBFAD5}"/>
                </a:ext>
              </a:extLst>
            </p:cNvPr>
            <p:cNvSpPr/>
            <p:nvPr/>
          </p:nvSpPr>
          <p:spPr>
            <a:xfrm>
              <a:off x="8574312" y="3229217"/>
              <a:ext cx="78170" cy="76158"/>
            </a:xfrm>
            <a:custGeom>
              <a:avLst/>
              <a:gdLst>
                <a:gd name="connsiteX0" fmla="*/ 77160 w 78170"/>
                <a:gd name="connsiteY0" fmla="*/ 42041 h 76158"/>
                <a:gd name="connsiteX1" fmla="*/ 48879 w 78170"/>
                <a:gd name="connsiteY1" fmla="*/ 1742 h 76158"/>
                <a:gd name="connsiteX2" fmla="*/ 43103 w 78170"/>
                <a:gd name="connsiteY2" fmla="*/ 654 h 76158"/>
                <a:gd name="connsiteX3" fmla="*/ 43096 w 78170"/>
                <a:gd name="connsiteY3" fmla="*/ 658 h 76158"/>
                <a:gd name="connsiteX4" fmla="*/ 1714 w 78170"/>
                <a:gd name="connsiteY4" fmla="*/ 28578 h 76158"/>
                <a:gd name="connsiteX5" fmla="*/ 629 w 78170"/>
                <a:gd name="connsiteY5" fmla="*/ 34270 h 76158"/>
                <a:gd name="connsiteX6" fmla="*/ 26561 w 78170"/>
                <a:gd name="connsiteY6" fmla="*/ 74117 h 76158"/>
                <a:gd name="connsiteX7" fmla="*/ 32000 w 78170"/>
                <a:gd name="connsiteY7" fmla="*/ 75544 h 76158"/>
                <a:gd name="connsiteX8" fmla="*/ 32254 w 78170"/>
                <a:gd name="connsiteY8" fmla="*/ 75382 h 76158"/>
                <a:gd name="connsiteX9" fmla="*/ 75895 w 78170"/>
                <a:gd name="connsiteY9" fmla="*/ 48276 h 76158"/>
                <a:gd name="connsiteX10" fmla="*/ 77667 w 78170"/>
                <a:gd name="connsiteY10" fmla="*/ 42805 h 76158"/>
                <a:gd name="connsiteX11" fmla="*/ 77160 w 78170"/>
                <a:gd name="connsiteY11" fmla="*/ 42041 h 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70" h="76158">
                  <a:moveTo>
                    <a:pt x="77160" y="42041"/>
                  </a:moveTo>
                  <a:lnTo>
                    <a:pt x="48879" y="1742"/>
                  </a:lnTo>
                  <a:cubicBezTo>
                    <a:pt x="47585" y="-153"/>
                    <a:pt x="44998" y="-641"/>
                    <a:pt x="43103" y="654"/>
                  </a:cubicBezTo>
                  <a:cubicBezTo>
                    <a:pt x="43101" y="655"/>
                    <a:pt x="43098" y="657"/>
                    <a:pt x="43096" y="658"/>
                  </a:cubicBezTo>
                  <a:lnTo>
                    <a:pt x="1714" y="28578"/>
                  </a:lnTo>
                  <a:cubicBezTo>
                    <a:pt x="-129" y="29869"/>
                    <a:pt x="-610" y="32392"/>
                    <a:pt x="629" y="34270"/>
                  </a:cubicBezTo>
                  <a:lnTo>
                    <a:pt x="26561" y="74117"/>
                  </a:lnTo>
                  <a:cubicBezTo>
                    <a:pt x="27669" y="76013"/>
                    <a:pt x="30104" y="76652"/>
                    <a:pt x="32000" y="75544"/>
                  </a:cubicBezTo>
                  <a:cubicBezTo>
                    <a:pt x="32086" y="75493"/>
                    <a:pt x="32171" y="75440"/>
                    <a:pt x="32254" y="75382"/>
                  </a:cubicBezTo>
                  <a:lnTo>
                    <a:pt x="75895" y="48276"/>
                  </a:lnTo>
                  <a:cubicBezTo>
                    <a:pt x="77895" y="47254"/>
                    <a:pt x="78688" y="44805"/>
                    <a:pt x="77667" y="42805"/>
                  </a:cubicBezTo>
                  <a:cubicBezTo>
                    <a:pt x="77527" y="42532"/>
                    <a:pt x="77357" y="42276"/>
                    <a:pt x="77160" y="4204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C958730D-5B6D-9909-009B-637022ED075E}"/>
                </a:ext>
              </a:extLst>
            </p:cNvPr>
            <p:cNvSpPr/>
            <p:nvPr/>
          </p:nvSpPr>
          <p:spPr>
            <a:xfrm>
              <a:off x="8554788" y="3333229"/>
              <a:ext cx="78159" cy="76041"/>
            </a:xfrm>
            <a:custGeom>
              <a:avLst/>
              <a:gdLst>
                <a:gd name="connsiteX0" fmla="*/ 77168 w 78159"/>
                <a:gd name="connsiteY0" fmla="*/ 41938 h 76041"/>
                <a:gd name="connsiteX1" fmla="*/ 48886 w 78159"/>
                <a:gd name="connsiteY1" fmla="*/ 1640 h 76041"/>
                <a:gd name="connsiteX2" fmla="*/ 43194 w 78159"/>
                <a:gd name="connsiteY2" fmla="*/ 646 h 76041"/>
                <a:gd name="connsiteX3" fmla="*/ 1811 w 78159"/>
                <a:gd name="connsiteY3" fmla="*/ 28475 h 76041"/>
                <a:gd name="connsiteX4" fmla="*/ 588 w 78159"/>
                <a:gd name="connsiteY4" fmla="*/ 34094 h 76041"/>
                <a:gd name="connsiteX5" fmla="*/ 636 w 78159"/>
                <a:gd name="connsiteY5" fmla="*/ 34168 h 76041"/>
                <a:gd name="connsiteX6" fmla="*/ 26568 w 78159"/>
                <a:gd name="connsiteY6" fmla="*/ 74105 h 76041"/>
                <a:gd name="connsiteX7" fmla="*/ 32261 w 78159"/>
                <a:gd name="connsiteY7" fmla="*/ 75370 h 76041"/>
                <a:gd name="connsiteX8" fmla="*/ 75993 w 78159"/>
                <a:gd name="connsiteY8" fmla="*/ 48263 h 76041"/>
                <a:gd name="connsiteX9" fmla="*/ 77523 w 78159"/>
                <a:gd name="connsiteY9" fmla="*/ 42455 h 76041"/>
                <a:gd name="connsiteX10" fmla="*/ 77168 w 78159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59" h="76041">
                  <a:moveTo>
                    <a:pt x="77168" y="41938"/>
                  </a:moveTo>
                  <a:lnTo>
                    <a:pt x="48886" y="1640"/>
                  </a:lnTo>
                  <a:cubicBezTo>
                    <a:pt x="47567" y="-172"/>
                    <a:pt x="45049" y="-612"/>
                    <a:pt x="43194" y="646"/>
                  </a:cubicBezTo>
                  <a:lnTo>
                    <a:pt x="1811" y="28475"/>
                  </a:lnTo>
                  <a:cubicBezTo>
                    <a:pt x="-78" y="29689"/>
                    <a:pt x="-626" y="32204"/>
                    <a:pt x="588" y="34094"/>
                  </a:cubicBezTo>
                  <a:cubicBezTo>
                    <a:pt x="604" y="34119"/>
                    <a:pt x="620" y="34143"/>
                    <a:pt x="636" y="34168"/>
                  </a:cubicBezTo>
                  <a:lnTo>
                    <a:pt x="26568" y="74105"/>
                  </a:lnTo>
                  <a:cubicBezTo>
                    <a:pt x="27831" y="75969"/>
                    <a:pt x="30328" y="76524"/>
                    <a:pt x="32261" y="75370"/>
                  </a:cubicBezTo>
                  <a:lnTo>
                    <a:pt x="75993" y="48263"/>
                  </a:lnTo>
                  <a:cubicBezTo>
                    <a:pt x="78019" y="47082"/>
                    <a:pt x="78704" y="44482"/>
                    <a:pt x="77523" y="42455"/>
                  </a:cubicBezTo>
                  <a:cubicBezTo>
                    <a:pt x="77418" y="42274"/>
                    <a:pt x="77299" y="42102"/>
                    <a:pt x="77168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:a16="http://schemas.microsoft.com/office/drawing/2014/main" id="{686052BE-33E3-1961-889C-29C9369EA3F8}"/>
                </a:ext>
              </a:extLst>
            </p:cNvPr>
            <p:cNvSpPr/>
            <p:nvPr/>
          </p:nvSpPr>
          <p:spPr>
            <a:xfrm>
              <a:off x="8492984" y="3375962"/>
              <a:ext cx="78156" cy="76078"/>
            </a:xfrm>
            <a:custGeom>
              <a:avLst/>
              <a:gdLst>
                <a:gd name="connsiteX0" fmla="*/ 77168 w 78156"/>
                <a:gd name="connsiteY0" fmla="*/ 42034 h 76078"/>
                <a:gd name="connsiteX1" fmla="*/ 48886 w 78156"/>
                <a:gd name="connsiteY1" fmla="*/ 1736 h 76078"/>
                <a:gd name="connsiteX2" fmla="*/ 43246 w 78156"/>
                <a:gd name="connsiteY2" fmla="*/ 616 h 76078"/>
                <a:gd name="connsiteX3" fmla="*/ 43194 w 78156"/>
                <a:gd name="connsiteY3" fmla="*/ 651 h 76078"/>
                <a:gd name="connsiteX4" fmla="*/ 1811 w 78156"/>
                <a:gd name="connsiteY4" fmla="*/ 28571 h 76078"/>
                <a:gd name="connsiteX5" fmla="*/ 588 w 78156"/>
                <a:gd name="connsiteY5" fmla="*/ 34190 h 76078"/>
                <a:gd name="connsiteX6" fmla="*/ 636 w 78156"/>
                <a:gd name="connsiteY6" fmla="*/ 34264 h 76078"/>
                <a:gd name="connsiteX7" fmla="*/ 26569 w 78156"/>
                <a:gd name="connsiteY7" fmla="*/ 74110 h 76078"/>
                <a:gd name="connsiteX8" fmla="*/ 32261 w 78156"/>
                <a:gd name="connsiteY8" fmla="*/ 75375 h 76078"/>
                <a:gd name="connsiteX9" fmla="*/ 75993 w 78156"/>
                <a:gd name="connsiteY9" fmla="*/ 48269 h 76078"/>
                <a:gd name="connsiteX10" fmla="*/ 77556 w 78156"/>
                <a:gd name="connsiteY10" fmla="*/ 42602 h 76078"/>
                <a:gd name="connsiteX11" fmla="*/ 77168 w 78156"/>
                <a:gd name="connsiteY11" fmla="*/ 42034 h 7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9" y="74110"/>
                  </a:lnTo>
                  <a:cubicBezTo>
                    <a:pt x="27803" y="76016"/>
                    <a:pt x="30337" y="76579"/>
                    <a:pt x="32261" y="75375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id="{011188B9-2DD0-4908-170D-78BB18B97EA0}"/>
                </a:ext>
              </a:extLst>
            </p:cNvPr>
            <p:cNvSpPr/>
            <p:nvPr/>
          </p:nvSpPr>
          <p:spPr>
            <a:xfrm>
              <a:off x="8590954" y="3121730"/>
              <a:ext cx="77178" cy="75033"/>
            </a:xfrm>
            <a:custGeom>
              <a:avLst/>
              <a:gdLst>
                <a:gd name="connsiteX0" fmla="*/ 76240 w 77178"/>
                <a:gd name="connsiteY0" fmla="*/ 40198 h 75033"/>
                <a:gd name="connsiteX1" fmla="*/ 49133 w 77178"/>
                <a:gd name="connsiteY1" fmla="*/ 2249 h 75033"/>
                <a:gd name="connsiteX2" fmla="*/ 41453 w 77178"/>
                <a:gd name="connsiteY2" fmla="*/ 893 h 75033"/>
                <a:gd name="connsiteX3" fmla="*/ 2419 w 77178"/>
                <a:gd name="connsiteY3" fmla="*/ 27187 h 75033"/>
                <a:gd name="connsiteX4" fmla="*/ 853 w 77178"/>
                <a:gd name="connsiteY4" fmla="*/ 34823 h 75033"/>
                <a:gd name="connsiteX5" fmla="*/ 883 w 77178"/>
                <a:gd name="connsiteY5" fmla="*/ 34867 h 75033"/>
                <a:gd name="connsiteX6" fmla="*/ 25279 w 77178"/>
                <a:gd name="connsiteY6" fmla="*/ 72365 h 75033"/>
                <a:gd name="connsiteX7" fmla="*/ 32731 w 77178"/>
                <a:gd name="connsiteY7" fmla="*/ 74169 h 75033"/>
                <a:gd name="connsiteX8" fmla="*/ 32869 w 77178"/>
                <a:gd name="connsiteY8" fmla="*/ 74081 h 75033"/>
                <a:gd name="connsiteX9" fmla="*/ 74162 w 77178"/>
                <a:gd name="connsiteY9" fmla="*/ 48149 h 75033"/>
                <a:gd name="connsiteX10" fmla="*/ 76455 w 77178"/>
                <a:gd name="connsiteY10" fmla="*/ 40566 h 75033"/>
                <a:gd name="connsiteX11" fmla="*/ 76240 w 77178"/>
                <a:gd name="connsiteY11" fmla="*/ 40198 h 7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178" h="75033">
                  <a:moveTo>
                    <a:pt x="76240" y="40198"/>
                  </a:moveTo>
                  <a:lnTo>
                    <a:pt x="49133" y="2249"/>
                  </a:lnTo>
                  <a:cubicBezTo>
                    <a:pt x="47359" y="-204"/>
                    <a:pt x="43958" y="-804"/>
                    <a:pt x="41453" y="893"/>
                  </a:cubicBezTo>
                  <a:lnTo>
                    <a:pt x="2419" y="27187"/>
                  </a:lnTo>
                  <a:cubicBezTo>
                    <a:pt x="-122" y="28863"/>
                    <a:pt x="-823" y="32282"/>
                    <a:pt x="853" y="34823"/>
                  </a:cubicBezTo>
                  <a:cubicBezTo>
                    <a:pt x="863" y="34838"/>
                    <a:pt x="873" y="34852"/>
                    <a:pt x="883" y="34867"/>
                  </a:cubicBezTo>
                  <a:lnTo>
                    <a:pt x="25279" y="72365"/>
                  </a:lnTo>
                  <a:cubicBezTo>
                    <a:pt x="26838" y="74921"/>
                    <a:pt x="30174" y="75728"/>
                    <a:pt x="32731" y="74169"/>
                  </a:cubicBezTo>
                  <a:cubicBezTo>
                    <a:pt x="32777" y="74140"/>
                    <a:pt x="32823" y="74111"/>
                    <a:pt x="32869" y="74081"/>
                  </a:cubicBezTo>
                  <a:lnTo>
                    <a:pt x="74162" y="48149"/>
                  </a:lnTo>
                  <a:cubicBezTo>
                    <a:pt x="76889" y="46689"/>
                    <a:pt x="77916" y="43294"/>
                    <a:pt x="76455" y="40566"/>
                  </a:cubicBezTo>
                  <a:cubicBezTo>
                    <a:pt x="76388" y="40441"/>
                    <a:pt x="76316" y="40318"/>
                    <a:pt x="76240" y="4019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BD33CD41-1A99-EFE7-7817-DACC44651898}"/>
                </a:ext>
              </a:extLst>
            </p:cNvPr>
            <p:cNvSpPr/>
            <p:nvPr/>
          </p:nvSpPr>
          <p:spPr>
            <a:xfrm>
              <a:off x="8529609" y="3164463"/>
              <a:ext cx="77029" cy="75422"/>
            </a:xfrm>
            <a:custGeom>
              <a:avLst/>
              <a:gdLst>
                <a:gd name="connsiteX0" fmla="*/ 75782 w 77029"/>
                <a:gd name="connsiteY0" fmla="*/ 40294 h 75422"/>
                <a:gd name="connsiteX1" fmla="*/ 49127 w 77029"/>
                <a:gd name="connsiteY1" fmla="*/ 2344 h 75422"/>
                <a:gd name="connsiteX2" fmla="*/ 41470 w 77029"/>
                <a:gd name="connsiteY2" fmla="*/ 882 h 75422"/>
                <a:gd name="connsiteX3" fmla="*/ 41447 w 77029"/>
                <a:gd name="connsiteY3" fmla="*/ 899 h 75422"/>
                <a:gd name="connsiteX4" fmla="*/ 2413 w 77029"/>
                <a:gd name="connsiteY4" fmla="*/ 27644 h 75422"/>
                <a:gd name="connsiteX5" fmla="*/ 816 w 77029"/>
                <a:gd name="connsiteY5" fmla="*/ 35143 h 75422"/>
                <a:gd name="connsiteX6" fmla="*/ 876 w 77029"/>
                <a:gd name="connsiteY6" fmla="*/ 35234 h 75422"/>
                <a:gd name="connsiteX7" fmla="*/ 25272 w 77029"/>
                <a:gd name="connsiteY7" fmla="*/ 72822 h 75422"/>
                <a:gd name="connsiteX8" fmla="*/ 32863 w 77029"/>
                <a:gd name="connsiteY8" fmla="*/ 74538 h 75422"/>
                <a:gd name="connsiteX9" fmla="*/ 74155 w 77029"/>
                <a:gd name="connsiteY9" fmla="*/ 48606 h 75422"/>
                <a:gd name="connsiteX10" fmla="*/ 76229 w 77029"/>
                <a:gd name="connsiteY10" fmla="*/ 40961 h 75422"/>
                <a:gd name="connsiteX11" fmla="*/ 75781 w 77029"/>
                <a:gd name="connsiteY11" fmla="*/ 40294 h 7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029" h="75422">
                  <a:moveTo>
                    <a:pt x="75782" y="40294"/>
                  </a:moveTo>
                  <a:lnTo>
                    <a:pt x="49127" y="2344"/>
                  </a:lnTo>
                  <a:cubicBezTo>
                    <a:pt x="47416" y="-174"/>
                    <a:pt x="43988" y="-828"/>
                    <a:pt x="41470" y="882"/>
                  </a:cubicBezTo>
                  <a:cubicBezTo>
                    <a:pt x="41463" y="888"/>
                    <a:pt x="41454" y="893"/>
                    <a:pt x="41447" y="899"/>
                  </a:cubicBezTo>
                  <a:lnTo>
                    <a:pt x="2413" y="27644"/>
                  </a:lnTo>
                  <a:cubicBezTo>
                    <a:pt x="-99" y="29274"/>
                    <a:pt x="-813" y="32631"/>
                    <a:pt x="816" y="35143"/>
                  </a:cubicBezTo>
                  <a:cubicBezTo>
                    <a:pt x="836" y="35173"/>
                    <a:pt x="856" y="35204"/>
                    <a:pt x="876" y="35234"/>
                  </a:cubicBezTo>
                  <a:lnTo>
                    <a:pt x="25272" y="72822"/>
                  </a:lnTo>
                  <a:cubicBezTo>
                    <a:pt x="26927" y="75344"/>
                    <a:pt x="30283" y="76103"/>
                    <a:pt x="32863" y="74538"/>
                  </a:cubicBezTo>
                  <a:lnTo>
                    <a:pt x="74155" y="48606"/>
                  </a:lnTo>
                  <a:cubicBezTo>
                    <a:pt x="76839" y="47068"/>
                    <a:pt x="77768" y="43645"/>
                    <a:pt x="76229" y="40961"/>
                  </a:cubicBezTo>
                  <a:cubicBezTo>
                    <a:pt x="76096" y="40728"/>
                    <a:pt x="75946" y="40505"/>
                    <a:pt x="75781" y="4029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:a16="http://schemas.microsoft.com/office/drawing/2014/main" id="{A5AF4F28-8D64-5000-EAE4-41B167C912C3}"/>
                </a:ext>
              </a:extLst>
            </p:cNvPr>
            <p:cNvSpPr/>
            <p:nvPr/>
          </p:nvSpPr>
          <p:spPr>
            <a:xfrm>
              <a:off x="8467799" y="3207296"/>
              <a:ext cx="76846" cy="75033"/>
            </a:xfrm>
            <a:custGeom>
              <a:avLst/>
              <a:gdLst>
                <a:gd name="connsiteX0" fmla="*/ 75788 w 76846"/>
                <a:gd name="connsiteY0" fmla="*/ 40288 h 75033"/>
                <a:gd name="connsiteX1" fmla="*/ 49133 w 76846"/>
                <a:gd name="connsiteY1" fmla="*/ 2249 h 75033"/>
                <a:gd name="connsiteX2" fmla="*/ 41453 w 76846"/>
                <a:gd name="connsiteY2" fmla="*/ 893 h 75033"/>
                <a:gd name="connsiteX3" fmla="*/ 2419 w 76846"/>
                <a:gd name="connsiteY3" fmla="*/ 27187 h 75033"/>
                <a:gd name="connsiteX4" fmla="*/ 853 w 76846"/>
                <a:gd name="connsiteY4" fmla="*/ 34823 h 75033"/>
                <a:gd name="connsiteX5" fmla="*/ 883 w 76846"/>
                <a:gd name="connsiteY5" fmla="*/ 34867 h 75033"/>
                <a:gd name="connsiteX6" fmla="*/ 25279 w 76846"/>
                <a:gd name="connsiteY6" fmla="*/ 72365 h 75033"/>
                <a:gd name="connsiteX7" fmla="*/ 32731 w 76846"/>
                <a:gd name="connsiteY7" fmla="*/ 74169 h 75033"/>
                <a:gd name="connsiteX8" fmla="*/ 32869 w 76846"/>
                <a:gd name="connsiteY8" fmla="*/ 74081 h 75033"/>
                <a:gd name="connsiteX9" fmla="*/ 74162 w 76846"/>
                <a:gd name="connsiteY9" fmla="*/ 48149 h 75033"/>
                <a:gd name="connsiteX10" fmla="*/ 75972 w 76846"/>
                <a:gd name="connsiteY10" fmla="*/ 40568 h 75033"/>
                <a:gd name="connsiteX11" fmla="*/ 75788 w 76846"/>
                <a:gd name="connsiteY11" fmla="*/ 40288 h 7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846" h="75033">
                  <a:moveTo>
                    <a:pt x="75788" y="40288"/>
                  </a:moveTo>
                  <a:lnTo>
                    <a:pt x="49133" y="2249"/>
                  </a:lnTo>
                  <a:cubicBezTo>
                    <a:pt x="47359" y="-204"/>
                    <a:pt x="43958" y="-804"/>
                    <a:pt x="41453" y="893"/>
                  </a:cubicBezTo>
                  <a:lnTo>
                    <a:pt x="2419" y="27187"/>
                  </a:lnTo>
                  <a:cubicBezTo>
                    <a:pt x="-122" y="28863"/>
                    <a:pt x="-823" y="32282"/>
                    <a:pt x="853" y="34823"/>
                  </a:cubicBezTo>
                  <a:cubicBezTo>
                    <a:pt x="863" y="34838"/>
                    <a:pt x="873" y="34852"/>
                    <a:pt x="883" y="34867"/>
                  </a:cubicBezTo>
                  <a:lnTo>
                    <a:pt x="25279" y="72365"/>
                  </a:lnTo>
                  <a:cubicBezTo>
                    <a:pt x="26838" y="74921"/>
                    <a:pt x="30174" y="75728"/>
                    <a:pt x="32731" y="74169"/>
                  </a:cubicBezTo>
                  <a:cubicBezTo>
                    <a:pt x="32777" y="74140"/>
                    <a:pt x="32823" y="74111"/>
                    <a:pt x="32869" y="74081"/>
                  </a:cubicBezTo>
                  <a:lnTo>
                    <a:pt x="74162" y="48149"/>
                  </a:lnTo>
                  <a:cubicBezTo>
                    <a:pt x="76755" y="46556"/>
                    <a:pt x="77565" y="43161"/>
                    <a:pt x="75972" y="40568"/>
                  </a:cubicBezTo>
                  <a:cubicBezTo>
                    <a:pt x="75913" y="40473"/>
                    <a:pt x="75852" y="40380"/>
                    <a:pt x="75788" y="4028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1BFD58EE-E5A0-AA4C-2337-6D70F54B1B17}"/>
                </a:ext>
              </a:extLst>
            </p:cNvPr>
            <p:cNvSpPr/>
            <p:nvPr/>
          </p:nvSpPr>
          <p:spPr>
            <a:xfrm>
              <a:off x="8405457" y="3249469"/>
              <a:ext cx="78232" cy="76041"/>
            </a:xfrm>
            <a:custGeom>
              <a:avLst/>
              <a:gdLst>
                <a:gd name="connsiteX0" fmla="*/ 77140 w 78232"/>
                <a:gd name="connsiteY0" fmla="*/ 42029 h 76041"/>
                <a:gd name="connsiteX1" fmla="*/ 48859 w 78232"/>
                <a:gd name="connsiteY1" fmla="*/ 1640 h 76041"/>
                <a:gd name="connsiteX2" fmla="*/ 43166 w 78232"/>
                <a:gd name="connsiteY2" fmla="*/ 646 h 76041"/>
                <a:gd name="connsiteX3" fmla="*/ 1783 w 78232"/>
                <a:gd name="connsiteY3" fmla="*/ 28475 h 76041"/>
                <a:gd name="connsiteX4" fmla="*/ 609 w 78232"/>
                <a:gd name="connsiteY4" fmla="*/ 34258 h 76041"/>
                <a:gd name="connsiteX5" fmla="*/ 26541 w 78232"/>
                <a:gd name="connsiteY5" fmla="*/ 74105 h 76041"/>
                <a:gd name="connsiteX6" fmla="*/ 32234 w 78232"/>
                <a:gd name="connsiteY6" fmla="*/ 75370 h 76041"/>
                <a:gd name="connsiteX7" fmla="*/ 75966 w 78232"/>
                <a:gd name="connsiteY7" fmla="*/ 48263 h 76041"/>
                <a:gd name="connsiteX8" fmla="*/ 77759 w 78232"/>
                <a:gd name="connsiteY8" fmla="*/ 42934 h 76041"/>
                <a:gd name="connsiteX9" fmla="*/ 77140 w 78232"/>
                <a:gd name="connsiteY9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232" h="76041">
                  <a:moveTo>
                    <a:pt x="77140" y="42029"/>
                  </a:moveTo>
                  <a:lnTo>
                    <a:pt x="48859" y="1640"/>
                  </a:lnTo>
                  <a:cubicBezTo>
                    <a:pt x="47540" y="-172"/>
                    <a:pt x="45022" y="-612"/>
                    <a:pt x="4316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4" y="75968"/>
                    <a:pt x="30301" y="76523"/>
                    <a:pt x="32234" y="75370"/>
                  </a:cubicBezTo>
                  <a:lnTo>
                    <a:pt x="75966" y="48263"/>
                  </a:lnTo>
                  <a:cubicBezTo>
                    <a:pt x="77932" y="47287"/>
                    <a:pt x="78735" y="44901"/>
                    <a:pt x="77759" y="42934"/>
                  </a:cubicBezTo>
                  <a:cubicBezTo>
                    <a:pt x="77596" y="42605"/>
                    <a:pt x="77387" y="42300"/>
                    <a:pt x="77140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:a16="http://schemas.microsoft.com/office/drawing/2014/main" id="{538639A5-8F5E-9409-8E3E-13FB2C782EBD}"/>
                </a:ext>
              </a:extLst>
            </p:cNvPr>
            <p:cNvSpPr/>
            <p:nvPr/>
          </p:nvSpPr>
          <p:spPr>
            <a:xfrm>
              <a:off x="9077895" y="2836105"/>
              <a:ext cx="137645" cy="120169"/>
            </a:xfrm>
            <a:custGeom>
              <a:avLst/>
              <a:gdLst>
                <a:gd name="connsiteX0" fmla="*/ 136041 w 137645"/>
                <a:gd name="connsiteY0" fmla="*/ 38401 h 120169"/>
                <a:gd name="connsiteX1" fmla="*/ 111555 w 137645"/>
                <a:gd name="connsiteY1" fmla="*/ 3614 h 120169"/>
                <a:gd name="connsiteX2" fmla="*/ 99266 w 137645"/>
                <a:gd name="connsiteY2" fmla="*/ 1445 h 120169"/>
                <a:gd name="connsiteX3" fmla="*/ 3670 w 137645"/>
                <a:gd name="connsiteY3" fmla="*/ 68399 h 120169"/>
                <a:gd name="connsiteX4" fmla="*/ 1321 w 137645"/>
                <a:gd name="connsiteY4" fmla="*/ 80506 h 120169"/>
                <a:gd name="connsiteX5" fmla="*/ 24362 w 137645"/>
                <a:gd name="connsiteY5" fmla="*/ 116107 h 120169"/>
                <a:gd name="connsiteX6" fmla="*/ 36903 w 137645"/>
                <a:gd name="connsiteY6" fmla="*/ 118559 h 120169"/>
                <a:gd name="connsiteX7" fmla="*/ 36921 w 137645"/>
                <a:gd name="connsiteY7" fmla="*/ 118546 h 120169"/>
                <a:gd name="connsiteX8" fmla="*/ 133963 w 137645"/>
                <a:gd name="connsiteY8" fmla="*/ 50689 h 120169"/>
                <a:gd name="connsiteX9" fmla="*/ 136041 w 137645"/>
                <a:gd name="connsiteY9" fmla="*/ 38401 h 12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645" h="120169">
                  <a:moveTo>
                    <a:pt x="136041" y="38401"/>
                  </a:moveTo>
                  <a:lnTo>
                    <a:pt x="111555" y="3614"/>
                  </a:lnTo>
                  <a:cubicBezTo>
                    <a:pt x="108695" y="-276"/>
                    <a:pt x="103284" y="-1231"/>
                    <a:pt x="99266" y="1445"/>
                  </a:cubicBezTo>
                  <a:lnTo>
                    <a:pt x="3670" y="68399"/>
                  </a:lnTo>
                  <a:cubicBezTo>
                    <a:pt x="-174" y="71190"/>
                    <a:pt x="-1201" y="76481"/>
                    <a:pt x="1321" y="80506"/>
                  </a:cubicBezTo>
                  <a:lnTo>
                    <a:pt x="24362" y="116107"/>
                  </a:lnTo>
                  <a:cubicBezTo>
                    <a:pt x="27148" y="120247"/>
                    <a:pt x="32762" y="121345"/>
                    <a:pt x="36903" y="118559"/>
                  </a:cubicBezTo>
                  <a:cubicBezTo>
                    <a:pt x="36909" y="118555"/>
                    <a:pt x="36915" y="118550"/>
                    <a:pt x="36921" y="118546"/>
                  </a:cubicBezTo>
                  <a:lnTo>
                    <a:pt x="133963" y="50689"/>
                  </a:lnTo>
                  <a:cubicBezTo>
                    <a:pt x="137822" y="47802"/>
                    <a:pt x="138736" y="42395"/>
                    <a:pt x="136041" y="3840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5C5D2887-654C-A9EB-C911-860E410FC2EA}"/>
                </a:ext>
              </a:extLst>
            </p:cNvPr>
            <p:cNvSpPr/>
            <p:nvPr/>
          </p:nvSpPr>
          <p:spPr>
            <a:xfrm>
              <a:off x="8448815" y="3268636"/>
              <a:ext cx="141467" cy="124241"/>
            </a:xfrm>
            <a:custGeom>
              <a:avLst/>
              <a:gdLst>
                <a:gd name="connsiteX0" fmla="*/ 140674 w 141467"/>
                <a:gd name="connsiteY0" fmla="*/ 44095 h 124241"/>
                <a:gd name="connsiteX1" fmla="*/ 110675 w 141467"/>
                <a:gd name="connsiteY1" fmla="*/ 1718 h 124241"/>
                <a:gd name="connsiteX2" fmla="*/ 105030 w 141467"/>
                <a:gd name="connsiteY2" fmla="*/ 628 h 124241"/>
                <a:gd name="connsiteX3" fmla="*/ 104893 w 141467"/>
                <a:gd name="connsiteY3" fmla="*/ 724 h 124241"/>
                <a:gd name="connsiteX4" fmla="*/ 1706 w 141467"/>
                <a:gd name="connsiteY4" fmla="*/ 73009 h 124241"/>
                <a:gd name="connsiteX5" fmla="*/ 622 w 141467"/>
                <a:gd name="connsiteY5" fmla="*/ 78611 h 124241"/>
                <a:gd name="connsiteX6" fmla="*/ 28813 w 141467"/>
                <a:gd name="connsiteY6" fmla="*/ 122253 h 124241"/>
                <a:gd name="connsiteX7" fmla="*/ 34554 w 141467"/>
                <a:gd name="connsiteY7" fmla="*/ 123515 h 124241"/>
                <a:gd name="connsiteX8" fmla="*/ 34687 w 141467"/>
                <a:gd name="connsiteY8" fmla="*/ 123427 h 124241"/>
                <a:gd name="connsiteX9" fmla="*/ 139589 w 141467"/>
                <a:gd name="connsiteY9" fmla="*/ 49968 h 124241"/>
                <a:gd name="connsiteX10" fmla="*/ 140674 w 141467"/>
                <a:gd name="connsiteY10" fmla="*/ 44095 h 12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467" h="124241">
                  <a:moveTo>
                    <a:pt x="140674" y="44095"/>
                  </a:moveTo>
                  <a:lnTo>
                    <a:pt x="110675" y="1718"/>
                  </a:lnTo>
                  <a:cubicBezTo>
                    <a:pt x="109418" y="-142"/>
                    <a:pt x="106890" y="-630"/>
                    <a:pt x="105030" y="628"/>
                  </a:cubicBezTo>
                  <a:cubicBezTo>
                    <a:pt x="104984" y="659"/>
                    <a:pt x="104938" y="691"/>
                    <a:pt x="104893" y="724"/>
                  </a:cubicBezTo>
                  <a:lnTo>
                    <a:pt x="1706" y="73009"/>
                  </a:lnTo>
                  <a:cubicBezTo>
                    <a:pt x="-124" y="74266"/>
                    <a:pt x="-608" y="76761"/>
                    <a:pt x="622" y="78611"/>
                  </a:cubicBezTo>
                  <a:lnTo>
                    <a:pt x="28813" y="122253"/>
                  </a:lnTo>
                  <a:cubicBezTo>
                    <a:pt x="30050" y="124187"/>
                    <a:pt x="32620" y="124752"/>
                    <a:pt x="34554" y="123515"/>
                  </a:cubicBezTo>
                  <a:cubicBezTo>
                    <a:pt x="34599" y="123487"/>
                    <a:pt x="34643" y="123458"/>
                    <a:pt x="34687" y="123427"/>
                  </a:cubicBezTo>
                  <a:lnTo>
                    <a:pt x="139589" y="49968"/>
                  </a:lnTo>
                  <a:cubicBezTo>
                    <a:pt x="141499" y="48638"/>
                    <a:pt x="141982" y="46019"/>
                    <a:pt x="140674" y="44095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:a16="http://schemas.microsoft.com/office/drawing/2014/main" id="{C66B4DBF-9BA9-C1E0-5EEC-1E541E84510A}"/>
                </a:ext>
              </a:extLst>
            </p:cNvPr>
            <p:cNvSpPr/>
            <p:nvPr/>
          </p:nvSpPr>
          <p:spPr>
            <a:xfrm>
              <a:off x="8653491" y="2946445"/>
              <a:ext cx="265046" cy="206357"/>
            </a:xfrm>
            <a:custGeom>
              <a:avLst/>
              <a:gdLst>
                <a:gd name="connsiteX0" fmla="*/ 264260 w 265046"/>
                <a:gd name="connsiteY0" fmla="*/ 42180 h 206357"/>
                <a:gd name="connsiteX1" fmla="*/ 236611 w 265046"/>
                <a:gd name="connsiteY1" fmla="*/ 1701 h 206357"/>
                <a:gd name="connsiteX2" fmla="*/ 230918 w 265046"/>
                <a:gd name="connsiteY2" fmla="*/ 617 h 206357"/>
                <a:gd name="connsiteX3" fmla="*/ 1776 w 265046"/>
                <a:gd name="connsiteY3" fmla="*/ 155305 h 206357"/>
                <a:gd name="connsiteX4" fmla="*/ 602 w 265046"/>
                <a:gd name="connsiteY4" fmla="*/ 160998 h 206357"/>
                <a:gd name="connsiteX5" fmla="*/ 28883 w 265046"/>
                <a:gd name="connsiteY5" fmla="*/ 204369 h 206357"/>
                <a:gd name="connsiteX6" fmla="*/ 34624 w 265046"/>
                <a:gd name="connsiteY6" fmla="*/ 205631 h 206357"/>
                <a:gd name="connsiteX7" fmla="*/ 34756 w 265046"/>
                <a:gd name="connsiteY7" fmla="*/ 205543 h 206357"/>
                <a:gd name="connsiteX8" fmla="*/ 263175 w 265046"/>
                <a:gd name="connsiteY8" fmla="*/ 47963 h 206357"/>
                <a:gd name="connsiteX9" fmla="*/ 264264 w 265046"/>
                <a:gd name="connsiteY9" fmla="*/ 42187 h 206357"/>
                <a:gd name="connsiteX10" fmla="*/ 264260 w 265046"/>
                <a:gd name="connsiteY10" fmla="*/ 42180 h 20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5046" h="206357">
                  <a:moveTo>
                    <a:pt x="264260" y="42180"/>
                  </a:moveTo>
                  <a:lnTo>
                    <a:pt x="236611" y="1701"/>
                  </a:lnTo>
                  <a:cubicBezTo>
                    <a:pt x="235320" y="-142"/>
                    <a:pt x="232797" y="-622"/>
                    <a:pt x="230918" y="617"/>
                  </a:cubicBezTo>
                  <a:lnTo>
                    <a:pt x="1776" y="155305"/>
                  </a:lnTo>
                  <a:cubicBezTo>
                    <a:pt x="-98" y="156568"/>
                    <a:pt x="-619" y="159097"/>
                    <a:pt x="602" y="160998"/>
                  </a:cubicBezTo>
                  <a:lnTo>
                    <a:pt x="28883" y="204369"/>
                  </a:lnTo>
                  <a:cubicBezTo>
                    <a:pt x="30119" y="206303"/>
                    <a:pt x="32690" y="206868"/>
                    <a:pt x="34624" y="205631"/>
                  </a:cubicBezTo>
                  <a:cubicBezTo>
                    <a:pt x="34669" y="205603"/>
                    <a:pt x="34713" y="205574"/>
                    <a:pt x="34756" y="205543"/>
                  </a:cubicBezTo>
                  <a:lnTo>
                    <a:pt x="263175" y="47963"/>
                  </a:lnTo>
                  <a:cubicBezTo>
                    <a:pt x="265071" y="46668"/>
                    <a:pt x="265558" y="44082"/>
                    <a:pt x="264264" y="42187"/>
                  </a:cubicBezTo>
                  <a:cubicBezTo>
                    <a:pt x="264262" y="42184"/>
                    <a:pt x="264261" y="42182"/>
                    <a:pt x="264260" y="42180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53" name="任意多边形: 形状 652">
            <a:extLst>
              <a:ext uri="{FF2B5EF4-FFF2-40B4-BE49-F238E27FC236}">
                <a16:creationId xmlns:a16="http://schemas.microsoft.com/office/drawing/2014/main" id="{4DB7FCD2-5A81-4912-5D6B-54B7137DF690}"/>
              </a:ext>
            </a:extLst>
          </p:cNvPr>
          <p:cNvSpPr/>
          <p:nvPr/>
        </p:nvSpPr>
        <p:spPr>
          <a:xfrm>
            <a:off x="11692531" y="2961366"/>
            <a:ext cx="74087" cy="72550"/>
          </a:xfrm>
          <a:custGeom>
            <a:avLst/>
            <a:gdLst>
              <a:gd name="connsiteX0" fmla="*/ 72505 w 74087"/>
              <a:gd name="connsiteY0" fmla="*/ 36203 h 72550"/>
              <a:gd name="connsiteX1" fmla="*/ 49735 w 74087"/>
              <a:gd name="connsiteY1" fmla="*/ 3675 h 72550"/>
              <a:gd name="connsiteX2" fmla="*/ 37447 w 74087"/>
              <a:gd name="connsiteY2" fmla="*/ 1416 h 72550"/>
              <a:gd name="connsiteX3" fmla="*/ 3835 w 74087"/>
              <a:gd name="connsiteY3" fmla="*/ 24185 h 72550"/>
              <a:gd name="connsiteX4" fmla="*/ 1304 w 74087"/>
              <a:gd name="connsiteY4" fmla="*/ 36383 h 72550"/>
              <a:gd name="connsiteX5" fmla="*/ 22177 w 74087"/>
              <a:gd name="connsiteY5" fmla="*/ 68460 h 72550"/>
              <a:gd name="connsiteX6" fmla="*/ 34374 w 74087"/>
              <a:gd name="connsiteY6" fmla="*/ 71170 h 72550"/>
              <a:gd name="connsiteX7" fmla="*/ 69975 w 74087"/>
              <a:gd name="connsiteY7" fmla="*/ 48762 h 72550"/>
              <a:gd name="connsiteX8" fmla="*/ 72531 w 74087"/>
              <a:gd name="connsiteY8" fmla="*/ 36242 h 72550"/>
              <a:gd name="connsiteX9" fmla="*/ 72505 w 74087"/>
              <a:gd name="connsiteY9" fmla="*/ 3620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50">
                <a:moveTo>
                  <a:pt x="72505" y="36203"/>
                </a:moveTo>
                <a:lnTo>
                  <a:pt x="49735" y="3675"/>
                </a:lnTo>
                <a:cubicBezTo>
                  <a:pt x="46903" y="-245"/>
                  <a:pt x="41487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975" y="48762"/>
                </a:lnTo>
                <a:cubicBezTo>
                  <a:pt x="74138" y="46011"/>
                  <a:pt x="75283" y="40405"/>
                  <a:pt x="72531" y="36242"/>
                </a:cubicBezTo>
                <a:cubicBezTo>
                  <a:pt x="72522" y="36229"/>
                  <a:pt x="72514" y="36216"/>
                  <a:pt x="72505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4" name="任意多边形: 形状 653">
            <a:extLst>
              <a:ext uri="{FF2B5EF4-FFF2-40B4-BE49-F238E27FC236}">
                <a16:creationId xmlns:a16="http://schemas.microsoft.com/office/drawing/2014/main" id="{98C6BFF6-3384-83EA-9069-4EF5DE991510}"/>
              </a:ext>
            </a:extLst>
          </p:cNvPr>
          <p:cNvSpPr/>
          <p:nvPr/>
        </p:nvSpPr>
        <p:spPr>
          <a:xfrm>
            <a:off x="11631631" y="3003422"/>
            <a:ext cx="74129" cy="72419"/>
          </a:xfrm>
          <a:custGeom>
            <a:avLst/>
            <a:gdLst>
              <a:gd name="connsiteX0" fmla="*/ 72505 w 74129"/>
              <a:gd name="connsiteY0" fmla="*/ 36072 h 72419"/>
              <a:gd name="connsiteX1" fmla="*/ 49735 w 74129"/>
              <a:gd name="connsiteY1" fmla="*/ 3635 h 72419"/>
              <a:gd name="connsiteX2" fmla="*/ 37537 w 74129"/>
              <a:gd name="connsiteY2" fmla="*/ 1376 h 72419"/>
              <a:gd name="connsiteX3" fmla="*/ 3835 w 74129"/>
              <a:gd name="connsiteY3" fmla="*/ 24055 h 72419"/>
              <a:gd name="connsiteX4" fmla="*/ 1304 w 74129"/>
              <a:gd name="connsiteY4" fmla="*/ 36253 h 72419"/>
              <a:gd name="connsiteX5" fmla="*/ 22177 w 74129"/>
              <a:gd name="connsiteY5" fmla="*/ 68329 h 72419"/>
              <a:gd name="connsiteX6" fmla="*/ 34374 w 74129"/>
              <a:gd name="connsiteY6" fmla="*/ 71040 h 72419"/>
              <a:gd name="connsiteX7" fmla="*/ 69975 w 74129"/>
              <a:gd name="connsiteY7" fmla="*/ 48722 h 72419"/>
              <a:gd name="connsiteX8" fmla="*/ 72601 w 74129"/>
              <a:gd name="connsiteY8" fmla="*/ 36216 h 72419"/>
              <a:gd name="connsiteX9" fmla="*/ 72504 w 74129"/>
              <a:gd name="connsiteY9" fmla="*/ 36072 h 7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29" h="72419">
                <a:moveTo>
                  <a:pt x="72505" y="36072"/>
                </a:moveTo>
                <a:lnTo>
                  <a:pt x="49735" y="3635"/>
                </a:lnTo>
                <a:cubicBezTo>
                  <a:pt x="46910" y="-232"/>
                  <a:pt x="41559" y="-1222"/>
                  <a:pt x="37537" y="1376"/>
                </a:cubicBezTo>
                <a:lnTo>
                  <a:pt x="3835" y="24055"/>
                </a:lnTo>
                <a:cubicBezTo>
                  <a:pt x="-125" y="26797"/>
                  <a:pt x="-1238" y="32163"/>
                  <a:pt x="1304" y="36253"/>
                </a:cubicBezTo>
                <a:lnTo>
                  <a:pt x="22177" y="68329"/>
                </a:lnTo>
                <a:cubicBezTo>
                  <a:pt x="24862" y="72352"/>
                  <a:pt x="30238" y="73547"/>
                  <a:pt x="34374" y="71040"/>
                </a:cubicBezTo>
                <a:lnTo>
                  <a:pt x="69975" y="48722"/>
                </a:lnTo>
                <a:cubicBezTo>
                  <a:pt x="74153" y="45994"/>
                  <a:pt x="75329" y="40395"/>
                  <a:pt x="72601" y="36216"/>
                </a:cubicBezTo>
                <a:cubicBezTo>
                  <a:pt x="72569" y="36168"/>
                  <a:pt x="72537" y="36120"/>
                  <a:pt x="72504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5" name="任意多边形: 形状 654">
            <a:extLst>
              <a:ext uri="{FF2B5EF4-FFF2-40B4-BE49-F238E27FC236}">
                <a16:creationId xmlns:a16="http://schemas.microsoft.com/office/drawing/2014/main" id="{E6513EC8-A98B-88A6-1143-85B057752C90}"/>
              </a:ext>
            </a:extLst>
          </p:cNvPr>
          <p:cNvSpPr/>
          <p:nvPr/>
        </p:nvSpPr>
        <p:spPr>
          <a:xfrm>
            <a:off x="11568382" y="3047475"/>
            <a:ext cx="74129" cy="72486"/>
          </a:xfrm>
          <a:custGeom>
            <a:avLst/>
            <a:gdLst>
              <a:gd name="connsiteX0" fmla="*/ 72505 w 74129"/>
              <a:gd name="connsiteY0" fmla="*/ 36112 h 72486"/>
              <a:gd name="connsiteX1" fmla="*/ 49735 w 74129"/>
              <a:gd name="connsiteY1" fmla="*/ 3675 h 72486"/>
              <a:gd name="connsiteX2" fmla="*/ 37447 w 74129"/>
              <a:gd name="connsiteY2" fmla="*/ 1416 h 72486"/>
              <a:gd name="connsiteX3" fmla="*/ 3835 w 74129"/>
              <a:gd name="connsiteY3" fmla="*/ 24185 h 72486"/>
              <a:gd name="connsiteX4" fmla="*/ 1304 w 74129"/>
              <a:gd name="connsiteY4" fmla="*/ 36383 h 72486"/>
              <a:gd name="connsiteX5" fmla="*/ 22177 w 74129"/>
              <a:gd name="connsiteY5" fmla="*/ 68460 h 72486"/>
              <a:gd name="connsiteX6" fmla="*/ 34374 w 74129"/>
              <a:gd name="connsiteY6" fmla="*/ 71080 h 72486"/>
              <a:gd name="connsiteX7" fmla="*/ 69975 w 74129"/>
              <a:gd name="connsiteY7" fmla="*/ 48762 h 72486"/>
              <a:gd name="connsiteX8" fmla="*/ 72601 w 74129"/>
              <a:gd name="connsiteY8" fmla="*/ 36257 h 72486"/>
              <a:gd name="connsiteX9" fmla="*/ 72504 w 74129"/>
              <a:gd name="connsiteY9" fmla="*/ 36112 h 7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29" h="72486">
                <a:moveTo>
                  <a:pt x="72505" y="36112"/>
                </a:moveTo>
                <a:lnTo>
                  <a:pt x="49735" y="3675"/>
                </a:lnTo>
                <a:cubicBezTo>
                  <a:pt x="46903" y="-245"/>
                  <a:pt x="41487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90" y="72450"/>
                  <a:pt x="30261" y="73604"/>
                  <a:pt x="34374" y="71080"/>
                </a:cubicBezTo>
                <a:lnTo>
                  <a:pt x="69975" y="48762"/>
                </a:lnTo>
                <a:cubicBezTo>
                  <a:pt x="74153" y="46034"/>
                  <a:pt x="75329" y="40435"/>
                  <a:pt x="72601" y="36257"/>
                </a:cubicBezTo>
                <a:cubicBezTo>
                  <a:pt x="72569" y="36208"/>
                  <a:pt x="72537" y="36160"/>
                  <a:pt x="72504" y="3611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6" name="任意多边形: 形状 655">
            <a:extLst>
              <a:ext uri="{FF2B5EF4-FFF2-40B4-BE49-F238E27FC236}">
                <a16:creationId xmlns:a16="http://schemas.microsoft.com/office/drawing/2014/main" id="{C95C5F79-2404-05E1-6043-9C3C7A5EE16D}"/>
              </a:ext>
            </a:extLst>
          </p:cNvPr>
          <p:cNvSpPr/>
          <p:nvPr/>
        </p:nvSpPr>
        <p:spPr>
          <a:xfrm>
            <a:off x="11503788" y="3091970"/>
            <a:ext cx="74414" cy="72962"/>
          </a:xfrm>
          <a:custGeom>
            <a:avLst/>
            <a:gdLst>
              <a:gd name="connsiteX0" fmla="*/ 72585 w 74414"/>
              <a:gd name="connsiteY0" fmla="*/ 36163 h 72962"/>
              <a:gd name="connsiteX1" fmla="*/ 49816 w 74414"/>
              <a:gd name="connsiteY1" fmla="*/ 3635 h 72962"/>
              <a:gd name="connsiteX2" fmla="*/ 37618 w 74414"/>
              <a:gd name="connsiteY2" fmla="*/ 1376 h 72962"/>
              <a:gd name="connsiteX3" fmla="*/ 3915 w 74414"/>
              <a:gd name="connsiteY3" fmla="*/ 24146 h 72962"/>
              <a:gd name="connsiteX4" fmla="*/ 1495 w 74414"/>
              <a:gd name="connsiteY4" fmla="*/ 36692 h 72962"/>
              <a:gd name="connsiteX5" fmla="*/ 1566 w 74414"/>
              <a:gd name="connsiteY5" fmla="*/ 36795 h 72962"/>
              <a:gd name="connsiteX6" fmla="*/ 22438 w 74414"/>
              <a:gd name="connsiteY6" fmla="*/ 68871 h 72962"/>
              <a:gd name="connsiteX7" fmla="*/ 34636 w 74414"/>
              <a:gd name="connsiteY7" fmla="*/ 71582 h 72962"/>
              <a:gd name="connsiteX8" fmla="*/ 70146 w 74414"/>
              <a:gd name="connsiteY8" fmla="*/ 49174 h 72962"/>
              <a:gd name="connsiteX9" fmla="*/ 72960 w 74414"/>
              <a:gd name="connsiteY9" fmla="*/ 36709 h 72962"/>
              <a:gd name="connsiteX10" fmla="*/ 72586 w 74414"/>
              <a:gd name="connsiteY10" fmla="*/ 36163 h 7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414" h="72962">
                <a:moveTo>
                  <a:pt x="72585" y="36163"/>
                </a:moveTo>
                <a:lnTo>
                  <a:pt x="49816" y="3635"/>
                </a:lnTo>
                <a:cubicBezTo>
                  <a:pt x="46991" y="-232"/>
                  <a:pt x="41640" y="-1222"/>
                  <a:pt x="37618" y="1376"/>
                </a:cubicBezTo>
                <a:lnTo>
                  <a:pt x="3915" y="24146"/>
                </a:lnTo>
                <a:cubicBezTo>
                  <a:pt x="-218" y="26942"/>
                  <a:pt x="-1302" y="32560"/>
                  <a:pt x="1495" y="36692"/>
                </a:cubicBezTo>
                <a:cubicBezTo>
                  <a:pt x="1518" y="36727"/>
                  <a:pt x="1542" y="36761"/>
                  <a:pt x="1566" y="36795"/>
                </a:cubicBezTo>
                <a:lnTo>
                  <a:pt x="22438" y="68871"/>
                </a:lnTo>
                <a:cubicBezTo>
                  <a:pt x="25123" y="72894"/>
                  <a:pt x="30499" y="74089"/>
                  <a:pt x="34636" y="71582"/>
                </a:cubicBezTo>
                <a:lnTo>
                  <a:pt x="70146" y="49174"/>
                </a:lnTo>
                <a:cubicBezTo>
                  <a:pt x="74365" y="46509"/>
                  <a:pt x="75624" y="40928"/>
                  <a:pt x="72960" y="36709"/>
                </a:cubicBezTo>
                <a:cubicBezTo>
                  <a:pt x="72842" y="36523"/>
                  <a:pt x="72717" y="36340"/>
                  <a:pt x="72586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7" name="任意多边形: 形状 656">
            <a:extLst>
              <a:ext uri="{FF2B5EF4-FFF2-40B4-BE49-F238E27FC236}">
                <a16:creationId xmlns:a16="http://schemas.microsoft.com/office/drawing/2014/main" id="{155B1AA7-FC2B-C005-5C5D-E36D241656A4}"/>
              </a:ext>
            </a:extLst>
          </p:cNvPr>
          <p:cNvSpPr/>
          <p:nvPr/>
        </p:nvSpPr>
        <p:spPr>
          <a:xfrm>
            <a:off x="11439598" y="3136606"/>
            <a:ext cx="74024" cy="72419"/>
          </a:xfrm>
          <a:custGeom>
            <a:avLst/>
            <a:gdLst>
              <a:gd name="connsiteX0" fmla="*/ 72442 w 74024"/>
              <a:gd name="connsiteY0" fmla="*/ 36072 h 72419"/>
              <a:gd name="connsiteX1" fmla="*/ 49672 w 74024"/>
              <a:gd name="connsiteY1" fmla="*/ 3635 h 72419"/>
              <a:gd name="connsiteX2" fmla="*/ 37474 w 74024"/>
              <a:gd name="connsiteY2" fmla="*/ 1376 h 72419"/>
              <a:gd name="connsiteX3" fmla="*/ 3772 w 74024"/>
              <a:gd name="connsiteY3" fmla="*/ 24055 h 72419"/>
              <a:gd name="connsiteX4" fmla="*/ 1332 w 74024"/>
              <a:gd name="connsiteY4" fmla="*/ 36253 h 72419"/>
              <a:gd name="connsiteX5" fmla="*/ 22114 w 74024"/>
              <a:gd name="connsiteY5" fmla="*/ 68329 h 72419"/>
              <a:gd name="connsiteX6" fmla="*/ 34311 w 74024"/>
              <a:gd name="connsiteY6" fmla="*/ 71040 h 72419"/>
              <a:gd name="connsiteX7" fmla="*/ 69912 w 74024"/>
              <a:gd name="connsiteY7" fmla="*/ 48632 h 72419"/>
              <a:gd name="connsiteX8" fmla="*/ 72468 w 74024"/>
              <a:gd name="connsiteY8" fmla="*/ 36112 h 72419"/>
              <a:gd name="connsiteX9" fmla="*/ 72442 w 74024"/>
              <a:gd name="connsiteY9" fmla="*/ 36073 h 7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19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6" y="-1222"/>
                  <a:pt x="37474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114" y="68329"/>
                </a:lnTo>
                <a:cubicBezTo>
                  <a:pt x="24799" y="72352"/>
                  <a:pt x="30175" y="73547"/>
                  <a:pt x="34311" y="71040"/>
                </a:cubicBezTo>
                <a:lnTo>
                  <a:pt x="69912" y="48632"/>
                </a:lnTo>
                <a:cubicBezTo>
                  <a:pt x="74075" y="45880"/>
                  <a:pt x="75220" y="40275"/>
                  <a:pt x="72468" y="36112"/>
                </a:cubicBezTo>
                <a:cubicBezTo>
                  <a:pt x="72459" y="36099"/>
                  <a:pt x="72451" y="36086"/>
                  <a:pt x="72442" y="3607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8" name="任意多边形: 形状 657">
            <a:extLst>
              <a:ext uri="{FF2B5EF4-FFF2-40B4-BE49-F238E27FC236}">
                <a16:creationId xmlns:a16="http://schemas.microsoft.com/office/drawing/2014/main" id="{0D8345BC-B7DF-6E7F-C1FF-CD1E959FE718}"/>
              </a:ext>
            </a:extLst>
          </p:cNvPr>
          <p:cNvSpPr/>
          <p:nvPr/>
        </p:nvSpPr>
        <p:spPr>
          <a:xfrm>
            <a:off x="11373340" y="3179255"/>
            <a:ext cx="78155" cy="76079"/>
          </a:xfrm>
          <a:custGeom>
            <a:avLst/>
            <a:gdLst>
              <a:gd name="connsiteX0" fmla="*/ 77167 w 78155"/>
              <a:gd name="connsiteY0" fmla="*/ 42034 h 76079"/>
              <a:gd name="connsiteX1" fmla="*/ 48886 w 78155"/>
              <a:gd name="connsiteY1" fmla="*/ 1736 h 76079"/>
              <a:gd name="connsiteX2" fmla="*/ 43246 w 78155"/>
              <a:gd name="connsiteY2" fmla="*/ 616 h 76079"/>
              <a:gd name="connsiteX3" fmla="*/ 43193 w 78155"/>
              <a:gd name="connsiteY3" fmla="*/ 651 h 76079"/>
              <a:gd name="connsiteX4" fmla="*/ 1811 w 78155"/>
              <a:gd name="connsiteY4" fmla="*/ 28571 h 76079"/>
              <a:gd name="connsiteX5" fmla="*/ 588 w 78155"/>
              <a:gd name="connsiteY5" fmla="*/ 34190 h 76079"/>
              <a:gd name="connsiteX6" fmla="*/ 636 w 78155"/>
              <a:gd name="connsiteY6" fmla="*/ 34264 h 76079"/>
              <a:gd name="connsiteX7" fmla="*/ 26568 w 78155"/>
              <a:gd name="connsiteY7" fmla="*/ 74111 h 76079"/>
              <a:gd name="connsiteX8" fmla="*/ 32261 w 78155"/>
              <a:gd name="connsiteY8" fmla="*/ 75376 h 76079"/>
              <a:gd name="connsiteX9" fmla="*/ 75993 w 78155"/>
              <a:gd name="connsiteY9" fmla="*/ 48269 h 76079"/>
              <a:gd name="connsiteX10" fmla="*/ 77555 w 78155"/>
              <a:gd name="connsiteY10" fmla="*/ 42602 h 76079"/>
              <a:gd name="connsiteX11" fmla="*/ 77167 w 78155"/>
              <a:gd name="connsiteY11" fmla="*/ 42034 h 7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55" h="76079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1"/>
                </a:lnTo>
                <a:cubicBezTo>
                  <a:pt x="27802" y="76016"/>
                  <a:pt x="30336" y="76579"/>
                  <a:pt x="32261" y="75376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9" name="任意多边形: 形状 658">
            <a:extLst>
              <a:ext uri="{FF2B5EF4-FFF2-40B4-BE49-F238E27FC236}">
                <a16:creationId xmlns:a16="http://schemas.microsoft.com/office/drawing/2014/main" id="{BB2EA657-E609-27A8-72B4-245E4A6994A6}"/>
              </a:ext>
            </a:extLst>
          </p:cNvPr>
          <p:cNvSpPr/>
          <p:nvPr/>
        </p:nvSpPr>
        <p:spPr>
          <a:xfrm>
            <a:off x="11309007" y="3223794"/>
            <a:ext cx="78111" cy="76147"/>
          </a:xfrm>
          <a:custGeom>
            <a:avLst/>
            <a:gdLst>
              <a:gd name="connsiteX0" fmla="*/ 77168 w 78111"/>
              <a:gd name="connsiteY0" fmla="*/ 42041 h 76147"/>
              <a:gd name="connsiteX1" fmla="*/ 48886 w 78111"/>
              <a:gd name="connsiteY1" fmla="*/ 1742 h 76147"/>
              <a:gd name="connsiteX2" fmla="*/ 43110 w 78111"/>
              <a:gd name="connsiteY2" fmla="*/ 654 h 76147"/>
              <a:gd name="connsiteX3" fmla="*/ 43104 w 78111"/>
              <a:gd name="connsiteY3" fmla="*/ 658 h 76147"/>
              <a:gd name="connsiteX4" fmla="*/ 1811 w 78111"/>
              <a:gd name="connsiteY4" fmla="*/ 28578 h 76147"/>
              <a:gd name="connsiteX5" fmla="*/ 588 w 78111"/>
              <a:gd name="connsiteY5" fmla="*/ 34197 h 76147"/>
              <a:gd name="connsiteX6" fmla="*/ 636 w 78111"/>
              <a:gd name="connsiteY6" fmla="*/ 34270 h 76147"/>
              <a:gd name="connsiteX7" fmla="*/ 26569 w 78111"/>
              <a:gd name="connsiteY7" fmla="*/ 74208 h 76147"/>
              <a:gd name="connsiteX8" fmla="*/ 32187 w 78111"/>
              <a:gd name="connsiteY8" fmla="*/ 75431 h 76147"/>
              <a:gd name="connsiteX9" fmla="*/ 32261 w 78111"/>
              <a:gd name="connsiteY9" fmla="*/ 75382 h 76147"/>
              <a:gd name="connsiteX10" fmla="*/ 75993 w 78111"/>
              <a:gd name="connsiteY10" fmla="*/ 48275 h 76147"/>
              <a:gd name="connsiteX11" fmla="*/ 77446 w 78111"/>
              <a:gd name="connsiteY11" fmla="*/ 42448 h 76147"/>
              <a:gd name="connsiteX12" fmla="*/ 77168 w 78111"/>
              <a:gd name="connsiteY12" fmla="*/ 42041 h 7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11" h="76147">
                <a:moveTo>
                  <a:pt x="77168" y="42041"/>
                </a:moveTo>
                <a:lnTo>
                  <a:pt x="48886" y="1742"/>
                </a:lnTo>
                <a:cubicBezTo>
                  <a:pt x="47592" y="-153"/>
                  <a:pt x="45006" y="-641"/>
                  <a:pt x="43110" y="654"/>
                </a:cubicBezTo>
                <a:cubicBezTo>
                  <a:pt x="43108" y="655"/>
                  <a:pt x="43106" y="657"/>
                  <a:pt x="43104" y="658"/>
                </a:cubicBezTo>
                <a:lnTo>
                  <a:pt x="1811" y="28578"/>
                </a:lnTo>
                <a:cubicBezTo>
                  <a:pt x="-78" y="29792"/>
                  <a:pt x="-626" y="32307"/>
                  <a:pt x="588" y="34197"/>
                </a:cubicBezTo>
                <a:cubicBezTo>
                  <a:pt x="604" y="34221"/>
                  <a:pt x="620" y="34246"/>
                  <a:pt x="636" y="34270"/>
                </a:cubicBezTo>
                <a:lnTo>
                  <a:pt x="26569" y="74208"/>
                </a:lnTo>
                <a:cubicBezTo>
                  <a:pt x="27783" y="76097"/>
                  <a:pt x="30298" y="76645"/>
                  <a:pt x="32187" y="75431"/>
                </a:cubicBezTo>
                <a:cubicBezTo>
                  <a:pt x="32212" y="75415"/>
                  <a:pt x="32237" y="75399"/>
                  <a:pt x="32261" y="75382"/>
                </a:cubicBezTo>
                <a:lnTo>
                  <a:pt x="75993" y="48275"/>
                </a:lnTo>
                <a:cubicBezTo>
                  <a:pt x="78003" y="47067"/>
                  <a:pt x="78654" y="44458"/>
                  <a:pt x="77446" y="42448"/>
                </a:cubicBezTo>
                <a:cubicBezTo>
                  <a:pt x="77361" y="42307"/>
                  <a:pt x="77268" y="42171"/>
                  <a:pt x="77168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0" name="任意多边形: 形状 659">
            <a:extLst>
              <a:ext uri="{FF2B5EF4-FFF2-40B4-BE49-F238E27FC236}">
                <a16:creationId xmlns:a16="http://schemas.microsoft.com/office/drawing/2014/main" id="{57AF3410-C083-C5E5-AC75-23242080AEC3}"/>
              </a:ext>
            </a:extLst>
          </p:cNvPr>
          <p:cNvSpPr/>
          <p:nvPr/>
        </p:nvSpPr>
        <p:spPr>
          <a:xfrm>
            <a:off x="11252020" y="3263292"/>
            <a:ext cx="77941" cy="75679"/>
          </a:xfrm>
          <a:custGeom>
            <a:avLst/>
            <a:gdLst>
              <a:gd name="connsiteX0" fmla="*/ 77140 w 77941"/>
              <a:gd name="connsiteY0" fmla="*/ 42029 h 75679"/>
              <a:gd name="connsiteX1" fmla="*/ 48859 w 77941"/>
              <a:gd name="connsiteY1" fmla="*/ 1640 h 75679"/>
              <a:gd name="connsiteX2" fmla="*/ 43166 w 77941"/>
              <a:gd name="connsiteY2" fmla="*/ 646 h 75679"/>
              <a:gd name="connsiteX3" fmla="*/ 1783 w 77941"/>
              <a:gd name="connsiteY3" fmla="*/ 28114 h 75679"/>
              <a:gd name="connsiteX4" fmla="*/ 609 w 77941"/>
              <a:gd name="connsiteY4" fmla="*/ 33897 h 75679"/>
              <a:gd name="connsiteX5" fmla="*/ 26541 w 77941"/>
              <a:gd name="connsiteY5" fmla="*/ 73743 h 75679"/>
              <a:gd name="connsiteX6" fmla="*/ 32234 w 77941"/>
              <a:gd name="connsiteY6" fmla="*/ 75008 h 75679"/>
              <a:gd name="connsiteX7" fmla="*/ 75966 w 77941"/>
              <a:gd name="connsiteY7" fmla="*/ 47902 h 75679"/>
              <a:gd name="connsiteX8" fmla="*/ 77228 w 77941"/>
              <a:gd name="connsiteY8" fmla="*/ 42161 h 75679"/>
              <a:gd name="connsiteX9" fmla="*/ 77140 w 77941"/>
              <a:gd name="connsiteY9" fmla="*/ 42029 h 7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941" h="75679">
                <a:moveTo>
                  <a:pt x="77140" y="42029"/>
                </a:moveTo>
                <a:lnTo>
                  <a:pt x="48859" y="1640"/>
                </a:lnTo>
                <a:cubicBezTo>
                  <a:pt x="47540" y="-172"/>
                  <a:pt x="45022" y="-612"/>
                  <a:pt x="43166" y="646"/>
                </a:cubicBezTo>
                <a:lnTo>
                  <a:pt x="1783" y="28114"/>
                </a:lnTo>
                <a:cubicBezTo>
                  <a:pt x="-102" y="29410"/>
                  <a:pt x="-622" y="31967"/>
                  <a:pt x="609" y="33897"/>
                </a:cubicBezTo>
                <a:lnTo>
                  <a:pt x="26541" y="73743"/>
                </a:lnTo>
                <a:cubicBezTo>
                  <a:pt x="27804" y="75607"/>
                  <a:pt x="30301" y="76162"/>
                  <a:pt x="32234" y="75008"/>
                </a:cubicBezTo>
                <a:lnTo>
                  <a:pt x="75966" y="47902"/>
                </a:lnTo>
                <a:cubicBezTo>
                  <a:pt x="77900" y="46665"/>
                  <a:pt x="78465" y="44095"/>
                  <a:pt x="77228" y="42161"/>
                </a:cubicBezTo>
                <a:cubicBezTo>
                  <a:pt x="77200" y="42116"/>
                  <a:pt x="77171" y="42072"/>
                  <a:pt x="77140" y="4202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1" name="任意多边形: 形状 660">
            <a:extLst>
              <a:ext uri="{FF2B5EF4-FFF2-40B4-BE49-F238E27FC236}">
                <a16:creationId xmlns:a16="http://schemas.microsoft.com/office/drawing/2014/main" id="{8F0E993B-93AF-26FD-E8D2-603F01F0A48F}"/>
              </a:ext>
            </a:extLst>
          </p:cNvPr>
          <p:cNvSpPr/>
          <p:nvPr/>
        </p:nvSpPr>
        <p:spPr>
          <a:xfrm>
            <a:off x="11188195" y="3307837"/>
            <a:ext cx="78379" cy="76041"/>
          </a:xfrm>
          <a:custGeom>
            <a:avLst/>
            <a:gdLst>
              <a:gd name="connsiteX0" fmla="*/ 77174 w 78379"/>
              <a:gd name="connsiteY0" fmla="*/ 41667 h 76041"/>
              <a:gd name="connsiteX1" fmla="*/ 48893 w 78379"/>
              <a:gd name="connsiteY1" fmla="*/ 1640 h 76041"/>
              <a:gd name="connsiteX2" fmla="*/ 43200 w 78379"/>
              <a:gd name="connsiteY2" fmla="*/ 646 h 76041"/>
              <a:gd name="connsiteX3" fmla="*/ 1817 w 78379"/>
              <a:gd name="connsiteY3" fmla="*/ 28475 h 76041"/>
              <a:gd name="connsiteX4" fmla="*/ 625 w 78379"/>
              <a:gd name="connsiteY4" fmla="*/ 34231 h 76041"/>
              <a:gd name="connsiteX5" fmla="*/ 642 w 78379"/>
              <a:gd name="connsiteY5" fmla="*/ 34258 h 76041"/>
              <a:gd name="connsiteX6" fmla="*/ 26575 w 78379"/>
              <a:gd name="connsiteY6" fmla="*/ 74105 h 76041"/>
              <a:gd name="connsiteX7" fmla="*/ 32268 w 78379"/>
              <a:gd name="connsiteY7" fmla="*/ 75370 h 76041"/>
              <a:gd name="connsiteX8" fmla="*/ 75999 w 78379"/>
              <a:gd name="connsiteY8" fmla="*/ 48263 h 76041"/>
              <a:gd name="connsiteX9" fmla="*/ 77894 w 78379"/>
              <a:gd name="connsiteY9" fmla="*/ 42699 h 76041"/>
              <a:gd name="connsiteX10" fmla="*/ 77174 w 78379"/>
              <a:gd name="connsiteY10" fmla="*/ 41667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379" h="76041">
                <a:moveTo>
                  <a:pt x="77174" y="41667"/>
                </a:moveTo>
                <a:lnTo>
                  <a:pt x="48893" y="1640"/>
                </a:lnTo>
                <a:cubicBezTo>
                  <a:pt x="47574" y="-172"/>
                  <a:pt x="45055" y="-612"/>
                  <a:pt x="43200" y="646"/>
                </a:cubicBezTo>
                <a:lnTo>
                  <a:pt x="1817" y="28475"/>
                </a:lnTo>
                <a:cubicBezTo>
                  <a:pt x="-101" y="29735"/>
                  <a:pt x="-635" y="32312"/>
                  <a:pt x="625" y="34231"/>
                </a:cubicBezTo>
                <a:cubicBezTo>
                  <a:pt x="631" y="34240"/>
                  <a:pt x="637" y="34249"/>
                  <a:pt x="642" y="34258"/>
                </a:cubicBezTo>
                <a:lnTo>
                  <a:pt x="26575" y="74105"/>
                </a:lnTo>
                <a:cubicBezTo>
                  <a:pt x="27837" y="75968"/>
                  <a:pt x="30335" y="76523"/>
                  <a:pt x="32268" y="75370"/>
                </a:cubicBezTo>
                <a:lnTo>
                  <a:pt x="75999" y="48263"/>
                </a:lnTo>
                <a:cubicBezTo>
                  <a:pt x="78059" y="47250"/>
                  <a:pt x="78907" y="44758"/>
                  <a:pt x="77894" y="42699"/>
                </a:cubicBezTo>
                <a:cubicBezTo>
                  <a:pt x="77707" y="42321"/>
                  <a:pt x="77465" y="41973"/>
                  <a:pt x="77174" y="41667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2" name="任意多边形: 形状 661">
            <a:extLst>
              <a:ext uri="{FF2B5EF4-FFF2-40B4-BE49-F238E27FC236}">
                <a16:creationId xmlns:a16="http://schemas.microsoft.com/office/drawing/2014/main" id="{5B136F4A-4EE8-8EE7-C66F-EB321D653426}"/>
              </a:ext>
            </a:extLst>
          </p:cNvPr>
          <p:cNvSpPr/>
          <p:nvPr/>
        </p:nvSpPr>
        <p:spPr>
          <a:xfrm>
            <a:off x="11126398" y="3350209"/>
            <a:ext cx="78155" cy="76113"/>
          </a:xfrm>
          <a:custGeom>
            <a:avLst/>
            <a:gdLst>
              <a:gd name="connsiteX0" fmla="*/ 77167 w 78155"/>
              <a:gd name="connsiteY0" fmla="*/ 42034 h 76113"/>
              <a:gd name="connsiteX1" fmla="*/ 48886 w 78155"/>
              <a:gd name="connsiteY1" fmla="*/ 1736 h 76113"/>
              <a:gd name="connsiteX2" fmla="*/ 43246 w 78155"/>
              <a:gd name="connsiteY2" fmla="*/ 616 h 76113"/>
              <a:gd name="connsiteX3" fmla="*/ 43193 w 78155"/>
              <a:gd name="connsiteY3" fmla="*/ 651 h 76113"/>
              <a:gd name="connsiteX4" fmla="*/ 1811 w 78155"/>
              <a:gd name="connsiteY4" fmla="*/ 28571 h 76113"/>
              <a:gd name="connsiteX5" fmla="*/ 588 w 78155"/>
              <a:gd name="connsiteY5" fmla="*/ 34190 h 76113"/>
              <a:gd name="connsiteX6" fmla="*/ 636 w 78155"/>
              <a:gd name="connsiteY6" fmla="*/ 34264 h 76113"/>
              <a:gd name="connsiteX7" fmla="*/ 26568 w 78155"/>
              <a:gd name="connsiteY7" fmla="*/ 74110 h 76113"/>
              <a:gd name="connsiteX8" fmla="*/ 32163 w 78155"/>
              <a:gd name="connsiteY8" fmla="*/ 75437 h 76113"/>
              <a:gd name="connsiteX9" fmla="*/ 32261 w 78155"/>
              <a:gd name="connsiteY9" fmla="*/ 75375 h 76113"/>
              <a:gd name="connsiteX10" fmla="*/ 75993 w 78155"/>
              <a:gd name="connsiteY10" fmla="*/ 48269 h 76113"/>
              <a:gd name="connsiteX11" fmla="*/ 77555 w 78155"/>
              <a:gd name="connsiteY11" fmla="*/ 42602 h 76113"/>
              <a:gd name="connsiteX12" fmla="*/ 77167 w 78155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55" h="76113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3" name="任意多边形: 形状 662">
            <a:extLst>
              <a:ext uri="{FF2B5EF4-FFF2-40B4-BE49-F238E27FC236}">
                <a16:creationId xmlns:a16="http://schemas.microsoft.com/office/drawing/2014/main" id="{4644B6CD-9BF6-85A2-1AFC-5A558840DDBC}"/>
              </a:ext>
            </a:extLst>
          </p:cNvPr>
          <p:cNvSpPr/>
          <p:nvPr/>
        </p:nvSpPr>
        <p:spPr>
          <a:xfrm>
            <a:off x="11064622" y="3393043"/>
            <a:ext cx="78128" cy="76041"/>
          </a:xfrm>
          <a:custGeom>
            <a:avLst/>
            <a:gdLst>
              <a:gd name="connsiteX0" fmla="*/ 77140 w 78128"/>
              <a:gd name="connsiteY0" fmla="*/ 42029 h 76041"/>
              <a:gd name="connsiteX1" fmla="*/ 48859 w 78128"/>
              <a:gd name="connsiteY1" fmla="*/ 1640 h 76041"/>
              <a:gd name="connsiteX2" fmla="*/ 43166 w 78128"/>
              <a:gd name="connsiteY2" fmla="*/ 646 h 76041"/>
              <a:gd name="connsiteX3" fmla="*/ 1783 w 78128"/>
              <a:gd name="connsiteY3" fmla="*/ 28475 h 76041"/>
              <a:gd name="connsiteX4" fmla="*/ 609 w 78128"/>
              <a:gd name="connsiteY4" fmla="*/ 34258 h 76041"/>
              <a:gd name="connsiteX5" fmla="*/ 26541 w 78128"/>
              <a:gd name="connsiteY5" fmla="*/ 74105 h 76041"/>
              <a:gd name="connsiteX6" fmla="*/ 32233 w 78128"/>
              <a:gd name="connsiteY6" fmla="*/ 75370 h 76041"/>
              <a:gd name="connsiteX7" fmla="*/ 75966 w 78128"/>
              <a:gd name="connsiteY7" fmla="*/ 48263 h 76041"/>
              <a:gd name="connsiteX8" fmla="*/ 77528 w 78128"/>
              <a:gd name="connsiteY8" fmla="*/ 42597 h 76041"/>
              <a:gd name="connsiteX9" fmla="*/ 77140 w 78128"/>
              <a:gd name="connsiteY9" fmla="*/ 42029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28" h="76041">
                <a:moveTo>
                  <a:pt x="77140" y="42029"/>
                </a:moveTo>
                <a:lnTo>
                  <a:pt x="48859" y="1640"/>
                </a:lnTo>
                <a:cubicBezTo>
                  <a:pt x="47540" y="-172"/>
                  <a:pt x="45022" y="-612"/>
                  <a:pt x="43166" y="646"/>
                </a:cubicBezTo>
                <a:lnTo>
                  <a:pt x="1783" y="28475"/>
                </a:lnTo>
                <a:cubicBezTo>
                  <a:pt x="-102" y="29771"/>
                  <a:pt x="-622" y="32329"/>
                  <a:pt x="609" y="34258"/>
                </a:cubicBezTo>
                <a:lnTo>
                  <a:pt x="26541" y="74105"/>
                </a:lnTo>
                <a:cubicBezTo>
                  <a:pt x="27803" y="75969"/>
                  <a:pt x="30300" y="76524"/>
                  <a:pt x="32233" y="75370"/>
                </a:cubicBezTo>
                <a:lnTo>
                  <a:pt x="75966" y="48263"/>
                </a:lnTo>
                <a:cubicBezTo>
                  <a:pt x="77962" y="47130"/>
                  <a:pt x="78661" y="44593"/>
                  <a:pt x="77528" y="42597"/>
                </a:cubicBezTo>
                <a:cubicBezTo>
                  <a:pt x="77414" y="42397"/>
                  <a:pt x="77285" y="42207"/>
                  <a:pt x="77140" y="4202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4" name="任意多边形: 形状 663">
            <a:extLst>
              <a:ext uri="{FF2B5EF4-FFF2-40B4-BE49-F238E27FC236}">
                <a16:creationId xmlns:a16="http://schemas.microsoft.com/office/drawing/2014/main" id="{B12C93C2-4D20-97F7-8033-393C7709A400}"/>
              </a:ext>
            </a:extLst>
          </p:cNvPr>
          <p:cNvSpPr/>
          <p:nvPr/>
        </p:nvSpPr>
        <p:spPr>
          <a:xfrm>
            <a:off x="11002791" y="3435775"/>
            <a:ext cx="78155" cy="76113"/>
          </a:xfrm>
          <a:custGeom>
            <a:avLst/>
            <a:gdLst>
              <a:gd name="connsiteX0" fmla="*/ 77167 w 78155"/>
              <a:gd name="connsiteY0" fmla="*/ 42034 h 76113"/>
              <a:gd name="connsiteX1" fmla="*/ 48886 w 78155"/>
              <a:gd name="connsiteY1" fmla="*/ 1736 h 76113"/>
              <a:gd name="connsiteX2" fmla="*/ 43246 w 78155"/>
              <a:gd name="connsiteY2" fmla="*/ 616 h 76113"/>
              <a:gd name="connsiteX3" fmla="*/ 43193 w 78155"/>
              <a:gd name="connsiteY3" fmla="*/ 651 h 76113"/>
              <a:gd name="connsiteX4" fmla="*/ 1811 w 78155"/>
              <a:gd name="connsiteY4" fmla="*/ 28571 h 76113"/>
              <a:gd name="connsiteX5" fmla="*/ 588 w 78155"/>
              <a:gd name="connsiteY5" fmla="*/ 34190 h 76113"/>
              <a:gd name="connsiteX6" fmla="*/ 636 w 78155"/>
              <a:gd name="connsiteY6" fmla="*/ 34264 h 76113"/>
              <a:gd name="connsiteX7" fmla="*/ 26568 w 78155"/>
              <a:gd name="connsiteY7" fmla="*/ 74110 h 76113"/>
              <a:gd name="connsiteX8" fmla="*/ 32163 w 78155"/>
              <a:gd name="connsiteY8" fmla="*/ 75437 h 76113"/>
              <a:gd name="connsiteX9" fmla="*/ 32261 w 78155"/>
              <a:gd name="connsiteY9" fmla="*/ 75375 h 76113"/>
              <a:gd name="connsiteX10" fmla="*/ 75993 w 78155"/>
              <a:gd name="connsiteY10" fmla="*/ 48269 h 76113"/>
              <a:gd name="connsiteX11" fmla="*/ 77555 w 78155"/>
              <a:gd name="connsiteY11" fmla="*/ 42602 h 76113"/>
              <a:gd name="connsiteX12" fmla="*/ 77167 w 78155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55" h="76113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5" name="任意多边形: 形状 664">
            <a:extLst>
              <a:ext uri="{FF2B5EF4-FFF2-40B4-BE49-F238E27FC236}">
                <a16:creationId xmlns:a16="http://schemas.microsoft.com/office/drawing/2014/main" id="{6E24F11B-17D7-2514-EA62-523F336CEEA9}"/>
              </a:ext>
            </a:extLst>
          </p:cNvPr>
          <p:cNvSpPr/>
          <p:nvPr/>
        </p:nvSpPr>
        <p:spPr>
          <a:xfrm>
            <a:off x="11651844" y="2902856"/>
            <a:ext cx="74024" cy="72510"/>
          </a:xfrm>
          <a:custGeom>
            <a:avLst/>
            <a:gdLst>
              <a:gd name="connsiteX0" fmla="*/ 72442 w 74024"/>
              <a:gd name="connsiteY0" fmla="*/ 36163 h 72510"/>
              <a:gd name="connsiteX1" fmla="*/ 49672 w 74024"/>
              <a:gd name="connsiteY1" fmla="*/ 3635 h 72510"/>
              <a:gd name="connsiteX2" fmla="*/ 37475 w 74024"/>
              <a:gd name="connsiteY2" fmla="*/ 1376 h 72510"/>
              <a:gd name="connsiteX3" fmla="*/ 3772 w 74024"/>
              <a:gd name="connsiteY3" fmla="*/ 24146 h 72510"/>
              <a:gd name="connsiteX4" fmla="*/ 1332 w 74024"/>
              <a:gd name="connsiteY4" fmla="*/ 36344 h 72510"/>
              <a:gd name="connsiteX5" fmla="*/ 22114 w 74024"/>
              <a:gd name="connsiteY5" fmla="*/ 68420 h 72510"/>
              <a:gd name="connsiteX6" fmla="*/ 34311 w 74024"/>
              <a:gd name="connsiteY6" fmla="*/ 71130 h 72510"/>
              <a:gd name="connsiteX7" fmla="*/ 69912 w 74024"/>
              <a:gd name="connsiteY7" fmla="*/ 48722 h 72510"/>
              <a:gd name="connsiteX8" fmla="*/ 72468 w 74024"/>
              <a:gd name="connsiteY8" fmla="*/ 36202 h 72510"/>
              <a:gd name="connsiteX9" fmla="*/ 72442 w 74024"/>
              <a:gd name="connsiteY9" fmla="*/ 36163 h 7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510">
                <a:moveTo>
                  <a:pt x="72442" y="3616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146"/>
                </a:lnTo>
                <a:cubicBezTo>
                  <a:pt x="-157" y="26915"/>
                  <a:pt x="-1229" y="32276"/>
                  <a:pt x="1332" y="36344"/>
                </a:cubicBezTo>
                <a:lnTo>
                  <a:pt x="22114" y="68420"/>
                </a:lnTo>
                <a:cubicBezTo>
                  <a:pt x="24799" y="72442"/>
                  <a:pt x="30175" y="73637"/>
                  <a:pt x="34311" y="71130"/>
                </a:cubicBezTo>
                <a:lnTo>
                  <a:pt x="69912" y="48722"/>
                </a:lnTo>
                <a:cubicBezTo>
                  <a:pt x="74075" y="45971"/>
                  <a:pt x="75220" y="40366"/>
                  <a:pt x="72468" y="36202"/>
                </a:cubicBezTo>
                <a:cubicBezTo>
                  <a:pt x="72459" y="36189"/>
                  <a:pt x="72451" y="36176"/>
                  <a:pt x="72442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6" name="任意多边形: 形状 665">
            <a:extLst>
              <a:ext uri="{FF2B5EF4-FFF2-40B4-BE49-F238E27FC236}">
                <a16:creationId xmlns:a16="http://schemas.microsoft.com/office/drawing/2014/main" id="{18E2D457-5080-0A8C-B958-53C7F7D8FFB3}"/>
              </a:ext>
            </a:extLst>
          </p:cNvPr>
          <p:cNvSpPr/>
          <p:nvPr/>
        </p:nvSpPr>
        <p:spPr>
          <a:xfrm>
            <a:off x="11562844" y="2774099"/>
            <a:ext cx="74066" cy="72381"/>
          </a:xfrm>
          <a:custGeom>
            <a:avLst/>
            <a:gdLst>
              <a:gd name="connsiteX0" fmla="*/ 72442 w 74066"/>
              <a:gd name="connsiteY0" fmla="*/ 36072 h 72381"/>
              <a:gd name="connsiteX1" fmla="*/ 49672 w 74066"/>
              <a:gd name="connsiteY1" fmla="*/ 3635 h 72381"/>
              <a:gd name="connsiteX2" fmla="*/ 37474 w 74066"/>
              <a:gd name="connsiteY2" fmla="*/ 1376 h 72381"/>
              <a:gd name="connsiteX3" fmla="*/ 3772 w 74066"/>
              <a:gd name="connsiteY3" fmla="*/ 24055 h 72381"/>
              <a:gd name="connsiteX4" fmla="*/ 1332 w 74066"/>
              <a:gd name="connsiteY4" fmla="*/ 36253 h 72381"/>
              <a:gd name="connsiteX5" fmla="*/ 22204 w 74066"/>
              <a:gd name="connsiteY5" fmla="*/ 68329 h 72381"/>
              <a:gd name="connsiteX6" fmla="*/ 34312 w 74066"/>
              <a:gd name="connsiteY6" fmla="*/ 71040 h 72381"/>
              <a:gd name="connsiteX7" fmla="*/ 69911 w 74066"/>
              <a:gd name="connsiteY7" fmla="*/ 48722 h 72381"/>
              <a:gd name="connsiteX8" fmla="*/ 72538 w 74066"/>
              <a:gd name="connsiteY8" fmla="*/ 36217 h 72381"/>
              <a:gd name="connsiteX9" fmla="*/ 72441 w 74066"/>
              <a:gd name="connsiteY9" fmla="*/ 36072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66" h="72381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6" y="-1222"/>
                  <a:pt x="37474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4" y="68329"/>
                </a:lnTo>
                <a:cubicBezTo>
                  <a:pt x="24884" y="72299"/>
                  <a:pt x="30195" y="73488"/>
                  <a:pt x="34312" y="71040"/>
                </a:cubicBezTo>
                <a:lnTo>
                  <a:pt x="69911" y="48722"/>
                </a:lnTo>
                <a:cubicBezTo>
                  <a:pt x="74090" y="45994"/>
                  <a:pt x="75266" y="40395"/>
                  <a:pt x="72538" y="36217"/>
                </a:cubicBezTo>
                <a:cubicBezTo>
                  <a:pt x="72506" y="36168"/>
                  <a:pt x="72474" y="36120"/>
                  <a:pt x="72441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7" name="任意多边形: 形状 666">
            <a:extLst>
              <a:ext uri="{FF2B5EF4-FFF2-40B4-BE49-F238E27FC236}">
                <a16:creationId xmlns:a16="http://schemas.microsoft.com/office/drawing/2014/main" id="{623B84BA-D9BE-159A-BCF8-D513E0C50059}"/>
              </a:ext>
            </a:extLst>
          </p:cNvPr>
          <p:cNvSpPr/>
          <p:nvPr/>
        </p:nvSpPr>
        <p:spPr>
          <a:xfrm>
            <a:off x="11591215" y="2944419"/>
            <a:ext cx="73983" cy="72381"/>
          </a:xfrm>
          <a:custGeom>
            <a:avLst/>
            <a:gdLst>
              <a:gd name="connsiteX0" fmla="*/ 72442 w 73983"/>
              <a:gd name="connsiteY0" fmla="*/ 36253 h 72381"/>
              <a:gd name="connsiteX1" fmla="*/ 49672 w 73983"/>
              <a:gd name="connsiteY1" fmla="*/ 3635 h 72381"/>
              <a:gd name="connsiteX2" fmla="*/ 37475 w 73983"/>
              <a:gd name="connsiteY2" fmla="*/ 1376 h 72381"/>
              <a:gd name="connsiteX3" fmla="*/ 3772 w 73983"/>
              <a:gd name="connsiteY3" fmla="*/ 24055 h 72381"/>
              <a:gd name="connsiteX4" fmla="*/ 1332 w 73983"/>
              <a:gd name="connsiteY4" fmla="*/ 36253 h 72381"/>
              <a:gd name="connsiteX5" fmla="*/ 22205 w 73983"/>
              <a:gd name="connsiteY5" fmla="*/ 68329 h 72381"/>
              <a:gd name="connsiteX6" fmla="*/ 34312 w 73983"/>
              <a:gd name="connsiteY6" fmla="*/ 71040 h 72381"/>
              <a:gd name="connsiteX7" fmla="*/ 69912 w 73983"/>
              <a:gd name="connsiteY7" fmla="*/ 48722 h 72381"/>
              <a:gd name="connsiteX8" fmla="*/ 72442 w 73983"/>
              <a:gd name="connsiteY8" fmla="*/ 36253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83" h="72381">
                <a:moveTo>
                  <a:pt x="72442" y="3625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5" y="68329"/>
                </a:lnTo>
                <a:cubicBezTo>
                  <a:pt x="24884" y="72299"/>
                  <a:pt x="30196" y="73488"/>
                  <a:pt x="34312" y="71040"/>
                </a:cubicBezTo>
                <a:lnTo>
                  <a:pt x="69912" y="48722"/>
                </a:lnTo>
                <a:cubicBezTo>
                  <a:pt x="74035" y="45965"/>
                  <a:pt x="75164" y="40399"/>
                  <a:pt x="72442" y="3625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8" name="任意多边形: 形状 667">
            <a:extLst>
              <a:ext uri="{FF2B5EF4-FFF2-40B4-BE49-F238E27FC236}">
                <a16:creationId xmlns:a16="http://schemas.microsoft.com/office/drawing/2014/main" id="{63224BFA-DB67-EB3E-D221-034B2C0440A7}"/>
              </a:ext>
            </a:extLst>
          </p:cNvPr>
          <p:cNvSpPr/>
          <p:nvPr/>
        </p:nvSpPr>
        <p:spPr>
          <a:xfrm>
            <a:off x="11527926" y="2988603"/>
            <a:ext cx="73860" cy="72446"/>
          </a:xfrm>
          <a:custGeom>
            <a:avLst/>
            <a:gdLst>
              <a:gd name="connsiteX0" fmla="*/ 72120 w 73860"/>
              <a:gd name="connsiteY0" fmla="*/ 36072 h 72446"/>
              <a:gd name="connsiteX1" fmla="*/ 49712 w 73860"/>
              <a:gd name="connsiteY1" fmla="*/ 3635 h 72446"/>
              <a:gd name="connsiteX2" fmla="*/ 37514 w 73860"/>
              <a:gd name="connsiteY2" fmla="*/ 1376 h 72446"/>
              <a:gd name="connsiteX3" fmla="*/ 3811 w 73860"/>
              <a:gd name="connsiteY3" fmla="*/ 24055 h 72446"/>
              <a:gd name="connsiteX4" fmla="*/ 1372 w 73860"/>
              <a:gd name="connsiteY4" fmla="*/ 36343 h 72446"/>
              <a:gd name="connsiteX5" fmla="*/ 22154 w 73860"/>
              <a:gd name="connsiteY5" fmla="*/ 68420 h 72446"/>
              <a:gd name="connsiteX6" fmla="*/ 34352 w 73860"/>
              <a:gd name="connsiteY6" fmla="*/ 71040 h 72446"/>
              <a:gd name="connsiteX7" fmla="*/ 69952 w 73860"/>
              <a:gd name="connsiteY7" fmla="*/ 48722 h 72446"/>
              <a:gd name="connsiteX8" fmla="*/ 72166 w 73860"/>
              <a:gd name="connsiteY8" fmla="*/ 36137 h 72446"/>
              <a:gd name="connsiteX9" fmla="*/ 72120 w 73860"/>
              <a:gd name="connsiteY9" fmla="*/ 36072 h 7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860" h="72446">
                <a:moveTo>
                  <a:pt x="72120" y="36072"/>
                </a:moveTo>
                <a:lnTo>
                  <a:pt x="49712" y="3635"/>
                </a:lnTo>
                <a:cubicBezTo>
                  <a:pt x="46887" y="-232"/>
                  <a:pt x="41536" y="-1222"/>
                  <a:pt x="37514" y="1376"/>
                </a:cubicBezTo>
                <a:lnTo>
                  <a:pt x="3811" y="24055"/>
                </a:lnTo>
                <a:cubicBezTo>
                  <a:pt x="-170" y="26831"/>
                  <a:pt x="-1248" y="32257"/>
                  <a:pt x="1372" y="36343"/>
                </a:cubicBezTo>
                <a:lnTo>
                  <a:pt x="22154" y="68420"/>
                </a:lnTo>
                <a:cubicBezTo>
                  <a:pt x="24868" y="72410"/>
                  <a:pt x="30239" y="73564"/>
                  <a:pt x="34352" y="71040"/>
                </a:cubicBezTo>
                <a:lnTo>
                  <a:pt x="69952" y="48722"/>
                </a:lnTo>
                <a:cubicBezTo>
                  <a:pt x="74038" y="45858"/>
                  <a:pt x="75030" y="40224"/>
                  <a:pt x="72166" y="36137"/>
                </a:cubicBezTo>
                <a:cubicBezTo>
                  <a:pt x="72151" y="36115"/>
                  <a:pt x="72136" y="36094"/>
                  <a:pt x="72120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9" name="任意多边形: 形状 668">
            <a:extLst>
              <a:ext uri="{FF2B5EF4-FFF2-40B4-BE49-F238E27FC236}">
                <a16:creationId xmlns:a16="http://schemas.microsoft.com/office/drawing/2014/main" id="{870CFF9A-D0C6-FC6B-D167-79EE4E999080}"/>
              </a:ext>
            </a:extLst>
          </p:cNvPr>
          <p:cNvSpPr/>
          <p:nvPr/>
        </p:nvSpPr>
        <p:spPr>
          <a:xfrm>
            <a:off x="11463208" y="3033109"/>
            <a:ext cx="74087" cy="72550"/>
          </a:xfrm>
          <a:custGeom>
            <a:avLst/>
            <a:gdLst>
              <a:gd name="connsiteX0" fmla="*/ 72505 w 74087"/>
              <a:gd name="connsiteY0" fmla="*/ 36203 h 72550"/>
              <a:gd name="connsiteX1" fmla="*/ 49736 w 74087"/>
              <a:gd name="connsiteY1" fmla="*/ 3675 h 72550"/>
              <a:gd name="connsiteX2" fmla="*/ 37447 w 74087"/>
              <a:gd name="connsiteY2" fmla="*/ 1416 h 72550"/>
              <a:gd name="connsiteX3" fmla="*/ 3835 w 74087"/>
              <a:gd name="connsiteY3" fmla="*/ 24185 h 72550"/>
              <a:gd name="connsiteX4" fmla="*/ 1304 w 74087"/>
              <a:gd name="connsiteY4" fmla="*/ 36383 h 72550"/>
              <a:gd name="connsiteX5" fmla="*/ 22177 w 74087"/>
              <a:gd name="connsiteY5" fmla="*/ 68460 h 72550"/>
              <a:gd name="connsiteX6" fmla="*/ 34374 w 74087"/>
              <a:gd name="connsiteY6" fmla="*/ 71170 h 72550"/>
              <a:gd name="connsiteX7" fmla="*/ 69975 w 74087"/>
              <a:gd name="connsiteY7" fmla="*/ 48762 h 72550"/>
              <a:gd name="connsiteX8" fmla="*/ 72531 w 74087"/>
              <a:gd name="connsiteY8" fmla="*/ 36242 h 72550"/>
              <a:gd name="connsiteX9" fmla="*/ 72505 w 74087"/>
              <a:gd name="connsiteY9" fmla="*/ 3620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50">
                <a:moveTo>
                  <a:pt x="72505" y="36203"/>
                </a:moveTo>
                <a:lnTo>
                  <a:pt x="49736" y="3675"/>
                </a:lnTo>
                <a:cubicBezTo>
                  <a:pt x="46904" y="-245"/>
                  <a:pt x="41488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975" y="48762"/>
                </a:lnTo>
                <a:cubicBezTo>
                  <a:pt x="74138" y="46011"/>
                  <a:pt x="75283" y="40405"/>
                  <a:pt x="72531" y="36242"/>
                </a:cubicBezTo>
                <a:cubicBezTo>
                  <a:pt x="72522" y="36229"/>
                  <a:pt x="72514" y="36216"/>
                  <a:pt x="72505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0" name="任意多边形: 形状 669">
            <a:extLst>
              <a:ext uri="{FF2B5EF4-FFF2-40B4-BE49-F238E27FC236}">
                <a16:creationId xmlns:a16="http://schemas.microsoft.com/office/drawing/2014/main" id="{5E61BB01-2CA1-0BFC-4CB9-C1CBF0133082}"/>
              </a:ext>
            </a:extLst>
          </p:cNvPr>
          <p:cNvSpPr/>
          <p:nvPr/>
        </p:nvSpPr>
        <p:spPr>
          <a:xfrm>
            <a:off x="11503660" y="2817921"/>
            <a:ext cx="73983" cy="72381"/>
          </a:xfrm>
          <a:custGeom>
            <a:avLst/>
            <a:gdLst>
              <a:gd name="connsiteX0" fmla="*/ 72442 w 73983"/>
              <a:gd name="connsiteY0" fmla="*/ 36253 h 72381"/>
              <a:gd name="connsiteX1" fmla="*/ 49672 w 73983"/>
              <a:gd name="connsiteY1" fmla="*/ 3635 h 72381"/>
              <a:gd name="connsiteX2" fmla="*/ 37475 w 73983"/>
              <a:gd name="connsiteY2" fmla="*/ 1376 h 72381"/>
              <a:gd name="connsiteX3" fmla="*/ 3772 w 73983"/>
              <a:gd name="connsiteY3" fmla="*/ 24055 h 72381"/>
              <a:gd name="connsiteX4" fmla="*/ 1332 w 73983"/>
              <a:gd name="connsiteY4" fmla="*/ 36253 h 72381"/>
              <a:gd name="connsiteX5" fmla="*/ 22205 w 73983"/>
              <a:gd name="connsiteY5" fmla="*/ 68329 h 72381"/>
              <a:gd name="connsiteX6" fmla="*/ 34312 w 73983"/>
              <a:gd name="connsiteY6" fmla="*/ 71040 h 72381"/>
              <a:gd name="connsiteX7" fmla="*/ 69912 w 73983"/>
              <a:gd name="connsiteY7" fmla="*/ 48722 h 72381"/>
              <a:gd name="connsiteX8" fmla="*/ 72442 w 73983"/>
              <a:gd name="connsiteY8" fmla="*/ 36253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83" h="72381">
                <a:moveTo>
                  <a:pt x="72442" y="3625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5" y="68329"/>
                </a:lnTo>
                <a:cubicBezTo>
                  <a:pt x="24884" y="72299"/>
                  <a:pt x="30196" y="73488"/>
                  <a:pt x="34312" y="71040"/>
                </a:cubicBezTo>
                <a:lnTo>
                  <a:pt x="69912" y="48722"/>
                </a:lnTo>
                <a:cubicBezTo>
                  <a:pt x="74035" y="45965"/>
                  <a:pt x="75164" y="40399"/>
                  <a:pt x="72442" y="3625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1" name="任意多边形: 形状 670">
            <a:extLst>
              <a:ext uri="{FF2B5EF4-FFF2-40B4-BE49-F238E27FC236}">
                <a16:creationId xmlns:a16="http://schemas.microsoft.com/office/drawing/2014/main" id="{682432EF-FF1F-685D-F74A-875539219D1B}"/>
              </a:ext>
            </a:extLst>
          </p:cNvPr>
          <p:cNvSpPr/>
          <p:nvPr/>
        </p:nvSpPr>
        <p:spPr>
          <a:xfrm>
            <a:off x="11439987" y="2862105"/>
            <a:ext cx="74087" cy="72510"/>
          </a:xfrm>
          <a:custGeom>
            <a:avLst/>
            <a:gdLst>
              <a:gd name="connsiteX0" fmla="*/ 72505 w 74087"/>
              <a:gd name="connsiteY0" fmla="*/ 36162 h 72510"/>
              <a:gd name="connsiteX1" fmla="*/ 49736 w 74087"/>
              <a:gd name="connsiteY1" fmla="*/ 3635 h 72510"/>
              <a:gd name="connsiteX2" fmla="*/ 37538 w 74087"/>
              <a:gd name="connsiteY2" fmla="*/ 1376 h 72510"/>
              <a:gd name="connsiteX3" fmla="*/ 3835 w 74087"/>
              <a:gd name="connsiteY3" fmla="*/ 24145 h 72510"/>
              <a:gd name="connsiteX4" fmla="*/ 1304 w 74087"/>
              <a:gd name="connsiteY4" fmla="*/ 36343 h 72510"/>
              <a:gd name="connsiteX5" fmla="*/ 22177 w 74087"/>
              <a:gd name="connsiteY5" fmla="*/ 68420 h 72510"/>
              <a:gd name="connsiteX6" fmla="*/ 34374 w 74087"/>
              <a:gd name="connsiteY6" fmla="*/ 71130 h 72510"/>
              <a:gd name="connsiteX7" fmla="*/ 69975 w 74087"/>
              <a:gd name="connsiteY7" fmla="*/ 48722 h 72510"/>
              <a:gd name="connsiteX8" fmla="*/ 72531 w 74087"/>
              <a:gd name="connsiteY8" fmla="*/ 36202 h 72510"/>
              <a:gd name="connsiteX9" fmla="*/ 72505 w 74087"/>
              <a:gd name="connsiteY9" fmla="*/ 36163 h 7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10">
                <a:moveTo>
                  <a:pt x="72505" y="36162"/>
                </a:moveTo>
                <a:lnTo>
                  <a:pt x="49736" y="3635"/>
                </a:lnTo>
                <a:cubicBezTo>
                  <a:pt x="46910" y="-232"/>
                  <a:pt x="41560" y="-1222"/>
                  <a:pt x="37538" y="1376"/>
                </a:cubicBezTo>
                <a:lnTo>
                  <a:pt x="3835" y="24145"/>
                </a:lnTo>
                <a:cubicBezTo>
                  <a:pt x="-125" y="26887"/>
                  <a:pt x="-1238" y="32253"/>
                  <a:pt x="1304" y="36343"/>
                </a:cubicBezTo>
                <a:lnTo>
                  <a:pt x="22177" y="68420"/>
                </a:lnTo>
                <a:cubicBezTo>
                  <a:pt x="24862" y="72442"/>
                  <a:pt x="30238" y="73637"/>
                  <a:pt x="34374" y="71130"/>
                </a:cubicBezTo>
                <a:lnTo>
                  <a:pt x="69975" y="48722"/>
                </a:lnTo>
                <a:cubicBezTo>
                  <a:pt x="74138" y="45971"/>
                  <a:pt x="75283" y="40365"/>
                  <a:pt x="72531" y="36202"/>
                </a:cubicBezTo>
                <a:cubicBezTo>
                  <a:pt x="72522" y="36189"/>
                  <a:pt x="72514" y="36176"/>
                  <a:pt x="72505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2" name="任意多边形: 形状 671">
            <a:extLst>
              <a:ext uri="{FF2B5EF4-FFF2-40B4-BE49-F238E27FC236}">
                <a16:creationId xmlns:a16="http://schemas.microsoft.com/office/drawing/2014/main" id="{20D23641-DF16-24CC-33AB-4CDF05FA6A0B}"/>
              </a:ext>
            </a:extLst>
          </p:cNvPr>
          <p:cNvSpPr/>
          <p:nvPr/>
        </p:nvSpPr>
        <p:spPr>
          <a:xfrm>
            <a:off x="11375654" y="2906701"/>
            <a:ext cx="74102" cy="72550"/>
          </a:xfrm>
          <a:custGeom>
            <a:avLst/>
            <a:gdLst>
              <a:gd name="connsiteX0" fmla="*/ 72505 w 74102"/>
              <a:gd name="connsiteY0" fmla="*/ 36113 h 72550"/>
              <a:gd name="connsiteX1" fmla="*/ 49736 w 74102"/>
              <a:gd name="connsiteY1" fmla="*/ 3675 h 72550"/>
              <a:gd name="connsiteX2" fmla="*/ 37447 w 74102"/>
              <a:gd name="connsiteY2" fmla="*/ 1416 h 72550"/>
              <a:gd name="connsiteX3" fmla="*/ 3835 w 74102"/>
              <a:gd name="connsiteY3" fmla="*/ 24095 h 72550"/>
              <a:gd name="connsiteX4" fmla="*/ 1304 w 74102"/>
              <a:gd name="connsiteY4" fmla="*/ 36293 h 72550"/>
              <a:gd name="connsiteX5" fmla="*/ 22177 w 74102"/>
              <a:gd name="connsiteY5" fmla="*/ 68460 h 72550"/>
              <a:gd name="connsiteX6" fmla="*/ 34374 w 74102"/>
              <a:gd name="connsiteY6" fmla="*/ 71170 h 72550"/>
              <a:gd name="connsiteX7" fmla="*/ 69885 w 74102"/>
              <a:gd name="connsiteY7" fmla="*/ 48762 h 72550"/>
              <a:gd name="connsiteX8" fmla="*/ 72615 w 74102"/>
              <a:gd name="connsiteY8" fmla="*/ 36279 h 72550"/>
              <a:gd name="connsiteX9" fmla="*/ 72505 w 74102"/>
              <a:gd name="connsiteY9" fmla="*/ 3611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02" h="72550">
                <a:moveTo>
                  <a:pt x="72505" y="36113"/>
                </a:moveTo>
                <a:lnTo>
                  <a:pt x="49736" y="3675"/>
                </a:lnTo>
                <a:cubicBezTo>
                  <a:pt x="46904" y="-245"/>
                  <a:pt x="41488" y="-1241"/>
                  <a:pt x="37447" y="1416"/>
                </a:cubicBezTo>
                <a:lnTo>
                  <a:pt x="3835" y="24095"/>
                </a:lnTo>
                <a:cubicBezTo>
                  <a:pt x="-125" y="26837"/>
                  <a:pt x="-1238" y="32203"/>
                  <a:pt x="1304" y="3629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885" y="48762"/>
                </a:lnTo>
                <a:cubicBezTo>
                  <a:pt x="74085" y="46069"/>
                  <a:pt x="75308" y="40480"/>
                  <a:pt x="72615" y="36279"/>
                </a:cubicBezTo>
                <a:cubicBezTo>
                  <a:pt x="72579" y="36223"/>
                  <a:pt x="72542" y="36168"/>
                  <a:pt x="72505" y="3611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3" name="任意多边形: 形状 672">
            <a:extLst>
              <a:ext uri="{FF2B5EF4-FFF2-40B4-BE49-F238E27FC236}">
                <a16:creationId xmlns:a16="http://schemas.microsoft.com/office/drawing/2014/main" id="{35B5E40F-7EC6-C117-D031-48C41E324536}"/>
              </a:ext>
            </a:extLst>
          </p:cNvPr>
          <p:cNvSpPr/>
          <p:nvPr/>
        </p:nvSpPr>
        <p:spPr>
          <a:xfrm>
            <a:off x="11398848" y="3077784"/>
            <a:ext cx="73942" cy="72200"/>
          </a:xfrm>
          <a:custGeom>
            <a:avLst/>
            <a:gdLst>
              <a:gd name="connsiteX0" fmla="*/ 72442 w 73942"/>
              <a:gd name="connsiteY0" fmla="*/ 36072 h 72200"/>
              <a:gd name="connsiteX1" fmla="*/ 49672 w 73942"/>
              <a:gd name="connsiteY1" fmla="*/ 3635 h 72200"/>
              <a:gd name="connsiteX2" fmla="*/ 37475 w 73942"/>
              <a:gd name="connsiteY2" fmla="*/ 1376 h 72200"/>
              <a:gd name="connsiteX3" fmla="*/ 3772 w 73942"/>
              <a:gd name="connsiteY3" fmla="*/ 23874 h 72200"/>
              <a:gd name="connsiteX4" fmla="*/ 1332 w 73942"/>
              <a:gd name="connsiteY4" fmla="*/ 36072 h 72200"/>
              <a:gd name="connsiteX5" fmla="*/ 22204 w 73942"/>
              <a:gd name="connsiteY5" fmla="*/ 68148 h 72200"/>
              <a:gd name="connsiteX6" fmla="*/ 34312 w 73942"/>
              <a:gd name="connsiteY6" fmla="*/ 70859 h 72200"/>
              <a:gd name="connsiteX7" fmla="*/ 69912 w 73942"/>
              <a:gd name="connsiteY7" fmla="*/ 48451 h 72200"/>
              <a:gd name="connsiteX8" fmla="*/ 72442 w 73942"/>
              <a:gd name="connsiteY8" fmla="*/ 36072 h 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42" h="72200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3874"/>
                </a:lnTo>
                <a:cubicBezTo>
                  <a:pt x="-157" y="26644"/>
                  <a:pt x="-1229" y="32005"/>
                  <a:pt x="1332" y="36072"/>
                </a:cubicBezTo>
                <a:lnTo>
                  <a:pt x="22204" y="68148"/>
                </a:lnTo>
                <a:cubicBezTo>
                  <a:pt x="24884" y="72118"/>
                  <a:pt x="30195" y="73307"/>
                  <a:pt x="34312" y="70859"/>
                </a:cubicBezTo>
                <a:lnTo>
                  <a:pt x="69912" y="48451"/>
                </a:lnTo>
                <a:cubicBezTo>
                  <a:pt x="73980" y="45698"/>
                  <a:pt x="75103" y="40200"/>
                  <a:pt x="72442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4" name="任意多边形: 形状 673">
            <a:extLst>
              <a:ext uri="{FF2B5EF4-FFF2-40B4-BE49-F238E27FC236}">
                <a16:creationId xmlns:a16="http://schemas.microsoft.com/office/drawing/2014/main" id="{A4095C91-5A12-6643-28EC-540FF5A2E37C}"/>
              </a:ext>
            </a:extLst>
          </p:cNvPr>
          <p:cNvSpPr/>
          <p:nvPr/>
        </p:nvSpPr>
        <p:spPr>
          <a:xfrm>
            <a:off x="11334451" y="3122330"/>
            <a:ext cx="74352" cy="72871"/>
          </a:xfrm>
          <a:custGeom>
            <a:avLst/>
            <a:gdLst>
              <a:gd name="connsiteX0" fmla="*/ 72505 w 74352"/>
              <a:gd name="connsiteY0" fmla="*/ 36072 h 72871"/>
              <a:gd name="connsiteX1" fmla="*/ 49736 w 74352"/>
              <a:gd name="connsiteY1" fmla="*/ 3635 h 72871"/>
              <a:gd name="connsiteX2" fmla="*/ 37538 w 74352"/>
              <a:gd name="connsiteY2" fmla="*/ 1376 h 72871"/>
              <a:gd name="connsiteX3" fmla="*/ 3835 w 74352"/>
              <a:gd name="connsiteY3" fmla="*/ 24507 h 72871"/>
              <a:gd name="connsiteX4" fmla="*/ 1304 w 74352"/>
              <a:gd name="connsiteY4" fmla="*/ 36705 h 72871"/>
              <a:gd name="connsiteX5" fmla="*/ 22177 w 74352"/>
              <a:gd name="connsiteY5" fmla="*/ 68781 h 72871"/>
              <a:gd name="connsiteX6" fmla="*/ 34374 w 74352"/>
              <a:gd name="connsiteY6" fmla="*/ 71492 h 72871"/>
              <a:gd name="connsiteX7" fmla="*/ 69975 w 74352"/>
              <a:gd name="connsiteY7" fmla="*/ 49174 h 72871"/>
              <a:gd name="connsiteX8" fmla="*/ 72964 w 74352"/>
              <a:gd name="connsiteY8" fmla="*/ 36750 h 72871"/>
              <a:gd name="connsiteX9" fmla="*/ 72505 w 74352"/>
              <a:gd name="connsiteY9" fmla="*/ 36072 h 72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52" h="72871">
                <a:moveTo>
                  <a:pt x="72505" y="36072"/>
                </a:moveTo>
                <a:lnTo>
                  <a:pt x="49736" y="3635"/>
                </a:lnTo>
                <a:cubicBezTo>
                  <a:pt x="46910" y="-232"/>
                  <a:pt x="41560" y="-1222"/>
                  <a:pt x="37538" y="1376"/>
                </a:cubicBezTo>
                <a:lnTo>
                  <a:pt x="3835" y="24507"/>
                </a:lnTo>
                <a:cubicBezTo>
                  <a:pt x="-125" y="27249"/>
                  <a:pt x="-1238" y="32614"/>
                  <a:pt x="1304" y="36705"/>
                </a:cubicBezTo>
                <a:lnTo>
                  <a:pt x="22177" y="68781"/>
                </a:lnTo>
                <a:cubicBezTo>
                  <a:pt x="24862" y="72804"/>
                  <a:pt x="30238" y="73998"/>
                  <a:pt x="34374" y="71492"/>
                </a:cubicBezTo>
                <a:lnTo>
                  <a:pt x="69975" y="49174"/>
                </a:lnTo>
                <a:cubicBezTo>
                  <a:pt x="74231" y="46568"/>
                  <a:pt x="75569" y="41006"/>
                  <a:pt x="72964" y="36750"/>
                </a:cubicBezTo>
                <a:cubicBezTo>
                  <a:pt x="72821" y="36517"/>
                  <a:pt x="72668" y="36291"/>
                  <a:pt x="72505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5" name="任意多边形: 形状 674">
            <a:extLst>
              <a:ext uri="{FF2B5EF4-FFF2-40B4-BE49-F238E27FC236}">
                <a16:creationId xmlns:a16="http://schemas.microsoft.com/office/drawing/2014/main" id="{924410FF-047A-F8D3-4830-5555D1F02AE9}"/>
              </a:ext>
            </a:extLst>
          </p:cNvPr>
          <p:cNvSpPr/>
          <p:nvPr/>
        </p:nvSpPr>
        <p:spPr>
          <a:xfrm>
            <a:off x="11268618" y="3164979"/>
            <a:ext cx="77873" cy="76113"/>
          </a:xfrm>
          <a:custGeom>
            <a:avLst/>
            <a:gdLst>
              <a:gd name="connsiteX0" fmla="*/ 76806 w 77873"/>
              <a:gd name="connsiteY0" fmla="*/ 42034 h 76113"/>
              <a:gd name="connsiteX1" fmla="*/ 48525 w 77873"/>
              <a:gd name="connsiteY1" fmla="*/ 1736 h 76113"/>
              <a:gd name="connsiteX2" fmla="*/ 42885 w 77873"/>
              <a:gd name="connsiteY2" fmla="*/ 616 h 76113"/>
              <a:gd name="connsiteX3" fmla="*/ 42832 w 77873"/>
              <a:gd name="connsiteY3" fmla="*/ 651 h 76113"/>
              <a:gd name="connsiteX4" fmla="*/ 1811 w 77873"/>
              <a:gd name="connsiteY4" fmla="*/ 28571 h 76113"/>
              <a:gd name="connsiteX5" fmla="*/ 588 w 77873"/>
              <a:gd name="connsiteY5" fmla="*/ 34190 h 76113"/>
              <a:gd name="connsiteX6" fmla="*/ 636 w 77873"/>
              <a:gd name="connsiteY6" fmla="*/ 34264 h 76113"/>
              <a:gd name="connsiteX7" fmla="*/ 26568 w 77873"/>
              <a:gd name="connsiteY7" fmla="*/ 74110 h 76113"/>
              <a:gd name="connsiteX8" fmla="*/ 32163 w 77873"/>
              <a:gd name="connsiteY8" fmla="*/ 75437 h 76113"/>
              <a:gd name="connsiteX9" fmla="*/ 32261 w 77873"/>
              <a:gd name="connsiteY9" fmla="*/ 75375 h 76113"/>
              <a:gd name="connsiteX10" fmla="*/ 75993 w 77873"/>
              <a:gd name="connsiteY10" fmla="*/ 48269 h 76113"/>
              <a:gd name="connsiteX11" fmla="*/ 77055 w 77873"/>
              <a:gd name="connsiteY11" fmla="*/ 42358 h 76113"/>
              <a:gd name="connsiteX12" fmla="*/ 76807 w 77873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873" h="76113">
                <a:moveTo>
                  <a:pt x="76806" y="42034"/>
                </a:moveTo>
                <a:lnTo>
                  <a:pt x="48525" y="1736"/>
                </a:lnTo>
                <a:cubicBezTo>
                  <a:pt x="47277" y="-131"/>
                  <a:pt x="44751" y="-632"/>
                  <a:pt x="42885" y="616"/>
                </a:cubicBezTo>
                <a:cubicBezTo>
                  <a:pt x="42867" y="628"/>
                  <a:pt x="42850" y="639"/>
                  <a:pt x="42832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19" y="46930"/>
                  <a:pt x="78394" y="44283"/>
                  <a:pt x="77055" y="42358"/>
                </a:cubicBezTo>
                <a:cubicBezTo>
                  <a:pt x="76978" y="42246"/>
                  <a:pt x="76895" y="42138"/>
                  <a:pt x="7680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6" name="任意多边形: 形状 675">
            <a:extLst>
              <a:ext uri="{FF2B5EF4-FFF2-40B4-BE49-F238E27FC236}">
                <a16:creationId xmlns:a16="http://schemas.microsoft.com/office/drawing/2014/main" id="{F60FE1ED-51AF-ACA6-BD0F-D2B94D0FACEC}"/>
              </a:ext>
            </a:extLst>
          </p:cNvPr>
          <p:cNvSpPr/>
          <p:nvPr/>
        </p:nvSpPr>
        <p:spPr>
          <a:xfrm>
            <a:off x="11211301" y="3204192"/>
            <a:ext cx="78208" cy="76080"/>
          </a:xfrm>
          <a:custGeom>
            <a:avLst/>
            <a:gdLst>
              <a:gd name="connsiteX0" fmla="*/ 77199 w 78208"/>
              <a:gd name="connsiteY0" fmla="*/ 42036 h 76080"/>
              <a:gd name="connsiteX1" fmla="*/ 48917 w 78208"/>
              <a:gd name="connsiteY1" fmla="*/ 1647 h 76080"/>
              <a:gd name="connsiteX2" fmla="*/ 43134 w 78208"/>
              <a:gd name="connsiteY2" fmla="*/ 653 h 76080"/>
              <a:gd name="connsiteX3" fmla="*/ 1752 w 78208"/>
              <a:gd name="connsiteY3" fmla="*/ 28483 h 76080"/>
              <a:gd name="connsiteX4" fmla="*/ 577 w 78208"/>
              <a:gd name="connsiteY4" fmla="*/ 34266 h 76080"/>
              <a:gd name="connsiteX5" fmla="*/ 26600 w 78208"/>
              <a:gd name="connsiteY5" fmla="*/ 74112 h 76080"/>
              <a:gd name="connsiteX6" fmla="*/ 32292 w 78208"/>
              <a:gd name="connsiteY6" fmla="*/ 75378 h 76080"/>
              <a:gd name="connsiteX7" fmla="*/ 75933 w 78208"/>
              <a:gd name="connsiteY7" fmla="*/ 48271 h 76080"/>
              <a:gd name="connsiteX8" fmla="*/ 77705 w 78208"/>
              <a:gd name="connsiteY8" fmla="*/ 42800 h 76080"/>
              <a:gd name="connsiteX9" fmla="*/ 77199 w 78208"/>
              <a:gd name="connsiteY9" fmla="*/ 42036 h 7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08" h="76080">
                <a:moveTo>
                  <a:pt x="77199" y="42036"/>
                </a:moveTo>
                <a:lnTo>
                  <a:pt x="48917" y="1647"/>
                </a:lnTo>
                <a:cubicBezTo>
                  <a:pt x="47565" y="-177"/>
                  <a:pt x="45018" y="-614"/>
                  <a:pt x="43134" y="653"/>
                </a:cubicBezTo>
                <a:lnTo>
                  <a:pt x="1752" y="28483"/>
                </a:lnTo>
                <a:cubicBezTo>
                  <a:pt x="-93" y="29806"/>
                  <a:pt x="-605" y="32328"/>
                  <a:pt x="577" y="34266"/>
                </a:cubicBezTo>
                <a:lnTo>
                  <a:pt x="26600" y="74112"/>
                </a:lnTo>
                <a:cubicBezTo>
                  <a:pt x="27833" y="76018"/>
                  <a:pt x="30367" y="76581"/>
                  <a:pt x="32292" y="75378"/>
                </a:cubicBezTo>
                <a:lnTo>
                  <a:pt x="75933" y="48271"/>
                </a:lnTo>
                <a:cubicBezTo>
                  <a:pt x="77933" y="47249"/>
                  <a:pt x="78726" y="44800"/>
                  <a:pt x="77705" y="42800"/>
                </a:cubicBezTo>
                <a:cubicBezTo>
                  <a:pt x="77565" y="42527"/>
                  <a:pt x="77395" y="42271"/>
                  <a:pt x="77199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7" name="任意多边形: 形状 676">
            <a:extLst>
              <a:ext uri="{FF2B5EF4-FFF2-40B4-BE49-F238E27FC236}">
                <a16:creationId xmlns:a16="http://schemas.microsoft.com/office/drawing/2014/main" id="{08B71EAC-61C4-EB4A-2F79-D8B3E265BD75}"/>
              </a:ext>
            </a:extLst>
          </p:cNvPr>
          <p:cNvSpPr/>
          <p:nvPr/>
        </p:nvSpPr>
        <p:spPr>
          <a:xfrm>
            <a:off x="11147479" y="3248654"/>
            <a:ext cx="78231" cy="76041"/>
          </a:xfrm>
          <a:custGeom>
            <a:avLst/>
            <a:gdLst>
              <a:gd name="connsiteX0" fmla="*/ 77140 w 78231"/>
              <a:gd name="connsiteY0" fmla="*/ 42029 h 76041"/>
              <a:gd name="connsiteX1" fmla="*/ 48858 w 78231"/>
              <a:gd name="connsiteY1" fmla="*/ 1640 h 76041"/>
              <a:gd name="connsiteX2" fmla="*/ 43166 w 78231"/>
              <a:gd name="connsiteY2" fmla="*/ 646 h 76041"/>
              <a:gd name="connsiteX3" fmla="*/ 1783 w 78231"/>
              <a:gd name="connsiteY3" fmla="*/ 28475 h 76041"/>
              <a:gd name="connsiteX4" fmla="*/ 609 w 78231"/>
              <a:gd name="connsiteY4" fmla="*/ 34258 h 76041"/>
              <a:gd name="connsiteX5" fmla="*/ 26541 w 78231"/>
              <a:gd name="connsiteY5" fmla="*/ 74105 h 76041"/>
              <a:gd name="connsiteX6" fmla="*/ 32233 w 78231"/>
              <a:gd name="connsiteY6" fmla="*/ 75370 h 76041"/>
              <a:gd name="connsiteX7" fmla="*/ 75965 w 78231"/>
              <a:gd name="connsiteY7" fmla="*/ 48263 h 76041"/>
              <a:gd name="connsiteX8" fmla="*/ 77758 w 78231"/>
              <a:gd name="connsiteY8" fmla="*/ 42934 h 76041"/>
              <a:gd name="connsiteX9" fmla="*/ 77140 w 78231"/>
              <a:gd name="connsiteY9" fmla="*/ 42028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31" h="76041">
                <a:moveTo>
                  <a:pt x="77140" y="42029"/>
                </a:moveTo>
                <a:lnTo>
                  <a:pt x="48858" y="1640"/>
                </a:lnTo>
                <a:cubicBezTo>
                  <a:pt x="47539" y="-172"/>
                  <a:pt x="45021" y="-612"/>
                  <a:pt x="43166" y="646"/>
                </a:cubicBezTo>
                <a:lnTo>
                  <a:pt x="1783" y="28475"/>
                </a:lnTo>
                <a:cubicBezTo>
                  <a:pt x="-102" y="29771"/>
                  <a:pt x="-622" y="32329"/>
                  <a:pt x="609" y="34258"/>
                </a:cubicBezTo>
                <a:lnTo>
                  <a:pt x="26541" y="74105"/>
                </a:lnTo>
                <a:cubicBezTo>
                  <a:pt x="27803" y="75968"/>
                  <a:pt x="30300" y="76523"/>
                  <a:pt x="32233" y="75370"/>
                </a:cubicBezTo>
                <a:lnTo>
                  <a:pt x="75965" y="48263"/>
                </a:lnTo>
                <a:cubicBezTo>
                  <a:pt x="77932" y="47286"/>
                  <a:pt x="78735" y="44901"/>
                  <a:pt x="77758" y="42934"/>
                </a:cubicBezTo>
                <a:cubicBezTo>
                  <a:pt x="77595" y="42605"/>
                  <a:pt x="77387" y="42300"/>
                  <a:pt x="77140" y="4202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8" name="任意多边形: 形状 677">
            <a:extLst>
              <a:ext uri="{FF2B5EF4-FFF2-40B4-BE49-F238E27FC236}">
                <a16:creationId xmlns:a16="http://schemas.microsoft.com/office/drawing/2014/main" id="{4498ED40-1A72-48C7-82F9-D514E3E1FF7A}"/>
              </a:ext>
            </a:extLst>
          </p:cNvPr>
          <p:cNvSpPr/>
          <p:nvPr/>
        </p:nvSpPr>
        <p:spPr>
          <a:xfrm>
            <a:off x="11086043" y="3291387"/>
            <a:ext cx="77990" cy="76079"/>
          </a:xfrm>
          <a:custGeom>
            <a:avLst/>
            <a:gdLst>
              <a:gd name="connsiteX0" fmla="*/ 76862 w 77990"/>
              <a:gd name="connsiteY0" fmla="*/ 42034 h 76079"/>
              <a:gd name="connsiteX1" fmla="*/ 48852 w 77990"/>
              <a:gd name="connsiteY1" fmla="*/ 1736 h 76079"/>
              <a:gd name="connsiteX2" fmla="*/ 43212 w 77990"/>
              <a:gd name="connsiteY2" fmla="*/ 616 h 76079"/>
              <a:gd name="connsiteX3" fmla="*/ 43159 w 77990"/>
              <a:gd name="connsiteY3" fmla="*/ 651 h 76079"/>
              <a:gd name="connsiteX4" fmla="*/ 1776 w 77990"/>
              <a:gd name="connsiteY4" fmla="*/ 28571 h 76079"/>
              <a:gd name="connsiteX5" fmla="*/ 602 w 77990"/>
              <a:gd name="connsiteY5" fmla="*/ 34264 h 76079"/>
              <a:gd name="connsiteX6" fmla="*/ 26534 w 77990"/>
              <a:gd name="connsiteY6" fmla="*/ 74111 h 76079"/>
              <a:gd name="connsiteX7" fmla="*/ 32227 w 77990"/>
              <a:gd name="connsiteY7" fmla="*/ 75376 h 76079"/>
              <a:gd name="connsiteX8" fmla="*/ 75958 w 77990"/>
              <a:gd name="connsiteY8" fmla="*/ 48269 h 76079"/>
              <a:gd name="connsiteX9" fmla="*/ 77352 w 77990"/>
              <a:gd name="connsiteY9" fmla="*/ 42690 h 76079"/>
              <a:gd name="connsiteX10" fmla="*/ 76862 w 77990"/>
              <a:gd name="connsiteY10" fmla="*/ 42034 h 7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990" h="76079">
                <a:moveTo>
                  <a:pt x="76862" y="42034"/>
                </a:moveTo>
                <a:lnTo>
                  <a:pt x="48852" y="1736"/>
                </a:lnTo>
                <a:cubicBezTo>
                  <a:pt x="47604" y="-131"/>
                  <a:pt x="45078" y="-632"/>
                  <a:pt x="43212" y="616"/>
                </a:cubicBezTo>
                <a:cubicBezTo>
                  <a:pt x="43194" y="628"/>
                  <a:pt x="43177" y="639"/>
                  <a:pt x="43159" y="651"/>
                </a:cubicBezTo>
                <a:lnTo>
                  <a:pt x="1776" y="28571"/>
                </a:lnTo>
                <a:cubicBezTo>
                  <a:pt x="-98" y="29834"/>
                  <a:pt x="-619" y="32362"/>
                  <a:pt x="602" y="34264"/>
                </a:cubicBezTo>
                <a:lnTo>
                  <a:pt x="26534" y="74111"/>
                </a:lnTo>
                <a:cubicBezTo>
                  <a:pt x="27768" y="76016"/>
                  <a:pt x="30302" y="76579"/>
                  <a:pt x="32227" y="75376"/>
                </a:cubicBezTo>
                <a:lnTo>
                  <a:pt x="75958" y="48269"/>
                </a:lnTo>
                <a:cubicBezTo>
                  <a:pt x="77884" y="47113"/>
                  <a:pt x="78507" y="44615"/>
                  <a:pt x="77352" y="42690"/>
                </a:cubicBezTo>
                <a:cubicBezTo>
                  <a:pt x="77211" y="42456"/>
                  <a:pt x="77047" y="42236"/>
                  <a:pt x="76862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9" name="任意多边形: 形状 678">
            <a:extLst>
              <a:ext uri="{FF2B5EF4-FFF2-40B4-BE49-F238E27FC236}">
                <a16:creationId xmlns:a16="http://schemas.microsoft.com/office/drawing/2014/main" id="{5C81D823-B184-2508-B241-A1BD62DABEA5}"/>
              </a:ext>
            </a:extLst>
          </p:cNvPr>
          <p:cNvSpPr/>
          <p:nvPr/>
        </p:nvSpPr>
        <p:spPr>
          <a:xfrm>
            <a:off x="11485228" y="2927392"/>
            <a:ext cx="74024" cy="72486"/>
          </a:xfrm>
          <a:custGeom>
            <a:avLst/>
            <a:gdLst>
              <a:gd name="connsiteX0" fmla="*/ 72442 w 74024"/>
              <a:gd name="connsiteY0" fmla="*/ 36203 h 72486"/>
              <a:gd name="connsiteX1" fmla="*/ 49763 w 74024"/>
              <a:gd name="connsiteY1" fmla="*/ 3675 h 72486"/>
              <a:gd name="connsiteX2" fmla="*/ 37475 w 74024"/>
              <a:gd name="connsiteY2" fmla="*/ 1416 h 72486"/>
              <a:gd name="connsiteX3" fmla="*/ 3772 w 74024"/>
              <a:gd name="connsiteY3" fmla="*/ 24186 h 72486"/>
              <a:gd name="connsiteX4" fmla="*/ 1332 w 74024"/>
              <a:gd name="connsiteY4" fmla="*/ 36384 h 72486"/>
              <a:gd name="connsiteX5" fmla="*/ 22204 w 74024"/>
              <a:gd name="connsiteY5" fmla="*/ 68460 h 72486"/>
              <a:gd name="connsiteX6" fmla="*/ 34402 w 74024"/>
              <a:gd name="connsiteY6" fmla="*/ 71080 h 72486"/>
              <a:gd name="connsiteX7" fmla="*/ 69912 w 74024"/>
              <a:gd name="connsiteY7" fmla="*/ 48762 h 72486"/>
              <a:gd name="connsiteX8" fmla="*/ 72468 w 74024"/>
              <a:gd name="connsiteY8" fmla="*/ 36242 h 72486"/>
              <a:gd name="connsiteX9" fmla="*/ 72442 w 74024"/>
              <a:gd name="connsiteY9" fmla="*/ 36203 h 7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86">
                <a:moveTo>
                  <a:pt x="72442" y="36203"/>
                </a:moveTo>
                <a:lnTo>
                  <a:pt x="49763" y="3675"/>
                </a:lnTo>
                <a:cubicBezTo>
                  <a:pt x="46931" y="-245"/>
                  <a:pt x="41515" y="-1241"/>
                  <a:pt x="37475" y="1416"/>
                </a:cubicBezTo>
                <a:lnTo>
                  <a:pt x="3772" y="24186"/>
                </a:lnTo>
                <a:cubicBezTo>
                  <a:pt x="-157" y="26955"/>
                  <a:pt x="-1229" y="32316"/>
                  <a:pt x="1332" y="36384"/>
                </a:cubicBezTo>
                <a:lnTo>
                  <a:pt x="22204" y="68460"/>
                </a:lnTo>
                <a:cubicBezTo>
                  <a:pt x="24918" y="72451"/>
                  <a:pt x="30289" y="73605"/>
                  <a:pt x="34402" y="71080"/>
                </a:cubicBezTo>
                <a:lnTo>
                  <a:pt x="69912" y="48762"/>
                </a:lnTo>
                <a:cubicBezTo>
                  <a:pt x="74075" y="46011"/>
                  <a:pt x="75220" y="40405"/>
                  <a:pt x="72468" y="36242"/>
                </a:cubicBezTo>
                <a:cubicBezTo>
                  <a:pt x="72459" y="36229"/>
                  <a:pt x="72451" y="36216"/>
                  <a:pt x="72442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0" name="任意多边形: 形状 679">
            <a:extLst>
              <a:ext uri="{FF2B5EF4-FFF2-40B4-BE49-F238E27FC236}">
                <a16:creationId xmlns:a16="http://schemas.microsoft.com/office/drawing/2014/main" id="{58B9F084-BF29-5E58-5E93-11B74E522244}"/>
              </a:ext>
            </a:extLst>
          </p:cNvPr>
          <p:cNvSpPr/>
          <p:nvPr/>
        </p:nvSpPr>
        <p:spPr>
          <a:xfrm>
            <a:off x="11420895" y="2972006"/>
            <a:ext cx="74024" cy="72443"/>
          </a:xfrm>
          <a:custGeom>
            <a:avLst/>
            <a:gdLst>
              <a:gd name="connsiteX0" fmla="*/ 72442 w 74024"/>
              <a:gd name="connsiteY0" fmla="*/ 36134 h 72443"/>
              <a:gd name="connsiteX1" fmla="*/ 49672 w 74024"/>
              <a:gd name="connsiteY1" fmla="*/ 3696 h 72443"/>
              <a:gd name="connsiteX2" fmla="*/ 37475 w 74024"/>
              <a:gd name="connsiteY2" fmla="*/ 1347 h 72443"/>
              <a:gd name="connsiteX3" fmla="*/ 3772 w 74024"/>
              <a:gd name="connsiteY3" fmla="*/ 24117 h 72443"/>
              <a:gd name="connsiteX4" fmla="*/ 1332 w 74024"/>
              <a:gd name="connsiteY4" fmla="*/ 36315 h 72443"/>
              <a:gd name="connsiteX5" fmla="*/ 22204 w 74024"/>
              <a:gd name="connsiteY5" fmla="*/ 68391 h 72443"/>
              <a:gd name="connsiteX6" fmla="*/ 34312 w 74024"/>
              <a:gd name="connsiteY6" fmla="*/ 71102 h 72443"/>
              <a:gd name="connsiteX7" fmla="*/ 69912 w 74024"/>
              <a:gd name="connsiteY7" fmla="*/ 48694 h 72443"/>
              <a:gd name="connsiteX8" fmla="*/ 72468 w 74024"/>
              <a:gd name="connsiteY8" fmla="*/ 36174 h 72443"/>
              <a:gd name="connsiteX9" fmla="*/ 72442 w 74024"/>
              <a:gd name="connsiteY9" fmla="*/ 36134 h 7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43">
                <a:moveTo>
                  <a:pt x="72442" y="36134"/>
                </a:moveTo>
                <a:lnTo>
                  <a:pt x="49672" y="3696"/>
                </a:lnTo>
                <a:cubicBezTo>
                  <a:pt x="46875" y="-201"/>
                  <a:pt x="41519" y="-1232"/>
                  <a:pt x="37475" y="1347"/>
                </a:cubicBezTo>
                <a:lnTo>
                  <a:pt x="3772" y="24117"/>
                </a:lnTo>
                <a:cubicBezTo>
                  <a:pt x="-157" y="26887"/>
                  <a:pt x="-1229" y="32247"/>
                  <a:pt x="1332" y="36315"/>
                </a:cubicBezTo>
                <a:lnTo>
                  <a:pt x="22204" y="68391"/>
                </a:lnTo>
                <a:cubicBezTo>
                  <a:pt x="24884" y="72361"/>
                  <a:pt x="30195" y="73550"/>
                  <a:pt x="34312" y="71102"/>
                </a:cubicBezTo>
                <a:lnTo>
                  <a:pt x="69912" y="48694"/>
                </a:lnTo>
                <a:cubicBezTo>
                  <a:pt x="74075" y="45942"/>
                  <a:pt x="75220" y="40337"/>
                  <a:pt x="72468" y="36174"/>
                </a:cubicBezTo>
                <a:cubicBezTo>
                  <a:pt x="72459" y="36161"/>
                  <a:pt x="72451" y="36147"/>
                  <a:pt x="72442" y="361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1" name="任意多边形: 形状 680">
            <a:extLst>
              <a:ext uri="{FF2B5EF4-FFF2-40B4-BE49-F238E27FC236}">
                <a16:creationId xmlns:a16="http://schemas.microsoft.com/office/drawing/2014/main" id="{FCEAB71C-4DCF-195F-EBAC-F128084FCD38}"/>
              </a:ext>
            </a:extLst>
          </p:cNvPr>
          <p:cNvSpPr/>
          <p:nvPr/>
        </p:nvSpPr>
        <p:spPr>
          <a:xfrm>
            <a:off x="11356950" y="3016664"/>
            <a:ext cx="73824" cy="72369"/>
          </a:xfrm>
          <a:custGeom>
            <a:avLst/>
            <a:gdLst>
              <a:gd name="connsiteX0" fmla="*/ 72053 w 73824"/>
              <a:gd name="connsiteY0" fmla="*/ 36022 h 72369"/>
              <a:gd name="connsiteX1" fmla="*/ 49013 w 73824"/>
              <a:gd name="connsiteY1" fmla="*/ 3675 h 72369"/>
              <a:gd name="connsiteX2" fmla="*/ 36724 w 73824"/>
              <a:gd name="connsiteY2" fmla="*/ 1416 h 72369"/>
              <a:gd name="connsiteX3" fmla="*/ 3835 w 73824"/>
              <a:gd name="connsiteY3" fmla="*/ 24005 h 72369"/>
              <a:gd name="connsiteX4" fmla="*/ 1304 w 73824"/>
              <a:gd name="connsiteY4" fmla="*/ 36203 h 72369"/>
              <a:gd name="connsiteX5" fmla="*/ 22177 w 73824"/>
              <a:gd name="connsiteY5" fmla="*/ 68279 h 72369"/>
              <a:gd name="connsiteX6" fmla="*/ 34375 w 73824"/>
              <a:gd name="connsiteY6" fmla="*/ 70990 h 72369"/>
              <a:gd name="connsiteX7" fmla="*/ 69975 w 73824"/>
              <a:gd name="connsiteY7" fmla="*/ 48672 h 72369"/>
              <a:gd name="connsiteX8" fmla="*/ 72087 w 73824"/>
              <a:gd name="connsiteY8" fmla="*/ 36070 h 72369"/>
              <a:gd name="connsiteX9" fmla="*/ 72053 w 73824"/>
              <a:gd name="connsiteY9" fmla="*/ 36022 h 7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824" h="72369">
                <a:moveTo>
                  <a:pt x="72053" y="36022"/>
                </a:moveTo>
                <a:lnTo>
                  <a:pt x="49013" y="3675"/>
                </a:lnTo>
                <a:cubicBezTo>
                  <a:pt x="46181" y="-245"/>
                  <a:pt x="40765" y="-1241"/>
                  <a:pt x="36724" y="1416"/>
                </a:cubicBezTo>
                <a:lnTo>
                  <a:pt x="3835" y="24005"/>
                </a:lnTo>
                <a:cubicBezTo>
                  <a:pt x="-125" y="26747"/>
                  <a:pt x="-1238" y="32112"/>
                  <a:pt x="1304" y="36203"/>
                </a:cubicBezTo>
                <a:lnTo>
                  <a:pt x="22177" y="68279"/>
                </a:lnTo>
                <a:cubicBezTo>
                  <a:pt x="24862" y="72302"/>
                  <a:pt x="30239" y="73496"/>
                  <a:pt x="34375" y="70990"/>
                </a:cubicBezTo>
                <a:lnTo>
                  <a:pt x="69975" y="48672"/>
                </a:lnTo>
                <a:cubicBezTo>
                  <a:pt x="74038" y="45775"/>
                  <a:pt x="74984" y="40133"/>
                  <a:pt x="72087" y="36070"/>
                </a:cubicBezTo>
                <a:cubicBezTo>
                  <a:pt x="72076" y="36054"/>
                  <a:pt x="72065" y="36038"/>
                  <a:pt x="72053" y="3602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2" name="任意多边形: 形状 681">
            <a:extLst>
              <a:ext uri="{FF2B5EF4-FFF2-40B4-BE49-F238E27FC236}">
                <a16:creationId xmlns:a16="http://schemas.microsoft.com/office/drawing/2014/main" id="{4465F307-1F3D-BD77-5F0D-3654F5543BE9}"/>
              </a:ext>
            </a:extLst>
          </p:cNvPr>
          <p:cNvSpPr/>
          <p:nvPr/>
        </p:nvSpPr>
        <p:spPr>
          <a:xfrm>
            <a:off x="11292138" y="3061159"/>
            <a:ext cx="74067" cy="72381"/>
          </a:xfrm>
          <a:custGeom>
            <a:avLst/>
            <a:gdLst>
              <a:gd name="connsiteX0" fmla="*/ 72442 w 74067"/>
              <a:gd name="connsiteY0" fmla="*/ 36072 h 72381"/>
              <a:gd name="connsiteX1" fmla="*/ 49672 w 74067"/>
              <a:gd name="connsiteY1" fmla="*/ 3635 h 72381"/>
              <a:gd name="connsiteX2" fmla="*/ 37475 w 74067"/>
              <a:gd name="connsiteY2" fmla="*/ 1376 h 72381"/>
              <a:gd name="connsiteX3" fmla="*/ 3772 w 74067"/>
              <a:gd name="connsiteY3" fmla="*/ 24055 h 72381"/>
              <a:gd name="connsiteX4" fmla="*/ 1332 w 74067"/>
              <a:gd name="connsiteY4" fmla="*/ 36253 h 72381"/>
              <a:gd name="connsiteX5" fmla="*/ 22204 w 74067"/>
              <a:gd name="connsiteY5" fmla="*/ 68329 h 72381"/>
              <a:gd name="connsiteX6" fmla="*/ 34312 w 74067"/>
              <a:gd name="connsiteY6" fmla="*/ 71040 h 72381"/>
              <a:gd name="connsiteX7" fmla="*/ 69912 w 74067"/>
              <a:gd name="connsiteY7" fmla="*/ 48722 h 72381"/>
              <a:gd name="connsiteX8" fmla="*/ 72538 w 74067"/>
              <a:gd name="connsiteY8" fmla="*/ 36216 h 72381"/>
              <a:gd name="connsiteX9" fmla="*/ 72442 w 74067"/>
              <a:gd name="connsiteY9" fmla="*/ 36072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67" h="72381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4" y="68329"/>
                </a:lnTo>
                <a:cubicBezTo>
                  <a:pt x="24884" y="72299"/>
                  <a:pt x="30195" y="73488"/>
                  <a:pt x="34312" y="71040"/>
                </a:cubicBezTo>
                <a:lnTo>
                  <a:pt x="69912" y="48722"/>
                </a:lnTo>
                <a:cubicBezTo>
                  <a:pt x="74091" y="45994"/>
                  <a:pt x="75266" y="40395"/>
                  <a:pt x="72538" y="36216"/>
                </a:cubicBezTo>
                <a:cubicBezTo>
                  <a:pt x="72507" y="36168"/>
                  <a:pt x="72475" y="36120"/>
                  <a:pt x="72442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3" name="任意多边形: 形状 682">
            <a:extLst>
              <a:ext uri="{FF2B5EF4-FFF2-40B4-BE49-F238E27FC236}">
                <a16:creationId xmlns:a16="http://schemas.microsoft.com/office/drawing/2014/main" id="{456995BB-2AAB-8137-3913-6F0768AFA072}"/>
              </a:ext>
            </a:extLst>
          </p:cNvPr>
          <p:cNvSpPr/>
          <p:nvPr/>
        </p:nvSpPr>
        <p:spPr>
          <a:xfrm>
            <a:off x="11225914" y="3103802"/>
            <a:ext cx="78183" cy="76153"/>
          </a:xfrm>
          <a:custGeom>
            <a:avLst/>
            <a:gdLst>
              <a:gd name="connsiteX0" fmla="*/ 77223 w 78183"/>
              <a:gd name="connsiteY0" fmla="*/ 42041 h 76153"/>
              <a:gd name="connsiteX1" fmla="*/ 48942 w 78183"/>
              <a:gd name="connsiteY1" fmla="*/ 1742 h 76153"/>
              <a:gd name="connsiteX2" fmla="*/ 43165 w 78183"/>
              <a:gd name="connsiteY2" fmla="*/ 654 h 76153"/>
              <a:gd name="connsiteX3" fmla="*/ 43159 w 78183"/>
              <a:gd name="connsiteY3" fmla="*/ 658 h 76153"/>
              <a:gd name="connsiteX4" fmla="*/ 1776 w 78183"/>
              <a:gd name="connsiteY4" fmla="*/ 28578 h 76153"/>
              <a:gd name="connsiteX5" fmla="*/ 602 w 78183"/>
              <a:gd name="connsiteY5" fmla="*/ 34270 h 76153"/>
              <a:gd name="connsiteX6" fmla="*/ 26534 w 78183"/>
              <a:gd name="connsiteY6" fmla="*/ 74208 h 76153"/>
              <a:gd name="connsiteX7" fmla="*/ 32289 w 78183"/>
              <a:gd name="connsiteY7" fmla="*/ 75400 h 76153"/>
              <a:gd name="connsiteX8" fmla="*/ 32316 w 78183"/>
              <a:gd name="connsiteY8" fmla="*/ 75382 h 76153"/>
              <a:gd name="connsiteX9" fmla="*/ 75958 w 78183"/>
              <a:gd name="connsiteY9" fmla="*/ 48275 h 76153"/>
              <a:gd name="connsiteX10" fmla="*/ 77618 w 78183"/>
              <a:gd name="connsiteY10" fmla="*/ 42637 h 76153"/>
              <a:gd name="connsiteX11" fmla="*/ 77223 w 78183"/>
              <a:gd name="connsiteY11" fmla="*/ 42041 h 76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83" h="76153">
                <a:moveTo>
                  <a:pt x="77223" y="42041"/>
                </a:moveTo>
                <a:lnTo>
                  <a:pt x="48942" y="1742"/>
                </a:lnTo>
                <a:cubicBezTo>
                  <a:pt x="47647" y="-153"/>
                  <a:pt x="45061" y="-641"/>
                  <a:pt x="43165" y="654"/>
                </a:cubicBezTo>
                <a:cubicBezTo>
                  <a:pt x="43163" y="655"/>
                  <a:pt x="43161" y="657"/>
                  <a:pt x="43159" y="658"/>
                </a:cubicBezTo>
                <a:lnTo>
                  <a:pt x="1776" y="28578"/>
                </a:lnTo>
                <a:cubicBezTo>
                  <a:pt x="-98" y="29841"/>
                  <a:pt x="-619" y="32369"/>
                  <a:pt x="602" y="34270"/>
                </a:cubicBezTo>
                <a:lnTo>
                  <a:pt x="26534" y="74208"/>
                </a:lnTo>
                <a:cubicBezTo>
                  <a:pt x="27794" y="76126"/>
                  <a:pt x="30371" y="76661"/>
                  <a:pt x="32289" y="75400"/>
                </a:cubicBezTo>
                <a:cubicBezTo>
                  <a:pt x="32298" y="75394"/>
                  <a:pt x="32308" y="75389"/>
                  <a:pt x="32316" y="75382"/>
                </a:cubicBezTo>
                <a:lnTo>
                  <a:pt x="75958" y="48275"/>
                </a:lnTo>
                <a:cubicBezTo>
                  <a:pt x="77974" y="47177"/>
                  <a:pt x="78716" y="44652"/>
                  <a:pt x="77618" y="42637"/>
                </a:cubicBezTo>
                <a:cubicBezTo>
                  <a:pt x="77504" y="42427"/>
                  <a:pt x="77371" y="42228"/>
                  <a:pt x="77223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4" name="任意多边形: 形状 683">
            <a:extLst>
              <a:ext uri="{FF2B5EF4-FFF2-40B4-BE49-F238E27FC236}">
                <a16:creationId xmlns:a16="http://schemas.microsoft.com/office/drawing/2014/main" id="{DEB1CDB8-810B-6CB6-0124-217B3F6E7C4B}"/>
              </a:ext>
            </a:extLst>
          </p:cNvPr>
          <p:cNvSpPr/>
          <p:nvPr/>
        </p:nvSpPr>
        <p:spPr>
          <a:xfrm>
            <a:off x="11169254" y="3143294"/>
            <a:ext cx="77948" cy="76046"/>
          </a:xfrm>
          <a:custGeom>
            <a:avLst/>
            <a:gdLst>
              <a:gd name="connsiteX0" fmla="*/ 76869 w 77948"/>
              <a:gd name="connsiteY0" fmla="*/ 42034 h 76046"/>
              <a:gd name="connsiteX1" fmla="*/ 48587 w 77948"/>
              <a:gd name="connsiteY1" fmla="*/ 1736 h 76046"/>
              <a:gd name="connsiteX2" fmla="*/ 42947 w 77948"/>
              <a:gd name="connsiteY2" fmla="*/ 616 h 76046"/>
              <a:gd name="connsiteX3" fmla="*/ 42895 w 77948"/>
              <a:gd name="connsiteY3" fmla="*/ 651 h 76046"/>
              <a:gd name="connsiteX4" fmla="*/ 1783 w 77948"/>
              <a:gd name="connsiteY4" fmla="*/ 28481 h 76046"/>
              <a:gd name="connsiteX5" fmla="*/ 609 w 77948"/>
              <a:gd name="connsiteY5" fmla="*/ 34264 h 76046"/>
              <a:gd name="connsiteX6" fmla="*/ 26541 w 77948"/>
              <a:gd name="connsiteY6" fmla="*/ 74111 h 76046"/>
              <a:gd name="connsiteX7" fmla="*/ 32233 w 77948"/>
              <a:gd name="connsiteY7" fmla="*/ 75376 h 76046"/>
              <a:gd name="connsiteX8" fmla="*/ 75966 w 77948"/>
              <a:gd name="connsiteY8" fmla="*/ 48269 h 76046"/>
              <a:gd name="connsiteX9" fmla="*/ 77240 w 77948"/>
              <a:gd name="connsiteY9" fmla="*/ 42531 h 76046"/>
              <a:gd name="connsiteX10" fmla="*/ 76869 w 77948"/>
              <a:gd name="connsiteY10" fmla="*/ 42034 h 7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948" h="76046">
                <a:moveTo>
                  <a:pt x="76869" y="42034"/>
                </a:moveTo>
                <a:lnTo>
                  <a:pt x="48587" y="1736"/>
                </a:lnTo>
                <a:cubicBezTo>
                  <a:pt x="47339" y="-131"/>
                  <a:pt x="44814" y="-632"/>
                  <a:pt x="42947" y="616"/>
                </a:cubicBezTo>
                <a:cubicBezTo>
                  <a:pt x="42930" y="628"/>
                  <a:pt x="42913" y="639"/>
                  <a:pt x="42895" y="651"/>
                </a:cubicBezTo>
                <a:lnTo>
                  <a:pt x="1783" y="28481"/>
                </a:lnTo>
                <a:cubicBezTo>
                  <a:pt x="-102" y="29777"/>
                  <a:pt x="-622" y="32335"/>
                  <a:pt x="609" y="34264"/>
                </a:cubicBezTo>
                <a:lnTo>
                  <a:pt x="26541" y="74111"/>
                </a:lnTo>
                <a:cubicBezTo>
                  <a:pt x="27803" y="75974"/>
                  <a:pt x="30300" y="76529"/>
                  <a:pt x="32233" y="75376"/>
                </a:cubicBezTo>
                <a:lnTo>
                  <a:pt x="75966" y="48269"/>
                </a:lnTo>
                <a:cubicBezTo>
                  <a:pt x="77902" y="47036"/>
                  <a:pt x="78473" y="44467"/>
                  <a:pt x="77240" y="42531"/>
                </a:cubicBezTo>
                <a:cubicBezTo>
                  <a:pt x="77129" y="42356"/>
                  <a:pt x="77005" y="42191"/>
                  <a:pt x="76869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5" name="任意多边形: 形状 684">
            <a:extLst>
              <a:ext uri="{FF2B5EF4-FFF2-40B4-BE49-F238E27FC236}">
                <a16:creationId xmlns:a16="http://schemas.microsoft.com/office/drawing/2014/main" id="{612EE75D-EAD2-82F1-37D6-833252743343}"/>
              </a:ext>
            </a:extLst>
          </p:cNvPr>
          <p:cNvSpPr/>
          <p:nvPr/>
        </p:nvSpPr>
        <p:spPr>
          <a:xfrm>
            <a:off x="11105192" y="3187476"/>
            <a:ext cx="78128" cy="76081"/>
          </a:xfrm>
          <a:custGeom>
            <a:avLst/>
            <a:gdLst>
              <a:gd name="connsiteX0" fmla="*/ 77140 w 78128"/>
              <a:gd name="connsiteY0" fmla="*/ 42036 h 76081"/>
              <a:gd name="connsiteX1" fmla="*/ 48859 w 78128"/>
              <a:gd name="connsiteY1" fmla="*/ 1647 h 76081"/>
              <a:gd name="connsiteX2" fmla="*/ 43076 w 78128"/>
              <a:gd name="connsiteY2" fmla="*/ 653 h 76081"/>
              <a:gd name="connsiteX3" fmla="*/ 1783 w 78128"/>
              <a:gd name="connsiteY3" fmla="*/ 28483 h 76081"/>
              <a:gd name="connsiteX4" fmla="*/ 609 w 78128"/>
              <a:gd name="connsiteY4" fmla="*/ 34266 h 76081"/>
              <a:gd name="connsiteX5" fmla="*/ 26541 w 78128"/>
              <a:gd name="connsiteY5" fmla="*/ 74113 h 76081"/>
              <a:gd name="connsiteX6" fmla="*/ 32234 w 78128"/>
              <a:gd name="connsiteY6" fmla="*/ 75378 h 76081"/>
              <a:gd name="connsiteX7" fmla="*/ 75966 w 78128"/>
              <a:gd name="connsiteY7" fmla="*/ 48271 h 76081"/>
              <a:gd name="connsiteX8" fmla="*/ 77528 w 78128"/>
              <a:gd name="connsiteY8" fmla="*/ 42604 h 76081"/>
              <a:gd name="connsiteX9" fmla="*/ 77140 w 78128"/>
              <a:gd name="connsiteY9" fmla="*/ 42036 h 76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28" h="76081">
                <a:moveTo>
                  <a:pt x="77140" y="42036"/>
                </a:moveTo>
                <a:lnTo>
                  <a:pt x="48859" y="1647"/>
                </a:lnTo>
                <a:cubicBezTo>
                  <a:pt x="47507" y="-177"/>
                  <a:pt x="44959" y="-614"/>
                  <a:pt x="43076" y="653"/>
                </a:cubicBezTo>
                <a:lnTo>
                  <a:pt x="1783" y="28483"/>
                </a:lnTo>
                <a:cubicBezTo>
                  <a:pt x="-102" y="29779"/>
                  <a:pt x="-622" y="32336"/>
                  <a:pt x="609" y="34266"/>
                </a:cubicBezTo>
                <a:lnTo>
                  <a:pt x="26541" y="74113"/>
                </a:lnTo>
                <a:cubicBezTo>
                  <a:pt x="27775" y="76018"/>
                  <a:pt x="30309" y="76581"/>
                  <a:pt x="32234" y="75378"/>
                </a:cubicBezTo>
                <a:lnTo>
                  <a:pt x="75966" y="48271"/>
                </a:lnTo>
                <a:cubicBezTo>
                  <a:pt x="77962" y="47137"/>
                  <a:pt x="78661" y="44601"/>
                  <a:pt x="77528" y="42604"/>
                </a:cubicBezTo>
                <a:cubicBezTo>
                  <a:pt x="77414" y="42405"/>
                  <a:pt x="77285" y="42215"/>
                  <a:pt x="77140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6" name="任意多边形: 形状 685">
            <a:extLst>
              <a:ext uri="{FF2B5EF4-FFF2-40B4-BE49-F238E27FC236}">
                <a16:creationId xmlns:a16="http://schemas.microsoft.com/office/drawing/2014/main" id="{77469F89-93F7-1A58-D531-628DFD23F5AE}"/>
              </a:ext>
            </a:extLst>
          </p:cNvPr>
          <p:cNvSpPr/>
          <p:nvPr/>
        </p:nvSpPr>
        <p:spPr>
          <a:xfrm>
            <a:off x="11043361" y="3230209"/>
            <a:ext cx="78111" cy="76147"/>
          </a:xfrm>
          <a:custGeom>
            <a:avLst/>
            <a:gdLst>
              <a:gd name="connsiteX0" fmla="*/ 77167 w 78111"/>
              <a:gd name="connsiteY0" fmla="*/ 42041 h 76147"/>
              <a:gd name="connsiteX1" fmla="*/ 48886 w 78111"/>
              <a:gd name="connsiteY1" fmla="*/ 1742 h 76147"/>
              <a:gd name="connsiteX2" fmla="*/ 43110 w 78111"/>
              <a:gd name="connsiteY2" fmla="*/ 654 h 76147"/>
              <a:gd name="connsiteX3" fmla="*/ 43104 w 78111"/>
              <a:gd name="connsiteY3" fmla="*/ 658 h 76147"/>
              <a:gd name="connsiteX4" fmla="*/ 1811 w 78111"/>
              <a:gd name="connsiteY4" fmla="*/ 28578 h 76147"/>
              <a:gd name="connsiteX5" fmla="*/ 588 w 78111"/>
              <a:gd name="connsiteY5" fmla="*/ 34197 h 76147"/>
              <a:gd name="connsiteX6" fmla="*/ 636 w 78111"/>
              <a:gd name="connsiteY6" fmla="*/ 34270 h 76147"/>
              <a:gd name="connsiteX7" fmla="*/ 26568 w 78111"/>
              <a:gd name="connsiteY7" fmla="*/ 74208 h 76147"/>
              <a:gd name="connsiteX8" fmla="*/ 32187 w 78111"/>
              <a:gd name="connsiteY8" fmla="*/ 75431 h 76147"/>
              <a:gd name="connsiteX9" fmla="*/ 32261 w 78111"/>
              <a:gd name="connsiteY9" fmla="*/ 75382 h 76147"/>
              <a:gd name="connsiteX10" fmla="*/ 75993 w 78111"/>
              <a:gd name="connsiteY10" fmla="*/ 48275 h 76147"/>
              <a:gd name="connsiteX11" fmla="*/ 77446 w 78111"/>
              <a:gd name="connsiteY11" fmla="*/ 42448 h 76147"/>
              <a:gd name="connsiteX12" fmla="*/ 77168 w 78111"/>
              <a:gd name="connsiteY12" fmla="*/ 42041 h 7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11" h="76147">
                <a:moveTo>
                  <a:pt x="77167" y="42041"/>
                </a:moveTo>
                <a:lnTo>
                  <a:pt x="48886" y="1742"/>
                </a:lnTo>
                <a:cubicBezTo>
                  <a:pt x="47592" y="-153"/>
                  <a:pt x="45006" y="-641"/>
                  <a:pt x="43110" y="654"/>
                </a:cubicBezTo>
                <a:cubicBezTo>
                  <a:pt x="43108" y="655"/>
                  <a:pt x="43106" y="657"/>
                  <a:pt x="43104" y="658"/>
                </a:cubicBezTo>
                <a:lnTo>
                  <a:pt x="1811" y="28578"/>
                </a:lnTo>
                <a:cubicBezTo>
                  <a:pt x="-78" y="29792"/>
                  <a:pt x="-626" y="32307"/>
                  <a:pt x="588" y="34197"/>
                </a:cubicBezTo>
                <a:cubicBezTo>
                  <a:pt x="604" y="34221"/>
                  <a:pt x="620" y="34246"/>
                  <a:pt x="636" y="34270"/>
                </a:cubicBezTo>
                <a:lnTo>
                  <a:pt x="26568" y="74208"/>
                </a:lnTo>
                <a:cubicBezTo>
                  <a:pt x="27782" y="76097"/>
                  <a:pt x="30297" y="76645"/>
                  <a:pt x="32187" y="75431"/>
                </a:cubicBezTo>
                <a:cubicBezTo>
                  <a:pt x="32212" y="75415"/>
                  <a:pt x="32237" y="75399"/>
                  <a:pt x="32261" y="75382"/>
                </a:cubicBezTo>
                <a:lnTo>
                  <a:pt x="75993" y="48275"/>
                </a:lnTo>
                <a:cubicBezTo>
                  <a:pt x="78003" y="47067"/>
                  <a:pt x="78654" y="44458"/>
                  <a:pt x="77446" y="42448"/>
                </a:cubicBezTo>
                <a:cubicBezTo>
                  <a:pt x="77361" y="42307"/>
                  <a:pt x="77268" y="42171"/>
                  <a:pt x="77168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7" name="任意多边形: 形状 686">
            <a:extLst>
              <a:ext uri="{FF2B5EF4-FFF2-40B4-BE49-F238E27FC236}">
                <a16:creationId xmlns:a16="http://schemas.microsoft.com/office/drawing/2014/main" id="{8699985E-348A-6E40-DB83-6B3B44FEE5B9}"/>
              </a:ext>
            </a:extLst>
          </p:cNvPr>
          <p:cNvSpPr/>
          <p:nvPr/>
        </p:nvSpPr>
        <p:spPr>
          <a:xfrm>
            <a:off x="11023872" y="3334214"/>
            <a:ext cx="78240" cy="76048"/>
          </a:xfrm>
          <a:custGeom>
            <a:avLst/>
            <a:gdLst>
              <a:gd name="connsiteX0" fmla="*/ 77231 w 78240"/>
              <a:gd name="connsiteY0" fmla="*/ 42036 h 76048"/>
              <a:gd name="connsiteX1" fmla="*/ 48949 w 78240"/>
              <a:gd name="connsiteY1" fmla="*/ 1647 h 76048"/>
              <a:gd name="connsiteX2" fmla="*/ 43166 w 78240"/>
              <a:gd name="connsiteY2" fmla="*/ 653 h 76048"/>
              <a:gd name="connsiteX3" fmla="*/ 1783 w 78240"/>
              <a:gd name="connsiteY3" fmla="*/ 28483 h 76048"/>
              <a:gd name="connsiteX4" fmla="*/ 609 w 78240"/>
              <a:gd name="connsiteY4" fmla="*/ 34266 h 76048"/>
              <a:gd name="connsiteX5" fmla="*/ 26541 w 78240"/>
              <a:gd name="connsiteY5" fmla="*/ 74112 h 76048"/>
              <a:gd name="connsiteX6" fmla="*/ 32234 w 78240"/>
              <a:gd name="connsiteY6" fmla="*/ 75378 h 76048"/>
              <a:gd name="connsiteX7" fmla="*/ 75966 w 78240"/>
              <a:gd name="connsiteY7" fmla="*/ 48271 h 76048"/>
              <a:gd name="connsiteX8" fmla="*/ 77737 w 78240"/>
              <a:gd name="connsiteY8" fmla="*/ 42800 h 76048"/>
              <a:gd name="connsiteX9" fmla="*/ 77231 w 78240"/>
              <a:gd name="connsiteY9" fmla="*/ 42036 h 7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40" h="76048">
                <a:moveTo>
                  <a:pt x="77231" y="42036"/>
                </a:moveTo>
                <a:lnTo>
                  <a:pt x="48949" y="1647"/>
                </a:lnTo>
                <a:cubicBezTo>
                  <a:pt x="47597" y="-177"/>
                  <a:pt x="45050" y="-614"/>
                  <a:pt x="43166" y="653"/>
                </a:cubicBezTo>
                <a:lnTo>
                  <a:pt x="1783" y="28483"/>
                </a:lnTo>
                <a:cubicBezTo>
                  <a:pt x="-102" y="29779"/>
                  <a:pt x="-622" y="32336"/>
                  <a:pt x="609" y="34266"/>
                </a:cubicBezTo>
                <a:lnTo>
                  <a:pt x="26541" y="74112"/>
                </a:lnTo>
                <a:cubicBezTo>
                  <a:pt x="27804" y="75976"/>
                  <a:pt x="30301" y="76531"/>
                  <a:pt x="32234" y="75378"/>
                </a:cubicBezTo>
                <a:lnTo>
                  <a:pt x="75966" y="48271"/>
                </a:lnTo>
                <a:cubicBezTo>
                  <a:pt x="77965" y="47249"/>
                  <a:pt x="78758" y="44800"/>
                  <a:pt x="77737" y="42800"/>
                </a:cubicBezTo>
                <a:cubicBezTo>
                  <a:pt x="77597" y="42527"/>
                  <a:pt x="77428" y="42271"/>
                  <a:pt x="77231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8" name="任意多边形: 形状 687">
            <a:extLst>
              <a:ext uri="{FF2B5EF4-FFF2-40B4-BE49-F238E27FC236}">
                <a16:creationId xmlns:a16="http://schemas.microsoft.com/office/drawing/2014/main" id="{7338F3E4-C6A4-E2CA-707D-0C8CCA0DA4DF}"/>
              </a:ext>
            </a:extLst>
          </p:cNvPr>
          <p:cNvSpPr/>
          <p:nvPr/>
        </p:nvSpPr>
        <p:spPr>
          <a:xfrm>
            <a:off x="10962076" y="3376947"/>
            <a:ext cx="78233" cy="76126"/>
          </a:xfrm>
          <a:custGeom>
            <a:avLst/>
            <a:gdLst>
              <a:gd name="connsiteX0" fmla="*/ 77223 w 78233"/>
              <a:gd name="connsiteY0" fmla="*/ 42041 h 76126"/>
              <a:gd name="connsiteX1" fmla="*/ 48942 w 78233"/>
              <a:gd name="connsiteY1" fmla="*/ 1742 h 76126"/>
              <a:gd name="connsiteX2" fmla="*/ 43165 w 78233"/>
              <a:gd name="connsiteY2" fmla="*/ 654 h 76126"/>
              <a:gd name="connsiteX3" fmla="*/ 43159 w 78233"/>
              <a:gd name="connsiteY3" fmla="*/ 658 h 76126"/>
              <a:gd name="connsiteX4" fmla="*/ 1776 w 78233"/>
              <a:gd name="connsiteY4" fmla="*/ 28578 h 76126"/>
              <a:gd name="connsiteX5" fmla="*/ 602 w 78233"/>
              <a:gd name="connsiteY5" fmla="*/ 34270 h 76126"/>
              <a:gd name="connsiteX6" fmla="*/ 26534 w 78233"/>
              <a:gd name="connsiteY6" fmla="*/ 74117 h 76126"/>
              <a:gd name="connsiteX7" fmla="*/ 32267 w 78233"/>
              <a:gd name="connsiteY7" fmla="*/ 75414 h 76126"/>
              <a:gd name="connsiteX8" fmla="*/ 32316 w 78233"/>
              <a:gd name="connsiteY8" fmla="*/ 75382 h 76126"/>
              <a:gd name="connsiteX9" fmla="*/ 75958 w 78233"/>
              <a:gd name="connsiteY9" fmla="*/ 48275 h 76126"/>
              <a:gd name="connsiteX10" fmla="*/ 77730 w 78233"/>
              <a:gd name="connsiteY10" fmla="*/ 42805 h 76126"/>
              <a:gd name="connsiteX11" fmla="*/ 77224 w 78233"/>
              <a:gd name="connsiteY11" fmla="*/ 42041 h 7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233" h="76126">
                <a:moveTo>
                  <a:pt x="77223" y="42041"/>
                </a:moveTo>
                <a:lnTo>
                  <a:pt x="48942" y="1742"/>
                </a:lnTo>
                <a:cubicBezTo>
                  <a:pt x="47647" y="-153"/>
                  <a:pt x="45061" y="-641"/>
                  <a:pt x="43165" y="654"/>
                </a:cubicBezTo>
                <a:cubicBezTo>
                  <a:pt x="43163" y="655"/>
                  <a:pt x="43161" y="657"/>
                  <a:pt x="43159" y="658"/>
                </a:cubicBezTo>
                <a:lnTo>
                  <a:pt x="1776" y="28578"/>
                </a:lnTo>
                <a:cubicBezTo>
                  <a:pt x="-98" y="29841"/>
                  <a:pt x="-619" y="32369"/>
                  <a:pt x="602" y="34270"/>
                </a:cubicBezTo>
                <a:lnTo>
                  <a:pt x="26534" y="74117"/>
                </a:lnTo>
                <a:cubicBezTo>
                  <a:pt x="27758" y="76059"/>
                  <a:pt x="30326" y="76639"/>
                  <a:pt x="32267" y="75414"/>
                </a:cubicBezTo>
                <a:cubicBezTo>
                  <a:pt x="32283" y="75404"/>
                  <a:pt x="32300" y="75393"/>
                  <a:pt x="32316" y="75382"/>
                </a:cubicBezTo>
                <a:lnTo>
                  <a:pt x="75958" y="48275"/>
                </a:lnTo>
                <a:cubicBezTo>
                  <a:pt x="77958" y="47254"/>
                  <a:pt x="78751" y="44805"/>
                  <a:pt x="77730" y="42805"/>
                </a:cubicBezTo>
                <a:cubicBezTo>
                  <a:pt x="77590" y="42532"/>
                  <a:pt x="77420" y="42276"/>
                  <a:pt x="77224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9" name="任意多边形: 形状 688">
            <a:extLst>
              <a:ext uri="{FF2B5EF4-FFF2-40B4-BE49-F238E27FC236}">
                <a16:creationId xmlns:a16="http://schemas.microsoft.com/office/drawing/2014/main" id="{9DA5FD74-DB66-1276-0ABB-E15A38ACAB3F}"/>
              </a:ext>
            </a:extLst>
          </p:cNvPr>
          <p:cNvSpPr/>
          <p:nvPr/>
        </p:nvSpPr>
        <p:spPr>
          <a:xfrm>
            <a:off x="11060226" y="3122722"/>
            <a:ext cx="77005" cy="75031"/>
          </a:xfrm>
          <a:custGeom>
            <a:avLst/>
            <a:gdLst>
              <a:gd name="connsiteX0" fmla="*/ 76025 w 77005"/>
              <a:gd name="connsiteY0" fmla="*/ 40288 h 75031"/>
              <a:gd name="connsiteX1" fmla="*/ 49370 w 77005"/>
              <a:gd name="connsiteY1" fmla="*/ 2249 h 75031"/>
              <a:gd name="connsiteX2" fmla="*/ 41690 w 77005"/>
              <a:gd name="connsiteY2" fmla="*/ 893 h 75031"/>
              <a:gd name="connsiteX3" fmla="*/ 2384 w 77005"/>
              <a:gd name="connsiteY3" fmla="*/ 27187 h 75031"/>
              <a:gd name="connsiteX4" fmla="*/ 849 w 77005"/>
              <a:gd name="connsiteY4" fmla="*/ 34867 h 75031"/>
              <a:gd name="connsiteX5" fmla="*/ 25245 w 77005"/>
              <a:gd name="connsiteY5" fmla="*/ 72455 h 75031"/>
              <a:gd name="connsiteX6" fmla="*/ 32925 w 77005"/>
              <a:gd name="connsiteY6" fmla="*/ 74081 h 75031"/>
              <a:gd name="connsiteX7" fmla="*/ 74127 w 77005"/>
              <a:gd name="connsiteY7" fmla="*/ 48149 h 75031"/>
              <a:gd name="connsiteX8" fmla="*/ 76244 w 77005"/>
              <a:gd name="connsiteY8" fmla="*/ 40648 h 75031"/>
              <a:gd name="connsiteX9" fmla="*/ 76025 w 77005"/>
              <a:gd name="connsiteY9" fmla="*/ 40288 h 7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005" h="75031">
                <a:moveTo>
                  <a:pt x="76025" y="40288"/>
                </a:moveTo>
                <a:lnTo>
                  <a:pt x="49370" y="2249"/>
                </a:lnTo>
                <a:cubicBezTo>
                  <a:pt x="47596" y="-204"/>
                  <a:pt x="44195" y="-804"/>
                  <a:pt x="41690" y="893"/>
                </a:cubicBezTo>
                <a:lnTo>
                  <a:pt x="2384" y="27187"/>
                </a:lnTo>
                <a:cubicBezTo>
                  <a:pt x="-129" y="28904"/>
                  <a:pt x="-811" y="32315"/>
                  <a:pt x="849" y="34867"/>
                </a:cubicBezTo>
                <a:lnTo>
                  <a:pt x="25245" y="72455"/>
                </a:lnTo>
                <a:cubicBezTo>
                  <a:pt x="26933" y="75000"/>
                  <a:pt x="30350" y="75724"/>
                  <a:pt x="32925" y="74081"/>
                </a:cubicBezTo>
                <a:lnTo>
                  <a:pt x="74127" y="48149"/>
                </a:lnTo>
                <a:cubicBezTo>
                  <a:pt x="76783" y="46662"/>
                  <a:pt x="77731" y="43304"/>
                  <a:pt x="76244" y="40648"/>
                </a:cubicBezTo>
                <a:cubicBezTo>
                  <a:pt x="76176" y="40525"/>
                  <a:pt x="76102" y="40405"/>
                  <a:pt x="76025" y="4028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0" name="任意多边形: 形状 689">
            <a:extLst>
              <a:ext uri="{FF2B5EF4-FFF2-40B4-BE49-F238E27FC236}">
                <a16:creationId xmlns:a16="http://schemas.microsoft.com/office/drawing/2014/main" id="{FEBC2911-FA1A-C7E1-9831-3197C38B44DD}"/>
              </a:ext>
            </a:extLst>
          </p:cNvPr>
          <p:cNvSpPr/>
          <p:nvPr/>
        </p:nvSpPr>
        <p:spPr>
          <a:xfrm>
            <a:off x="10998701" y="3165455"/>
            <a:ext cx="76800" cy="75067"/>
          </a:xfrm>
          <a:custGeom>
            <a:avLst/>
            <a:gdLst>
              <a:gd name="connsiteX0" fmla="*/ 75746 w 76800"/>
              <a:gd name="connsiteY0" fmla="*/ 40294 h 75067"/>
              <a:gd name="connsiteX1" fmla="*/ 49091 w 76800"/>
              <a:gd name="connsiteY1" fmla="*/ 2344 h 75067"/>
              <a:gd name="connsiteX2" fmla="*/ 41435 w 76800"/>
              <a:gd name="connsiteY2" fmla="*/ 882 h 75067"/>
              <a:gd name="connsiteX3" fmla="*/ 41411 w 76800"/>
              <a:gd name="connsiteY3" fmla="*/ 899 h 75067"/>
              <a:gd name="connsiteX4" fmla="*/ 2378 w 76800"/>
              <a:gd name="connsiteY4" fmla="*/ 27282 h 75067"/>
              <a:gd name="connsiteX5" fmla="*/ 842 w 76800"/>
              <a:gd name="connsiteY5" fmla="*/ 34872 h 75067"/>
              <a:gd name="connsiteX6" fmla="*/ 25237 w 76800"/>
              <a:gd name="connsiteY6" fmla="*/ 72460 h 75067"/>
              <a:gd name="connsiteX7" fmla="*/ 32917 w 76800"/>
              <a:gd name="connsiteY7" fmla="*/ 74177 h 75067"/>
              <a:gd name="connsiteX8" fmla="*/ 74211 w 76800"/>
              <a:gd name="connsiteY8" fmla="*/ 48245 h 75067"/>
              <a:gd name="connsiteX9" fmla="*/ 75784 w 76800"/>
              <a:gd name="connsiteY9" fmla="*/ 40350 h 75067"/>
              <a:gd name="connsiteX10" fmla="*/ 75746 w 76800"/>
              <a:gd name="connsiteY10" fmla="*/ 40294 h 75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800" h="75067">
                <a:moveTo>
                  <a:pt x="75746" y="40294"/>
                </a:moveTo>
                <a:lnTo>
                  <a:pt x="49091" y="2344"/>
                </a:lnTo>
                <a:cubicBezTo>
                  <a:pt x="47381" y="-174"/>
                  <a:pt x="43953" y="-828"/>
                  <a:pt x="41435" y="882"/>
                </a:cubicBezTo>
                <a:cubicBezTo>
                  <a:pt x="41427" y="888"/>
                  <a:pt x="41419" y="893"/>
                  <a:pt x="41411" y="899"/>
                </a:cubicBezTo>
                <a:lnTo>
                  <a:pt x="2378" y="27282"/>
                </a:lnTo>
                <a:cubicBezTo>
                  <a:pt x="-124" y="28966"/>
                  <a:pt x="-809" y="32348"/>
                  <a:pt x="842" y="34872"/>
                </a:cubicBezTo>
                <a:lnTo>
                  <a:pt x="25237" y="72460"/>
                </a:lnTo>
                <a:cubicBezTo>
                  <a:pt x="26926" y="74995"/>
                  <a:pt x="30310" y="75751"/>
                  <a:pt x="32917" y="74177"/>
                </a:cubicBezTo>
                <a:lnTo>
                  <a:pt x="74211" y="48245"/>
                </a:lnTo>
                <a:cubicBezTo>
                  <a:pt x="76825" y="46499"/>
                  <a:pt x="77530" y="42965"/>
                  <a:pt x="75784" y="40350"/>
                </a:cubicBezTo>
                <a:cubicBezTo>
                  <a:pt x="75772" y="40331"/>
                  <a:pt x="75759" y="40312"/>
                  <a:pt x="75746" y="4029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1" name="任意多边形: 形状 690">
            <a:extLst>
              <a:ext uri="{FF2B5EF4-FFF2-40B4-BE49-F238E27FC236}">
                <a16:creationId xmlns:a16="http://schemas.microsoft.com/office/drawing/2014/main" id="{058EE2F1-380F-40B2-8DF3-7B73ED5E8743}"/>
              </a:ext>
            </a:extLst>
          </p:cNvPr>
          <p:cNvSpPr/>
          <p:nvPr/>
        </p:nvSpPr>
        <p:spPr>
          <a:xfrm>
            <a:off x="10936439" y="3208296"/>
            <a:ext cx="77161" cy="75024"/>
          </a:xfrm>
          <a:custGeom>
            <a:avLst/>
            <a:gdLst>
              <a:gd name="connsiteX0" fmla="*/ 76205 w 77161"/>
              <a:gd name="connsiteY0" fmla="*/ 40281 h 75024"/>
              <a:gd name="connsiteX1" fmla="*/ 49098 w 77161"/>
              <a:gd name="connsiteY1" fmla="*/ 2241 h 75024"/>
              <a:gd name="connsiteX2" fmla="*/ 41508 w 77161"/>
              <a:gd name="connsiteY2" fmla="*/ 886 h 75024"/>
              <a:gd name="connsiteX3" fmla="*/ 2384 w 77161"/>
              <a:gd name="connsiteY3" fmla="*/ 27179 h 75024"/>
              <a:gd name="connsiteX4" fmla="*/ 849 w 77161"/>
              <a:gd name="connsiteY4" fmla="*/ 34860 h 75024"/>
              <a:gd name="connsiteX5" fmla="*/ 25245 w 77161"/>
              <a:gd name="connsiteY5" fmla="*/ 72448 h 75024"/>
              <a:gd name="connsiteX6" fmla="*/ 32925 w 77161"/>
              <a:gd name="connsiteY6" fmla="*/ 74074 h 75024"/>
              <a:gd name="connsiteX7" fmla="*/ 74217 w 77161"/>
              <a:gd name="connsiteY7" fmla="*/ 48142 h 75024"/>
              <a:gd name="connsiteX8" fmla="*/ 76437 w 77161"/>
              <a:gd name="connsiteY8" fmla="*/ 40670 h 75024"/>
              <a:gd name="connsiteX9" fmla="*/ 76205 w 77161"/>
              <a:gd name="connsiteY9" fmla="*/ 40281 h 7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161" h="75024">
                <a:moveTo>
                  <a:pt x="76205" y="40281"/>
                </a:moveTo>
                <a:lnTo>
                  <a:pt x="49098" y="2241"/>
                </a:lnTo>
                <a:cubicBezTo>
                  <a:pt x="47358" y="-199"/>
                  <a:pt x="43986" y="-801"/>
                  <a:pt x="41508" y="886"/>
                </a:cubicBezTo>
                <a:lnTo>
                  <a:pt x="2384" y="27179"/>
                </a:lnTo>
                <a:cubicBezTo>
                  <a:pt x="-129" y="28897"/>
                  <a:pt x="-811" y="32307"/>
                  <a:pt x="849" y="34860"/>
                </a:cubicBezTo>
                <a:lnTo>
                  <a:pt x="25245" y="72448"/>
                </a:lnTo>
                <a:cubicBezTo>
                  <a:pt x="26933" y="74993"/>
                  <a:pt x="30350" y="75716"/>
                  <a:pt x="32925" y="74074"/>
                </a:cubicBezTo>
                <a:lnTo>
                  <a:pt x="74217" y="48142"/>
                </a:lnTo>
                <a:cubicBezTo>
                  <a:pt x="76894" y="46692"/>
                  <a:pt x="77888" y="43346"/>
                  <a:pt x="76437" y="40670"/>
                </a:cubicBezTo>
                <a:cubicBezTo>
                  <a:pt x="76365" y="40537"/>
                  <a:pt x="76288" y="40408"/>
                  <a:pt x="76205" y="4028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2" name="任意多边形: 形状 691">
            <a:extLst>
              <a:ext uri="{FF2B5EF4-FFF2-40B4-BE49-F238E27FC236}">
                <a16:creationId xmlns:a16="http://schemas.microsoft.com/office/drawing/2014/main" id="{96137B3B-6539-E73F-4C1F-E666B67F318D}"/>
              </a:ext>
            </a:extLst>
          </p:cNvPr>
          <p:cNvSpPr/>
          <p:nvPr/>
        </p:nvSpPr>
        <p:spPr>
          <a:xfrm>
            <a:off x="10874576" y="3250544"/>
            <a:ext cx="78156" cy="76080"/>
          </a:xfrm>
          <a:custGeom>
            <a:avLst/>
            <a:gdLst>
              <a:gd name="connsiteX0" fmla="*/ 77168 w 78156"/>
              <a:gd name="connsiteY0" fmla="*/ 42036 h 76080"/>
              <a:gd name="connsiteX1" fmla="*/ 48886 w 78156"/>
              <a:gd name="connsiteY1" fmla="*/ 1647 h 76080"/>
              <a:gd name="connsiteX2" fmla="*/ 43103 w 78156"/>
              <a:gd name="connsiteY2" fmla="*/ 653 h 76080"/>
              <a:gd name="connsiteX3" fmla="*/ 1721 w 78156"/>
              <a:gd name="connsiteY3" fmla="*/ 28483 h 76080"/>
              <a:gd name="connsiteX4" fmla="*/ 637 w 78156"/>
              <a:gd name="connsiteY4" fmla="*/ 34266 h 76080"/>
              <a:gd name="connsiteX5" fmla="*/ 26569 w 78156"/>
              <a:gd name="connsiteY5" fmla="*/ 74112 h 76080"/>
              <a:gd name="connsiteX6" fmla="*/ 32261 w 78156"/>
              <a:gd name="connsiteY6" fmla="*/ 75378 h 76080"/>
              <a:gd name="connsiteX7" fmla="*/ 75993 w 78156"/>
              <a:gd name="connsiteY7" fmla="*/ 48271 h 76080"/>
              <a:gd name="connsiteX8" fmla="*/ 77555 w 78156"/>
              <a:gd name="connsiteY8" fmla="*/ 42604 h 76080"/>
              <a:gd name="connsiteX9" fmla="*/ 77168 w 78156"/>
              <a:gd name="connsiteY9" fmla="*/ 42036 h 7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56" h="76080">
                <a:moveTo>
                  <a:pt x="77168" y="42036"/>
                </a:moveTo>
                <a:lnTo>
                  <a:pt x="48886" y="1647"/>
                </a:lnTo>
                <a:cubicBezTo>
                  <a:pt x="47534" y="-177"/>
                  <a:pt x="44987" y="-614"/>
                  <a:pt x="43103" y="653"/>
                </a:cubicBezTo>
                <a:lnTo>
                  <a:pt x="1721" y="28483"/>
                </a:lnTo>
                <a:cubicBezTo>
                  <a:pt x="-134" y="29807"/>
                  <a:pt x="-612" y="32359"/>
                  <a:pt x="637" y="34266"/>
                </a:cubicBezTo>
                <a:lnTo>
                  <a:pt x="26569" y="74112"/>
                </a:lnTo>
                <a:cubicBezTo>
                  <a:pt x="27802" y="76018"/>
                  <a:pt x="30337" y="76581"/>
                  <a:pt x="32261" y="75378"/>
                </a:cubicBezTo>
                <a:lnTo>
                  <a:pt x="75993" y="48271"/>
                </a:lnTo>
                <a:cubicBezTo>
                  <a:pt x="77989" y="47137"/>
                  <a:pt x="78689" y="44601"/>
                  <a:pt x="77555" y="42604"/>
                </a:cubicBezTo>
                <a:cubicBezTo>
                  <a:pt x="77442" y="42405"/>
                  <a:pt x="77312" y="42215"/>
                  <a:pt x="77168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3" name="任意多边形: 形状 692">
            <a:extLst>
              <a:ext uri="{FF2B5EF4-FFF2-40B4-BE49-F238E27FC236}">
                <a16:creationId xmlns:a16="http://schemas.microsoft.com/office/drawing/2014/main" id="{F708202C-2B31-B7D6-85BD-5A6653918A84}"/>
              </a:ext>
            </a:extLst>
          </p:cNvPr>
          <p:cNvSpPr/>
          <p:nvPr/>
        </p:nvSpPr>
        <p:spPr>
          <a:xfrm>
            <a:off x="11546862" y="2837279"/>
            <a:ext cx="137725" cy="120169"/>
          </a:xfrm>
          <a:custGeom>
            <a:avLst/>
            <a:gdLst>
              <a:gd name="connsiteX0" fmla="*/ 136222 w 137725"/>
              <a:gd name="connsiteY0" fmla="*/ 38491 h 120169"/>
              <a:gd name="connsiteX1" fmla="*/ 112097 w 137725"/>
              <a:gd name="connsiteY1" fmla="*/ 3614 h 120169"/>
              <a:gd name="connsiteX2" fmla="*/ 99809 w 137725"/>
              <a:gd name="connsiteY2" fmla="*/ 1445 h 120169"/>
              <a:gd name="connsiteX3" fmla="*/ 3670 w 137725"/>
              <a:gd name="connsiteY3" fmla="*/ 68399 h 120169"/>
              <a:gd name="connsiteX4" fmla="*/ 1321 w 137725"/>
              <a:gd name="connsiteY4" fmla="*/ 80506 h 120169"/>
              <a:gd name="connsiteX5" fmla="*/ 24452 w 137725"/>
              <a:gd name="connsiteY5" fmla="*/ 116106 h 120169"/>
              <a:gd name="connsiteX6" fmla="*/ 36992 w 137725"/>
              <a:gd name="connsiteY6" fmla="*/ 118559 h 120169"/>
              <a:gd name="connsiteX7" fmla="*/ 37011 w 137725"/>
              <a:gd name="connsiteY7" fmla="*/ 118546 h 120169"/>
              <a:gd name="connsiteX8" fmla="*/ 133963 w 137725"/>
              <a:gd name="connsiteY8" fmla="*/ 50689 h 120169"/>
              <a:gd name="connsiteX9" fmla="*/ 136222 w 137725"/>
              <a:gd name="connsiteY9" fmla="*/ 38491 h 120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25" h="120169">
                <a:moveTo>
                  <a:pt x="136222" y="38491"/>
                </a:moveTo>
                <a:lnTo>
                  <a:pt x="112097" y="3614"/>
                </a:lnTo>
                <a:cubicBezTo>
                  <a:pt x="109237" y="-276"/>
                  <a:pt x="103826" y="-1231"/>
                  <a:pt x="99809" y="1445"/>
                </a:cubicBezTo>
                <a:lnTo>
                  <a:pt x="3670" y="68399"/>
                </a:lnTo>
                <a:cubicBezTo>
                  <a:pt x="-174" y="71189"/>
                  <a:pt x="-1201" y="76480"/>
                  <a:pt x="1321" y="80506"/>
                </a:cubicBezTo>
                <a:lnTo>
                  <a:pt x="24452" y="116106"/>
                </a:lnTo>
                <a:cubicBezTo>
                  <a:pt x="27238" y="120247"/>
                  <a:pt x="32852" y="121344"/>
                  <a:pt x="36992" y="118559"/>
                </a:cubicBezTo>
                <a:cubicBezTo>
                  <a:pt x="36999" y="118554"/>
                  <a:pt x="37005" y="118550"/>
                  <a:pt x="37011" y="118546"/>
                </a:cubicBezTo>
                <a:lnTo>
                  <a:pt x="133963" y="50689"/>
                </a:lnTo>
                <a:cubicBezTo>
                  <a:pt x="137829" y="47864"/>
                  <a:pt x="138820" y="42513"/>
                  <a:pt x="136222" y="3849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4" name="任意多边形: 形状 693">
            <a:extLst>
              <a:ext uri="{FF2B5EF4-FFF2-40B4-BE49-F238E27FC236}">
                <a16:creationId xmlns:a16="http://schemas.microsoft.com/office/drawing/2014/main" id="{79373B61-2F2D-BDD7-F1AE-B4E6AD94F7BB}"/>
              </a:ext>
            </a:extLst>
          </p:cNvPr>
          <p:cNvSpPr/>
          <p:nvPr/>
        </p:nvSpPr>
        <p:spPr>
          <a:xfrm>
            <a:off x="10917864" y="3269629"/>
            <a:ext cx="141504" cy="124241"/>
          </a:xfrm>
          <a:custGeom>
            <a:avLst/>
            <a:gdLst>
              <a:gd name="connsiteX0" fmla="*/ 140681 w 141504"/>
              <a:gd name="connsiteY0" fmla="*/ 44095 h 124241"/>
              <a:gd name="connsiteX1" fmla="*/ 110683 w 141504"/>
              <a:gd name="connsiteY1" fmla="*/ 1718 h 124241"/>
              <a:gd name="connsiteX2" fmla="*/ 105037 w 141504"/>
              <a:gd name="connsiteY2" fmla="*/ 628 h 124241"/>
              <a:gd name="connsiteX3" fmla="*/ 104900 w 141504"/>
              <a:gd name="connsiteY3" fmla="*/ 724 h 124241"/>
              <a:gd name="connsiteX4" fmla="*/ 1714 w 141504"/>
              <a:gd name="connsiteY4" fmla="*/ 73009 h 124241"/>
              <a:gd name="connsiteX5" fmla="*/ 629 w 141504"/>
              <a:gd name="connsiteY5" fmla="*/ 78701 h 124241"/>
              <a:gd name="connsiteX6" fmla="*/ 28911 w 141504"/>
              <a:gd name="connsiteY6" fmla="*/ 122253 h 124241"/>
              <a:gd name="connsiteX7" fmla="*/ 34652 w 141504"/>
              <a:gd name="connsiteY7" fmla="*/ 123515 h 124241"/>
              <a:gd name="connsiteX8" fmla="*/ 34784 w 141504"/>
              <a:gd name="connsiteY8" fmla="*/ 123427 h 124241"/>
              <a:gd name="connsiteX9" fmla="*/ 139687 w 141504"/>
              <a:gd name="connsiteY9" fmla="*/ 49968 h 124241"/>
              <a:gd name="connsiteX10" fmla="*/ 140681 w 141504"/>
              <a:gd name="connsiteY10" fmla="*/ 44095 h 12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1504" h="124241">
                <a:moveTo>
                  <a:pt x="140681" y="44095"/>
                </a:moveTo>
                <a:lnTo>
                  <a:pt x="110683" y="1718"/>
                </a:lnTo>
                <a:cubicBezTo>
                  <a:pt x="109425" y="-142"/>
                  <a:pt x="106897" y="-630"/>
                  <a:pt x="105037" y="628"/>
                </a:cubicBezTo>
                <a:cubicBezTo>
                  <a:pt x="104991" y="659"/>
                  <a:pt x="104945" y="691"/>
                  <a:pt x="104900" y="724"/>
                </a:cubicBezTo>
                <a:lnTo>
                  <a:pt x="1714" y="73009"/>
                </a:lnTo>
                <a:cubicBezTo>
                  <a:pt x="-129" y="74300"/>
                  <a:pt x="-610" y="76823"/>
                  <a:pt x="629" y="78701"/>
                </a:cubicBezTo>
                <a:lnTo>
                  <a:pt x="28911" y="122253"/>
                </a:lnTo>
                <a:cubicBezTo>
                  <a:pt x="30147" y="124187"/>
                  <a:pt x="32718" y="124752"/>
                  <a:pt x="34652" y="123515"/>
                </a:cubicBezTo>
                <a:cubicBezTo>
                  <a:pt x="34696" y="123487"/>
                  <a:pt x="34741" y="123458"/>
                  <a:pt x="34784" y="123427"/>
                </a:cubicBezTo>
                <a:lnTo>
                  <a:pt x="139687" y="49968"/>
                </a:lnTo>
                <a:cubicBezTo>
                  <a:pt x="141566" y="48610"/>
                  <a:pt x="142008" y="45996"/>
                  <a:pt x="140681" y="44095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5" name="任意多边形: 形状 694">
            <a:extLst>
              <a:ext uri="{FF2B5EF4-FFF2-40B4-BE49-F238E27FC236}">
                <a16:creationId xmlns:a16="http://schemas.microsoft.com/office/drawing/2014/main" id="{A9827187-5F92-0773-021B-0E8740EA8CF4}"/>
              </a:ext>
            </a:extLst>
          </p:cNvPr>
          <p:cNvSpPr/>
          <p:nvPr/>
        </p:nvSpPr>
        <p:spPr>
          <a:xfrm>
            <a:off x="11123055" y="2947639"/>
            <a:ext cx="264698" cy="206155"/>
          </a:xfrm>
          <a:custGeom>
            <a:avLst/>
            <a:gdLst>
              <a:gd name="connsiteX0" fmla="*/ 263752 w 264698"/>
              <a:gd name="connsiteY0" fmla="*/ 41979 h 206155"/>
              <a:gd name="connsiteX1" fmla="*/ 236645 w 264698"/>
              <a:gd name="connsiteY1" fmla="*/ 1771 h 206155"/>
              <a:gd name="connsiteX2" fmla="*/ 230862 w 264698"/>
              <a:gd name="connsiteY2" fmla="*/ 596 h 206155"/>
              <a:gd name="connsiteX3" fmla="*/ 1811 w 264698"/>
              <a:gd name="connsiteY3" fmla="*/ 155104 h 206155"/>
              <a:gd name="connsiteX4" fmla="*/ 588 w 264698"/>
              <a:gd name="connsiteY4" fmla="*/ 160723 h 206155"/>
              <a:gd name="connsiteX5" fmla="*/ 636 w 264698"/>
              <a:gd name="connsiteY5" fmla="*/ 160797 h 206155"/>
              <a:gd name="connsiteX6" fmla="*/ 28827 w 264698"/>
              <a:gd name="connsiteY6" fmla="*/ 204167 h 206155"/>
              <a:gd name="connsiteX7" fmla="*/ 34568 w 264698"/>
              <a:gd name="connsiteY7" fmla="*/ 205430 h 206155"/>
              <a:gd name="connsiteX8" fmla="*/ 34701 w 264698"/>
              <a:gd name="connsiteY8" fmla="*/ 205342 h 206155"/>
              <a:gd name="connsiteX9" fmla="*/ 263120 w 264698"/>
              <a:gd name="connsiteY9" fmla="*/ 47762 h 206155"/>
              <a:gd name="connsiteX10" fmla="*/ 263752 w 264698"/>
              <a:gd name="connsiteY10" fmla="*/ 41979 h 20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4698" h="206155">
                <a:moveTo>
                  <a:pt x="263752" y="41979"/>
                </a:moveTo>
                <a:lnTo>
                  <a:pt x="236645" y="1771"/>
                </a:lnTo>
                <a:cubicBezTo>
                  <a:pt x="235349" y="-115"/>
                  <a:pt x="232792" y="-635"/>
                  <a:pt x="230862" y="596"/>
                </a:cubicBezTo>
                <a:lnTo>
                  <a:pt x="1811" y="155104"/>
                </a:lnTo>
                <a:cubicBezTo>
                  <a:pt x="-78" y="156318"/>
                  <a:pt x="-626" y="158833"/>
                  <a:pt x="588" y="160723"/>
                </a:cubicBezTo>
                <a:cubicBezTo>
                  <a:pt x="604" y="160748"/>
                  <a:pt x="620" y="160772"/>
                  <a:pt x="636" y="160797"/>
                </a:cubicBezTo>
                <a:lnTo>
                  <a:pt x="28827" y="204167"/>
                </a:lnTo>
                <a:cubicBezTo>
                  <a:pt x="30064" y="206101"/>
                  <a:pt x="32634" y="206667"/>
                  <a:pt x="34568" y="205430"/>
                </a:cubicBezTo>
                <a:cubicBezTo>
                  <a:pt x="34613" y="205402"/>
                  <a:pt x="34657" y="205372"/>
                  <a:pt x="34701" y="205342"/>
                </a:cubicBezTo>
                <a:lnTo>
                  <a:pt x="263120" y="47762"/>
                </a:lnTo>
                <a:cubicBezTo>
                  <a:pt x="264869" y="46327"/>
                  <a:pt x="265150" y="43757"/>
                  <a:pt x="263752" y="4197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6" name="任意多边形: 形状 695">
            <a:extLst>
              <a:ext uri="{FF2B5EF4-FFF2-40B4-BE49-F238E27FC236}">
                <a16:creationId xmlns:a16="http://schemas.microsoft.com/office/drawing/2014/main" id="{B243A4BF-BCF6-1E6E-FA3F-768504501216}"/>
              </a:ext>
            </a:extLst>
          </p:cNvPr>
          <p:cNvSpPr/>
          <p:nvPr/>
        </p:nvSpPr>
        <p:spPr>
          <a:xfrm>
            <a:off x="10889418" y="2664793"/>
            <a:ext cx="502526" cy="452670"/>
          </a:xfrm>
          <a:custGeom>
            <a:avLst/>
            <a:gdLst>
              <a:gd name="connsiteX0" fmla="*/ 498473 w 502526"/>
              <a:gd name="connsiteY0" fmla="*/ 186761 h 452670"/>
              <a:gd name="connsiteX1" fmla="*/ 376674 w 502526"/>
              <a:gd name="connsiteY1" fmla="*/ 9754 h 452670"/>
              <a:gd name="connsiteX2" fmla="*/ 345410 w 502526"/>
              <a:gd name="connsiteY2" fmla="*/ 3791 h 452670"/>
              <a:gd name="connsiteX3" fmla="*/ 9920 w 502526"/>
              <a:gd name="connsiteY3" fmla="*/ 229047 h 452670"/>
              <a:gd name="connsiteX4" fmla="*/ 3837 w 502526"/>
              <a:gd name="connsiteY4" fmla="*/ 260539 h 452670"/>
              <a:gd name="connsiteX5" fmla="*/ 3866 w 502526"/>
              <a:gd name="connsiteY5" fmla="*/ 260582 h 452670"/>
              <a:gd name="connsiteX6" fmla="*/ 128015 w 502526"/>
              <a:gd name="connsiteY6" fmla="*/ 442648 h 452670"/>
              <a:gd name="connsiteX7" fmla="*/ 159376 w 502526"/>
              <a:gd name="connsiteY7" fmla="*/ 448730 h 452670"/>
              <a:gd name="connsiteX8" fmla="*/ 159549 w 502526"/>
              <a:gd name="connsiteY8" fmla="*/ 448612 h 452670"/>
              <a:gd name="connsiteX9" fmla="*/ 492690 w 502526"/>
              <a:gd name="connsiteY9" fmla="*/ 218114 h 452670"/>
              <a:gd name="connsiteX10" fmla="*/ 498525 w 502526"/>
              <a:gd name="connsiteY10" fmla="*/ 186836 h 452670"/>
              <a:gd name="connsiteX11" fmla="*/ 498473 w 502526"/>
              <a:gd name="connsiteY11" fmla="*/ 186761 h 45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526" h="452670">
                <a:moveTo>
                  <a:pt x="498473" y="186761"/>
                </a:moveTo>
                <a:lnTo>
                  <a:pt x="376674" y="9754"/>
                </a:lnTo>
                <a:cubicBezTo>
                  <a:pt x="369660" y="-484"/>
                  <a:pt x="355701" y="-3147"/>
                  <a:pt x="345410" y="3791"/>
                </a:cubicBezTo>
                <a:lnTo>
                  <a:pt x="9920" y="229047"/>
                </a:lnTo>
                <a:cubicBezTo>
                  <a:pt x="-456" y="236064"/>
                  <a:pt x="-3180" y="250163"/>
                  <a:pt x="3837" y="260539"/>
                </a:cubicBezTo>
                <a:cubicBezTo>
                  <a:pt x="3847" y="260553"/>
                  <a:pt x="3856" y="260567"/>
                  <a:pt x="3866" y="260582"/>
                </a:cubicBezTo>
                <a:lnTo>
                  <a:pt x="128015" y="442648"/>
                </a:lnTo>
                <a:cubicBezTo>
                  <a:pt x="134995" y="452988"/>
                  <a:pt x="149037" y="455711"/>
                  <a:pt x="159376" y="448730"/>
                </a:cubicBezTo>
                <a:cubicBezTo>
                  <a:pt x="159434" y="448691"/>
                  <a:pt x="159491" y="448651"/>
                  <a:pt x="159549" y="448612"/>
                </a:cubicBezTo>
                <a:lnTo>
                  <a:pt x="492690" y="218114"/>
                </a:lnTo>
                <a:cubicBezTo>
                  <a:pt x="502938" y="211088"/>
                  <a:pt x="505551" y="197085"/>
                  <a:pt x="498525" y="186836"/>
                </a:cubicBezTo>
                <a:cubicBezTo>
                  <a:pt x="498508" y="186811"/>
                  <a:pt x="498491" y="186786"/>
                  <a:pt x="498473" y="186761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7" name="任意多边形: 形状 696">
            <a:extLst>
              <a:ext uri="{FF2B5EF4-FFF2-40B4-BE49-F238E27FC236}">
                <a16:creationId xmlns:a16="http://schemas.microsoft.com/office/drawing/2014/main" id="{5E7C80C6-C33A-1D05-7E8C-5FDA38678634}"/>
              </a:ext>
            </a:extLst>
          </p:cNvPr>
          <p:cNvSpPr/>
          <p:nvPr/>
        </p:nvSpPr>
        <p:spPr>
          <a:xfrm>
            <a:off x="10895374" y="2665912"/>
            <a:ext cx="502231" cy="452635"/>
          </a:xfrm>
          <a:custGeom>
            <a:avLst/>
            <a:gdLst>
              <a:gd name="connsiteX0" fmla="*/ 498119 w 502231"/>
              <a:gd name="connsiteY0" fmla="*/ 186726 h 452635"/>
              <a:gd name="connsiteX1" fmla="*/ 376320 w 502231"/>
              <a:gd name="connsiteY1" fmla="*/ 9720 h 452635"/>
              <a:gd name="connsiteX2" fmla="*/ 345056 w 502231"/>
              <a:gd name="connsiteY2" fmla="*/ 3756 h 452635"/>
              <a:gd name="connsiteX3" fmla="*/ 10017 w 502231"/>
              <a:gd name="connsiteY3" fmla="*/ 229194 h 452635"/>
              <a:gd name="connsiteX4" fmla="*/ 3729 w 502231"/>
              <a:gd name="connsiteY4" fmla="*/ 260514 h 452635"/>
              <a:gd name="connsiteX5" fmla="*/ 3873 w 502231"/>
              <a:gd name="connsiteY5" fmla="*/ 260728 h 452635"/>
              <a:gd name="connsiteX6" fmla="*/ 127660 w 502231"/>
              <a:gd name="connsiteY6" fmla="*/ 442614 h 452635"/>
              <a:gd name="connsiteX7" fmla="*/ 159022 w 502231"/>
              <a:gd name="connsiteY7" fmla="*/ 448695 h 452635"/>
              <a:gd name="connsiteX8" fmla="*/ 159195 w 502231"/>
              <a:gd name="connsiteY8" fmla="*/ 448577 h 452635"/>
              <a:gd name="connsiteX9" fmla="*/ 492517 w 502231"/>
              <a:gd name="connsiteY9" fmla="*/ 218080 h 452635"/>
              <a:gd name="connsiteX10" fmla="*/ 498145 w 502231"/>
              <a:gd name="connsiteY10" fmla="*/ 186764 h 452635"/>
              <a:gd name="connsiteX11" fmla="*/ 498119 w 502231"/>
              <a:gd name="connsiteY11" fmla="*/ 186726 h 45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231" h="452635">
                <a:moveTo>
                  <a:pt x="498119" y="186726"/>
                </a:moveTo>
                <a:lnTo>
                  <a:pt x="376320" y="9720"/>
                </a:lnTo>
                <a:cubicBezTo>
                  <a:pt x="369277" y="-474"/>
                  <a:pt x="355357" y="-3130"/>
                  <a:pt x="345056" y="3756"/>
                </a:cubicBezTo>
                <a:lnTo>
                  <a:pt x="10017" y="229194"/>
                </a:lnTo>
                <a:cubicBezTo>
                  <a:pt x="-368" y="236106"/>
                  <a:pt x="-3183" y="250129"/>
                  <a:pt x="3729" y="260514"/>
                </a:cubicBezTo>
                <a:cubicBezTo>
                  <a:pt x="3777" y="260586"/>
                  <a:pt x="3824" y="260657"/>
                  <a:pt x="3873" y="260728"/>
                </a:cubicBezTo>
                <a:lnTo>
                  <a:pt x="127660" y="442614"/>
                </a:lnTo>
                <a:cubicBezTo>
                  <a:pt x="134641" y="452954"/>
                  <a:pt x="148683" y="455676"/>
                  <a:pt x="159022" y="448695"/>
                </a:cubicBezTo>
                <a:cubicBezTo>
                  <a:pt x="159080" y="448656"/>
                  <a:pt x="159137" y="448617"/>
                  <a:pt x="159195" y="448577"/>
                </a:cubicBezTo>
                <a:lnTo>
                  <a:pt x="492517" y="218080"/>
                </a:lnTo>
                <a:cubicBezTo>
                  <a:pt x="502719" y="210986"/>
                  <a:pt x="505239" y="196966"/>
                  <a:pt x="498145" y="186764"/>
                </a:cubicBezTo>
                <a:cubicBezTo>
                  <a:pt x="498136" y="186752"/>
                  <a:pt x="498128" y="186739"/>
                  <a:pt x="498119" y="186726"/>
                </a:cubicBezTo>
                <a:close/>
              </a:path>
            </a:pathLst>
          </a:custGeom>
          <a:solidFill>
            <a:srgbClr val="939498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8" name="任意多边形: 形状 697">
            <a:extLst>
              <a:ext uri="{FF2B5EF4-FFF2-40B4-BE49-F238E27FC236}">
                <a16:creationId xmlns:a16="http://schemas.microsoft.com/office/drawing/2014/main" id="{D9124E6C-B93C-9EE8-7256-8F301295445D}"/>
              </a:ext>
            </a:extLst>
          </p:cNvPr>
          <p:cNvSpPr/>
          <p:nvPr/>
        </p:nvSpPr>
        <p:spPr>
          <a:xfrm>
            <a:off x="11061584" y="3052576"/>
            <a:ext cx="1094045" cy="661643"/>
          </a:xfrm>
          <a:custGeom>
            <a:avLst/>
            <a:gdLst>
              <a:gd name="connsiteX0" fmla="*/ 1087193 w 1094045"/>
              <a:gd name="connsiteY0" fmla="*/ 86129 h 661643"/>
              <a:gd name="connsiteX1" fmla="*/ 828775 w 1094045"/>
              <a:gd name="connsiteY1" fmla="*/ -71 h 661643"/>
              <a:gd name="connsiteX2" fmla="*/ -58 w 1094045"/>
              <a:gd name="connsiteY2" fmla="*/ 575676 h 661643"/>
              <a:gd name="connsiteX3" fmla="*/ 256462 w 1094045"/>
              <a:gd name="connsiteY3" fmla="*/ 659255 h 661643"/>
              <a:gd name="connsiteX4" fmla="*/ 297936 w 1094045"/>
              <a:gd name="connsiteY4" fmla="*/ 653111 h 661643"/>
              <a:gd name="connsiteX5" fmla="*/ 1089542 w 1094045"/>
              <a:gd name="connsiteY5" fmla="*/ 102664 h 661643"/>
              <a:gd name="connsiteX6" fmla="*/ 1092732 w 1094045"/>
              <a:gd name="connsiteY6" fmla="*/ 90290 h 661643"/>
              <a:gd name="connsiteX7" fmla="*/ 1087192 w 1094045"/>
              <a:gd name="connsiteY7" fmla="*/ 86129 h 661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4045" h="661643">
                <a:moveTo>
                  <a:pt x="1087193" y="86129"/>
                </a:moveTo>
                <a:lnTo>
                  <a:pt x="828775" y="-71"/>
                </a:lnTo>
                <a:lnTo>
                  <a:pt x="-58" y="575676"/>
                </a:lnTo>
                <a:lnTo>
                  <a:pt x="256462" y="659255"/>
                </a:lnTo>
                <a:cubicBezTo>
                  <a:pt x="270485" y="663831"/>
                  <a:pt x="285842" y="661555"/>
                  <a:pt x="297936" y="653111"/>
                </a:cubicBezTo>
                <a:lnTo>
                  <a:pt x="1089542" y="102664"/>
                </a:lnTo>
                <a:cubicBezTo>
                  <a:pt x="1093839" y="100128"/>
                  <a:pt x="1095268" y="94588"/>
                  <a:pt x="1092732" y="90290"/>
                </a:cubicBezTo>
                <a:cubicBezTo>
                  <a:pt x="1091512" y="88222"/>
                  <a:pt x="1089519" y="86725"/>
                  <a:pt x="1087192" y="86129"/>
                </a:cubicBez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TextBox 7"/>
          <p:cNvSpPr>
            <a:spLocks noChangeArrowheads="1"/>
          </p:cNvSpPr>
          <p:nvPr/>
        </p:nvSpPr>
        <p:spPr bwMode="auto">
          <a:xfrm>
            <a:off x="2015360" y="2539931"/>
            <a:ext cx="512263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谢谢观看</a:t>
            </a:r>
            <a:endParaRPr lang="en-US" altLang="zh-CN" sz="72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DB564C-EC39-92BA-EEA8-1028BB13758F}"/>
              </a:ext>
            </a:extLst>
          </p:cNvPr>
          <p:cNvSpPr txBox="1"/>
          <p:nvPr/>
        </p:nvSpPr>
        <p:spPr>
          <a:xfrm>
            <a:off x="2002856" y="1980628"/>
            <a:ext cx="22669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C</a:t>
            </a:r>
            <a:r>
              <a:rPr lang="zh-CN" altLang="en-US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ompetition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283E9E-58B8-FB40-8571-C5FD6B96BBF2}"/>
              </a:ext>
            </a:extLst>
          </p:cNvPr>
          <p:cNvSpPr txBox="1"/>
          <p:nvPr/>
        </p:nvSpPr>
        <p:spPr>
          <a:xfrm>
            <a:off x="1983248" y="1399279"/>
            <a:ext cx="15994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BFA6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Job</a:t>
            </a:r>
            <a:endParaRPr lang="zh-CN" altLang="en-US" sz="36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E22FF8-4DE3-6F80-791C-B6C2093D1C88}"/>
              </a:ext>
            </a:extLst>
          </p:cNvPr>
          <p:cNvSpPr txBox="1"/>
          <p:nvPr/>
        </p:nvSpPr>
        <p:spPr>
          <a:xfrm>
            <a:off x="2013238" y="3616544"/>
            <a:ext cx="26613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</a:rPr>
              <a:t>个人简介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竞聘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求职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述职报告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DC703D7-513E-6838-5E35-E2C8C489E924}"/>
              </a:ext>
            </a:extLst>
          </p:cNvPr>
          <p:cNvSpPr txBox="1"/>
          <p:nvPr/>
        </p:nvSpPr>
        <p:spPr>
          <a:xfrm>
            <a:off x="2038186" y="3953358"/>
            <a:ext cx="3789535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1D14C16-2557-5884-AF5B-34AD71ADB124}"/>
              </a:ext>
            </a:extLst>
          </p:cNvPr>
          <p:cNvGrpSpPr/>
          <p:nvPr/>
        </p:nvGrpSpPr>
        <p:grpSpPr>
          <a:xfrm>
            <a:off x="2667702" y="5031863"/>
            <a:ext cx="3192041" cy="265600"/>
            <a:chOff x="4289813" y="5868701"/>
            <a:chExt cx="1723165" cy="26560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C42128A-1CEE-BE73-20C2-D8D3CD9AD7C4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C7863430-4CA9-09E6-A016-D5E0E9427A82}"/>
                </a:ext>
              </a:extLst>
            </p:cNvPr>
            <p:cNvSpPr txBox="1"/>
            <p:nvPr/>
          </p:nvSpPr>
          <p:spPr>
            <a:xfrm>
              <a:off x="5194864" y="5872691"/>
              <a:ext cx="8181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2023.06.30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4344AEF-C807-07D7-33DC-AC4DF7DBAD87}"/>
              </a:ext>
            </a:extLst>
          </p:cNvPr>
          <p:cNvSpPr/>
          <p:nvPr/>
        </p:nvSpPr>
        <p:spPr>
          <a:xfrm>
            <a:off x="9811692" y="5964031"/>
            <a:ext cx="3927567" cy="280988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635000" cap="flat" cmpd="sng" algn="ctr">
            <a:gradFill flip="none" rotWithShape="1">
              <a:gsLst>
                <a:gs pos="0">
                  <a:srgbClr val="E5F8F6">
                    <a:alpha val="34000"/>
                  </a:srgbClr>
                </a:gs>
                <a:gs pos="74000">
                  <a:srgbClr val="00BFA6">
                    <a:alpha val="55000"/>
                  </a:srgbClr>
                </a:gs>
                <a:gs pos="100000">
                  <a:srgbClr val="E5F8F6">
                    <a:alpha val="13000"/>
                  </a:srgbClr>
                </a:gs>
              </a:gsLst>
              <a:lin ang="189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D1ACE18-16C8-58AE-1740-288B2A585658}"/>
              </a:ext>
            </a:extLst>
          </p:cNvPr>
          <p:cNvSpPr/>
          <p:nvPr/>
        </p:nvSpPr>
        <p:spPr>
          <a:xfrm rot="6231061">
            <a:off x="-2480614" y="150256"/>
            <a:ext cx="3927567" cy="280988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635000" cap="flat" cmpd="sng" algn="ctr">
            <a:gradFill flip="none" rotWithShape="1">
              <a:gsLst>
                <a:gs pos="0">
                  <a:srgbClr val="E5F8F6">
                    <a:alpha val="34000"/>
                  </a:srgbClr>
                </a:gs>
                <a:gs pos="74000">
                  <a:srgbClr val="00BFA6">
                    <a:alpha val="55000"/>
                  </a:srgbClr>
                </a:gs>
                <a:gs pos="100000">
                  <a:srgbClr val="E5F8F6">
                    <a:alpha val="13000"/>
                  </a:srgbClr>
                </a:gs>
              </a:gsLst>
              <a:lin ang="189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35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A452E4F-1552-C2F7-A81C-B320859AE411}"/>
              </a:ext>
            </a:extLst>
          </p:cNvPr>
          <p:cNvSpPr/>
          <p:nvPr/>
        </p:nvSpPr>
        <p:spPr>
          <a:xfrm>
            <a:off x="297339" y="-402174"/>
            <a:ext cx="10643582" cy="7740350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12700" cap="flat" cmpd="sng" algn="ctr">
            <a:gradFill flip="none" rotWithShape="1"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id="{B81C2558-4D4E-6351-4752-E55FD120C4BE}"/>
              </a:ext>
            </a:extLst>
          </p:cNvPr>
          <p:cNvSpPr/>
          <p:nvPr/>
        </p:nvSpPr>
        <p:spPr>
          <a:xfrm>
            <a:off x="1217382" y="318871"/>
            <a:ext cx="8803496" cy="6298258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CB5FD41-D9C5-B317-CC6B-B6C5DF5FA5EA}"/>
              </a:ext>
            </a:extLst>
          </p:cNvPr>
          <p:cNvSpPr/>
          <p:nvPr/>
        </p:nvSpPr>
        <p:spPr>
          <a:xfrm>
            <a:off x="2176009" y="1058910"/>
            <a:ext cx="6886242" cy="4818180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76200" cap="flat">
            <a:gradFill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0C27253C-099A-C6B7-70C2-A42D4DB760D5}"/>
              </a:ext>
            </a:extLst>
          </p:cNvPr>
          <p:cNvSpPr/>
          <p:nvPr/>
        </p:nvSpPr>
        <p:spPr>
          <a:xfrm>
            <a:off x="9377534" y="5568802"/>
            <a:ext cx="93337" cy="352387"/>
          </a:xfrm>
          <a:custGeom>
            <a:avLst/>
            <a:gdLst>
              <a:gd name="connsiteX0" fmla="*/ 0 w 93337"/>
              <a:gd name="connsiteY0" fmla="*/ 24125 h 352387"/>
              <a:gd name="connsiteX1" fmla="*/ 0 w 93337"/>
              <a:gd name="connsiteY1" fmla="*/ 352387 h 352387"/>
              <a:gd name="connsiteX2" fmla="*/ 93337 w 93337"/>
              <a:gd name="connsiteY2" fmla="*/ 352387 h 352387"/>
              <a:gd name="connsiteX3" fmla="*/ 75266 w 93337"/>
              <a:gd name="connsiteY3" fmla="*/ 0 h 352387"/>
              <a:gd name="connsiteX4" fmla="*/ 0 w 93337"/>
              <a:gd name="connsiteY4" fmla="*/ 24125 h 3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337" h="352387">
                <a:moveTo>
                  <a:pt x="0" y="24125"/>
                </a:moveTo>
                <a:lnTo>
                  <a:pt x="0" y="352387"/>
                </a:lnTo>
                <a:lnTo>
                  <a:pt x="93337" y="352387"/>
                </a:lnTo>
                <a:lnTo>
                  <a:pt x="75266" y="0"/>
                </a:lnTo>
                <a:lnTo>
                  <a:pt x="0" y="24125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AD5F497-DADA-64EE-320E-57BC993FD701}"/>
              </a:ext>
            </a:extLst>
          </p:cNvPr>
          <p:cNvSpPr/>
          <p:nvPr/>
        </p:nvSpPr>
        <p:spPr>
          <a:xfrm>
            <a:off x="7975484" y="5502572"/>
            <a:ext cx="93427" cy="352387"/>
          </a:xfrm>
          <a:custGeom>
            <a:avLst/>
            <a:gdLst>
              <a:gd name="connsiteX0" fmla="*/ 0 w 93427"/>
              <a:gd name="connsiteY0" fmla="*/ 24125 h 352387"/>
              <a:gd name="connsiteX1" fmla="*/ 0 w 93427"/>
              <a:gd name="connsiteY1" fmla="*/ 352387 h 352387"/>
              <a:gd name="connsiteX2" fmla="*/ 93428 w 93427"/>
              <a:gd name="connsiteY2" fmla="*/ 352387 h 352387"/>
              <a:gd name="connsiteX3" fmla="*/ 75357 w 93427"/>
              <a:gd name="connsiteY3" fmla="*/ 0 h 352387"/>
              <a:gd name="connsiteX4" fmla="*/ 0 w 93427"/>
              <a:gd name="connsiteY4" fmla="*/ 24125 h 3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427" h="352387">
                <a:moveTo>
                  <a:pt x="0" y="24125"/>
                </a:moveTo>
                <a:lnTo>
                  <a:pt x="0" y="352387"/>
                </a:lnTo>
                <a:lnTo>
                  <a:pt x="93428" y="352387"/>
                </a:lnTo>
                <a:lnTo>
                  <a:pt x="75357" y="0"/>
                </a:lnTo>
                <a:lnTo>
                  <a:pt x="0" y="24125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9B76D8CF-E38A-817E-6FE1-CD0690C56B69}"/>
              </a:ext>
            </a:extLst>
          </p:cNvPr>
          <p:cNvSpPr/>
          <p:nvPr/>
        </p:nvSpPr>
        <p:spPr>
          <a:xfrm>
            <a:off x="9485961" y="4984562"/>
            <a:ext cx="120444" cy="584330"/>
          </a:xfrm>
          <a:custGeom>
            <a:avLst/>
            <a:gdLst>
              <a:gd name="connsiteX0" fmla="*/ 60177 w 120444"/>
              <a:gd name="connsiteY0" fmla="*/ 0 h 584330"/>
              <a:gd name="connsiteX1" fmla="*/ 120444 w 120444"/>
              <a:gd name="connsiteY1" fmla="*/ 60267 h 584330"/>
              <a:gd name="connsiteX2" fmla="*/ 120444 w 120444"/>
              <a:gd name="connsiteY2" fmla="*/ 524063 h 584330"/>
              <a:gd name="connsiteX3" fmla="*/ 60177 w 120444"/>
              <a:gd name="connsiteY3" fmla="*/ 584330 h 584330"/>
              <a:gd name="connsiteX4" fmla="*/ 60267 w 120444"/>
              <a:gd name="connsiteY4" fmla="*/ 584330 h 584330"/>
              <a:gd name="connsiteX5" fmla="*/ 0 w 120444"/>
              <a:gd name="connsiteY5" fmla="*/ 524063 h 584330"/>
              <a:gd name="connsiteX6" fmla="*/ 0 w 120444"/>
              <a:gd name="connsiteY6" fmla="*/ 60267 h 584330"/>
              <a:gd name="connsiteX7" fmla="*/ 60267 w 120444"/>
              <a:gd name="connsiteY7" fmla="*/ 0 h 58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444" h="584330">
                <a:moveTo>
                  <a:pt x="60177" y="0"/>
                </a:moveTo>
                <a:cubicBezTo>
                  <a:pt x="93461" y="0"/>
                  <a:pt x="120444" y="26982"/>
                  <a:pt x="120444" y="60267"/>
                </a:cubicBezTo>
                <a:lnTo>
                  <a:pt x="120444" y="524063"/>
                </a:lnTo>
                <a:cubicBezTo>
                  <a:pt x="120444" y="557348"/>
                  <a:pt x="93461" y="584330"/>
                  <a:pt x="60177" y="584330"/>
                </a:cubicBezTo>
                <a:lnTo>
                  <a:pt x="60267" y="584330"/>
                </a:lnTo>
                <a:cubicBezTo>
                  <a:pt x="26983" y="584330"/>
                  <a:pt x="0" y="557348"/>
                  <a:pt x="0" y="524063"/>
                </a:cubicBezTo>
                <a:lnTo>
                  <a:pt x="0" y="60267"/>
                </a:lnTo>
                <a:cubicBezTo>
                  <a:pt x="0" y="26982"/>
                  <a:pt x="26983" y="0"/>
                  <a:pt x="60267" y="0"/>
                </a:cubicBez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94B4CA-D975-3E58-E2A3-9874B596D27D}"/>
              </a:ext>
            </a:extLst>
          </p:cNvPr>
          <p:cNvSpPr/>
          <p:nvPr/>
        </p:nvSpPr>
        <p:spPr>
          <a:xfrm>
            <a:off x="7940878" y="4854992"/>
            <a:ext cx="120444" cy="713810"/>
          </a:xfrm>
          <a:custGeom>
            <a:avLst/>
            <a:gdLst>
              <a:gd name="connsiteX0" fmla="*/ 60177 w 120444"/>
              <a:gd name="connsiteY0" fmla="*/ 0 h 713810"/>
              <a:gd name="connsiteX1" fmla="*/ 120444 w 120444"/>
              <a:gd name="connsiteY1" fmla="*/ 60267 h 713810"/>
              <a:gd name="connsiteX2" fmla="*/ 120444 w 120444"/>
              <a:gd name="connsiteY2" fmla="*/ 653543 h 713810"/>
              <a:gd name="connsiteX3" fmla="*/ 60177 w 120444"/>
              <a:gd name="connsiteY3" fmla="*/ 713810 h 713810"/>
              <a:gd name="connsiteX4" fmla="*/ 60267 w 120444"/>
              <a:gd name="connsiteY4" fmla="*/ 713810 h 713810"/>
              <a:gd name="connsiteX5" fmla="*/ 0 w 120444"/>
              <a:gd name="connsiteY5" fmla="*/ 653543 h 713810"/>
              <a:gd name="connsiteX6" fmla="*/ 0 w 120444"/>
              <a:gd name="connsiteY6" fmla="*/ 60267 h 713810"/>
              <a:gd name="connsiteX7" fmla="*/ 60267 w 120444"/>
              <a:gd name="connsiteY7" fmla="*/ 0 h 71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444" h="713810">
                <a:moveTo>
                  <a:pt x="60177" y="0"/>
                </a:moveTo>
                <a:cubicBezTo>
                  <a:pt x="93462" y="0"/>
                  <a:pt x="120444" y="26983"/>
                  <a:pt x="120444" y="60267"/>
                </a:cubicBezTo>
                <a:lnTo>
                  <a:pt x="120444" y="653543"/>
                </a:lnTo>
                <a:cubicBezTo>
                  <a:pt x="120444" y="686827"/>
                  <a:pt x="93462" y="713810"/>
                  <a:pt x="60177" y="713810"/>
                </a:cubicBezTo>
                <a:lnTo>
                  <a:pt x="60267" y="713810"/>
                </a:lnTo>
                <a:cubicBezTo>
                  <a:pt x="26983" y="713810"/>
                  <a:pt x="0" y="686827"/>
                  <a:pt x="0" y="653543"/>
                </a:cubicBezTo>
                <a:lnTo>
                  <a:pt x="0" y="60267"/>
                </a:lnTo>
                <a:cubicBezTo>
                  <a:pt x="0" y="26983"/>
                  <a:pt x="26983" y="0"/>
                  <a:pt x="60267" y="0"/>
                </a:cubicBez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A725374E-3B96-EA82-E230-65447D0AAFCB}"/>
              </a:ext>
            </a:extLst>
          </p:cNvPr>
          <p:cNvSpPr/>
          <p:nvPr/>
        </p:nvSpPr>
        <p:spPr>
          <a:xfrm>
            <a:off x="9760101" y="1465026"/>
            <a:ext cx="165621" cy="516744"/>
          </a:xfrm>
          <a:custGeom>
            <a:avLst/>
            <a:gdLst>
              <a:gd name="connsiteX0" fmla="*/ -58 w 165621"/>
              <a:gd name="connsiteY0" fmla="*/ 22699 h 516744"/>
              <a:gd name="connsiteX1" fmla="*/ 138457 w 165621"/>
              <a:gd name="connsiteY1" fmla="*/ 22699 h 516744"/>
              <a:gd name="connsiteX2" fmla="*/ 165564 w 165621"/>
              <a:gd name="connsiteY2" fmla="*/ 516674 h 516744"/>
              <a:gd name="connsiteX3" fmla="*/ 51083 w 165621"/>
              <a:gd name="connsiteY3" fmla="*/ 516674 h 5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21" h="516744">
                <a:moveTo>
                  <a:pt x="-58" y="22699"/>
                </a:moveTo>
                <a:cubicBezTo>
                  <a:pt x="-58" y="22699"/>
                  <a:pt x="120386" y="-28533"/>
                  <a:pt x="138457" y="22699"/>
                </a:cubicBezTo>
                <a:cubicBezTo>
                  <a:pt x="156528" y="73931"/>
                  <a:pt x="165564" y="516674"/>
                  <a:pt x="165564" y="516674"/>
                </a:cubicBezTo>
                <a:lnTo>
                  <a:pt x="51083" y="516674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64272C6D-9102-A356-9581-4826048D8340}"/>
              </a:ext>
            </a:extLst>
          </p:cNvPr>
          <p:cNvSpPr/>
          <p:nvPr/>
        </p:nvSpPr>
        <p:spPr>
          <a:xfrm>
            <a:off x="8275194" y="1465026"/>
            <a:ext cx="165712" cy="516744"/>
          </a:xfrm>
          <a:custGeom>
            <a:avLst/>
            <a:gdLst>
              <a:gd name="connsiteX0" fmla="*/ 165655 w 165712"/>
              <a:gd name="connsiteY0" fmla="*/ 22699 h 516744"/>
              <a:gd name="connsiteX1" fmla="*/ 27049 w 165712"/>
              <a:gd name="connsiteY1" fmla="*/ 22699 h 516744"/>
              <a:gd name="connsiteX2" fmla="*/ -58 w 165712"/>
              <a:gd name="connsiteY2" fmla="*/ 516674 h 516744"/>
              <a:gd name="connsiteX3" fmla="*/ 114423 w 165712"/>
              <a:gd name="connsiteY3" fmla="*/ 516674 h 5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12" h="516744">
                <a:moveTo>
                  <a:pt x="165655" y="22699"/>
                </a:moveTo>
                <a:cubicBezTo>
                  <a:pt x="165655" y="22699"/>
                  <a:pt x="45120" y="-28533"/>
                  <a:pt x="27049" y="22699"/>
                </a:cubicBezTo>
                <a:cubicBezTo>
                  <a:pt x="8978" y="73931"/>
                  <a:pt x="-58" y="516674"/>
                  <a:pt x="-58" y="516674"/>
                </a:cubicBezTo>
                <a:lnTo>
                  <a:pt x="114423" y="516674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3771C16-6AA0-E42D-B08C-165C703E0919}"/>
              </a:ext>
            </a:extLst>
          </p:cNvPr>
          <p:cNvSpPr/>
          <p:nvPr/>
        </p:nvSpPr>
        <p:spPr>
          <a:xfrm>
            <a:off x="8440816" y="1038998"/>
            <a:ext cx="81320" cy="376512"/>
          </a:xfrm>
          <a:custGeom>
            <a:avLst/>
            <a:gdLst>
              <a:gd name="connsiteX0" fmla="*/ 18071 w 81320"/>
              <a:gd name="connsiteY0" fmla="*/ 9036 h 376512"/>
              <a:gd name="connsiteX1" fmla="*/ 0 w 81320"/>
              <a:gd name="connsiteY1" fmla="*/ 376512 h 376512"/>
              <a:gd name="connsiteX2" fmla="*/ 81320 w 81320"/>
              <a:gd name="connsiteY2" fmla="*/ 376512 h 376512"/>
              <a:gd name="connsiteX3" fmla="*/ 81320 w 81320"/>
              <a:gd name="connsiteY3" fmla="*/ 0 h 376512"/>
              <a:gd name="connsiteX4" fmla="*/ 18071 w 81320"/>
              <a:gd name="connsiteY4" fmla="*/ 9036 h 37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320" h="376512">
                <a:moveTo>
                  <a:pt x="18071" y="9036"/>
                </a:moveTo>
                <a:lnTo>
                  <a:pt x="0" y="376512"/>
                </a:lnTo>
                <a:lnTo>
                  <a:pt x="81320" y="376512"/>
                </a:lnTo>
                <a:lnTo>
                  <a:pt x="81320" y="0"/>
                </a:lnTo>
                <a:lnTo>
                  <a:pt x="18071" y="9036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4DE22E2-9D0E-1285-31B5-0CC2D15ADBD4}"/>
              </a:ext>
            </a:extLst>
          </p:cNvPr>
          <p:cNvSpPr/>
          <p:nvPr/>
        </p:nvSpPr>
        <p:spPr>
          <a:xfrm>
            <a:off x="8389675" y="1363426"/>
            <a:ext cx="1424639" cy="618344"/>
          </a:xfrm>
          <a:custGeom>
            <a:avLst/>
            <a:gdLst>
              <a:gd name="connsiteX0" fmla="*/ -58 w 1424639"/>
              <a:gd name="connsiteY0" fmla="*/ 618274 h 618344"/>
              <a:gd name="connsiteX1" fmla="*/ 24067 w 1424639"/>
              <a:gd name="connsiteY1" fmla="*/ 88157 h 618344"/>
              <a:gd name="connsiteX2" fmla="*/ 301098 w 1424639"/>
              <a:gd name="connsiteY2" fmla="*/ 6836 h 618344"/>
              <a:gd name="connsiteX3" fmla="*/ 1424581 w 1424639"/>
              <a:gd name="connsiteY3" fmla="*/ 115263 h 618344"/>
              <a:gd name="connsiteX4" fmla="*/ 1424581 w 1424639"/>
              <a:gd name="connsiteY4" fmla="*/ 618274 h 61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639" h="618344">
                <a:moveTo>
                  <a:pt x="-58" y="618274"/>
                </a:moveTo>
                <a:lnTo>
                  <a:pt x="24067" y="88157"/>
                </a:lnTo>
                <a:cubicBezTo>
                  <a:pt x="24067" y="88157"/>
                  <a:pt x="15032" y="-29306"/>
                  <a:pt x="301098" y="6836"/>
                </a:cubicBezTo>
                <a:cubicBezTo>
                  <a:pt x="587164" y="42979"/>
                  <a:pt x="1424581" y="115263"/>
                  <a:pt x="1424581" y="115263"/>
                </a:cubicBezTo>
                <a:lnTo>
                  <a:pt x="1424581" y="618274"/>
                </a:ln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F8742F52-A67B-1634-9EE0-0F60E3B1CBA2}"/>
              </a:ext>
            </a:extLst>
          </p:cNvPr>
          <p:cNvSpPr/>
          <p:nvPr/>
        </p:nvSpPr>
        <p:spPr>
          <a:xfrm>
            <a:off x="8022198" y="4749637"/>
            <a:ext cx="1512013" cy="1003066"/>
          </a:xfrm>
          <a:custGeom>
            <a:avLst/>
            <a:gdLst>
              <a:gd name="connsiteX0" fmla="*/ 1511955 w 1512013"/>
              <a:gd name="connsiteY0" fmla="*/ 24054 h 1003066"/>
              <a:gd name="connsiteX1" fmla="*/ 1466777 w 1512013"/>
              <a:gd name="connsiteY1" fmla="*/ 834184 h 1003066"/>
              <a:gd name="connsiteX2" fmla="*/ -58 w 1512013"/>
              <a:gd name="connsiteY2" fmla="*/ 852255 h 1003066"/>
              <a:gd name="connsiteX3" fmla="*/ 72227 w 1512013"/>
              <a:gd name="connsiteY3" fmla="*/ -71 h 1003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2013" h="1003066">
                <a:moveTo>
                  <a:pt x="1511955" y="24054"/>
                </a:moveTo>
                <a:lnTo>
                  <a:pt x="1466777" y="834184"/>
                </a:lnTo>
                <a:cubicBezTo>
                  <a:pt x="1466777" y="834184"/>
                  <a:pt x="804108" y="1201661"/>
                  <a:pt x="-58" y="852255"/>
                </a:cubicBezTo>
                <a:lnTo>
                  <a:pt x="72227" y="-71"/>
                </a:ln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D0DEF31-64F4-0E44-8020-776829FD457D}"/>
              </a:ext>
            </a:extLst>
          </p:cNvPr>
          <p:cNvSpPr/>
          <p:nvPr/>
        </p:nvSpPr>
        <p:spPr>
          <a:xfrm>
            <a:off x="8904703" y="1415511"/>
            <a:ext cx="948735" cy="692667"/>
          </a:xfrm>
          <a:custGeom>
            <a:avLst/>
            <a:gdLst>
              <a:gd name="connsiteX0" fmla="*/ 0 w 948735"/>
              <a:gd name="connsiteY0" fmla="*/ 168604 h 692667"/>
              <a:gd name="connsiteX1" fmla="*/ 14999 w 948735"/>
              <a:gd name="connsiteY1" fmla="*/ 692667 h 692667"/>
              <a:gd name="connsiteX2" fmla="*/ 948735 w 948735"/>
              <a:gd name="connsiteY2" fmla="*/ 692667 h 692667"/>
              <a:gd name="connsiteX3" fmla="*/ 894522 w 948735"/>
              <a:gd name="connsiteY3" fmla="*/ 0 h 692667"/>
              <a:gd name="connsiteX4" fmla="*/ 0 w 948735"/>
              <a:gd name="connsiteY4" fmla="*/ 168604 h 69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8735" h="692667">
                <a:moveTo>
                  <a:pt x="0" y="168604"/>
                </a:moveTo>
                <a:lnTo>
                  <a:pt x="14999" y="692667"/>
                </a:lnTo>
                <a:lnTo>
                  <a:pt x="948735" y="692667"/>
                </a:lnTo>
                <a:lnTo>
                  <a:pt x="894522" y="0"/>
                </a:lnTo>
                <a:lnTo>
                  <a:pt x="0" y="168604"/>
                </a:ln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8DD8167-947A-3D95-53CA-396245A8165A}"/>
              </a:ext>
            </a:extLst>
          </p:cNvPr>
          <p:cNvSpPr/>
          <p:nvPr/>
        </p:nvSpPr>
        <p:spPr>
          <a:xfrm>
            <a:off x="3113624" y="1946396"/>
            <a:ext cx="11415175" cy="2905602"/>
          </a:xfrm>
          <a:prstGeom prst="roundRect">
            <a:avLst>
              <a:gd name="adj" fmla="val 50000"/>
            </a:avLst>
          </a:pr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7FD8FAF1-14C9-36D8-4FBF-E55B6500B4FB}"/>
              </a:ext>
            </a:extLst>
          </p:cNvPr>
          <p:cNvSpPr/>
          <p:nvPr/>
        </p:nvSpPr>
        <p:spPr>
          <a:xfrm>
            <a:off x="8120054" y="4427338"/>
            <a:ext cx="879522" cy="1114357"/>
          </a:xfrm>
          <a:custGeom>
            <a:avLst/>
            <a:gdLst>
              <a:gd name="connsiteX0" fmla="*/ 0 w 879522"/>
              <a:gd name="connsiteY0" fmla="*/ 0 h 1114357"/>
              <a:gd name="connsiteX1" fmla="*/ 879523 w 879522"/>
              <a:gd name="connsiteY1" fmla="*/ 0 h 1114357"/>
              <a:gd name="connsiteX2" fmla="*/ 879523 w 879522"/>
              <a:gd name="connsiteY2" fmla="*/ 1114357 h 1114357"/>
              <a:gd name="connsiteX3" fmla="*/ 0 w 879522"/>
              <a:gd name="connsiteY3" fmla="*/ 1114357 h 111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522" h="1114357">
                <a:moveTo>
                  <a:pt x="0" y="0"/>
                </a:moveTo>
                <a:lnTo>
                  <a:pt x="879523" y="0"/>
                </a:lnTo>
                <a:lnTo>
                  <a:pt x="879523" y="1114357"/>
                </a:lnTo>
                <a:lnTo>
                  <a:pt x="0" y="1114357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324ABE15-AEA5-D10A-0CB1-FE4B628AB274}"/>
              </a:ext>
            </a:extLst>
          </p:cNvPr>
          <p:cNvSpPr/>
          <p:nvPr/>
        </p:nvSpPr>
        <p:spPr>
          <a:xfrm>
            <a:off x="8675495" y="4807213"/>
            <a:ext cx="150862" cy="151460"/>
          </a:xfrm>
          <a:custGeom>
            <a:avLst/>
            <a:gdLst>
              <a:gd name="connsiteX0" fmla="*/ 279 w 150862"/>
              <a:gd name="connsiteY0" fmla="*/ 74905 h 151460"/>
              <a:gd name="connsiteX1" fmla="*/ 147830 w 150862"/>
              <a:gd name="connsiteY1" fmla="*/ 5603 h 151460"/>
              <a:gd name="connsiteX2" fmla="*/ 33439 w 150862"/>
              <a:gd name="connsiteY2" fmla="*/ 150172 h 151460"/>
              <a:gd name="connsiteX3" fmla="*/ 279 w 150862"/>
              <a:gd name="connsiteY3" fmla="*/ 74905 h 1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862" h="151460">
                <a:moveTo>
                  <a:pt x="279" y="74905"/>
                </a:moveTo>
                <a:cubicBezTo>
                  <a:pt x="279" y="74905"/>
                  <a:pt x="126777" y="-24486"/>
                  <a:pt x="147830" y="5603"/>
                </a:cubicBezTo>
                <a:cubicBezTo>
                  <a:pt x="168883" y="35691"/>
                  <a:pt x="72654" y="165261"/>
                  <a:pt x="33439" y="150172"/>
                </a:cubicBezTo>
                <a:cubicBezTo>
                  <a:pt x="-5775" y="135083"/>
                  <a:pt x="279" y="74905"/>
                  <a:pt x="279" y="74905"/>
                </a:cubicBez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A6D9B78-F2A5-3910-D524-C6D9B461981B}"/>
              </a:ext>
            </a:extLst>
          </p:cNvPr>
          <p:cNvSpPr/>
          <p:nvPr/>
        </p:nvSpPr>
        <p:spPr>
          <a:xfrm>
            <a:off x="8372578" y="312895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BF45648E-AB9C-1CAA-BDAF-DD354149BF92}"/>
              </a:ext>
            </a:extLst>
          </p:cNvPr>
          <p:cNvSpPr/>
          <p:nvPr/>
        </p:nvSpPr>
        <p:spPr>
          <a:xfrm>
            <a:off x="8372578" y="312895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880D3B79-AEE6-79BB-5D6E-6F20B8B6DEA8}"/>
              </a:ext>
            </a:extLst>
          </p:cNvPr>
          <p:cNvSpPr/>
          <p:nvPr/>
        </p:nvSpPr>
        <p:spPr>
          <a:xfrm>
            <a:off x="8372578" y="367108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3D6541-BCD7-2745-791C-58165AF623A3}"/>
              </a:ext>
            </a:extLst>
          </p:cNvPr>
          <p:cNvSpPr/>
          <p:nvPr/>
        </p:nvSpPr>
        <p:spPr>
          <a:xfrm>
            <a:off x="9564661" y="888466"/>
            <a:ext cx="451330" cy="1063125"/>
          </a:xfrm>
          <a:custGeom>
            <a:avLst/>
            <a:gdLst>
              <a:gd name="connsiteX0" fmla="*/ 415217 w 451330"/>
              <a:gd name="connsiteY0" fmla="*/ -71 h 1063125"/>
              <a:gd name="connsiteX1" fmla="*/ 448378 w 451330"/>
              <a:gd name="connsiteY1" fmla="*/ 210729 h 1063125"/>
              <a:gd name="connsiteX2" fmla="*/ 436089 w 451330"/>
              <a:gd name="connsiteY2" fmla="*/ 325210 h 1063125"/>
              <a:gd name="connsiteX3" fmla="*/ 415217 w 451330"/>
              <a:gd name="connsiteY3" fmla="*/ 385387 h 1063125"/>
              <a:gd name="connsiteX4" fmla="*/ 389556 w 451330"/>
              <a:gd name="connsiteY4" fmla="*/ 412494 h 1063125"/>
              <a:gd name="connsiteX5" fmla="*/ 389556 w 451330"/>
              <a:gd name="connsiteY5" fmla="*/ 457671 h 1063125"/>
              <a:gd name="connsiteX6" fmla="*/ 389556 w 451330"/>
              <a:gd name="connsiteY6" fmla="*/ 526974 h 1063125"/>
              <a:gd name="connsiteX7" fmla="*/ 333897 w 451330"/>
              <a:gd name="connsiteY7" fmla="*/ 599259 h 1063125"/>
              <a:gd name="connsiteX8" fmla="*/ 333897 w 451330"/>
              <a:gd name="connsiteY8" fmla="*/ 731811 h 1063125"/>
              <a:gd name="connsiteX9" fmla="*/ 319168 w 451330"/>
              <a:gd name="connsiteY9" fmla="*/ 852255 h 1063125"/>
              <a:gd name="connsiteX10" fmla="*/ 278508 w 451330"/>
              <a:gd name="connsiteY10" fmla="*/ 1063055 h 1063125"/>
              <a:gd name="connsiteX11" fmla="*/ -58 w 451330"/>
              <a:gd name="connsiteY11" fmla="*/ 960682 h 1063125"/>
              <a:gd name="connsiteX12" fmla="*/ 45120 w 451330"/>
              <a:gd name="connsiteY12" fmla="*/ 801023 h 1063125"/>
              <a:gd name="connsiteX13" fmla="*/ 70329 w 451330"/>
              <a:gd name="connsiteY13" fmla="*/ 650491 h 1063125"/>
              <a:gd name="connsiteX14" fmla="*/ 249595 w 451330"/>
              <a:gd name="connsiteY14" fmla="*/ 111338 h 106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1330" h="1063125">
                <a:moveTo>
                  <a:pt x="415217" y="-71"/>
                </a:moveTo>
                <a:cubicBezTo>
                  <a:pt x="415217" y="-71"/>
                  <a:pt x="463376" y="180641"/>
                  <a:pt x="448378" y="210729"/>
                </a:cubicBezTo>
                <a:cubicBezTo>
                  <a:pt x="433378" y="240818"/>
                  <a:pt x="436089" y="325210"/>
                  <a:pt x="436089" y="325210"/>
                </a:cubicBezTo>
                <a:cubicBezTo>
                  <a:pt x="436089" y="325210"/>
                  <a:pt x="439342" y="379423"/>
                  <a:pt x="415217" y="385387"/>
                </a:cubicBezTo>
                <a:cubicBezTo>
                  <a:pt x="391092" y="391350"/>
                  <a:pt x="370039" y="394422"/>
                  <a:pt x="389556" y="412494"/>
                </a:cubicBezTo>
                <a:cubicBezTo>
                  <a:pt x="409073" y="430565"/>
                  <a:pt x="389556" y="457671"/>
                  <a:pt x="389556" y="457671"/>
                </a:cubicBezTo>
                <a:cubicBezTo>
                  <a:pt x="389556" y="457671"/>
                  <a:pt x="378984" y="499868"/>
                  <a:pt x="389556" y="526974"/>
                </a:cubicBezTo>
                <a:cubicBezTo>
                  <a:pt x="400127" y="554081"/>
                  <a:pt x="327752" y="565376"/>
                  <a:pt x="333897" y="599259"/>
                </a:cubicBezTo>
                <a:cubicBezTo>
                  <a:pt x="340041" y="633142"/>
                  <a:pt x="360281" y="728739"/>
                  <a:pt x="333897" y="731811"/>
                </a:cubicBezTo>
                <a:cubicBezTo>
                  <a:pt x="307513" y="734883"/>
                  <a:pt x="342932" y="852255"/>
                  <a:pt x="319168" y="852255"/>
                </a:cubicBezTo>
                <a:cubicBezTo>
                  <a:pt x="295405" y="852255"/>
                  <a:pt x="278508" y="1063055"/>
                  <a:pt x="278508" y="1063055"/>
                </a:cubicBezTo>
                <a:cubicBezTo>
                  <a:pt x="278508" y="1063055"/>
                  <a:pt x="111350" y="921558"/>
                  <a:pt x="-58" y="960682"/>
                </a:cubicBezTo>
                <a:cubicBezTo>
                  <a:pt x="-58" y="960682"/>
                  <a:pt x="8978" y="843219"/>
                  <a:pt x="45120" y="801023"/>
                </a:cubicBezTo>
                <a:cubicBezTo>
                  <a:pt x="81262" y="758827"/>
                  <a:pt x="70329" y="650491"/>
                  <a:pt x="70329" y="650491"/>
                </a:cubicBezTo>
                <a:lnTo>
                  <a:pt x="249595" y="111338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20CD8F9-F034-53D0-2DDE-C855A8704EEE}"/>
              </a:ext>
            </a:extLst>
          </p:cNvPr>
          <p:cNvSpPr/>
          <p:nvPr/>
        </p:nvSpPr>
        <p:spPr>
          <a:xfrm>
            <a:off x="8796442" y="2740939"/>
            <a:ext cx="310830" cy="644756"/>
          </a:xfrm>
          <a:custGeom>
            <a:avLst/>
            <a:gdLst>
              <a:gd name="connsiteX0" fmla="*/ 288914 w 310830"/>
              <a:gd name="connsiteY0" fmla="*/ 639286 h 644756"/>
              <a:gd name="connsiteX1" fmla="*/ 207594 w 310830"/>
              <a:gd name="connsiteY1" fmla="*/ 451437 h 644756"/>
              <a:gd name="connsiteX2" fmla="*/ 23901 w 310830"/>
              <a:gd name="connsiteY2" fmla="*/ 502668 h 644756"/>
              <a:gd name="connsiteX3" fmla="*/ 41972 w 310830"/>
              <a:gd name="connsiteY3" fmla="*/ 114139 h 644756"/>
              <a:gd name="connsiteX4" fmla="*/ 65645 w 310830"/>
              <a:gd name="connsiteY4" fmla="*/ 27036 h 644756"/>
              <a:gd name="connsiteX5" fmla="*/ 228285 w 310830"/>
              <a:gd name="connsiteY5" fmla="*/ -71 h 644756"/>
              <a:gd name="connsiteX6" fmla="*/ 232441 w 310830"/>
              <a:gd name="connsiteY6" fmla="*/ 78358 h 644756"/>
              <a:gd name="connsiteX7" fmla="*/ 270391 w 310830"/>
              <a:gd name="connsiteY7" fmla="*/ 225819 h 644756"/>
              <a:gd name="connsiteX8" fmla="*/ 288914 w 310830"/>
              <a:gd name="connsiteY8" fmla="*/ 639286 h 644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0830" h="644756">
                <a:moveTo>
                  <a:pt x="288914" y="639286"/>
                </a:moveTo>
                <a:cubicBezTo>
                  <a:pt x="249790" y="682567"/>
                  <a:pt x="207594" y="451437"/>
                  <a:pt x="207594" y="451437"/>
                </a:cubicBezTo>
                <a:cubicBezTo>
                  <a:pt x="207594" y="451437"/>
                  <a:pt x="96185" y="605042"/>
                  <a:pt x="23901" y="502668"/>
                </a:cubicBezTo>
                <a:cubicBezTo>
                  <a:pt x="-26157" y="431739"/>
                  <a:pt x="13329" y="230788"/>
                  <a:pt x="41972" y="114139"/>
                </a:cubicBezTo>
                <a:cubicBezTo>
                  <a:pt x="54802" y="62275"/>
                  <a:pt x="65645" y="27036"/>
                  <a:pt x="65645" y="27036"/>
                </a:cubicBezTo>
                <a:lnTo>
                  <a:pt x="228285" y="-71"/>
                </a:lnTo>
                <a:cubicBezTo>
                  <a:pt x="228285" y="-71"/>
                  <a:pt x="228828" y="35349"/>
                  <a:pt x="232441" y="78358"/>
                </a:cubicBezTo>
                <a:cubicBezTo>
                  <a:pt x="237321" y="136457"/>
                  <a:pt x="247893" y="208561"/>
                  <a:pt x="270391" y="225819"/>
                </a:cubicBezTo>
                <a:cubicBezTo>
                  <a:pt x="310057" y="255726"/>
                  <a:pt x="328128" y="595645"/>
                  <a:pt x="288914" y="639286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4B201C8D-B74D-3AAC-40BE-CE124DEAE913}"/>
              </a:ext>
            </a:extLst>
          </p:cNvPr>
          <p:cNvSpPr/>
          <p:nvPr/>
        </p:nvSpPr>
        <p:spPr>
          <a:xfrm>
            <a:off x="8547715" y="590286"/>
            <a:ext cx="1396293" cy="1126380"/>
          </a:xfrm>
          <a:custGeom>
            <a:avLst/>
            <a:gdLst>
              <a:gd name="connsiteX0" fmla="*/ 453340 w 1396293"/>
              <a:gd name="connsiteY0" fmla="*/ 84237 h 1126380"/>
              <a:gd name="connsiteX1" fmla="*/ 100953 w 1396293"/>
              <a:gd name="connsiteY1" fmla="*/ 231788 h 1126380"/>
              <a:gd name="connsiteX2" fmla="*/ 1561 w 1396293"/>
              <a:gd name="connsiteY2" fmla="*/ 457677 h 1126380"/>
              <a:gd name="connsiteX3" fmla="*/ 296663 w 1396293"/>
              <a:gd name="connsiteY3" fmla="*/ 608300 h 1126380"/>
              <a:gd name="connsiteX4" fmla="*/ 311752 w 1396293"/>
              <a:gd name="connsiteY4" fmla="*/ 1126310 h 1126380"/>
              <a:gd name="connsiteX5" fmla="*/ 477374 w 1396293"/>
              <a:gd name="connsiteY5" fmla="*/ 1091252 h 1126380"/>
              <a:gd name="connsiteX6" fmla="*/ 709317 w 1396293"/>
              <a:gd name="connsiteY6" fmla="*/ 1091252 h 1126380"/>
              <a:gd name="connsiteX7" fmla="*/ 787656 w 1396293"/>
              <a:gd name="connsiteY7" fmla="*/ 1091252 h 1126380"/>
              <a:gd name="connsiteX8" fmla="*/ 1140044 w 1396293"/>
              <a:gd name="connsiteY8" fmla="*/ 960688 h 1126380"/>
              <a:gd name="connsiteX9" fmla="*/ 1138507 w 1396293"/>
              <a:gd name="connsiteY9" fmla="*/ 685825 h 1126380"/>
              <a:gd name="connsiteX10" fmla="*/ 1329700 w 1396293"/>
              <a:gd name="connsiteY10" fmla="*/ 283020 h 1126380"/>
              <a:gd name="connsiteX11" fmla="*/ 1323736 w 1396293"/>
              <a:gd name="connsiteY11" fmla="*/ 84237 h 1126380"/>
              <a:gd name="connsiteX12" fmla="*/ 1121972 w 1396293"/>
              <a:gd name="connsiteY12" fmla="*/ -65 h 1126380"/>
              <a:gd name="connsiteX13" fmla="*/ 453340 w 1396293"/>
              <a:gd name="connsiteY13" fmla="*/ 84237 h 11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96293" h="1126380">
                <a:moveTo>
                  <a:pt x="453340" y="84237"/>
                </a:moveTo>
                <a:cubicBezTo>
                  <a:pt x="453340" y="84237"/>
                  <a:pt x="170165" y="81255"/>
                  <a:pt x="100953" y="231788"/>
                </a:cubicBezTo>
                <a:cubicBezTo>
                  <a:pt x="31740" y="382320"/>
                  <a:pt x="28668" y="433643"/>
                  <a:pt x="1561" y="457677"/>
                </a:cubicBezTo>
                <a:cubicBezTo>
                  <a:pt x="-25545" y="481712"/>
                  <a:pt x="296663" y="608300"/>
                  <a:pt x="296663" y="608300"/>
                </a:cubicBezTo>
                <a:lnTo>
                  <a:pt x="311752" y="1126310"/>
                </a:lnTo>
                <a:cubicBezTo>
                  <a:pt x="311752" y="1126310"/>
                  <a:pt x="375001" y="1062247"/>
                  <a:pt x="477374" y="1091252"/>
                </a:cubicBezTo>
                <a:cubicBezTo>
                  <a:pt x="579748" y="1120256"/>
                  <a:pt x="709317" y="1091252"/>
                  <a:pt x="709317" y="1091252"/>
                </a:cubicBezTo>
                <a:cubicBezTo>
                  <a:pt x="709317" y="1091252"/>
                  <a:pt x="703264" y="1080319"/>
                  <a:pt x="787656" y="1091252"/>
                </a:cubicBezTo>
                <a:cubicBezTo>
                  <a:pt x="872048" y="1102185"/>
                  <a:pt x="1140044" y="960688"/>
                  <a:pt x="1140044" y="960688"/>
                </a:cubicBezTo>
                <a:cubicBezTo>
                  <a:pt x="1140044" y="960688"/>
                  <a:pt x="1144471" y="734075"/>
                  <a:pt x="1138507" y="685825"/>
                </a:cubicBezTo>
                <a:cubicBezTo>
                  <a:pt x="1132544" y="637575"/>
                  <a:pt x="1329700" y="283020"/>
                  <a:pt x="1329700" y="283020"/>
                </a:cubicBezTo>
                <a:cubicBezTo>
                  <a:pt x="1329700" y="283020"/>
                  <a:pt x="1483305" y="135469"/>
                  <a:pt x="1323736" y="84237"/>
                </a:cubicBezTo>
                <a:cubicBezTo>
                  <a:pt x="1323736" y="84237"/>
                  <a:pt x="1267264" y="-878"/>
                  <a:pt x="1121972" y="-65"/>
                </a:cubicBezTo>
                <a:cubicBezTo>
                  <a:pt x="976680" y="748"/>
                  <a:pt x="453340" y="84237"/>
                  <a:pt x="453340" y="8423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AF2715E2-26E7-9B0B-C006-22362C1936AA}"/>
              </a:ext>
            </a:extLst>
          </p:cNvPr>
          <p:cNvSpPr/>
          <p:nvPr/>
        </p:nvSpPr>
        <p:spPr>
          <a:xfrm>
            <a:off x="8547715" y="581251"/>
            <a:ext cx="1453148" cy="1126380"/>
          </a:xfrm>
          <a:custGeom>
            <a:avLst/>
            <a:gdLst>
              <a:gd name="connsiteX0" fmla="*/ 453340 w 1453148"/>
              <a:gd name="connsiteY0" fmla="*/ 84237 h 1126380"/>
              <a:gd name="connsiteX1" fmla="*/ 100953 w 1453148"/>
              <a:gd name="connsiteY1" fmla="*/ 231788 h 1126380"/>
              <a:gd name="connsiteX2" fmla="*/ 1561 w 1453148"/>
              <a:gd name="connsiteY2" fmla="*/ 457677 h 1126380"/>
              <a:gd name="connsiteX3" fmla="*/ 296663 w 1453148"/>
              <a:gd name="connsiteY3" fmla="*/ 608300 h 1126380"/>
              <a:gd name="connsiteX4" fmla="*/ 311752 w 1453148"/>
              <a:gd name="connsiteY4" fmla="*/ 1126310 h 1126380"/>
              <a:gd name="connsiteX5" fmla="*/ 477374 w 1453148"/>
              <a:gd name="connsiteY5" fmla="*/ 1091252 h 1126380"/>
              <a:gd name="connsiteX6" fmla="*/ 709317 w 1453148"/>
              <a:gd name="connsiteY6" fmla="*/ 1091252 h 1126380"/>
              <a:gd name="connsiteX7" fmla="*/ 787656 w 1453148"/>
              <a:gd name="connsiteY7" fmla="*/ 1091252 h 1126380"/>
              <a:gd name="connsiteX8" fmla="*/ 1140044 w 1453148"/>
              <a:gd name="connsiteY8" fmla="*/ 960688 h 1126380"/>
              <a:gd name="connsiteX9" fmla="*/ 1239435 w 1453148"/>
              <a:gd name="connsiteY9" fmla="*/ 740852 h 1126380"/>
              <a:gd name="connsiteX10" fmla="*/ 1450234 w 1453148"/>
              <a:gd name="connsiteY10" fmla="*/ 328197 h 1126380"/>
              <a:gd name="connsiteX11" fmla="*/ 1323736 w 1453148"/>
              <a:gd name="connsiteY11" fmla="*/ 84237 h 1126380"/>
              <a:gd name="connsiteX12" fmla="*/ 1121972 w 1453148"/>
              <a:gd name="connsiteY12" fmla="*/ -65 h 1126380"/>
              <a:gd name="connsiteX13" fmla="*/ 453340 w 1453148"/>
              <a:gd name="connsiteY13" fmla="*/ 84237 h 11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53148" h="1126380">
                <a:moveTo>
                  <a:pt x="453340" y="84237"/>
                </a:moveTo>
                <a:cubicBezTo>
                  <a:pt x="453340" y="84237"/>
                  <a:pt x="170165" y="81255"/>
                  <a:pt x="100953" y="231788"/>
                </a:cubicBezTo>
                <a:cubicBezTo>
                  <a:pt x="31740" y="382320"/>
                  <a:pt x="28668" y="433643"/>
                  <a:pt x="1561" y="457677"/>
                </a:cubicBezTo>
                <a:cubicBezTo>
                  <a:pt x="-25545" y="481712"/>
                  <a:pt x="296663" y="608300"/>
                  <a:pt x="296663" y="608300"/>
                </a:cubicBezTo>
                <a:lnTo>
                  <a:pt x="311752" y="1126310"/>
                </a:lnTo>
                <a:cubicBezTo>
                  <a:pt x="311752" y="1126310"/>
                  <a:pt x="375001" y="1062247"/>
                  <a:pt x="477374" y="1091252"/>
                </a:cubicBezTo>
                <a:cubicBezTo>
                  <a:pt x="579748" y="1120256"/>
                  <a:pt x="709317" y="1091252"/>
                  <a:pt x="709317" y="1091252"/>
                </a:cubicBezTo>
                <a:cubicBezTo>
                  <a:pt x="709317" y="1091252"/>
                  <a:pt x="703264" y="1080319"/>
                  <a:pt x="787656" y="1091252"/>
                </a:cubicBezTo>
                <a:cubicBezTo>
                  <a:pt x="872048" y="1102185"/>
                  <a:pt x="1140044" y="960688"/>
                  <a:pt x="1140044" y="960688"/>
                </a:cubicBezTo>
                <a:cubicBezTo>
                  <a:pt x="1140044" y="960688"/>
                  <a:pt x="1245398" y="789012"/>
                  <a:pt x="1239435" y="740852"/>
                </a:cubicBezTo>
                <a:cubicBezTo>
                  <a:pt x="1233471" y="692692"/>
                  <a:pt x="1450234" y="328197"/>
                  <a:pt x="1450234" y="328197"/>
                </a:cubicBezTo>
                <a:cubicBezTo>
                  <a:pt x="1450234" y="328197"/>
                  <a:pt x="1483395" y="135469"/>
                  <a:pt x="1323736" y="84237"/>
                </a:cubicBezTo>
                <a:cubicBezTo>
                  <a:pt x="1323736" y="84237"/>
                  <a:pt x="1267264" y="-878"/>
                  <a:pt x="1121972" y="-65"/>
                </a:cubicBezTo>
                <a:cubicBezTo>
                  <a:pt x="976680" y="748"/>
                  <a:pt x="453340" y="84237"/>
                  <a:pt x="453340" y="84237"/>
                </a:cubicBez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32F089B-081B-47BD-09FC-72535727FD64}"/>
              </a:ext>
            </a:extLst>
          </p:cNvPr>
          <p:cNvSpPr/>
          <p:nvPr/>
        </p:nvSpPr>
        <p:spPr>
          <a:xfrm>
            <a:off x="8839195" y="2741029"/>
            <a:ext cx="190470" cy="114209"/>
          </a:xfrm>
          <a:custGeom>
            <a:avLst/>
            <a:gdLst>
              <a:gd name="connsiteX0" fmla="*/ 190412 w 190470"/>
              <a:gd name="connsiteY0" fmla="*/ 77997 h 114209"/>
              <a:gd name="connsiteX1" fmla="*/ -58 w 190470"/>
              <a:gd name="connsiteY1" fmla="*/ 114139 h 114209"/>
              <a:gd name="connsiteX2" fmla="*/ 23615 w 190470"/>
              <a:gd name="connsiteY2" fmla="*/ 27036 h 114209"/>
              <a:gd name="connsiteX3" fmla="*/ 186256 w 190470"/>
              <a:gd name="connsiteY3" fmla="*/ -71 h 114209"/>
              <a:gd name="connsiteX4" fmla="*/ 190412 w 190470"/>
              <a:gd name="connsiteY4" fmla="*/ 77997 h 114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470" h="114209">
                <a:moveTo>
                  <a:pt x="190412" y="77997"/>
                </a:moveTo>
                <a:cubicBezTo>
                  <a:pt x="128338" y="58661"/>
                  <a:pt x="30934" y="101308"/>
                  <a:pt x="-58" y="114139"/>
                </a:cubicBezTo>
                <a:cubicBezTo>
                  <a:pt x="12773" y="62275"/>
                  <a:pt x="23615" y="27036"/>
                  <a:pt x="23615" y="27036"/>
                </a:cubicBezTo>
                <a:lnTo>
                  <a:pt x="186256" y="-71"/>
                </a:lnTo>
                <a:cubicBezTo>
                  <a:pt x="186256" y="-71"/>
                  <a:pt x="186527" y="35349"/>
                  <a:pt x="190412" y="7799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84ACF35-649F-2D19-B951-0D8BD666B06C}"/>
              </a:ext>
            </a:extLst>
          </p:cNvPr>
          <p:cNvSpPr/>
          <p:nvPr/>
        </p:nvSpPr>
        <p:spPr>
          <a:xfrm>
            <a:off x="8541302" y="1038998"/>
            <a:ext cx="526040" cy="1810457"/>
          </a:xfrm>
          <a:custGeom>
            <a:avLst/>
            <a:gdLst>
              <a:gd name="connsiteX0" fmla="*/ 95257 w 526040"/>
              <a:gd name="connsiteY0" fmla="*/ -71 h 1810457"/>
              <a:gd name="connsiteX1" fmla="*/ 7974 w 526040"/>
              <a:gd name="connsiteY1" fmla="*/ -71 h 1810457"/>
              <a:gd name="connsiteX2" fmla="*/ 7974 w 526040"/>
              <a:gd name="connsiteY2" fmla="*/ 237926 h 1810457"/>
              <a:gd name="connsiteX3" fmla="*/ 29026 w 526040"/>
              <a:gd name="connsiteY3" fmla="*/ 324397 h 1810457"/>
              <a:gd name="connsiteX4" fmla="*/ 71223 w 526040"/>
              <a:gd name="connsiteY4" fmla="*/ 425957 h 1810457"/>
              <a:gd name="connsiteX5" fmla="*/ 107365 w 526040"/>
              <a:gd name="connsiteY5" fmla="*/ 633775 h 1810457"/>
              <a:gd name="connsiteX6" fmla="*/ 74204 w 526040"/>
              <a:gd name="connsiteY6" fmla="*/ 942972 h 1810457"/>
              <a:gd name="connsiteX7" fmla="*/ 149471 w 526040"/>
              <a:gd name="connsiteY7" fmla="*/ 1060434 h 1810457"/>
              <a:gd name="connsiteX8" fmla="*/ 212720 w 526040"/>
              <a:gd name="connsiteY8" fmla="*/ 1373607 h 1810457"/>
              <a:gd name="connsiteX9" fmla="*/ 254916 w 526040"/>
              <a:gd name="connsiteY9" fmla="*/ 1472999 h 1810457"/>
              <a:gd name="connsiteX10" fmla="*/ 288076 w 526040"/>
              <a:gd name="connsiteY10" fmla="*/ 1810387 h 1810457"/>
              <a:gd name="connsiteX11" fmla="*/ 525983 w 526040"/>
              <a:gd name="connsiteY11" fmla="*/ 1798279 h 1810457"/>
              <a:gd name="connsiteX12" fmla="*/ 483787 w 526040"/>
              <a:gd name="connsiteY12" fmla="*/ 1488088 h 1810457"/>
              <a:gd name="connsiteX13" fmla="*/ 486859 w 526040"/>
              <a:gd name="connsiteY13" fmla="*/ 888758 h 1810457"/>
              <a:gd name="connsiteX14" fmla="*/ 459752 w 526040"/>
              <a:gd name="connsiteY14" fmla="*/ 747171 h 1810457"/>
              <a:gd name="connsiteX15" fmla="*/ 435627 w 526040"/>
              <a:gd name="connsiteY15" fmla="*/ 524264 h 1810457"/>
              <a:gd name="connsiteX16" fmla="*/ 357289 w 526040"/>
              <a:gd name="connsiteY16" fmla="*/ 174948 h 1810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6040" h="1810457">
                <a:moveTo>
                  <a:pt x="95257" y="-71"/>
                </a:moveTo>
                <a:lnTo>
                  <a:pt x="7974" y="-71"/>
                </a:lnTo>
                <a:cubicBezTo>
                  <a:pt x="7974" y="-71"/>
                  <a:pt x="-10097" y="183713"/>
                  <a:pt x="7974" y="237926"/>
                </a:cubicBezTo>
                <a:cubicBezTo>
                  <a:pt x="26045" y="292140"/>
                  <a:pt x="35080" y="284279"/>
                  <a:pt x="29026" y="324397"/>
                </a:cubicBezTo>
                <a:cubicBezTo>
                  <a:pt x="22973" y="364515"/>
                  <a:pt x="71223" y="425957"/>
                  <a:pt x="71223" y="425957"/>
                </a:cubicBezTo>
                <a:cubicBezTo>
                  <a:pt x="71223" y="425957"/>
                  <a:pt x="77186" y="577393"/>
                  <a:pt x="107365" y="633775"/>
                </a:cubicBezTo>
                <a:cubicBezTo>
                  <a:pt x="137544" y="690157"/>
                  <a:pt x="74204" y="942972"/>
                  <a:pt x="74204" y="942972"/>
                </a:cubicBezTo>
                <a:cubicBezTo>
                  <a:pt x="91480" y="986615"/>
                  <a:pt x="117039" y="1026503"/>
                  <a:pt x="149471" y="1060434"/>
                </a:cubicBezTo>
                <a:cubicBezTo>
                  <a:pt x="200702" y="1111576"/>
                  <a:pt x="227809" y="1301323"/>
                  <a:pt x="212720" y="1373607"/>
                </a:cubicBezTo>
                <a:cubicBezTo>
                  <a:pt x="197630" y="1445892"/>
                  <a:pt x="254916" y="1472999"/>
                  <a:pt x="254916" y="1472999"/>
                </a:cubicBezTo>
                <a:cubicBezTo>
                  <a:pt x="254916" y="1472999"/>
                  <a:pt x="279041" y="1810387"/>
                  <a:pt x="288076" y="1810387"/>
                </a:cubicBezTo>
                <a:cubicBezTo>
                  <a:pt x="297112" y="1810387"/>
                  <a:pt x="471769" y="1720031"/>
                  <a:pt x="525983" y="1798279"/>
                </a:cubicBezTo>
                <a:lnTo>
                  <a:pt x="483787" y="1488088"/>
                </a:lnTo>
                <a:lnTo>
                  <a:pt x="486859" y="888758"/>
                </a:lnTo>
                <a:cubicBezTo>
                  <a:pt x="486859" y="888758"/>
                  <a:pt x="429573" y="813402"/>
                  <a:pt x="459752" y="747171"/>
                </a:cubicBezTo>
                <a:cubicBezTo>
                  <a:pt x="489931" y="680940"/>
                  <a:pt x="435627" y="524264"/>
                  <a:pt x="435627" y="524264"/>
                </a:cubicBezTo>
                <a:lnTo>
                  <a:pt x="357289" y="174948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3960E1FE-1F03-50C4-8AC7-299B1C0B894F}"/>
              </a:ext>
            </a:extLst>
          </p:cNvPr>
          <p:cNvSpPr/>
          <p:nvPr/>
        </p:nvSpPr>
        <p:spPr>
          <a:xfrm>
            <a:off x="7906098" y="5788698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545770EE-F345-BD07-E08E-47737AC87E72}"/>
              </a:ext>
            </a:extLst>
          </p:cNvPr>
          <p:cNvSpPr/>
          <p:nvPr/>
        </p:nvSpPr>
        <p:spPr>
          <a:xfrm>
            <a:off x="7906098" y="5788698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0C64816-D82B-03D5-1308-6E8918F14B7B}"/>
              </a:ext>
            </a:extLst>
          </p:cNvPr>
          <p:cNvSpPr/>
          <p:nvPr/>
        </p:nvSpPr>
        <p:spPr>
          <a:xfrm>
            <a:off x="7906098" y="5752556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34F1116A-F581-0005-81A1-1963C032C4E3}"/>
              </a:ext>
            </a:extLst>
          </p:cNvPr>
          <p:cNvSpPr/>
          <p:nvPr/>
        </p:nvSpPr>
        <p:spPr>
          <a:xfrm>
            <a:off x="8803772" y="1129173"/>
            <a:ext cx="456895" cy="640666"/>
          </a:xfrm>
          <a:custGeom>
            <a:avLst/>
            <a:gdLst>
              <a:gd name="connsiteX0" fmla="*/ 28317 w 456895"/>
              <a:gd name="connsiteY0" fmla="*/ 18000 h 640666"/>
              <a:gd name="connsiteX1" fmla="*/ 217 w 456895"/>
              <a:gd name="connsiteY1" fmla="*/ 149378 h 640666"/>
              <a:gd name="connsiteX2" fmla="*/ 56057 w 456895"/>
              <a:gd name="connsiteY2" fmla="*/ 262503 h 640666"/>
              <a:gd name="connsiteX3" fmla="*/ 89398 w 456895"/>
              <a:gd name="connsiteY3" fmla="*/ 276056 h 640666"/>
              <a:gd name="connsiteX4" fmla="*/ 115149 w 456895"/>
              <a:gd name="connsiteY4" fmla="*/ 326023 h 640666"/>
              <a:gd name="connsiteX5" fmla="*/ 118311 w 456895"/>
              <a:gd name="connsiteY5" fmla="*/ 400296 h 640666"/>
              <a:gd name="connsiteX6" fmla="*/ 123010 w 456895"/>
              <a:gd name="connsiteY6" fmla="*/ 473845 h 640666"/>
              <a:gd name="connsiteX7" fmla="*/ 243725 w 456895"/>
              <a:gd name="connsiteY7" fmla="*/ 495892 h 640666"/>
              <a:gd name="connsiteX8" fmla="*/ 228997 w 456895"/>
              <a:gd name="connsiteY8" fmla="*/ 610011 h 640666"/>
              <a:gd name="connsiteX9" fmla="*/ 233696 w 456895"/>
              <a:gd name="connsiteY9" fmla="*/ 635401 h 640666"/>
              <a:gd name="connsiteX10" fmla="*/ 255381 w 456895"/>
              <a:gd name="connsiteY10" fmla="*/ 640099 h 640666"/>
              <a:gd name="connsiteX11" fmla="*/ 362814 w 456895"/>
              <a:gd name="connsiteY11" fmla="*/ 612993 h 640666"/>
              <a:gd name="connsiteX12" fmla="*/ 412420 w 456895"/>
              <a:gd name="connsiteY12" fmla="*/ 520107 h 640666"/>
              <a:gd name="connsiteX13" fmla="*/ 367242 w 456895"/>
              <a:gd name="connsiteY13" fmla="*/ 400747 h 640666"/>
              <a:gd name="connsiteX14" fmla="*/ 425611 w 456895"/>
              <a:gd name="connsiteY14" fmla="*/ 321054 h 640666"/>
              <a:gd name="connsiteX15" fmla="*/ 436002 w 456895"/>
              <a:gd name="connsiteY15" fmla="*/ 150823 h 640666"/>
              <a:gd name="connsiteX16" fmla="*/ 287096 w 456895"/>
              <a:gd name="connsiteY16" fmla="*/ 59383 h 640666"/>
              <a:gd name="connsiteX17" fmla="*/ 187705 w 456895"/>
              <a:gd name="connsiteY17" fmla="*/ 48541 h 640666"/>
              <a:gd name="connsiteX18" fmla="*/ 141624 w 456895"/>
              <a:gd name="connsiteY18" fmla="*/ -71 h 64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6895" h="640666">
                <a:moveTo>
                  <a:pt x="28317" y="18000"/>
                </a:moveTo>
                <a:cubicBezTo>
                  <a:pt x="20547" y="62184"/>
                  <a:pt x="2927" y="104652"/>
                  <a:pt x="217" y="149378"/>
                </a:cubicBezTo>
                <a:cubicBezTo>
                  <a:pt x="-2494" y="194104"/>
                  <a:pt x="14764" y="244974"/>
                  <a:pt x="56057" y="262503"/>
                </a:cubicBezTo>
                <a:cubicBezTo>
                  <a:pt x="67578" y="265945"/>
                  <a:pt x="78743" y="270484"/>
                  <a:pt x="89398" y="276056"/>
                </a:cubicBezTo>
                <a:cubicBezTo>
                  <a:pt x="105300" y="286809"/>
                  <a:pt x="111806" y="307048"/>
                  <a:pt x="115149" y="326023"/>
                </a:cubicBezTo>
                <a:cubicBezTo>
                  <a:pt x="119586" y="350520"/>
                  <a:pt x="120651" y="375510"/>
                  <a:pt x="118311" y="400296"/>
                </a:cubicBezTo>
                <a:cubicBezTo>
                  <a:pt x="116052" y="425234"/>
                  <a:pt x="110722" y="452069"/>
                  <a:pt x="123010" y="473845"/>
                </a:cubicBezTo>
                <a:cubicBezTo>
                  <a:pt x="144605" y="512427"/>
                  <a:pt x="200897" y="506735"/>
                  <a:pt x="243725" y="495892"/>
                </a:cubicBezTo>
                <a:lnTo>
                  <a:pt x="228997" y="610011"/>
                </a:lnTo>
                <a:cubicBezTo>
                  <a:pt x="227822" y="619047"/>
                  <a:pt x="227100" y="629257"/>
                  <a:pt x="233696" y="635401"/>
                </a:cubicBezTo>
                <a:cubicBezTo>
                  <a:pt x="239991" y="639836"/>
                  <a:pt x="247815" y="641531"/>
                  <a:pt x="255381" y="640099"/>
                </a:cubicBezTo>
                <a:cubicBezTo>
                  <a:pt x="292608" y="637750"/>
                  <a:pt x="330919" y="632600"/>
                  <a:pt x="362814" y="612993"/>
                </a:cubicBezTo>
                <a:cubicBezTo>
                  <a:pt x="394710" y="593386"/>
                  <a:pt x="418473" y="556882"/>
                  <a:pt x="412420" y="520107"/>
                </a:cubicBezTo>
                <a:cubicBezTo>
                  <a:pt x="405372" y="477459"/>
                  <a:pt x="361278" y="443576"/>
                  <a:pt x="367242" y="400747"/>
                </a:cubicBezTo>
                <a:cubicBezTo>
                  <a:pt x="371849" y="367587"/>
                  <a:pt x="404287" y="346534"/>
                  <a:pt x="425611" y="321054"/>
                </a:cubicBezTo>
                <a:cubicBezTo>
                  <a:pt x="464193" y="274430"/>
                  <a:pt x="466271" y="203591"/>
                  <a:pt x="436002" y="150823"/>
                </a:cubicBezTo>
                <a:cubicBezTo>
                  <a:pt x="405733" y="98056"/>
                  <a:pt x="347273" y="65347"/>
                  <a:pt x="287096" y="59383"/>
                </a:cubicBezTo>
                <a:cubicBezTo>
                  <a:pt x="253755" y="56040"/>
                  <a:pt x="219058" y="60106"/>
                  <a:pt x="187705" y="48541"/>
                </a:cubicBezTo>
                <a:cubicBezTo>
                  <a:pt x="165591" y="40429"/>
                  <a:pt x="148543" y="22444"/>
                  <a:pt x="141624" y="-71"/>
                </a:cubicBezTo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1752D11C-F129-6DAB-2A70-CA683D33ED88}"/>
              </a:ext>
            </a:extLst>
          </p:cNvPr>
          <p:cNvSpPr/>
          <p:nvPr/>
        </p:nvSpPr>
        <p:spPr>
          <a:xfrm>
            <a:off x="7781310" y="4843246"/>
            <a:ext cx="978823" cy="377235"/>
          </a:xfrm>
          <a:custGeom>
            <a:avLst/>
            <a:gdLst>
              <a:gd name="connsiteX0" fmla="*/ -58 w 978823"/>
              <a:gd name="connsiteY0" fmla="*/ 321957 h 377235"/>
              <a:gd name="connsiteX1" fmla="*/ 31476 w 978823"/>
              <a:gd name="connsiteY1" fmla="*/ 253287 h 377235"/>
              <a:gd name="connsiteX2" fmla="*/ 240830 w 978823"/>
              <a:gd name="connsiteY2" fmla="*/ 83599 h 377235"/>
              <a:gd name="connsiteX3" fmla="*/ 463738 w 978823"/>
              <a:gd name="connsiteY3" fmla="*/ 24054 h 377235"/>
              <a:gd name="connsiteX4" fmla="*/ 927624 w 978823"/>
              <a:gd name="connsiteY4" fmla="*/ -71 h 377235"/>
              <a:gd name="connsiteX5" fmla="*/ 978765 w 978823"/>
              <a:gd name="connsiteY5" fmla="*/ 120464 h 377235"/>
              <a:gd name="connsiteX6" fmla="*/ 426873 w 978823"/>
              <a:gd name="connsiteY6" fmla="*/ 241631 h 377235"/>
              <a:gd name="connsiteX7" fmla="*/ 240830 w 978823"/>
              <a:gd name="connsiteY7" fmla="*/ 377164 h 377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8823" h="377235">
                <a:moveTo>
                  <a:pt x="-58" y="321957"/>
                </a:moveTo>
                <a:lnTo>
                  <a:pt x="31476" y="253287"/>
                </a:lnTo>
                <a:cubicBezTo>
                  <a:pt x="31476" y="253287"/>
                  <a:pt x="201706" y="94712"/>
                  <a:pt x="240830" y="83599"/>
                </a:cubicBezTo>
                <a:cubicBezTo>
                  <a:pt x="279954" y="72485"/>
                  <a:pt x="439613" y="24054"/>
                  <a:pt x="463738" y="24054"/>
                </a:cubicBezTo>
                <a:cubicBezTo>
                  <a:pt x="487863" y="24054"/>
                  <a:pt x="927624" y="-71"/>
                  <a:pt x="927624" y="-71"/>
                </a:cubicBezTo>
                <a:lnTo>
                  <a:pt x="978765" y="120464"/>
                </a:lnTo>
                <a:lnTo>
                  <a:pt x="426873" y="241631"/>
                </a:lnTo>
                <a:lnTo>
                  <a:pt x="240830" y="377164"/>
                </a:ln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1B94850D-87B5-EDD5-589A-6C71AF7A3FAC}"/>
              </a:ext>
            </a:extLst>
          </p:cNvPr>
          <p:cNvSpPr/>
          <p:nvPr/>
        </p:nvSpPr>
        <p:spPr>
          <a:xfrm>
            <a:off x="8776625" y="3074627"/>
            <a:ext cx="330655" cy="566616"/>
          </a:xfrm>
          <a:custGeom>
            <a:avLst/>
            <a:gdLst>
              <a:gd name="connsiteX0" fmla="*/ 330597 w 330655"/>
              <a:gd name="connsiteY0" fmla="*/ 241265 h 566616"/>
              <a:gd name="connsiteX1" fmla="*/ 301774 w 330655"/>
              <a:gd name="connsiteY1" fmla="*/ 463089 h 566616"/>
              <a:gd name="connsiteX2" fmla="*/ 290660 w 330655"/>
              <a:gd name="connsiteY2" fmla="*/ 548475 h 566616"/>
              <a:gd name="connsiteX3" fmla="*/ 161180 w 330655"/>
              <a:gd name="connsiteY3" fmla="*/ 566546 h 566616"/>
              <a:gd name="connsiteX4" fmla="*/ 127387 w 330655"/>
              <a:gd name="connsiteY4" fmla="*/ 490467 h 566616"/>
              <a:gd name="connsiteX5" fmla="*/ 19774 w 330655"/>
              <a:gd name="connsiteY5" fmla="*/ 12395 h 566616"/>
              <a:gd name="connsiteX6" fmla="*/ 128200 w 330655"/>
              <a:gd name="connsiteY6" fmla="*/ 165999 h 566616"/>
              <a:gd name="connsiteX7" fmla="*/ 227592 w 330655"/>
              <a:gd name="connsiteY7" fmla="*/ 117749 h 56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655" h="566616">
                <a:moveTo>
                  <a:pt x="330597" y="241265"/>
                </a:moveTo>
                <a:lnTo>
                  <a:pt x="301774" y="463089"/>
                </a:lnTo>
                <a:lnTo>
                  <a:pt x="290660" y="548475"/>
                </a:lnTo>
                <a:lnTo>
                  <a:pt x="161180" y="566546"/>
                </a:lnTo>
                <a:cubicBezTo>
                  <a:pt x="161180" y="566546"/>
                  <a:pt x="147175" y="536548"/>
                  <a:pt x="127387" y="490467"/>
                </a:cubicBezTo>
                <a:cubicBezTo>
                  <a:pt x="67301" y="350596"/>
                  <a:pt x="-45825" y="62181"/>
                  <a:pt x="19774" y="12395"/>
                </a:cubicBezTo>
                <a:cubicBezTo>
                  <a:pt x="106967" y="-53927"/>
                  <a:pt x="128200" y="165999"/>
                  <a:pt x="128200" y="165999"/>
                </a:cubicBezTo>
                <a:lnTo>
                  <a:pt x="227592" y="117749"/>
                </a:ln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ED0C37E-56FB-1BBF-9DE4-FA4F8357F814}"/>
              </a:ext>
            </a:extLst>
          </p:cNvPr>
          <p:cNvSpPr/>
          <p:nvPr/>
        </p:nvSpPr>
        <p:spPr>
          <a:xfrm>
            <a:off x="8431781" y="3728617"/>
            <a:ext cx="653904" cy="987859"/>
          </a:xfrm>
          <a:custGeom>
            <a:avLst/>
            <a:gdLst>
              <a:gd name="connsiteX0" fmla="*/ 0 w 653904"/>
              <a:gd name="connsiteY0" fmla="*/ 0 h 987859"/>
              <a:gd name="connsiteX1" fmla="*/ 653904 w 653904"/>
              <a:gd name="connsiteY1" fmla="*/ 0 h 987859"/>
              <a:gd name="connsiteX2" fmla="*/ 653904 w 653904"/>
              <a:gd name="connsiteY2" fmla="*/ 987859 h 987859"/>
              <a:gd name="connsiteX3" fmla="*/ 0 w 653904"/>
              <a:gd name="connsiteY3" fmla="*/ 98785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0" y="0"/>
                </a:moveTo>
                <a:lnTo>
                  <a:pt x="653904" y="0"/>
                </a:lnTo>
                <a:lnTo>
                  <a:pt x="653904" y="987859"/>
                </a:lnTo>
                <a:lnTo>
                  <a:pt x="0" y="987859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A3EB8340-E595-AFFB-A2C3-56D39E4F4F25}"/>
              </a:ext>
            </a:extLst>
          </p:cNvPr>
          <p:cNvSpPr/>
          <p:nvPr/>
        </p:nvSpPr>
        <p:spPr>
          <a:xfrm>
            <a:off x="8431781" y="3728617"/>
            <a:ext cx="653904" cy="987859"/>
          </a:xfrm>
          <a:custGeom>
            <a:avLst/>
            <a:gdLst>
              <a:gd name="connsiteX0" fmla="*/ 0 w 653904"/>
              <a:gd name="connsiteY0" fmla="*/ 0 h 987859"/>
              <a:gd name="connsiteX1" fmla="*/ 653904 w 653904"/>
              <a:gd name="connsiteY1" fmla="*/ 0 h 987859"/>
              <a:gd name="connsiteX2" fmla="*/ 653904 w 653904"/>
              <a:gd name="connsiteY2" fmla="*/ 987859 h 987859"/>
              <a:gd name="connsiteX3" fmla="*/ 0 w 653904"/>
              <a:gd name="connsiteY3" fmla="*/ 98785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0" y="0"/>
                </a:moveTo>
                <a:lnTo>
                  <a:pt x="653904" y="0"/>
                </a:lnTo>
                <a:lnTo>
                  <a:pt x="653904" y="987859"/>
                </a:lnTo>
                <a:lnTo>
                  <a:pt x="0" y="987859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A733B88-A48D-D143-7491-C7EE45F9FC82}"/>
              </a:ext>
            </a:extLst>
          </p:cNvPr>
          <p:cNvSpPr/>
          <p:nvPr/>
        </p:nvSpPr>
        <p:spPr>
          <a:xfrm rot="504600">
            <a:off x="8656954" y="3728975"/>
            <a:ext cx="653904" cy="987859"/>
          </a:xfrm>
          <a:custGeom>
            <a:avLst/>
            <a:gdLst>
              <a:gd name="connsiteX0" fmla="*/ -58 w 653904"/>
              <a:gd name="connsiteY0" fmla="*/ -71 h 987859"/>
              <a:gd name="connsiteX1" fmla="*/ 653846 w 653904"/>
              <a:gd name="connsiteY1" fmla="*/ -71 h 987859"/>
              <a:gd name="connsiteX2" fmla="*/ 653846 w 653904"/>
              <a:gd name="connsiteY2" fmla="*/ 987789 h 987859"/>
              <a:gd name="connsiteX3" fmla="*/ -58 w 653904"/>
              <a:gd name="connsiteY3" fmla="*/ 98778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-58" y="-71"/>
                </a:moveTo>
                <a:lnTo>
                  <a:pt x="653846" y="-71"/>
                </a:lnTo>
                <a:lnTo>
                  <a:pt x="653846" y="987789"/>
                </a:lnTo>
                <a:lnTo>
                  <a:pt x="-58" y="987789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A7F27F39-5F6E-93EE-C4BD-4F00AF30EB11}"/>
              </a:ext>
            </a:extLst>
          </p:cNvPr>
          <p:cNvSpPr/>
          <p:nvPr/>
        </p:nvSpPr>
        <p:spPr>
          <a:xfrm rot="504600">
            <a:off x="8754613" y="3801546"/>
            <a:ext cx="336575" cy="508431"/>
          </a:xfrm>
          <a:custGeom>
            <a:avLst/>
            <a:gdLst>
              <a:gd name="connsiteX0" fmla="*/ -58 w 336575"/>
              <a:gd name="connsiteY0" fmla="*/ -71 h 508431"/>
              <a:gd name="connsiteX1" fmla="*/ 336517 w 336575"/>
              <a:gd name="connsiteY1" fmla="*/ -71 h 508431"/>
              <a:gd name="connsiteX2" fmla="*/ 336517 w 336575"/>
              <a:gd name="connsiteY2" fmla="*/ 508361 h 508431"/>
              <a:gd name="connsiteX3" fmla="*/ -58 w 336575"/>
              <a:gd name="connsiteY3" fmla="*/ 508361 h 508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575" h="508431">
                <a:moveTo>
                  <a:pt x="-58" y="-71"/>
                </a:moveTo>
                <a:lnTo>
                  <a:pt x="336517" y="-71"/>
                </a:lnTo>
                <a:lnTo>
                  <a:pt x="336517" y="508361"/>
                </a:lnTo>
                <a:lnTo>
                  <a:pt x="-58" y="50836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4DBC4126-F736-D059-6D2C-1B4B5F6EC5CA}"/>
              </a:ext>
            </a:extLst>
          </p:cNvPr>
          <p:cNvSpPr/>
          <p:nvPr/>
        </p:nvSpPr>
        <p:spPr>
          <a:xfrm rot="504600">
            <a:off x="8673279" y="4454990"/>
            <a:ext cx="407775" cy="110414"/>
          </a:xfrm>
          <a:custGeom>
            <a:avLst/>
            <a:gdLst>
              <a:gd name="connsiteX0" fmla="*/ -58 w 407775"/>
              <a:gd name="connsiteY0" fmla="*/ -71 h 110414"/>
              <a:gd name="connsiteX1" fmla="*/ 407717 w 407775"/>
              <a:gd name="connsiteY1" fmla="*/ -71 h 110414"/>
              <a:gd name="connsiteX2" fmla="*/ 407717 w 407775"/>
              <a:gd name="connsiteY2" fmla="*/ 110344 h 110414"/>
              <a:gd name="connsiteX3" fmla="*/ -58 w 407775"/>
              <a:gd name="connsiteY3" fmla="*/ 110344 h 11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775" h="110414">
                <a:moveTo>
                  <a:pt x="-58" y="-71"/>
                </a:moveTo>
                <a:lnTo>
                  <a:pt x="407717" y="-71"/>
                </a:lnTo>
                <a:lnTo>
                  <a:pt x="407717" y="110344"/>
                </a:lnTo>
                <a:lnTo>
                  <a:pt x="-58" y="110344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B5011C11-2AE6-3D5D-371F-422D005D9161}"/>
              </a:ext>
            </a:extLst>
          </p:cNvPr>
          <p:cNvSpPr/>
          <p:nvPr/>
        </p:nvSpPr>
        <p:spPr>
          <a:xfrm>
            <a:off x="8879132" y="480329"/>
            <a:ext cx="755916" cy="755916"/>
          </a:xfrm>
          <a:custGeom>
            <a:avLst/>
            <a:gdLst>
              <a:gd name="connsiteX0" fmla="*/ 755916 w 755916"/>
              <a:gd name="connsiteY0" fmla="*/ 377958 h 755916"/>
              <a:gd name="connsiteX1" fmla="*/ 377958 w 755916"/>
              <a:gd name="connsiteY1" fmla="*/ 755916 h 755916"/>
              <a:gd name="connsiteX2" fmla="*/ 0 w 755916"/>
              <a:gd name="connsiteY2" fmla="*/ 377958 h 755916"/>
              <a:gd name="connsiteX3" fmla="*/ 377958 w 755916"/>
              <a:gd name="connsiteY3" fmla="*/ 0 h 755916"/>
              <a:gd name="connsiteX4" fmla="*/ 755916 w 755916"/>
              <a:gd name="connsiteY4" fmla="*/ 377958 h 7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16" h="755916">
                <a:moveTo>
                  <a:pt x="755916" y="377958"/>
                </a:moveTo>
                <a:cubicBezTo>
                  <a:pt x="755916" y="586699"/>
                  <a:pt x="586699" y="755916"/>
                  <a:pt x="377958" y="755916"/>
                </a:cubicBezTo>
                <a:cubicBezTo>
                  <a:pt x="169218" y="755916"/>
                  <a:pt x="0" y="586699"/>
                  <a:pt x="0" y="377958"/>
                </a:cubicBezTo>
                <a:cubicBezTo>
                  <a:pt x="0" y="169218"/>
                  <a:pt x="169217" y="0"/>
                  <a:pt x="377958" y="0"/>
                </a:cubicBezTo>
                <a:cubicBezTo>
                  <a:pt x="586698" y="0"/>
                  <a:pt x="755916" y="169218"/>
                  <a:pt x="755916" y="377958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2A684F4A-85DF-5936-DE9D-47A4C545CF4C}"/>
              </a:ext>
            </a:extLst>
          </p:cNvPr>
          <p:cNvSpPr/>
          <p:nvPr/>
        </p:nvSpPr>
        <p:spPr>
          <a:xfrm>
            <a:off x="8879132" y="471293"/>
            <a:ext cx="755916" cy="755916"/>
          </a:xfrm>
          <a:custGeom>
            <a:avLst/>
            <a:gdLst>
              <a:gd name="connsiteX0" fmla="*/ 755916 w 755916"/>
              <a:gd name="connsiteY0" fmla="*/ 377958 h 755916"/>
              <a:gd name="connsiteX1" fmla="*/ 377958 w 755916"/>
              <a:gd name="connsiteY1" fmla="*/ 755916 h 755916"/>
              <a:gd name="connsiteX2" fmla="*/ 0 w 755916"/>
              <a:gd name="connsiteY2" fmla="*/ 377958 h 755916"/>
              <a:gd name="connsiteX3" fmla="*/ 377958 w 755916"/>
              <a:gd name="connsiteY3" fmla="*/ 0 h 755916"/>
              <a:gd name="connsiteX4" fmla="*/ 755916 w 755916"/>
              <a:gd name="connsiteY4" fmla="*/ 377958 h 7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16" h="755916">
                <a:moveTo>
                  <a:pt x="755916" y="377958"/>
                </a:moveTo>
                <a:cubicBezTo>
                  <a:pt x="755916" y="586699"/>
                  <a:pt x="586699" y="755916"/>
                  <a:pt x="377958" y="755916"/>
                </a:cubicBezTo>
                <a:cubicBezTo>
                  <a:pt x="169218" y="755916"/>
                  <a:pt x="0" y="586699"/>
                  <a:pt x="0" y="377958"/>
                </a:cubicBezTo>
                <a:cubicBezTo>
                  <a:pt x="0" y="169218"/>
                  <a:pt x="169217" y="0"/>
                  <a:pt x="377958" y="0"/>
                </a:cubicBezTo>
                <a:cubicBezTo>
                  <a:pt x="586698" y="0"/>
                  <a:pt x="755916" y="169218"/>
                  <a:pt x="755916" y="377958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BAC659E6-8DEE-E682-3A4C-28DCFE1EAF90}"/>
              </a:ext>
            </a:extLst>
          </p:cNvPr>
          <p:cNvSpPr/>
          <p:nvPr/>
        </p:nvSpPr>
        <p:spPr>
          <a:xfrm>
            <a:off x="8730538" y="196899"/>
            <a:ext cx="1042643" cy="949622"/>
          </a:xfrm>
          <a:custGeom>
            <a:avLst/>
            <a:gdLst>
              <a:gd name="connsiteX0" fmla="*/ 214857 w 1042643"/>
              <a:gd name="connsiteY0" fmla="*/ 932384 h 949622"/>
              <a:gd name="connsiteX1" fmla="*/ 217477 w 1042643"/>
              <a:gd name="connsiteY1" fmla="*/ 903200 h 949622"/>
              <a:gd name="connsiteX2" fmla="*/ 305935 w 1042643"/>
              <a:gd name="connsiteY2" fmla="*/ 872207 h 949622"/>
              <a:gd name="connsiteX3" fmla="*/ 530469 w 1042643"/>
              <a:gd name="connsiteY3" fmla="*/ 827030 h 949622"/>
              <a:gd name="connsiteX4" fmla="*/ 620825 w 1042643"/>
              <a:gd name="connsiteY4" fmla="*/ 765588 h 949622"/>
              <a:gd name="connsiteX5" fmla="*/ 701242 w 1042643"/>
              <a:gd name="connsiteY5" fmla="*/ 828385 h 949622"/>
              <a:gd name="connsiteX6" fmla="*/ 776598 w 1042643"/>
              <a:gd name="connsiteY6" fmla="*/ 819349 h 949622"/>
              <a:gd name="connsiteX7" fmla="*/ 886471 w 1042643"/>
              <a:gd name="connsiteY7" fmla="*/ 818446 h 949622"/>
              <a:gd name="connsiteX8" fmla="*/ 988031 w 1042643"/>
              <a:gd name="connsiteY8" fmla="*/ 784924 h 949622"/>
              <a:gd name="connsiteX9" fmla="*/ 1013330 w 1042643"/>
              <a:gd name="connsiteY9" fmla="*/ 642794 h 949622"/>
              <a:gd name="connsiteX10" fmla="*/ 1026251 w 1042643"/>
              <a:gd name="connsiteY10" fmla="*/ 451782 h 949622"/>
              <a:gd name="connsiteX11" fmla="*/ 1022908 w 1042643"/>
              <a:gd name="connsiteY11" fmla="*/ 265740 h 949622"/>
              <a:gd name="connsiteX12" fmla="*/ 875357 w 1042643"/>
              <a:gd name="connsiteY12" fmla="*/ 161560 h 949622"/>
              <a:gd name="connsiteX13" fmla="*/ 762774 w 1042643"/>
              <a:gd name="connsiteY13" fmla="*/ 33977 h 949622"/>
              <a:gd name="connsiteX14" fmla="*/ 554956 w 1042643"/>
              <a:gd name="connsiteY14" fmla="*/ 5154 h 949622"/>
              <a:gd name="connsiteX15" fmla="*/ 400447 w 1042643"/>
              <a:gd name="connsiteY15" fmla="*/ 21599 h 949622"/>
              <a:gd name="connsiteX16" fmla="*/ 286328 w 1042643"/>
              <a:gd name="connsiteY16" fmla="*/ 54398 h 949622"/>
              <a:gd name="connsiteX17" fmla="*/ 162993 w 1042643"/>
              <a:gd name="connsiteY17" fmla="*/ 233121 h 949622"/>
              <a:gd name="connsiteX18" fmla="*/ 77697 w 1042643"/>
              <a:gd name="connsiteY18" fmla="*/ 279745 h 949622"/>
              <a:gd name="connsiteX19" fmla="*/ 18514 w 1042643"/>
              <a:gd name="connsiteY19" fmla="*/ 352029 h 949622"/>
              <a:gd name="connsiteX20" fmla="*/ 37579 w 1042643"/>
              <a:gd name="connsiteY20" fmla="*/ 430278 h 949622"/>
              <a:gd name="connsiteX21" fmla="*/ 11195 w 1042643"/>
              <a:gd name="connsiteY21" fmla="*/ 619573 h 949622"/>
              <a:gd name="connsiteX22" fmla="*/ 40109 w 1042643"/>
              <a:gd name="connsiteY22" fmla="*/ 800284 h 949622"/>
              <a:gd name="connsiteX23" fmla="*/ 71281 w 1042643"/>
              <a:gd name="connsiteY23" fmla="*/ 824138 h 949622"/>
              <a:gd name="connsiteX24" fmla="*/ 101279 w 1042643"/>
              <a:gd name="connsiteY24" fmla="*/ 949552 h 94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42643" h="949622">
                <a:moveTo>
                  <a:pt x="214857" y="932384"/>
                </a:moveTo>
                <a:cubicBezTo>
                  <a:pt x="212287" y="922649"/>
                  <a:pt x="213214" y="912321"/>
                  <a:pt x="217477" y="903200"/>
                </a:cubicBezTo>
                <a:cubicBezTo>
                  <a:pt x="231844" y="873292"/>
                  <a:pt x="272775" y="870671"/>
                  <a:pt x="305935" y="872207"/>
                </a:cubicBezTo>
                <a:cubicBezTo>
                  <a:pt x="383912" y="875822"/>
                  <a:pt x="469479" y="876273"/>
                  <a:pt x="530469" y="827030"/>
                </a:cubicBezTo>
                <a:cubicBezTo>
                  <a:pt x="555769" y="806790"/>
                  <a:pt x="584050" y="755920"/>
                  <a:pt x="620825" y="765588"/>
                </a:cubicBezTo>
                <a:cubicBezTo>
                  <a:pt x="653534" y="774171"/>
                  <a:pt x="667177" y="818536"/>
                  <a:pt x="701242" y="828385"/>
                </a:cubicBezTo>
                <a:cubicBezTo>
                  <a:pt x="725909" y="835523"/>
                  <a:pt x="751480" y="824138"/>
                  <a:pt x="776598" y="819349"/>
                </a:cubicBezTo>
                <a:cubicBezTo>
                  <a:pt x="812740" y="812211"/>
                  <a:pt x="849787" y="818175"/>
                  <a:pt x="886471" y="818446"/>
                </a:cubicBezTo>
                <a:cubicBezTo>
                  <a:pt x="923155" y="818717"/>
                  <a:pt x="963002" y="811759"/>
                  <a:pt x="988031" y="784924"/>
                </a:cubicBezTo>
                <a:cubicBezTo>
                  <a:pt x="1021824" y="748782"/>
                  <a:pt x="1016312" y="692309"/>
                  <a:pt x="1013330" y="642794"/>
                </a:cubicBezTo>
                <a:cubicBezTo>
                  <a:pt x="1009624" y="578834"/>
                  <a:pt x="1013965" y="514661"/>
                  <a:pt x="1026251" y="451782"/>
                </a:cubicBezTo>
                <a:cubicBezTo>
                  <a:pt x="1038540" y="389256"/>
                  <a:pt x="1057424" y="319321"/>
                  <a:pt x="1022908" y="265740"/>
                </a:cubicBezTo>
                <a:cubicBezTo>
                  <a:pt x="990018" y="214689"/>
                  <a:pt x="921890" y="200684"/>
                  <a:pt x="875357" y="161560"/>
                </a:cubicBezTo>
                <a:cubicBezTo>
                  <a:pt x="831806" y="125417"/>
                  <a:pt x="808765" y="67499"/>
                  <a:pt x="762774" y="33977"/>
                </a:cubicBezTo>
                <a:cubicBezTo>
                  <a:pt x="704856" y="-8219"/>
                  <a:pt x="626156" y="-2165"/>
                  <a:pt x="554956" y="5154"/>
                </a:cubicBezTo>
                <a:lnTo>
                  <a:pt x="400447" y="21599"/>
                </a:lnTo>
                <a:cubicBezTo>
                  <a:pt x="360601" y="25845"/>
                  <a:pt x="319127" y="30634"/>
                  <a:pt x="286328" y="54398"/>
                </a:cubicBezTo>
                <a:cubicBezTo>
                  <a:pt x="227145" y="97226"/>
                  <a:pt x="219013" y="186227"/>
                  <a:pt x="162993" y="233121"/>
                </a:cubicBezTo>
                <a:cubicBezTo>
                  <a:pt x="138054" y="253903"/>
                  <a:pt x="106159" y="264204"/>
                  <a:pt x="77697" y="279745"/>
                </a:cubicBezTo>
                <a:cubicBezTo>
                  <a:pt x="49234" y="295286"/>
                  <a:pt x="21767" y="319863"/>
                  <a:pt x="18514" y="352029"/>
                </a:cubicBezTo>
                <a:cubicBezTo>
                  <a:pt x="15803" y="379136"/>
                  <a:pt x="30441" y="404165"/>
                  <a:pt x="37579" y="430278"/>
                </a:cubicBezTo>
                <a:cubicBezTo>
                  <a:pt x="54475" y="492623"/>
                  <a:pt x="28092" y="556776"/>
                  <a:pt x="11195" y="619573"/>
                </a:cubicBezTo>
                <a:cubicBezTo>
                  <a:pt x="-5701" y="682370"/>
                  <a:pt x="-8955" y="758630"/>
                  <a:pt x="40109" y="800284"/>
                </a:cubicBezTo>
                <a:cubicBezTo>
                  <a:pt x="50048" y="808778"/>
                  <a:pt x="61613" y="815283"/>
                  <a:pt x="71281" y="824138"/>
                </a:cubicBezTo>
                <a:cubicBezTo>
                  <a:pt x="104442" y="854407"/>
                  <a:pt x="108960" y="905458"/>
                  <a:pt x="101279" y="949552"/>
                </a:cubicBezTo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06D4AD41-852A-DCE0-0E3F-FF2B9A2B4606}"/>
              </a:ext>
            </a:extLst>
          </p:cNvPr>
          <p:cNvSpPr/>
          <p:nvPr/>
        </p:nvSpPr>
        <p:spPr>
          <a:xfrm>
            <a:off x="9278866" y="1276182"/>
            <a:ext cx="18071" cy="45177"/>
          </a:xfrm>
          <a:custGeom>
            <a:avLst/>
            <a:gdLst>
              <a:gd name="connsiteX0" fmla="*/ 18071 w 18071"/>
              <a:gd name="connsiteY0" fmla="*/ 22589 h 45177"/>
              <a:gd name="connsiteX1" fmla="*/ 9035 w 18071"/>
              <a:gd name="connsiteY1" fmla="*/ 45178 h 45177"/>
              <a:gd name="connsiteX2" fmla="*/ 0 w 18071"/>
              <a:gd name="connsiteY2" fmla="*/ 22589 h 45177"/>
              <a:gd name="connsiteX3" fmla="*/ 9035 w 18071"/>
              <a:gd name="connsiteY3" fmla="*/ 0 h 45177"/>
              <a:gd name="connsiteX4" fmla="*/ 18071 w 18071"/>
              <a:gd name="connsiteY4" fmla="*/ 22589 h 4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" h="45177">
                <a:moveTo>
                  <a:pt x="18071" y="22589"/>
                </a:moveTo>
                <a:cubicBezTo>
                  <a:pt x="18071" y="35064"/>
                  <a:pt x="14026" y="45178"/>
                  <a:pt x="9035" y="45178"/>
                </a:cubicBezTo>
                <a:cubicBezTo>
                  <a:pt x="4045" y="45178"/>
                  <a:pt x="0" y="35064"/>
                  <a:pt x="0" y="22589"/>
                </a:cubicBezTo>
                <a:cubicBezTo>
                  <a:pt x="0" y="10113"/>
                  <a:pt x="4045" y="0"/>
                  <a:pt x="9035" y="0"/>
                </a:cubicBezTo>
                <a:cubicBezTo>
                  <a:pt x="14026" y="0"/>
                  <a:pt x="18071" y="10113"/>
                  <a:pt x="18071" y="22589"/>
                </a:cubicBez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680181F7-644F-30B7-DDD0-3C0E7DA0EB05}"/>
              </a:ext>
            </a:extLst>
          </p:cNvPr>
          <p:cNvSpPr/>
          <p:nvPr/>
        </p:nvSpPr>
        <p:spPr>
          <a:xfrm>
            <a:off x="9278866" y="1370333"/>
            <a:ext cx="18071" cy="45177"/>
          </a:xfrm>
          <a:custGeom>
            <a:avLst/>
            <a:gdLst>
              <a:gd name="connsiteX0" fmla="*/ 18071 w 18071"/>
              <a:gd name="connsiteY0" fmla="*/ 22589 h 45177"/>
              <a:gd name="connsiteX1" fmla="*/ 9035 w 18071"/>
              <a:gd name="connsiteY1" fmla="*/ 45178 h 45177"/>
              <a:gd name="connsiteX2" fmla="*/ 0 w 18071"/>
              <a:gd name="connsiteY2" fmla="*/ 22589 h 45177"/>
              <a:gd name="connsiteX3" fmla="*/ 9035 w 18071"/>
              <a:gd name="connsiteY3" fmla="*/ 0 h 45177"/>
              <a:gd name="connsiteX4" fmla="*/ 18071 w 18071"/>
              <a:gd name="connsiteY4" fmla="*/ 22589 h 4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" h="45177">
                <a:moveTo>
                  <a:pt x="18071" y="22589"/>
                </a:moveTo>
                <a:cubicBezTo>
                  <a:pt x="18071" y="35064"/>
                  <a:pt x="14026" y="45178"/>
                  <a:pt x="9035" y="45178"/>
                </a:cubicBezTo>
                <a:cubicBezTo>
                  <a:pt x="4045" y="45178"/>
                  <a:pt x="0" y="35064"/>
                  <a:pt x="0" y="22589"/>
                </a:cubicBezTo>
                <a:cubicBezTo>
                  <a:pt x="0" y="10113"/>
                  <a:pt x="4045" y="0"/>
                  <a:pt x="9035" y="0"/>
                </a:cubicBezTo>
                <a:cubicBezTo>
                  <a:pt x="14026" y="0"/>
                  <a:pt x="18071" y="10113"/>
                  <a:pt x="18071" y="22589"/>
                </a:cubicBez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C64A61B4-E9A7-8978-C120-9742CEF576CD}"/>
              </a:ext>
            </a:extLst>
          </p:cNvPr>
          <p:cNvSpPr/>
          <p:nvPr/>
        </p:nvSpPr>
        <p:spPr>
          <a:xfrm>
            <a:off x="8999576" y="3168050"/>
            <a:ext cx="107704" cy="217684"/>
          </a:xfrm>
          <a:custGeom>
            <a:avLst/>
            <a:gdLst>
              <a:gd name="connsiteX0" fmla="*/ 87859 w 107704"/>
              <a:gd name="connsiteY0" fmla="*/ 211543 h 217684"/>
              <a:gd name="connsiteX1" fmla="*/ 107647 w 107704"/>
              <a:gd name="connsiteY1" fmla="*/ 134198 h 217684"/>
              <a:gd name="connsiteX2" fmla="*/ -58 w 107704"/>
              <a:gd name="connsiteY2" fmla="*/ -71 h 217684"/>
              <a:gd name="connsiteX3" fmla="*/ 87859 w 107704"/>
              <a:gd name="connsiteY3" fmla="*/ 211543 h 217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704" h="217684">
                <a:moveTo>
                  <a:pt x="87859" y="211543"/>
                </a:moveTo>
                <a:cubicBezTo>
                  <a:pt x="97526" y="200429"/>
                  <a:pt x="103942" y="171876"/>
                  <a:pt x="107647" y="134198"/>
                </a:cubicBezTo>
                <a:lnTo>
                  <a:pt x="-58" y="-71"/>
                </a:lnTo>
                <a:cubicBezTo>
                  <a:pt x="-58" y="-71"/>
                  <a:pt x="45572" y="260244"/>
                  <a:pt x="87859" y="211543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AC50C597-1793-E3F7-966F-043E25D48E27}"/>
              </a:ext>
            </a:extLst>
          </p:cNvPr>
          <p:cNvSpPr/>
          <p:nvPr/>
        </p:nvSpPr>
        <p:spPr>
          <a:xfrm>
            <a:off x="7717648" y="4995055"/>
            <a:ext cx="1573026" cy="850081"/>
          </a:xfrm>
          <a:custGeom>
            <a:avLst/>
            <a:gdLst>
              <a:gd name="connsiteX0" fmla="*/ 1491225 w 1573026"/>
              <a:gd name="connsiteY0" fmla="*/ 603856 h 850081"/>
              <a:gd name="connsiteX1" fmla="*/ 762325 w 1573026"/>
              <a:gd name="connsiteY1" fmla="*/ 847816 h 850081"/>
              <a:gd name="connsiteX2" fmla="*/ 355 w 1573026"/>
              <a:gd name="connsiteY2" fmla="*/ 474376 h 850081"/>
              <a:gd name="connsiteX3" fmla="*/ 78603 w 1573026"/>
              <a:gd name="connsiteY3" fmla="*/ 100845 h 850081"/>
              <a:gd name="connsiteX4" fmla="*/ 288229 w 1573026"/>
              <a:gd name="connsiteY4" fmla="*/ 110694 h 850081"/>
              <a:gd name="connsiteX5" fmla="*/ 412649 w 1573026"/>
              <a:gd name="connsiteY5" fmla="*/ 88376 h 850081"/>
              <a:gd name="connsiteX6" fmla="*/ 731243 w 1573026"/>
              <a:gd name="connsiteY6" fmla="*/ 27115 h 850081"/>
              <a:gd name="connsiteX7" fmla="*/ 794492 w 1573026"/>
              <a:gd name="connsiteY7" fmla="*/ 25940 h 850081"/>
              <a:gd name="connsiteX8" fmla="*/ 1137844 w 1573026"/>
              <a:gd name="connsiteY8" fmla="*/ 48891 h 850081"/>
              <a:gd name="connsiteX9" fmla="*/ 1263619 w 1573026"/>
              <a:gd name="connsiteY9" fmla="*/ 53680 h 850081"/>
              <a:gd name="connsiteX10" fmla="*/ 1265245 w 1573026"/>
              <a:gd name="connsiteY10" fmla="*/ 52686 h 850081"/>
              <a:gd name="connsiteX11" fmla="*/ 1572455 w 1573026"/>
              <a:gd name="connsiteY11" fmla="*/ 332788 h 850081"/>
              <a:gd name="connsiteX12" fmla="*/ 1491225 w 1573026"/>
              <a:gd name="connsiteY12" fmla="*/ 603856 h 8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3026" h="850081">
                <a:moveTo>
                  <a:pt x="1491225" y="603856"/>
                </a:moveTo>
                <a:cubicBezTo>
                  <a:pt x="1491225" y="603856"/>
                  <a:pt x="1314489" y="877091"/>
                  <a:pt x="762325" y="847816"/>
                </a:cubicBezTo>
                <a:cubicBezTo>
                  <a:pt x="242147" y="820709"/>
                  <a:pt x="-11752" y="564731"/>
                  <a:pt x="355" y="474376"/>
                </a:cubicBezTo>
                <a:cubicBezTo>
                  <a:pt x="12463" y="384020"/>
                  <a:pt x="-32805" y="164094"/>
                  <a:pt x="78603" y="100845"/>
                </a:cubicBezTo>
                <a:cubicBezTo>
                  <a:pt x="143208" y="64251"/>
                  <a:pt x="228233" y="85936"/>
                  <a:pt x="288229" y="110694"/>
                </a:cubicBezTo>
                <a:cubicBezTo>
                  <a:pt x="330535" y="127876"/>
                  <a:pt x="378952" y="119191"/>
                  <a:pt x="412649" y="88376"/>
                </a:cubicBezTo>
                <a:cubicBezTo>
                  <a:pt x="467494" y="38951"/>
                  <a:pt x="569777" y="-16708"/>
                  <a:pt x="731243" y="27115"/>
                </a:cubicBezTo>
                <a:cubicBezTo>
                  <a:pt x="752020" y="32657"/>
                  <a:pt x="773935" y="32250"/>
                  <a:pt x="794492" y="25940"/>
                </a:cubicBezTo>
                <a:cubicBezTo>
                  <a:pt x="861716" y="5430"/>
                  <a:pt x="1021737" y="-30171"/>
                  <a:pt x="1137844" y="48891"/>
                </a:cubicBezTo>
                <a:cubicBezTo>
                  <a:pt x="1175303" y="74710"/>
                  <a:pt x="1224304" y="76576"/>
                  <a:pt x="1263619" y="53680"/>
                </a:cubicBezTo>
                <a:lnTo>
                  <a:pt x="1265245" y="52686"/>
                </a:lnTo>
                <a:cubicBezTo>
                  <a:pt x="1319459" y="19525"/>
                  <a:pt x="1572455" y="332788"/>
                  <a:pt x="1572455" y="332788"/>
                </a:cubicBezTo>
                <a:cubicBezTo>
                  <a:pt x="1572455" y="332788"/>
                  <a:pt x="1584562" y="573767"/>
                  <a:pt x="1491225" y="603856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55F5C00C-029A-A784-681A-2A428977C76D}"/>
              </a:ext>
            </a:extLst>
          </p:cNvPr>
          <p:cNvSpPr/>
          <p:nvPr/>
        </p:nvSpPr>
        <p:spPr>
          <a:xfrm>
            <a:off x="7717648" y="5004091"/>
            <a:ext cx="1573026" cy="850081"/>
          </a:xfrm>
          <a:custGeom>
            <a:avLst/>
            <a:gdLst>
              <a:gd name="connsiteX0" fmla="*/ 1491225 w 1573026"/>
              <a:gd name="connsiteY0" fmla="*/ 603856 h 850081"/>
              <a:gd name="connsiteX1" fmla="*/ 762325 w 1573026"/>
              <a:gd name="connsiteY1" fmla="*/ 847816 h 850081"/>
              <a:gd name="connsiteX2" fmla="*/ 355 w 1573026"/>
              <a:gd name="connsiteY2" fmla="*/ 474376 h 850081"/>
              <a:gd name="connsiteX3" fmla="*/ 78603 w 1573026"/>
              <a:gd name="connsiteY3" fmla="*/ 100845 h 850081"/>
              <a:gd name="connsiteX4" fmla="*/ 288229 w 1573026"/>
              <a:gd name="connsiteY4" fmla="*/ 110694 h 850081"/>
              <a:gd name="connsiteX5" fmla="*/ 412649 w 1573026"/>
              <a:gd name="connsiteY5" fmla="*/ 88376 h 850081"/>
              <a:gd name="connsiteX6" fmla="*/ 731243 w 1573026"/>
              <a:gd name="connsiteY6" fmla="*/ 27115 h 850081"/>
              <a:gd name="connsiteX7" fmla="*/ 794492 w 1573026"/>
              <a:gd name="connsiteY7" fmla="*/ 25940 h 850081"/>
              <a:gd name="connsiteX8" fmla="*/ 1137844 w 1573026"/>
              <a:gd name="connsiteY8" fmla="*/ 48891 h 850081"/>
              <a:gd name="connsiteX9" fmla="*/ 1263619 w 1573026"/>
              <a:gd name="connsiteY9" fmla="*/ 53680 h 850081"/>
              <a:gd name="connsiteX10" fmla="*/ 1265245 w 1573026"/>
              <a:gd name="connsiteY10" fmla="*/ 52686 h 850081"/>
              <a:gd name="connsiteX11" fmla="*/ 1572455 w 1573026"/>
              <a:gd name="connsiteY11" fmla="*/ 332788 h 850081"/>
              <a:gd name="connsiteX12" fmla="*/ 1491225 w 1573026"/>
              <a:gd name="connsiteY12" fmla="*/ 603856 h 8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3026" h="850081">
                <a:moveTo>
                  <a:pt x="1491225" y="603856"/>
                </a:moveTo>
                <a:cubicBezTo>
                  <a:pt x="1491225" y="603856"/>
                  <a:pt x="1314489" y="877091"/>
                  <a:pt x="762325" y="847816"/>
                </a:cubicBezTo>
                <a:cubicBezTo>
                  <a:pt x="242147" y="820709"/>
                  <a:pt x="-11752" y="564731"/>
                  <a:pt x="355" y="474376"/>
                </a:cubicBezTo>
                <a:cubicBezTo>
                  <a:pt x="12463" y="384020"/>
                  <a:pt x="-32805" y="164094"/>
                  <a:pt x="78603" y="100845"/>
                </a:cubicBezTo>
                <a:cubicBezTo>
                  <a:pt x="143208" y="64251"/>
                  <a:pt x="228233" y="85936"/>
                  <a:pt x="288229" y="110694"/>
                </a:cubicBezTo>
                <a:cubicBezTo>
                  <a:pt x="330535" y="127876"/>
                  <a:pt x="378952" y="119191"/>
                  <a:pt x="412649" y="88376"/>
                </a:cubicBezTo>
                <a:cubicBezTo>
                  <a:pt x="467494" y="38951"/>
                  <a:pt x="569777" y="-16708"/>
                  <a:pt x="731243" y="27115"/>
                </a:cubicBezTo>
                <a:cubicBezTo>
                  <a:pt x="752020" y="32657"/>
                  <a:pt x="773935" y="32250"/>
                  <a:pt x="794492" y="25940"/>
                </a:cubicBezTo>
                <a:cubicBezTo>
                  <a:pt x="861716" y="5430"/>
                  <a:pt x="1021737" y="-30171"/>
                  <a:pt x="1137844" y="48891"/>
                </a:cubicBezTo>
                <a:cubicBezTo>
                  <a:pt x="1175303" y="74710"/>
                  <a:pt x="1224304" y="76576"/>
                  <a:pt x="1263619" y="53680"/>
                </a:cubicBezTo>
                <a:lnTo>
                  <a:pt x="1265245" y="52686"/>
                </a:lnTo>
                <a:cubicBezTo>
                  <a:pt x="1319459" y="19525"/>
                  <a:pt x="1572455" y="332788"/>
                  <a:pt x="1572455" y="332788"/>
                </a:cubicBezTo>
                <a:cubicBezTo>
                  <a:pt x="1572455" y="332788"/>
                  <a:pt x="1584562" y="573767"/>
                  <a:pt x="1491225" y="603856"/>
                </a:cubicBez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321E22FB-CE58-2122-4E26-26C3566941AC}"/>
              </a:ext>
            </a:extLst>
          </p:cNvPr>
          <p:cNvSpPr/>
          <p:nvPr/>
        </p:nvSpPr>
        <p:spPr>
          <a:xfrm>
            <a:off x="8120054" y="4995043"/>
            <a:ext cx="719954" cy="719954"/>
          </a:xfrm>
          <a:custGeom>
            <a:avLst/>
            <a:gdLst>
              <a:gd name="connsiteX0" fmla="*/ 719955 w 719954"/>
              <a:gd name="connsiteY0" fmla="*/ 359977 h 719954"/>
              <a:gd name="connsiteX1" fmla="*/ 359977 w 719954"/>
              <a:gd name="connsiteY1" fmla="*/ 719955 h 719954"/>
              <a:gd name="connsiteX2" fmla="*/ 0 w 719954"/>
              <a:gd name="connsiteY2" fmla="*/ 359977 h 719954"/>
              <a:gd name="connsiteX3" fmla="*/ 359977 w 719954"/>
              <a:gd name="connsiteY3" fmla="*/ 0 h 719954"/>
              <a:gd name="connsiteX4" fmla="*/ 719955 w 719954"/>
              <a:gd name="connsiteY4" fmla="*/ 359977 h 71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954" h="719954">
                <a:moveTo>
                  <a:pt x="719955" y="359977"/>
                </a:moveTo>
                <a:cubicBezTo>
                  <a:pt x="719955" y="558787"/>
                  <a:pt x="558787" y="719955"/>
                  <a:pt x="359977" y="719955"/>
                </a:cubicBezTo>
                <a:cubicBezTo>
                  <a:pt x="161167" y="719955"/>
                  <a:pt x="0" y="558787"/>
                  <a:pt x="0" y="359977"/>
                </a:cubicBezTo>
                <a:cubicBezTo>
                  <a:pt x="0" y="161167"/>
                  <a:pt x="161167" y="0"/>
                  <a:pt x="359977" y="0"/>
                </a:cubicBezTo>
                <a:cubicBezTo>
                  <a:pt x="558787" y="0"/>
                  <a:pt x="719955" y="161167"/>
                  <a:pt x="719955" y="35997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8A5E3058-0E2C-3907-0FBF-227335390DE1}"/>
              </a:ext>
            </a:extLst>
          </p:cNvPr>
          <p:cNvSpPr/>
          <p:nvPr/>
        </p:nvSpPr>
        <p:spPr>
          <a:xfrm>
            <a:off x="8120054" y="5004079"/>
            <a:ext cx="719954" cy="719954"/>
          </a:xfrm>
          <a:custGeom>
            <a:avLst/>
            <a:gdLst>
              <a:gd name="connsiteX0" fmla="*/ 719955 w 719954"/>
              <a:gd name="connsiteY0" fmla="*/ 359977 h 719954"/>
              <a:gd name="connsiteX1" fmla="*/ 359977 w 719954"/>
              <a:gd name="connsiteY1" fmla="*/ 719955 h 719954"/>
              <a:gd name="connsiteX2" fmla="*/ 0 w 719954"/>
              <a:gd name="connsiteY2" fmla="*/ 359977 h 719954"/>
              <a:gd name="connsiteX3" fmla="*/ 359977 w 719954"/>
              <a:gd name="connsiteY3" fmla="*/ 0 h 719954"/>
              <a:gd name="connsiteX4" fmla="*/ 719955 w 719954"/>
              <a:gd name="connsiteY4" fmla="*/ 359977 h 71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954" h="719954">
                <a:moveTo>
                  <a:pt x="719955" y="359977"/>
                </a:moveTo>
                <a:cubicBezTo>
                  <a:pt x="719955" y="558787"/>
                  <a:pt x="558787" y="719955"/>
                  <a:pt x="359977" y="719955"/>
                </a:cubicBezTo>
                <a:cubicBezTo>
                  <a:pt x="161167" y="719955"/>
                  <a:pt x="0" y="558787"/>
                  <a:pt x="0" y="359977"/>
                </a:cubicBezTo>
                <a:cubicBezTo>
                  <a:pt x="0" y="161167"/>
                  <a:pt x="161167" y="0"/>
                  <a:pt x="359977" y="0"/>
                </a:cubicBezTo>
                <a:cubicBezTo>
                  <a:pt x="558787" y="0"/>
                  <a:pt x="719955" y="161167"/>
                  <a:pt x="719955" y="359977"/>
                </a:cubicBez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25494948-2333-9371-34D1-BC86048B45F2}"/>
              </a:ext>
            </a:extLst>
          </p:cNvPr>
          <p:cNvSpPr/>
          <p:nvPr/>
        </p:nvSpPr>
        <p:spPr>
          <a:xfrm>
            <a:off x="8079946" y="5044343"/>
            <a:ext cx="821726" cy="719805"/>
          </a:xfrm>
          <a:custGeom>
            <a:avLst/>
            <a:gdLst>
              <a:gd name="connsiteX0" fmla="*/ 296840 w 821726"/>
              <a:gd name="connsiteY0" fmla="*/ 8458 h 719805"/>
              <a:gd name="connsiteX1" fmla="*/ 203412 w 821726"/>
              <a:gd name="connsiteY1" fmla="*/ 70261 h 719805"/>
              <a:gd name="connsiteX2" fmla="*/ 172330 w 821726"/>
              <a:gd name="connsiteY2" fmla="*/ 128902 h 719805"/>
              <a:gd name="connsiteX3" fmla="*/ 80348 w 821726"/>
              <a:gd name="connsiteY3" fmla="*/ 165044 h 719805"/>
              <a:gd name="connsiteX4" fmla="*/ 59385 w 821726"/>
              <a:gd name="connsiteY4" fmla="*/ 237329 h 719805"/>
              <a:gd name="connsiteX5" fmla="*/ 744 w 821726"/>
              <a:gd name="connsiteY5" fmla="*/ 296783 h 719805"/>
              <a:gd name="connsiteX6" fmla="*/ 18364 w 821726"/>
              <a:gd name="connsiteY6" fmla="*/ 381808 h 719805"/>
              <a:gd name="connsiteX7" fmla="*/ 166096 w 821726"/>
              <a:gd name="connsiteY7" fmla="*/ 626762 h 719805"/>
              <a:gd name="connsiteX8" fmla="*/ 643445 w 821726"/>
              <a:gd name="connsiteY8" fmla="*/ 714226 h 719805"/>
              <a:gd name="connsiteX9" fmla="*/ 682569 w 821726"/>
              <a:gd name="connsiteY9" fmla="*/ 705191 h 719805"/>
              <a:gd name="connsiteX10" fmla="*/ 705881 w 821726"/>
              <a:gd name="connsiteY10" fmla="*/ 650345 h 719805"/>
              <a:gd name="connsiteX11" fmla="*/ 795242 w 821726"/>
              <a:gd name="connsiteY11" fmla="*/ 405120 h 719805"/>
              <a:gd name="connsiteX12" fmla="*/ 786930 w 821726"/>
              <a:gd name="connsiteY12" fmla="*/ 154925 h 719805"/>
              <a:gd name="connsiteX13" fmla="*/ 296840 w 821726"/>
              <a:gd name="connsiteY13" fmla="*/ 8458 h 719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21726" h="719805">
                <a:moveTo>
                  <a:pt x="296840" y="8458"/>
                </a:moveTo>
                <a:cubicBezTo>
                  <a:pt x="259072" y="18668"/>
                  <a:pt x="221845" y="38185"/>
                  <a:pt x="203412" y="70261"/>
                </a:cubicBezTo>
                <a:cubicBezTo>
                  <a:pt x="192299" y="89597"/>
                  <a:pt x="188413" y="112819"/>
                  <a:pt x="172330" y="128902"/>
                </a:cubicBezTo>
                <a:cubicBezTo>
                  <a:pt x="149560" y="151762"/>
                  <a:pt x="111159" y="152214"/>
                  <a:pt x="80348" y="165044"/>
                </a:cubicBezTo>
                <a:cubicBezTo>
                  <a:pt x="49537" y="177875"/>
                  <a:pt x="29207" y="223053"/>
                  <a:pt x="59385" y="237329"/>
                </a:cubicBezTo>
                <a:cubicBezTo>
                  <a:pt x="27941" y="238955"/>
                  <a:pt x="4630" y="267959"/>
                  <a:pt x="744" y="296783"/>
                </a:cubicBezTo>
                <a:cubicBezTo>
                  <a:pt x="-3141" y="325606"/>
                  <a:pt x="7792" y="354339"/>
                  <a:pt x="18364" y="381808"/>
                </a:cubicBezTo>
                <a:cubicBezTo>
                  <a:pt x="52880" y="470717"/>
                  <a:pt x="90016" y="563513"/>
                  <a:pt x="166096" y="626762"/>
                </a:cubicBezTo>
                <a:cubicBezTo>
                  <a:pt x="290064" y="729948"/>
                  <a:pt x="476919" y="725160"/>
                  <a:pt x="643445" y="714226"/>
                </a:cubicBezTo>
                <a:cubicBezTo>
                  <a:pt x="657051" y="714677"/>
                  <a:pt x="670538" y="711562"/>
                  <a:pt x="682569" y="705191"/>
                </a:cubicBezTo>
                <a:cubicBezTo>
                  <a:pt x="700640" y="693264"/>
                  <a:pt x="702899" y="670404"/>
                  <a:pt x="705881" y="650345"/>
                </a:cubicBezTo>
                <a:cubicBezTo>
                  <a:pt x="718440" y="564688"/>
                  <a:pt x="764883" y="486892"/>
                  <a:pt x="795242" y="405120"/>
                </a:cubicBezTo>
                <a:cubicBezTo>
                  <a:pt x="825602" y="323347"/>
                  <a:pt x="838071" y="227299"/>
                  <a:pt x="786930" y="154925"/>
                </a:cubicBezTo>
                <a:cubicBezTo>
                  <a:pt x="711663" y="47582"/>
                  <a:pt x="423519" y="-25877"/>
                  <a:pt x="296840" y="8458"/>
                </a:cubicBezTo>
                <a:close/>
              </a:path>
            </a:pathLst>
          </a:custGeom>
          <a:solidFill>
            <a:srgbClr val="B96B6B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A49B631C-D2DE-719C-6917-E01F4BE6A869}"/>
              </a:ext>
            </a:extLst>
          </p:cNvPr>
          <p:cNvSpPr/>
          <p:nvPr/>
        </p:nvSpPr>
        <p:spPr>
          <a:xfrm>
            <a:off x="8904070" y="3532817"/>
            <a:ext cx="174386" cy="108426"/>
          </a:xfrm>
          <a:custGeom>
            <a:avLst/>
            <a:gdLst>
              <a:gd name="connsiteX0" fmla="*/ 174329 w 174386"/>
              <a:gd name="connsiteY0" fmla="*/ 4899 h 108426"/>
              <a:gd name="connsiteX1" fmla="*/ 163215 w 174386"/>
              <a:gd name="connsiteY1" fmla="*/ 90285 h 108426"/>
              <a:gd name="connsiteX2" fmla="*/ 33736 w 174386"/>
              <a:gd name="connsiteY2" fmla="*/ 108356 h 108426"/>
              <a:gd name="connsiteX3" fmla="*/ -58 w 174386"/>
              <a:gd name="connsiteY3" fmla="*/ 32277 h 108426"/>
              <a:gd name="connsiteX4" fmla="*/ 172251 w 174386"/>
              <a:gd name="connsiteY4" fmla="*/ -71 h 10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386" h="108426">
                <a:moveTo>
                  <a:pt x="174329" y="4899"/>
                </a:moveTo>
                <a:lnTo>
                  <a:pt x="163215" y="90285"/>
                </a:lnTo>
                <a:lnTo>
                  <a:pt x="33736" y="108356"/>
                </a:lnTo>
                <a:cubicBezTo>
                  <a:pt x="33736" y="108356"/>
                  <a:pt x="19730" y="78358"/>
                  <a:pt x="-58" y="32277"/>
                </a:cubicBezTo>
                <a:lnTo>
                  <a:pt x="172251" y="-7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FE15C75B-1885-7F6C-E3AE-EC55B43575F3}"/>
              </a:ext>
            </a:extLst>
          </p:cNvPr>
          <p:cNvSpPr/>
          <p:nvPr/>
        </p:nvSpPr>
        <p:spPr>
          <a:xfrm>
            <a:off x="8881197" y="3541852"/>
            <a:ext cx="409209" cy="1882471"/>
          </a:xfrm>
          <a:custGeom>
            <a:avLst/>
            <a:gdLst>
              <a:gd name="connsiteX0" fmla="*/ 333639 w 409209"/>
              <a:gd name="connsiteY0" fmla="*/ 1882401 h 1882471"/>
              <a:gd name="connsiteX1" fmla="*/ 408995 w 409209"/>
              <a:gd name="connsiteY1" fmla="*/ 1795027 h 1882471"/>
              <a:gd name="connsiteX2" fmla="*/ 393906 w 409209"/>
              <a:gd name="connsiteY2" fmla="*/ 1313160 h 1882471"/>
              <a:gd name="connsiteX3" fmla="*/ 408995 w 409209"/>
              <a:gd name="connsiteY3" fmla="*/ 1207715 h 1882471"/>
              <a:gd name="connsiteX4" fmla="*/ 371317 w 409209"/>
              <a:gd name="connsiteY4" fmla="*/ 1042092 h 1882471"/>
              <a:gd name="connsiteX5" fmla="*/ 396888 w 409209"/>
              <a:gd name="connsiteY5" fmla="*/ 975771 h 1882471"/>
              <a:gd name="connsiteX6" fmla="*/ 371407 w 409209"/>
              <a:gd name="connsiteY6" fmla="*/ 858309 h 1882471"/>
              <a:gd name="connsiteX7" fmla="*/ 333639 w 409209"/>
              <a:gd name="connsiteY7" fmla="*/ 542064 h 1882471"/>
              <a:gd name="connsiteX8" fmla="*/ 327043 w 409209"/>
              <a:gd name="connsiteY8" fmla="*/ 376442 h 1882471"/>
              <a:gd name="connsiteX9" fmla="*/ 303550 w 409209"/>
              <a:gd name="connsiteY9" fmla="*/ 210820 h 1882471"/>
              <a:gd name="connsiteX10" fmla="*/ 243283 w 409209"/>
              <a:gd name="connsiteY10" fmla="*/ 117392 h 1882471"/>
              <a:gd name="connsiteX11" fmla="*/ 195123 w 409209"/>
              <a:gd name="connsiteY11" fmla="*/ -71 h 1882471"/>
              <a:gd name="connsiteX12" fmla="*/ 2395 w 409209"/>
              <a:gd name="connsiteY12" fmla="*/ 36072 h 1882471"/>
              <a:gd name="connsiteX13" fmla="*/ 2395 w 409209"/>
              <a:gd name="connsiteY13" fmla="*/ 442672 h 1882471"/>
              <a:gd name="connsiteX14" fmla="*/ 2395 w 409209"/>
              <a:gd name="connsiteY14" fmla="*/ 906559 h 1882471"/>
              <a:gd name="connsiteX15" fmla="*/ 26429 w 409209"/>
              <a:gd name="connsiteY15" fmla="*/ 1054110 h 1882471"/>
              <a:gd name="connsiteX16" fmla="*/ 23447 w 409209"/>
              <a:gd name="connsiteY16" fmla="*/ 1207715 h 1882471"/>
              <a:gd name="connsiteX17" fmla="*/ 77661 w 409209"/>
              <a:gd name="connsiteY17" fmla="*/ 1352284 h 1882471"/>
              <a:gd name="connsiteX18" fmla="*/ 83714 w 409209"/>
              <a:gd name="connsiteY18" fmla="*/ 1462156 h 1882471"/>
              <a:gd name="connsiteX19" fmla="*/ 83715 w 409209"/>
              <a:gd name="connsiteY19" fmla="*/ 1545013 h 188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09209" h="1882471">
                <a:moveTo>
                  <a:pt x="333639" y="1882401"/>
                </a:moveTo>
                <a:lnTo>
                  <a:pt x="408995" y="1795027"/>
                </a:lnTo>
                <a:lnTo>
                  <a:pt x="393906" y="1313160"/>
                </a:lnTo>
                <a:cubicBezTo>
                  <a:pt x="401327" y="1278395"/>
                  <a:pt x="406369" y="1243165"/>
                  <a:pt x="408995" y="1207715"/>
                </a:cubicBezTo>
                <a:cubicBezTo>
                  <a:pt x="411977" y="1156483"/>
                  <a:pt x="371317" y="1042092"/>
                  <a:pt x="371317" y="1042092"/>
                </a:cubicBezTo>
                <a:cubicBezTo>
                  <a:pt x="377624" y="1019193"/>
                  <a:pt x="386190" y="996977"/>
                  <a:pt x="396888" y="975771"/>
                </a:cubicBezTo>
                <a:cubicBezTo>
                  <a:pt x="414959" y="939629"/>
                  <a:pt x="371407" y="858309"/>
                  <a:pt x="371407" y="858309"/>
                </a:cubicBezTo>
                <a:cubicBezTo>
                  <a:pt x="371407" y="858309"/>
                  <a:pt x="306532" y="647509"/>
                  <a:pt x="333639" y="542064"/>
                </a:cubicBezTo>
                <a:cubicBezTo>
                  <a:pt x="360745" y="436619"/>
                  <a:pt x="327043" y="376442"/>
                  <a:pt x="327043" y="376442"/>
                </a:cubicBezTo>
                <a:cubicBezTo>
                  <a:pt x="327043" y="376442"/>
                  <a:pt x="300569" y="258979"/>
                  <a:pt x="303550" y="210820"/>
                </a:cubicBezTo>
                <a:cubicBezTo>
                  <a:pt x="306532" y="162660"/>
                  <a:pt x="243283" y="117392"/>
                  <a:pt x="243283" y="117392"/>
                </a:cubicBezTo>
                <a:lnTo>
                  <a:pt x="195123" y="-71"/>
                </a:lnTo>
                <a:lnTo>
                  <a:pt x="2395" y="36072"/>
                </a:lnTo>
                <a:lnTo>
                  <a:pt x="2395" y="442672"/>
                </a:lnTo>
                <a:cubicBezTo>
                  <a:pt x="2395" y="442672"/>
                  <a:pt x="14412" y="831202"/>
                  <a:pt x="2395" y="906559"/>
                </a:cubicBezTo>
                <a:cubicBezTo>
                  <a:pt x="-9623" y="981916"/>
                  <a:pt x="26429" y="1054110"/>
                  <a:pt x="26429" y="1054110"/>
                </a:cubicBezTo>
                <a:cubicBezTo>
                  <a:pt x="26429" y="1054110"/>
                  <a:pt x="5376" y="1165519"/>
                  <a:pt x="23447" y="1207715"/>
                </a:cubicBezTo>
                <a:cubicBezTo>
                  <a:pt x="41518" y="1249911"/>
                  <a:pt x="77661" y="1352284"/>
                  <a:pt x="77661" y="1352284"/>
                </a:cubicBezTo>
                <a:cubicBezTo>
                  <a:pt x="70952" y="1388870"/>
                  <a:pt x="73026" y="1426528"/>
                  <a:pt x="83714" y="1462156"/>
                </a:cubicBezTo>
                <a:cubicBezTo>
                  <a:pt x="101786" y="1514924"/>
                  <a:pt x="83715" y="1545013"/>
                  <a:pt x="83715" y="1545013"/>
                </a:cubicBez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" name="图形 17">
            <a:extLst>
              <a:ext uri="{FF2B5EF4-FFF2-40B4-BE49-F238E27FC236}">
                <a16:creationId xmlns:a16="http://schemas.microsoft.com/office/drawing/2014/main" id="{E2DC7821-2037-27F9-886B-418D67BD5842}"/>
              </a:ext>
            </a:extLst>
          </p:cNvPr>
          <p:cNvGrpSpPr/>
          <p:nvPr/>
        </p:nvGrpSpPr>
        <p:grpSpPr>
          <a:xfrm>
            <a:off x="8730890" y="522886"/>
            <a:ext cx="1042790" cy="621286"/>
            <a:chOff x="6267797" y="522978"/>
            <a:chExt cx="1042790" cy="621286"/>
          </a:xfrm>
          <a:solidFill>
            <a:srgbClr val="000000"/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5F09E99-7204-2526-EEE9-50FDE79AFDF2}"/>
                </a:ext>
              </a:extLst>
            </p:cNvPr>
            <p:cNvSpPr/>
            <p:nvPr/>
          </p:nvSpPr>
          <p:spPr>
            <a:xfrm>
              <a:off x="7280217" y="522978"/>
              <a:ext cx="30370" cy="256700"/>
            </a:xfrm>
            <a:custGeom>
              <a:avLst/>
              <a:gdLst>
                <a:gd name="connsiteX0" fmla="*/ 13751 w 30370"/>
                <a:gd name="connsiteY0" fmla="*/ 96068 h 256700"/>
                <a:gd name="connsiteX1" fmla="*/ 107 w 30370"/>
                <a:gd name="connsiteY1" fmla="*/ 256630 h 256700"/>
                <a:gd name="connsiteX2" fmla="*/ 14112 w 30370"/>
                <a:gd name="connsiteY2" fmla="*/ 123265 h 256700"/>
                <a:gd name="connsiteX3" fmla="*/ 30015 w 30370"/>
                <a:gd name="connsiteY3" fmla="*/ -71 h 256700"/>
                <a:gd name="connsiteX4" fmla="*/ 13751 w 30370"/>
                <a:gd name="connsiteY4" fmla="*/ 96068 h 25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70" h="256700">
                  <a:moveTo>
                    <a:pt x="13751" y="96068"/>
                  </a:moveTo>
                  <a:cubicBezTo>
                    <a:pt x="3562" y="148959"/>
                    <a:pt x="-1011" y="202778"/>
                    <a:pt x="107" y="256630"/>
                  </a:cubicBezTo>
                  <a:cubicBezTo>
                    <a:pt x="881" y="211852"/>
                    <a:pt x="5567" y="167227"/>
                    <a:pt x="14112" y="123265"/>
                  </a:cubicBezTo>
                  <a:cubicBezTo>
                    <a:pt x="22063" y="83147"/>
                    <a:pt x="32183" y="39957"/>
                    <a:pt x="30015" y="-71"/>
                  </a:cubicBezTo>
                  <a:cubicBezTo>
                    <a:pt x="26684" y="32294"/>
                    <a:pt x="21251" y="64408"/>
                    <a:pt x="13751" y="9606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7437882-EE87-747A-6E6E-E3D89683FB63}"/>
                </a:ext>
              </a:extLst>
            </p:cNvPr>
            <p:cNvSpPr/>
            <p:nvPr/>
          </p:nvSpPr>
          <p:spPr>
            <a:xfrm>
              <a:off x="6267797" y="877805"/>
              <a:ext cx="104449" cy="216853"/>
            </a:xfrm>
            <a:custGeom>
              <a:avLst/>
              <a:gdLst>
                <a:gd name="connsiteX0" fmla="*/ 71201 w 104449"/>
                <a:gd name="connsiteY0" fmla="*/ 114229 h 216853"/>
                <a:gd name="connsiteX1" fmla="*/ 40028 w 104449"/>
                <a:gd name="connsiteY1" fmla="*/ 90285 h 216853"/>
                <a:gd name="connsiteX2" fmla="*/ 362 w 104449"/>
                <a:gd name="connsiteY2" fmla="*/ -71 h 216853"/>
                <a:gd name="connsiteX3" fmla="*/ 40028 w 104449"/>
                <a:gd name="connsiteY3" fmla="*/ 117392 h 216853"/>
                <a:gd name="connsiteX4" fmla="*/ 71201 w 104449"/>
                <a:gd name="connsiteY4" fmla="*/ 141336 h 216853"/>
                <a:gd name="connsiteX5" fmla="*/ 103910 w 104449"/>
                <a:gd name="connsiteY5" fmla="*/ 216783 h 216853"/>
                <a:gd name="connsiteX6" fmla="*/ 71201 w 104449"/>
                <a:gd name="connsiteY6" fmla="*/ 114229 h 216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449" h="216853">
                  <a:moveTo>
                    <a:pt x="71201" y="114229"/>
                  </a:moveTo>
                  <a:cubicBezTo>
                    <a:pt x="61533" y="105194"/>
                    <a:pt x="49967" y="98869"/>
                    <a:pt x="40028" y="90285"/>
                  </a:cubicBezTo>
                  <a:cubicBezTo>
                    <a:pt x="13645" y="67786"/>
                    <a:pt x="2530" y="35168"/>
                    <a:pt x="362" y="-71"/>
                  </a:cubicBezTo>
                  <a:cubicBezTo>
                    <a:pt x="-2258" y="45107"/>
                    <a:pt x="6958" y="88839"/>
                    <a:pt x="40028" y="117392"/>
                  </a:cubicBezTo>
                  <a:cubicBezTo>
                    <a:pt x="49967" y="125976"/>
                    <a:pt x="61533" y="132481"/>
                    <a:pt x="71201" y="141336"/>
                  </a:cubicBezTo>
                  <a:cubicBezTo>
                    <a:pt x="91412" y="161335"/>
                    <a:pt x="103128" y="188361"/>
                    <a:pt x="103910" y="216783"/>
                  </a:cubicBezTo>
                  <a:cubicBezTo>
                    <a:pt x="106530" y="178834"/>
                    <a:pt x="98850" y="139348"/>
                    <a:pt x="71201" y="1142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88E1D82-CF8C-A2C6-1C2B-1E0F94B47E51}"/>
                </a:ext>
              </a:extLst>
            </p:cNvPr>
            <p:cNvSpPr/>
            <p:nvPr/>
          </p:nvSpPr>
          <p:spPr>
            <a:xfrm>
              <a:off x="6285978" y="540236"/>
              <a:ext cx="24835" cy="114480"/>
            </a:xfrm>
            <a:custGeom>
              <a:avLst/>
              <a:gdLst>
                <a:gd name="connsiteX0" fmla="*/ 24197 w 24835"/>
                <a:gd name="connsiteY0" fmla="*/ 114410 h 114480"/>
                <a:gd name="connsiteX1" fmla="*/ 19318 w 24835"/>
                <a:gd name="connsiteY1" fmla="*/ 57576 h 114480"/>
                <a:gd name="connsiteX2" fmla="*/ 1247 w 24835"/>
                <a:gd name="connsiteY2" fmla="*/ -71 h 114480"/>
                <a:gd name="connsiteX3" fmla="*/ 252 w 24835"/>
                <a:gd name="connsiteY3" fmla="*/ 6435 h 114480"/>
                <a:gd name="connsiteX4" fmla="*/ 19318 w 24835"/>
                <a:gd name="connsiteY4" fmla="*/ 84683 h 114480"/>
                <a:gd name="connsiteX5" fmla="*/ 24197 w 24835"/>
                <a:gd name="connsiteY5" fmla="*/ 114410 h 11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35" h="114480">
                  <a:moveTo>
                    <a:pt x="24197" y="114410"/>
                  </a:moveTo>
                  <a:cubicBezTo>
                    <a:pt x="25777" y="95326"/>
                    <a:pt x="24127" y="76112"/>
                    <a:pt x="19318" y="57576"/>
                  </a:cubicBezTo>
                  <a:cubicBezTo>
                    <a:pt x="14077" y="38240"/>
                    <a:pt x="4680" y="19356"/>
                    <a:pt x="1247" y="-71"/>
                  </a:cubicBezTo>
                  <a:cubicBezTo>
                    <a:pt x="1247" y="2007"/>
                    <a:pt x="524" y="4176"/>
                    <a:pt x="252" y="6435"/>
                  </a:cubicBezTo>
                  <a:cubicBezTo>
                    <a:pt x="-2368" y="33542"/>
                    <a:pt x="12270" y="58570"/>
                    <a:pt x="19318" y="84683"/>
                  </a:cubicBezTo>
                  <a:cubicBezTo>
                    <a:pt x="21914" y="94408"/>
                    <a:pt x="23549" y="104365"/>
                    <a:pt x="24197" y="114410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3AAB66B-D2D9-748F-02FD-E2B3F6C307E2}"/>
                </a:ext>
              </a:extLst>
            </p:cNvPr>
            <p:cNvSpPr/>
            <p:nvPr/>
          </p:nvSpPr>
          <p:spPr>
            <a:xfrm>
              <a:off x="6369415" y="872746"/>
              <a:ext cx="913799" cy="271518"/>
            </a:xfrm>
            <a:custGeom>
              <a:avLst/>
              <a:gdLst>
                <a:gd name="connsiteX0" fmla="*/ 886332 w 913799"/>
                <a:gd name="connsiteY0" fmla="*/ 79442 h 271518"/>
                <a:gd name="connsiteX1" fmla="*/ 784772 w 913799"/>
                <a:gd name="connsiteY1" fmla="*/ 112964 h 271518"/>
                <a:gd name="connsiteX2" fmla="*/ 674900 w 913799"/>
                <a:gd name="connsiteY2" fmla="*/ 113958 h 271518"/>
                <a:gd name="connsiteX3" fmla="*/ 599543 w 913799"/>
                <a:gd name="connsiteY3" fmla="*/ 122994 h 271518"/>
                <a:gd name="connsiteX4" fmla="*/ 519217 w 913799"/>
                <a:gd name="connsiteY4" fmla="*/ 60197 h 271518"/>
                <a:gd name="connsiteX5" fmla="*/ 428861 w 913799"/>
                <a:gd name="connsiteY5" fmla="*/ 121548 h 271518"/>
                <a:gd name="connsiteX6" fmla="*/ 204327 w 913799"/>
                <a:gd name="connsiteY6" fmla="*/ 166726 h 271518"/>
                <a:gd name="connsiteX7" fmla="*/ 115959 w 913799"/>
                <a:gd name="connsiteY7" fmla="*/ 197808 h 271518"/>
                <a:gd name="connsiteX8" fmla="*/ 113339 w 913799"/>
                <a:gd name="connsiteY8" fmla="*/ 226993 h 271518"/>
                <a:gd name="connsiteX9" fmla="*/ 2924 w 913799"/>
                <a:gd name="connsiteY9" fmla="*/ 244342 h 271518"/>
                <a:gd name="connsiteX10" fmla="*/ -58 w 913799"/>
                <a:gd name="connsiteY10" fmla="*/ 271448 h 271518"/>
                <a:gd name="connsiteX11" fmla="*/ 113338 w 913799"/>
                <a:gd name="connsiteY11" fmla="*/ 253377 h 271518"/>
                <a:gd name="connsiteX12" fmla="*/ 115959 w 913799"/>
                <a:gd name="connsiteY12" fmla="*/ 224192 h 271518"/>
                <a:gd name="connsiteX13" fmla="*/ 204327 w 913799"/>
                <a:gd name="connsiteY13" fmla="*/ 193110 h 271518"/>
                <a:gd name="connsiteX14" fmla="*/ 428861 w 913799"/>
                <a:gd name="connsiteY14" fmla="*/ 147932 h 271518"/>
                <a:gd name="connsiteX15" fmla="*/ 519217 w 913799"/>
                <a:gd name="connsiteY15" fmla="*/ 86580 h 271518"/>
                <a:gd name="connsiteX16" fmla="*/ 599543 w 913799"/>
                <a:gd name="connsiteY16" fmla="*/ 149378 h 271518"/>
                <a:gd name="connsiteX17" fmla="*/ 674900 w 913799"/>
                <a:gd name="connsiteY17" fmla="*/ 140342 h 271518"/>
                <a:gd name="connsiteX18" fmla="*/ 784772 w 913799"/>
                <a:gd name="connsiteY18" fmla="*/ 139348 h 271518"/>
                <a:gd name="connsiteX19" fmla="*/ 886332 w 913799"/>
                <a:gd name="connsiteY19" fmla="*/ 105826 h 271518"/>
                <a:gd name="connsiteX20" fmla="*/ 913439 w 913799"/>
                <a:gd name="connsiteY20" fmla="*/ -71 h 271518"/>
                <a:gd name="connsiteX21" fmla="*/ 886332 w 913799"/>
                <a:gd name="connsiteY21" fmla="*/ 79442 h 27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13799" h="271518">
                  <a:moveTo>
                    <a:pt x="886332" y="79442"/>
                  </a:moveTo>
                  <a:cubicBezTo>
                    <a:pt x="861303" y="106549"/>
                    <a:pt x="821456" y="113235"/>
                    <a:pt x="784772" y="112964"/>
                  </a:cubicBezTo>
                  <a:cubicBezTo>
                    <a:pt x="748087" y="112693"/>
                    <a:pt x="710951" y="106730"/>
                    <a:pt x="674900" y="113958"/>
                  </a:cubicBezTo>
                  <a:cubicBezTo>
                    <a:pt x="649780" y="119018"/>
                    <a:pt x="624210" y="130313"/>
                    <a:pt x="599543" y="122994"/>
                  </a:cubicBezTo>
                  <a:cubicBezTo>
                    <a:pt x="565479" y="113145"/>
                    <a:pt x="551835" y="68780"/>
                    <a:pt x="519217" y="60197"/>
                  </a:cubicBezTo>
                  <a:cubicBezTo>
                    <a:pt x="482080" y="50438"/>
                    <a:pt x="453799" y="101308"/>
                    <a:pt x="428861" y="121548"/>
                  </a:cubicBezTo>
                  <a:cubicBezTo>
                    <a:pt x="367871" y="170340"/>
                    <a:pt x="282304" y="169888"/>
                    <a:pt x="204327" y="166726"/>
                  </a:cubicBezTo>
                  <a:cubicBezTo>
                    <a:pt x="171166" y="165190"/>
                    <a:pt x="130235" y="167810"/>
                    <a:pt x="115959" y="197808"/>
                  </a:cubicBezTo>
                  <a:cubicBezTo>
                    <a:pt x="111604" y="206905"/>
                    <a:pt x="110674" y="217266"/>
                    <a:pt x="113339" y="226993"/>
                  </a:cubicBezTo>
                  <a:lnTo>
                    <a:pt x="2924" y="244342"/>
                  </a:lnTo>
                  <a:cubicBezTo>
                    <a:pt x="2506" y="253431"/>
                    <a:pt x="1511" y="262485"/>
                    <a:pt x="-58" y="271448"/>
                  </a:cubicBezTo>
                  <a:lnTo>
                    <a:pt x="113338" y="253377"/>
                  </a:lnTo>
                  <a:cubicBezTo>
                    <a:pt x="110673" y="243650"/>
                    <a:pt x="111603" y="233289"/>
                    <a:pt x="115959" y="224192"/>
                  </a:cubicBezTo>
                  <a:cubicBezTo>
                    <a:pt x="130235" y="194194"/>
                    <a:pt x="171166" y="191574"/>
                    <a:pt x="204327" y="193110"/>
                  </a:cubicBezTo>
                  <a:cubicBezTo>
                    <a:pt x="282304" y="196724"/>
                    <a:pt x="367871" y="197176"/>
                    <a:pt x="428861" y="147932"/>
                  </a:cubicBezTo>
                  <a:cubicBezTo>
                    <a:pt x="454161" y="127692"/>
                    <a:pt x="482442" y="76822"/>
                    <a:pt x="519217" y="86580"/>
                  </a:cubicBezTo>
                  <a:cubicBezTo>
                    <a:pt x="551835" y="95074"/>
                    <a:pt x="565479" y="139529"/>
                    <a:pt x="599543" y="149378"/>
                  </a:cubicBezTo>
                  <a:cubicBezTo>
                    <a:pt x="624210" y="156425"/>
                    <a:pt x="649780" y="145131"/>
                    <a:pt x="674900" y="140342"/>
                  </a:cubicBezTo>
                  <a:cubicBezTo>
                    <a:pt x="711042" y="133114"/>
                    <a:pt x="748087" y="139077"/>
                    <a:pt x="784772" y="139348"/>
                  </a:cubicBezTo>
                  <a:cubicBezTo>
                    <a:pt x="821456" y="139619"/>
                    <a:pt x="861303" y="132662"/>
                    <a:pt x="886332" y="105826"/>
                  </a:cubicBezTo>
                  <a:cubicBezTo>
                    <a:pt x="911360" y="78991"/>
                    <a:pt x="914975" y="38963"/>
                    <a:pt x="913439" y="-71"/>
                  </a:cubicBezTo>
                  <a:cubicBezTo>
                    <a:pt x="912354" y="30198"/>
                    <a:pt x="906120" y="58209"/>
                    <a:pt x="886332" y="7944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图形 17">
            <a:extLst>
              <a:ext uri="{FF2B5EF4-FFF2-40B4-BE49-F238E27FC236}">
                <a16:creationId xmlns:a16="http://schemas.microsoft.com/office/drawing/2014/main" id="{2E2F3028-DE75-B3E1-756F-098B4BA95805}"/>
              </a:ext>
            </a:extLst>
          </p:cNvPr>
          <p:cNvGrpSpPr/>
          <p:nvPr/>
        </p:nvGrpSpPr>
        <p:grpSpPr>
          <a:xfrm>
            <a:off x="8805492" y="1303650"/>
            <a:ext cx="453395" cy="474966"/>
            <a:chOff x="6342399" y="1303742"/>
            <a:chExt cx="453395" cy="474966"/>
          </a:xfrm>
          <a:solidFill>
            <a:srgbClr val="000000"/>
          </a:solidFill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AB47394-7637-13DC-BC63-7135CF7A30B5}"/>
                </a:ext>
              </a:extLst>
            </p:cNvPr>
            <p:cNvSpPr/>
            <p:nvPr/>
          </p:nvSpPr>
          <p:spPr>
            <a:xfrm>
              <a:off x="6342399" y="1328048"/>
              <a:ext cx="102011" cy="103999"/>
            </a:xfrm>
            <a:custGeom>
              <a:avLst/>
              <a:gdLst>
                <a:gd name="connsiteX0" fmla="*/ 76925 w 102011"/>
                <a:gd name="connsiteY0" fmla="*/ 58118 h 103999"/>
                <a:gd name="connsiteX1" fmla="*/ 43584 w 102011"/>
                <a:gd name="connsiteY1" fmla="*/ 44565 h 103999"/>
                <a:gd name="connsiteX2" fmla="*/ -58 w 102011"/>
                <a:gd name="connsiteY2" fmla="*/ -71 h 103999"/>
                <a:gd name="connsiteX3" fmla="*/ 52620 w 102011"/>
                <a:gd name="connsiteY3" fmla="*/ 71672 h 103999"/>
                <a:gd name="connsiteX4" fmla="*/ 85961 w 102011"/>
                <a:gd name="connsiteY4" fmla="*/ 85225 h 103999"/>
                <a:gd name="connsiteX5" fmla="*/ 101954 w 102011"/>
                <a:gd name="connsiteY5" fmla="*/ 103929 h 103999"/>
                <a:gd name="connsiteX6" fmla="*/ 76925 w 102011"/>
                <a:gd name="connsiteY6" fmla="*/ 58118 h 10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011" h="103999">
                  <a:moveTo>
                    <a:pt x="76925" y="58118"/>
                  </a:moveTo>
                  <a:cubicBezTo>
                    <a:pt x="66284" y="52515"/>
                    <a:pt x="55117" y="47975"/>
                    <a:pt x="43584" y="44565"/>
                  </a:cubicBezTo>
                  <a:cubicBezTo>
                    <a:pt x="23976" y="35654"/>
                    <a:pt x="8409" y="19733"/>
                    <a:pt x="-58" y="-71"/>
                  </a:cubicBezTo>
                  <a:cubicBezTo>
                    <a:pt x="6719" y="31102"/>
                    <a:pt x="23887" y="59474"/>
                    <a:pt x="52620" y="71672"/>
                  </a:cubicBezTo>
                  <a:cubicBezTo>
                    <a:pt x="64152" y="75082"/>
                    <a:pt x="75320" y="79622"/>
                    <a:pt x="85961" y="85225"/>
                  </a:cubicBezTo>
                  <a:cubicBezTo>
                    <a:pt x="92765" y="90032"/>
                    <a:pt x="98262" y="96461"/>
                    <a:pt x="101954" y="103929"/>
                  </a:cubicBezTo>
                  <a:cubicBezTo>
                    <a:pt x="98340" y="86219"/>
                    <a:pt x="91743" y="68148"/>
                    <a:pt x="76925" y="5811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EA60D0A-6416-3D71-436C-A752E56637C1}"/>
                </a:ext>
              </a:extLst>
            </p:cNvPr>
            <p:cNvSpPr/>
            <p:nvPr/>
          </p:nvSpPr>
          <p:spPr>
            <a:xfrm>
              <a:off x="6454802" y="1586827"/>
              <a:ext cx="118907" cy="54400"/>
            </a:xfrm>
            <a:custGeom>
              <a:avLst/>
              <a:gdLst>
                <a:gd name="connsiteX0" fmla="*/ 118850 w 118907"/>
                <a:gd name="connsiteY0" fmla="*/ 19175 h 54400"/>
                <a:gd name="connsiteX1" fmla="*/ -58 w 118907"/>
                <a:gd name="connsiteY1" fmla="*/ -71 h 54400"/>
                <a:gd name="connsiteX2" fmla="*/ 7170 w 118907"/>
                <a:gd name="connsiteY2" fmla="*/ 24235 h 54400"/>
                <a:gd name="connsiteX3" fmla="*/ 114965 w 118907"/>
                <a:gd name="connsiteY3" fmla="*/ 49263 h 5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07" h="54400">
                  <a:moveTo>
                    <a:pt x="118850" y="19175"/>
                  </a:moveTo>
                  <a:cubicBezTo>
                    <a:pt x="77196" y="29747"/>
                    <a:pt x="22802" y="35258"/>
                    <a:pt x="-58" y="-71"/>
                  </a:cubicBezTo>
                  <a:cubicBezTo>
                    <a:pt x="653" y="8442"/>
                    <a:pt x="3114" y="16717"/>
                    <a:pt x="7170" y="24235"/>
                  </a:cubicBezTo>
                  <a:cubicBezTo>
                    <a:pt x="26688" y="59022"/>
                    <a:pt x="74395" y="57847"/>
                    <a:pt x="114965" y="4926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75A989B-4F5A-4088-026B-E6CC16636A9D}"/>
                </a:ext>
              </a:extLst>
            </p:cNvPr>
            <p:cNvSpPr/>
            <p:nvPr/>
          </p:nvSpPr>
          <p:spPr>
            <a:xfrm>
              <a:off x="6565979" y="1630830"/>
              <a:ext cx="186429" cy="147878"/>
            </a:xfrm>
            <a:custGeom>
              <a:avLst/>
              <a:gdLst>
                <a:gd name="connsiteX0" fmla="*/ 176457 w 186429"/>
                <a:gd name="connsiteY0" fmla="*/ -71 h 147878"/>
                <a:gd name="connsiteX1" fmla="*/ 126761 w 186429"/>
                <a:gd name="connsiteY1" fmla="*/ 92454 h 147878"/>
                <a:gd name="connsiteX2" fmla="*/ 19329 w 186429"/>
                <a:gd name="connsiteY2" fmla="*/ 119560 h 147878"/>
                <a:gd name="connsiteX3" fmla="*/ 1800 w 186429"/>
                <a:gd name="connsiteY3" fmla="*/ 117572 h 147878"/>
                <a:gd name="connsiteX4" fmla="*/ 12721 w 186429"/>
                <a:gd name="connsiteY4" fmla="*/ 145956 h 147878"/>
                <a:gd name="connsiteX5" fmla="*/ 28364 w 186429"/>
                <a:gd name="connsiteY5" fmla="*/ 146667 h 147878"/>
                <a:gd name="connsiteX6" fmla="*/ 135797 w 186429"/>
                <a:gd name="connsiteY6" fmla="*/ 119560 h 147878"/>
                <a:gd name="connsiteX7" fmla="*/ 185403 w 186429"/>
                <a:gd name="connsiteY7" fmla="*/ 26675 h 147878"/>
                <a:gd name="connsiteX8" fmla="*/ 176457 w 186429"/>
                <a:gd name="connsiteY8" fmla="*/ -71 h 14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429" h="147878">
                  <a:moveTo>
                    <a:pt x="176457" y="-71"/>
                  </a:moveTo>
                  <a:cubicBezTo>
                    <a:pt x="182240" y="36614"/>
                    <a:pt x="158386" y="73208"/>
                    <a:pt x="126761" y="92454"/>
                  </a:cubicBezTo>
                  <a:cubicBezTo>
                    <a:pt x="95137" y="111699"/>
                    <a:pt x="56555" y="117030"/>
                    <a:pt x="19329" y="119560"/>
                  </a:cubicBezTo>
                  <a:cubicBezTo>
                    <a:pt x="13411" y="120326"/>
                    <a:pt x="7396" y="119644"/>
                    <a:pt x="1800" y="117572"/>
                  </a:cubicBezTo>
                  <a:cubicBezTo>
                    <a:pt x="-3023" y="128426"/>
                    <a:pt x="1868" y="141134"/>
                    <a:pt x="12721" y="145956"/>
                  </a:cubicBezTo>
                  <a:cubicBezTo>
                    <a:pt x="17661" y="148151"/>
                    <a:pt x="23246" y="148404"/>
                    <a:pt x="28364" y="146667"/>
                  </a:cubicBezTo>
                  <a:cubicBezTo>
                    <a:pt x="65591" y="144318"/>
                    <a:pt x="103902" y="139167"/>
                    <a:pt x="135797" y="119560"/>
                  </a:cubicBezTo>
                  <a:cubicBezTo>
                    <a:pt x="167693" y="99953"/>
                    <a:pt x="191547" y="63449"/>
                    <a:pt x="185403" y="26675"/>
                  </a:cubicBezTo>
                  <a:cubicBezTo>
                    <a:pt x="183668" y="17390"/>
                    <a:pt x="180658" y="8390"/>
                    <a:pt x="176457" y="-7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91DA7CC-45D2-DEF9-49B0-313AC366CC8D}"/>
                </a:ext>
              </a:extLst>
            </p:cNvPr>
            <p:cNvSpPr/>
            <p:nvPr/>
          </p:nvSpPr>
          <p:spPr>
            <a:xfrm>
              <a:off x="6696756" y="1303742"/>
              <a:ext cx="99038" cy="251550"/>
            </a:xfrm>
            <a:custGeom>
              <a:avLst/>
              <a:gdLst>
                <a:gd name="connsiteX0" fmla="*/ 85798 w 99038"/>
                <a:gd name="connsiteY0" fmla="*/ -71 h 251550"/>
                <a:gd name="connsiteX1" fmla="*/ 58691 w 99038"/>
                <a:gd name="connsiteY1" fmla="*/ 127783 h 251550"/>
                <a:gd name="connsiteX2" fmla="*/ 322 w 99038"/>
                <a:gd name="connsiteY2" fmla="*/ 207476 h 251550"/>
                <a:gd name="connsiteX3" fmla="*/ 9358 w 99038"/>
                <a:gd name="connsiteY3" fmla="*/ 251480 h 251550"/>
                <a:gd name="connsiteX4" fmla="*/ 9358 w 99038"/>
                <a:gd name="connsiteY4" fmla="*/ 234583 h 251550"/>
                <a:gd name="connsiteX5" fmla="*/ 67727 w 99038"/>
                <a:gd name="connsiteY5" fmla="*/ 154889 h 251550"/>
                <a:gd name="connsiteX6" fmla="*/ 85798 w 99038"/>
                <a:gd name="connsiteY6" fmla="*/ -71 h 25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038" h="251550">
                  <a:moveTo>
                    <a:pt x="85798" y="-71"/>
                  </a:moveTo>
                  <a:cubicBezTo>
                    <a:pt x="96976" y="44447"/>
                    <a:pt x="86972" y="91631"/>
                    <a:pt x="58691" y="127783"/>
                  </a:cubicBezTo>
                  <a:cubicBezTo>
                    <a:pt x="37368" y="153624"/>
                    <a:pt x="4930" y="174316"/>
                    <a:pt x="322" y="207476"/>
                  </a:cubicBezTo>
                  <a:cubicBezTo>
                    <a:pt x="-1216" y="222722"/>
                    <a:pt x="1937" y="238074"/>
                    <a:pt x="9358" y="251480"/>
                  </a:cubicBezTo>
                  <a:cubicBezTo>
                    <a:pt x="8543" y="245877"/>
                    <a:pt x="8543" y="240186"/>
                    <a:pt x="9358" y="234583"/>
                  </a:cubicBezTo>
                  <a:cubicBezTo>
                    <a:pt x="13966" y="201423"/>
                    <a:pt x="46403" y="180370"/>
                    <a:pt x="67727" y="154889"/>
                  </a:cubicBezTo>
                  <a:cubicBezTo>
                    <a:pt x="102785" y="112513"/>
                    <a:pt x="107665" y="50077"/>
                    <a:pt x="85798" y="-7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图形 17">
            <a:extLst>
              <a:ext uri="{FF2B5EF4-FFF2-40B4-BE49-F238E27FC236}">
                <a16:creationId xmlns:a16="http://schemas.microsoft.com/office/drawing/2014/main" id="{14965217-9964-F6EF-1FD9-111D5FC4FE3D}"/>
              </a:ext>
            </a:extLst>
          </p:cNvPr>
          <p:cNvGrpSpPr/>
          <p:nvPr/>
        </p:nvGrpSpPr>
        <p:grpSpPr>
          <a:xfrm>
            <a:off x="8079924" y="5040355"/>
            <a:ext cx="821946" cy="318369"/>
            <a:chOff x="5616831" y="5040447"/>
            <a:chExt cx="821946" cy="318369"/>
          </a:xfrm>
          <a:solidFill>
            <a:srgbClr val="000000"/>
          </a:solidFill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5F90CB0-FC07-5EC1-699B-B7A9803BAF2C}"/>
                </a:ext>
              </a:extLst>
            </p:cNvPr>
            <p:cNvSpPr/>
            <p:nvPr/>
          </p:nvSpPr>
          <p:spPr>
            <a:xfrm>
              <a:off x="5661701" y="5040447"/>
              <a:ext cx="777076" cy="281053"/>
            </a:xfrm>
            <a:custGeom>
              <a:avLst/>
              <a:gdLst>
                <a:gd name="connsiteX0" fmla="*/ 35590 w 777076"/>
                <a:gd name="connsiteY0" fmla="*/ 182946 h 281053"/>
                <a:gd name="connsiteX1" fmla="*/ 127572 w 777076"/>
                <a:gd name="connsiteY1" fmla="*/ 146804 h 281053"/>
                <a:gd name="connsiteX2" fmla="*/ 158655 w 777076"/>
                <a:gd name="connsiteY2" fmla="*/ 88254 h 281053"/>
                <a:gd name="connsiteX3" fmla="*/ 251992 w 777076"/>
                <a:gd name="connsiteY3" fmla="*/ 26450 h 281053"/>
                <a:gd name="connsiteX4" fmla="*/ 742082 w 777076"/>
                <a:gd name="connsiteY4" fmla="*/ 171833 h 281053"/>
                <a:gd name="connsiteX5" fmla="*/ 776598 w 777076"/>
                <a:gd name="connsiteY5" fmla="*/ 280983 h 281053"/>
                <a:gd name="connsiteX6" fmla="*/ 742172 w 777076"/>
                <a:gd name="connsiteY6" fmla="*/ 153852 h 281053"/>
                <a:gd name="connsiteX7" fmla="*/ 252083 w 777076"/>
                <a:gd name="connsiteY7" fmla="*/ 8469 h 281053"/>
                <a:gd name="connsiteX8" fmla="*/ 158745 w 777076"/>
                <a:gd name="connsiteY8" fmla="*/ 70273 h 281053"/>
                <a:gd name="connsiteX9" fmla="*/ 127663 w 777076"/>
                <a:gd name="connsiteY9" fmla="*/ 128823 h 281053"/>
                <a:gd name="connsiteX10" fmla="*/ 35681 w 777076"/>
                <a:gd name="connsiteY10" fmla="*/ 164966 h 281053"/>
                <a:gd name="connsiteX11" fmla="*/ 1255 w 777076"/>
                <a:gd name="connsiteY11" fmla="*/ 222341 h 281053"/>
                <a:gd name="connsiteX12" fmla="*/ 35590 w 777076"/>
                <a:gd name="connsiteY12" fmla="*/ 182946 h 281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7076" h="281053">
                  <a:moveTo>
                    <a:pt x="35590" y="182946"/>
                  </a:moveTo>
                  <a:cubicBezTo>
                    <a:pt x="66311" y="170206"/>
                    <a:pt x="104712" y="169754"/>
                    <a:pt x="127572" y="146804"/>
                  </a:cubicBezTo>
                  <a:cubicBezTo>
                    <a:pt x="143656" y="130721"/>
                    <a:pt x="147541" y="107500"/>
                    <a:pt x="158655" y="88254"/>
                  </a:cubicBezTo>
                  <a:cubicBezTo>
                    <a:pt x="176726" y="56087"/>
                    <a:pt x="214224" y="36660"/>
                    <a:pt x="251992" y="26450"/>
                  </a:cubicBezTo>
                  <a:cubicBezTo>
                    <a:pt x="378490" y="-7885"/>
                    <a:pt x="666906" y="65484"/>
                    <a:pt x="742082" y="171833"/>
                  </a:cubicBezTo>
                  <a:cubicBezTo>
                    <a:pt x="764114" y="204009"/>
                    <a:pt x="776124" y="241989"/>
                    <a:pt x="776598" y="280983"/>
                  </a:cubicBezTo>
                  <a:cubicBezTo>
                    <a:pt x="779492" y="235965"/>
                    <a:pt x="767386" y="191258"/>
                    <a:pt x="742172" y="153852"/>
                  </a:cubicBezTo>
                  <a:cubicBezTo>
                    <a:pt x="666996" y="47503"/>
                    <a:pt x="378851" y="-25866"/>
                    <a:pt x="252083" y="8469"/>
                  </a:cubicBezTo>
                  <a:cubicBezTo>
                    <a:pt x="214314" y="18680"/>
                    <a:pt x="177087" y="38106"/>
                    <a:pt x="158745" y="70273"/>
                  </a:cubicBezTo>
                  <a:cubicBezTo>
                    <a:pt x="147631" y="89518"/>
                    <a:pt x="143746" y="112740"/>
                    <a:pt x="127663" y="128823"/>
                  </a:cubicBezTo>
                  <a:cubicBezTo>
                    <a:pt x="104803" y="151683"/>
                    <a:pt x="66402" y="152135"/>
                    <a:pt x="35681" y="164966"/>
                  </a:cubicBezTo>
                  <a:cubicBezTo>
                    <a:pt x="12278" y="174634"/>
                    <a:pt x="-5070" y="203186"/>
                    <a:pt x="1255" y="222341"/>
                  </a:cubicBezTo>
                  <a:cubicBezTo>
                    <a:pt x="6357" y="204803"/>
                    <a:pt x="18914" y="190396"/>
                    <a:pt x="35590" y="18294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C321100-ACEB-0FA3-90AA-AEAC99BFBFB7}"/>
                </a:ext>
              </a:extLst>
            </p:cNvPr>
            <p:cNvSpPr/>
            <p:nvPr/>
          </p:nvSpPr>
          <p:spPr>
            <a:xfrm>
              <a:off x="5616831" y="5279846"/>
              <a:ext cx="59646" cy="78970"/>
            </a:xfrm>
            <a:custGeom>
              <a:avLst/>
              <a:gdLst>
                <a:gd name="connsiteX0" fmla="*/ 947 w 59646"/>
                <a:gd name="connsiteY0" fmla="*/ 74835 h 78970"/>
                <a:gd name="connsiteX1" fmla="*/ 59588 w 59646"/>
                <a:gd name="connsiteY1" fmla="*/ 15380 h 78970"/>
                <a:gd name="connsiteX2" fmla="*/ 45764 w 59646"/>
                <a:gd name="connsiteY2" fmla="*/ -71 h 78970"/>
                <a:gd name="connsiteX3" fmla="*/ 586 w 59646"/>
                <a:gd name="connsiteY3" fmla="*/ 56763 h 78970"/>
                <a:gd name="connsiteX4" fmla="*/ 586 w 59646"/>
                <a:gd name="connsiteY4" fmla="*/ 78900 h 78970"/>
                <a:gd name="connsiteX5" fmla="*/ 947 w 59646"/>
                <a:gd name="connsiteY5" fmla="*/ 74835 h 7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646" h="78970">
                  <a:moveTo>
                    <a:pt x="947" y="74835"/>
                  </a:moveTo>
                  <a:cubicBezTo>
                    <a:pt x="4742" y="45921"/>
                    <a:pt x="28054" y="17007"/>
                    <a:pt x="59588" y="15380"/>
                  </a:cubicBezTo>
                  <a:cubicBezTo>
                    <a:pt x="52882" y="12584"/>
                    <a:pt x="47800" y="6905"/>
                    <a:pt x="45764" y="-71"/>
                  </a:cubicBezTo>
                  <a:cubicBezTo>
                    <a:pt x="21317" y="9012"/>
                    <a:pt x="3920" y="30898"/>
                    <a:pt x="586" y="56763"/>
                  </a:cubicBezTo>
                  <a:cubicBezTo>
                    <a:pt x="-272" y="64117"/>
                    <a:pt x="-272" y="71546"/>
                    <a:pt x="586" y="78900"/>
                  </a:cubicBezTo>
                  <a:cubicBezTo>
                    <a:pt x="947" y="77545"/>
                    <a:pt x="947" y="76190"/>
                    <a:pt x="947" y="74835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7FF9E279-B9C5-6FC4-419A-97213ABD88D4}"/>
              </a:ext>
            </a:extLst>
          </p:cNvPr>
          <p:cNvSpPr/>
          <p:nvPr/>
        </p:nvSpPr>
        <p:spPr>
          <a:xfrm>
            <a:off x="9172698" y="2080258"/>
            <a:ext cx="822237" cy="1072251"/>
          </a:xfrm>
          <a:custGeom>
            <a:avLst/>
            <a:gdLst>
              <a:gd name="connsiteX0" fmla="*/ 0 w 822237"/>
              <a:gd name="connsiteY0" fmla="*/ 0 h 1072251"/>
              <a:gd name="connsiteX1" fmla="*/ 822237 w 822237"/>
              <a:gd name="connsiteY1" fmla="*/ 0 h 1072251"/>
              <a:gd name="connsiteX2" fmla="*/ 822237 w 822237"/>
              <a:gd name="connsiteY2" fmla="*/ 1072252 h 1072251"/>
              <a:gd name="connsiteX3" fmla="*/ 0 w 822237"/>
              <a:gd name="connsiteY3" fmla="*/ 1072252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0" y="0"/>
                </a:moveTo>
                <a:lnTo>
                  <a:pt x="822237" y="0"/>
                </a:lnTo>
                <a:lnTo>
                  <a:pt x="822237" y="1072252"/>
                </a:lnTo>
                <a:lnTo>
                  <a:pt x="0" y="1072252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ACB9A093-D484-AA3B-9966-1FD36D1F33D6}"/>
              </a:ext>
            </a:extLst>
          </p:cNvPr>
          <p:cNvSpPr/>
          <p:nvPr/>
        </p:nvSpPr>
        <p:spPr>
          <a:xfrm>
            <a:off x="9172698" y="2080258"/>
            <a:ext cx="822237" cy="1072251"/>
          </a:xfrm>
          <a:custGeom>
            <a:avLst/>
            <a:gdLst>
              <a:gd name="connsiteX0" fmla="*/ 0 w 822237"/>
              <a:gd name="connsiteY0" fmla="*/ 0 h 1072251"/>
              <a:gd name="connsiteX1" fmla="*/ 822237 w 822237"/>
              <a:gd name="connsiteY1" fmla="*/ 0 h 1072251"/>
              <a:gd name="connsiteX2" fmla="*/ 822237 w 822237"/>
              <a:gd name="connsiteY2" fmla="*/ 1072252 h 1072251"/>
              <a:gd name="connsiteX3" fmla="*/ 0 w 822237"/>
              <a:gd name="connsiteY3" fmla="*/ 1072252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0" y="0"/>
                </a:moveTo>
                <a:lnTo>
                  <a:pt x="822237" y="0"/>
                </a:lnTo>
                <a:lnTo>
                  <a:pt x="822237" y="1072252"/>
                </a:lnTo>
                <a:lnTo>
                  <a:pt x="0" y="1072252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0AB8821F-50C0-C033-438E-029FD82E1DD7}"/>
              </a:ext>
            </a:extLst>
          </p:cNvPr>
          <p:cNvSpPr/>
          <p:nvPr/>
        </p:nvSpPr>
        <p:spPr>
          <a:xfrm rot="21014400">
            <a:off x="9583686" y="2205098"/>
            <a:ext cx="822237" cy="1072251"/>
          </a:xfrm>
          <a:custGeom>
            <a:avLst/>
            <a:gdLst>
              <a:gd name="connsiteX0" fmla="*/ -58 w 822237"/>
              <a:gd name="connsiteY0" fmla="*/ -71 h 1072251"/>
              <a:gd name="connsiteX1" fmla="*/ 822179 w 822237"/>
              <a:gd name="connsiteY1" fmla="*/ -71 h 1072251"/>
              <a:gd name="connsiteX2" fmla="*/ 822179 w 822237"/>
              <a:gd name="connsiteY2" fmla="*/ 1072181 h 1072251"/>
              <a:gd name="connsiteX3" fmla="*/ -58 w 822237"/>
              <a:gd name="connsiteY3" fmla="*/ 1072181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-58" y="-71"/>
                </a:moveTo>
                <a:lnTo>
                  <a:pt x="822179" y="-71"/>
                </a:lnTo>
                <a:lnTo>
                  <a:pt x="822179" y="1072181"/>
                </a:lnTo>
                <a:lnTo>
                  <a:pt x="-58" y="1072181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A96420D7-28C9-E4CC-2410-F2D7D2A0B4DA}"/>
              </a:ext>
            </a:extLst>
          </p:cNvPr>
          <p:cNvSpPr/>
          <p:nvPr/>
        </p:nvSpPr>
        <p:spPr>
          <a:xfrm rot="21014400">
            <a:off x="9715102" y="2984728"/>
            <a:ext cx="193180" cy="251911"/>
          </a:xfrm>
          <a:custGeom>
            <a:avLst/>
            <a:gdLst>
              <a:gd name="connsiteX0" fmla="*/ -58 w 193180"/>
              <a:gd name="connsiteY0" fmla="*/ -71 h 251911"/>
              <a:gd name="connsiteX1" fmla="*/ 193123 w 193180"/>
              <a:gd name="connsiteY1" fmla="*/ -71 h 251911"/>
              <a:gd name="connsiteX2" fmla="*/ 193123 w 193180"/>
              <a:gd name="connsiteY2" fmla="*/ 251841 h 251911"/>
              <a:gd name="connsiteX3" fmla="*/ -58 w 193180"/>
              <a:gd name="connsiteY3" fmla="*/ 251841 h 25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80" h="251911">
                <a:moveTo>
                  <a:pt x="-58" y="-71"/>
                </a:moveTo>
                <a:lnTo>
                  <a:pt x="193123" y="-71"/>
                </a:lnTo>
                <a:lnTo>
                  <a:pt x="193123" y="251841"/>
                </a:lnTo>
                <a:lnTo>
                  <a:pt x="-58" y="25184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F3D94A72-E35B-4BB5-B0D0-C8E7A30BA68C}"/>
              </a:ext>
            </a:extLst>
          </p:cNvPr>
          <p:cNvSpPr/>
          <p:nvPr/>
        </p:nvSpPr>
        <p:spPr>
          <a:xfrm rot="21014400">
            <a:off x="9978552" y="2939364"/>
            <a:ext cx="193180" cy="251911"/>
          </a:xfrm>
          <a:custGeom>
            <a:avLst/>
            <a:gdLst>
              <a:gd name="connsiteX0" fmla="*/ -58 w 193180"/>
              <a:gd name="connsiteY0" fmla="*/ -71 h 251911"/>
              <a:gd name="connsiteX1" fmla="*/ 193122 w 193180"/>
              <a:gd name="connsiteY1" fmla="*/ -71 h 251911"/>
              <a:gd name="connsiteX2" fmla="*/ 193122 w 193180"/>
              <a:gd name="connsiteY2" fmla="*/ 251841 h 251911"/>
              <a:gd name="connsiteX3" fmla="*/ -58 w 193180"/>
              <a:gd name="connsiteY3" fmla="*/ 251841 h 25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80" h="251911">
                <a:moveTo>
                  <a:pt x="-58" y="-71"/>
                </a:moveTo>
                <a:lnTo>
                  <a:pt x="193122" y="-71"/>
                </a:lnTo>
                <a:lnTo>
                  <a:pt x="193122" y="251841"/>
                </a:lnTo>
                <a:lnTo>
                  <a:pt x="-58" y="25184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D5B1FF59-91E9-9688-97DD-ADD0620D585B}"/>
              </a:ext>
            </a:extLst>
          </p:cNvPr>
          <p:cNvSpPr/>
          <p:nvPr/>
        </p:nvSpPr>
        <p:spPr>
          <a:xfrm rot="21015382">
            <a:off x="9684009" y="2616581"/>
            <a:ext cx="677443" cy="253042"/>
          </a:xfrm>
          <a:custGeom>
            <a:avLst/>
            <a:gdLst>
              <a:gd name="connsiteX0" fmla="*/ -55 w 677443"/>
              <a:gd name="connsiteY0" fmla="*/ -69 h 253042"/>
              <a:gd name="connsiteX1" fmla="*/ 677389 w 677443"/>
              <a:gd name="connsiteY1" fmla="*/ -69 h 253042"/>
              <a:gd name="connsiteX2" fmla="*/ 677389 w 677443"/>
              <a:gd name="connsiteY2" fmla="*/ 252974 h 253042"/>
              <a:gd name="connsiteX3" fmla="*/ -55 w 677443"/>
              <a:gd name="connsiteY3" fmla="*/ 252974 h 25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253042">
                <a:moveTo>
                  <a:pt x="-55" y="-69"/>
                </a:moveTo>
                <a:lnTo>
                  <a:pt x="677389" y="-69"/>
                </a:lnTo>
                <a:lnTo>
                  <a:pt x="677389" y="252974"/>
                </a:lnTo>
                <a:lnTo>
                  <a:pt x="-55" y="25297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681E47A2-096F-5E64-C116-4DDCC79F617A}"/>
              </a:ext>
            </a:extLst>
          </p:cNvPr>
          <p:cNvSpPr/>
          <p:nvPr/>
        </p:nvSpPr>
        <p:spPr>
          <a:xfrm rot="21015382">
            <a:off x="9611720" y="2320348"/>
            <a:ext cx="677443" cy="56453"/>
          </a:xfrm>
          <a:custGeom>
            <a:avLst/>
            <a:gdLst>
              <a:gd name="connsiteX0" fmla="*/ -54 w 677443"/>
              <a:gd name="connsiteY0" fmla="*/ -70 h 56453"/>
              <a:gd name="connsiteX1" fmla="*/ 677389 w 677443"/>
              <a:gd name="connsiteY1" fmla="*/ -70 h 56453"/>
              <a:gd name="connsiteX2" fmla="*/ 677389 w 677443"/>
              <a:gd name="connsiteY2" fmla="*/ 56384 h 56453"/>
              <a:gd name="connsiteX3" fmla="*/ -54 w 677443"/>
              <a:gd name="connsiteY3" fmla="*/ 56384 h 56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56453">
                <a:moveTo>
                  <a:pt x="-54" y="-70"/>
                </a:moveTo>
                <a:lnTo>
                  <a:pt x="677389" y="-70"/>
                </a:lnTo>
                <a:lnTo>
                  <a:pt x="677389" y="56384"/>
                </a:lnTo>
                <a:lnTo>
                  <a:pt x="-54" y="5638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3A7FEB9C-1C36-A4FD-A107-F17004561EAA}"/>
              </a:ext>
            </a:extLst>
          </p:cNvPr>
          <p:cNvSpPr/>
          <p:nvPr/>
        </p:nvSpPr>
        <p:spPr>
          <a:xfrm rot="21015382">
            <a:off x="9633618" y="2422698"/>
            <a:ext cx="677443" cy="56453"/>
          </a:xfrm>
          <a:custGeom>
            <a:avLst/>
            <a:gdLst>
              <a:gd name="connsiteX0" fmla="*/ -54 w 677443"/>
              <a:gd name="connsiteY0" fmla="*/ -69 h 56453"/>
              <a:gd name="connsiteX1" fmla="*/ 677389 w 677443"/>
              <a:gd name="connsiteY1" fmla="*/ -69 h 56453"/>
              <a:gd name="connsiteX2" fmla="*/ 677389 w 677443"/>
              <a:gd name="connsiteY2" fmla="*/ 56384 h 56453"/>
              <a:gd name="connsiteX3" fmla="*/ -54 w 677443"/>
              <a:gd name="connsiteY3" fmla="*/ 56384 h 56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56453">
                <a:moveTo>
                  <a:pt x="-54" y="-69"/>
                </a:moveTo>
                <a:lnTo>
                  <a:pt x="677389" y="-69"/>
                </a:lnTo>
                <a:lnTo>
                  <a:pt x="677389" y="56384"/>
                </a:lnTo>
                <a:lnTo>
                  <a:pt x="-54" y="5638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D14346AC-8015-604E-A9A5-0AC5F665A100}"/>
              </a:ext>
            </a:extLst>
          </p:cNvPr>
          <p:cNvSpPr/>
          <p:nvPr/>
        </p:nvSpPr>
        <p:spPr>
          <a:xfrm>
            <a:off x="9393548" y="1788951"/>
            <a:ext cx="396550" cy="490365"/>
          </a:xfrm>
          <a:custGeom>
            <a:avLst/>
            <a:gdLst>
              <a:gd name="connsiteX0" fmla="*/ 241443 w 396550"/>
              <a:gd name="connsiteY0" fmla="*/ -71 h 490365"/>
              <a:gd name="connsiteX1" fmla="*/ 53231 w 396550"/>
              <a:gd name="connsiteY1" fmla="*/ 475833 h 490365"/>
              <a:gd name="connsiteX2" fmla="*/ 366495 w 396550"/>
              <a:gd name="connsiteY2" fmla="*/ 155070 h 490365"/>
              <a:gd name="connsiteX3" fmla="*/ 396493 w 396550"/>
              <a:gd name="connsiteY3" fmla="*/ 60197 h 49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50" h="490365">
                <a:moveTo>
                  <a:pt x="241443" y="-71"/>
                </a:moveTo>
                <a:cubicBezTo>
                  <a:pt x="241443" y="-71"/>
                  <a:pt x="-136516" y="379423"/>
                  <a:pt x="53231" y="475833"/>
                </a:cubicBezTo>
                <a:cubicBezTo>
                  <a:pt x="242978" y="572242"/>
                  <a:pt x="366495" y="155070"/>
                  <a:pt x="366495" y="155070"/>
                </a:cubicBezTo>
                <a:lnTo>
                  <a:pt x="396493" y="60197"/>
                </a:ln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54E42E23-E849-E9AF-D375-566AA3D738C4}"/>
              </a:ext>
            </a:extLst>
          </p:cNvPr>
          <p:cNvSpPr/>
          <p:nvPr/>
        </p:nvSpPr>
        <p:spPr>
          <a:xfrm>
            <a:off x="9555264" y="1700854"/>
            <a:ext cx="278566" cy="259772"/>
          </a:xfrm>
          <a:custGeom>
            <a:avLst/>
            <a:gdLst>
              <a:gd name="connsiteX0" fmla="*/ 46656 w 278566"/>
              <a:gd name="connsiteY0" fmla="*/ 54504 h 259772"/>
              <a:gd name="connsiteX1" fmla="*/ -58 w 278566"/>
              <a:gd name="connsiteY1" fmla="*/ 157691 h 259772"/>
              <a:gd name="connsiteX2" fmla="*/ 278509 w 278566"/>
              <a:gd name="connsiteY2" fmla="*/ 259702 h 259772"/>
              <a:gd name="connsiteX3" fmla="*/ 249957 w 278566"/>
              <a:gd name="connsiteY3" fmla="*/ 77635 h 259772"/>
              <a:gd name="connsiteX4" fmla="*/ 216073 w 278566"/>
              <a:gd name="connsiteY4" fmla="*/ -71 h 25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66" h="259772">
                <a:moveTo>
                  <a:pt x="46656" y="54504"/>
                </a:moveTo>
                <a:lnTo>
                  <a:pt x="-58" y="157691"/>
                </a:lnTo>
                <a:cubicBezTo>
                  <a:pt x="-58" y="157691"/>
                  <a:pt x="230349" y="190038"/>
                  <a:pt x="278509" y="259702"/>
                </a:cubicBezTo>
                <a:lnTo>
                  <a:pt x="249957" y="77635"/>
                </a:lnTo>
                <a:lnTo>
                  <a:pt x="216073" y="-7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FC2D060B-DC41-BB72-C67B-4C191E20ADE2}"/>
              </a:ext>
            </a:extLst>
          </p:cNvPr>
          <p:cNvSpPr/>
          <p:nvPr/>
        </p:nvSpPr>
        <p:spPr>
          <a:xfrm>
            <a:off x="9564299" y="1691818"/>
            <a:ext cx="278566" cy="259772"/>
          </a:xfrm>
          <a:custGeom>
            <a:avLst/>
            <a:gdLst>
              <a:gd name="connsiteX0" fmla="*/ 46656 w 278566"/>
              <a:gd name="connsiteY0" fmla="*/ 54504 h 259772"/>
              <a:gd name="connsiteX1" fmla="*/ -58 w 278566"/>
              <a:gd name="connsiteY1" fmla="*/ 157691 h 259772"/>
              <a:gd name="connsiteX2" fmla="*/ 278509 w 278566"/>
              <a:gd name="connsiteY2" fmla="*/ 259702 h 259772"/>
              <a:gd name="connsiteX3" fmla="*/ 249957 w 278566"/>
              <a:gd name="connsiteY3" fmla="*/ 77635 h 259772"/>
              <a:gd name="connsiteX4" fmla="*/ 216073 w 278566"/>
              <a:gd name="connsiteY4" fmla="*/ -71 h 25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66" h="259772">
                <a:moveTo>
                  <a:pt x="46656" y="54504"/>
                </a:moveTo>
                <a:lnTo>
                  <a:pt x="-58" y="157691"/>
                </a:lnTo>
                <a:cubicBezTo>
                  <a:pt x="-58" y="157691"/>
                  <a:pt x="230349" y="190038"/>
                  <a:pt x="278509" y="259702"/>
                </a:cubicBezTo>
                <a:lnTo>
                  <a:pt x="249957" y="77635"/>
                </a:lnTo>
                <a:lnTo>
                  <a:pt x="216073" y="-71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3B76B4BE-712B-EE81-91A1-F927AFD327AE}"/>
              </a:ext>
            </a:extLst>
          </p:cNvPr>
          <p:cNvSpPr/>
          <p:nvPr/>
        </p:nvSpPr>
        <p:spPr>
          <a:xfrm>
            <a:off x="11000775" y="3643593"/>
            <a:ext cx="15179" cy="6505"/>
          </a:xfrm>
          <a:custGeom>
            <a:avLst/>
            <a:gdLst>
              <a:gd name="connsiteX0" fmla="*/ 4970 w 15179"/>
              <a:gd name="connsiteY0" fmla="*/ 0 h 6505"/>
              <a:gd name="connsiteX1" fmla="*/ 0 w 15179"/>
              <a:gd name="connsiteY1" fmla="*/ 3434 h 6505"/>
              <a:gd name="connsiteX2" fmla="*/ 6867 w 15179"/>
              <a:gd name="connsiteY2" fmla="*/ 6506 h 6505"/>
              <a:gd name="connsiteX3" fmla="*/ 14276 w 15179"/>
              <a:gd name="connsiteY3" fmla="*/ 5873 h 6505"/>
              <a:gd name="connsiteX4" fmla="*/ 15180 w 15179"/>
              <a:gd name="connsiteY4" fmla="*/ 723 h 6505"/>
              <a:gd name="connsiteX5" fmla="*/ 4970 w 15179"/>
              <a:gd name="connsiteY5" fmla="*/ 0 h 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79" h="6505">
                <a:moveTo>
                  <a:pt x="4970" y="0"/>
                </a:moveTo>
                <a:lnTo>
                  <a:pt x="0" y="3434"/>
                </a:lnTo>
                <a:lnTo>
                  <a:pt x="6867" y="6506"/>
                </a:lnTo>
                <a:lnTo>
                  <a:pt x="14276" y="5873"/>
                </a:lnTo>
                <a:lnTo>
                  <a:pt x="15180" y="723"/>
                </a:lnTo>
                <a:lnTo>
                  <a:pt x="4970" y="0"/>
                </a:ln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7DEBBC19-633A-E477-61F5-A81F286A933B}"/>
              </a:ext>
            </a:extLst>
          </p:cNvPr>
          <p:cNvSpPr/>
          <p:nvPr/>
        </p:nvSpPr>
        <p:spPr>
          <a:xfrm>
            <a:off x="11000775" y="3643593"/>
            <a:ext cx="15179" cy="6505"/>
          </a:xfrm>
          <a:custGeom>
            <a:avLst/>
            <a:gdLst>
              <a:gd name="connsiteX0" fmla="*/ 4970 w 15179"/>
              <a:gd name="connsiteY0" fmla="*/ 0 h 6505"/>
              <a:gd name="connsiteX1" fmla="*/ 0 w 15179"/>
              <a:gd name="connsiteY1" fmla="*/ 3434 h 6505"/>
              <a:gd name="connsiteX2" fmla="*/ 6867 w 15179"/>
              <a:gd name="connsiteY2" fmla="*/ 6506 h 6505"/>
              <a:gd name="connsiteX3" fmla="*/ 14276 w 15179"/>
              <a:gd name="connsiteY3" fmla="*/ 5873 h 6505"/>
              <a:gd name="connsiteX4" fmla="*/ 15180 w 15179"/>
              <a:gd name="connsiteY4" fmla="*/ 723 h 6505"/>
              <a:gd name="connsiteX5" fmla="*/ 4970 w 15179"/>
              <a:gd name="connsiteY5" fmla="*/ 0 h 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79" h="6505">
                <a:moveTo>
                  <a:pt x="4970" y="0"/>
                </a:moveTo>
                <a:lnTo>
                  <a:pt x="0" y="3434"/>
                </a:lnTo>
                <a:lnTo>
                  <a:pt x="6867" y="6506"/>
                </a:lnTo>
                <a:lnTo>
                  <a:pt x="14276" y="5873"/>
                </a:lnTo>
                <a:lnTo>
                  <a:pt x="15180" y="723"/>
                </a:lnTo>
                <a:lnTo>
                  <a:pt x="4970" y="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3F7DB15C-477D-2A1A-5605-1FA6E0B03511}"/>
              </a:ext>
            </a:extLst>
          </p:cNvPr>
          <p:cNvSpPr/>
          <p:nvPr/>
        </p:nvSpPr>
        <p:spPr>
          <a:xfrm>
            <a:off x="10996709" y="3637268"/>
            <a:ext cx="9035" cy="9577"/>
          </a:xfrm>
          <a:custGeom>
            <a:avLst/>
            <a:gdLst>
              <a:gd name="connsiteX0" fmla="*/ 9036 w 9035"/>
              <a:gd name="connsiteY0" fmla="*/ 6325 h 9577"/>
              <a:gd name="connsiteX1" fmla="*/ 3975 w 9035"/>
              <a:gd name="connsiteY1" fmla="*/ 9578 h 9577"/>
              <a:gd name="connsiteX2" fmla="*/ 0 w 9035"/>
              <a:gd name="connsiteY2" fmla="*/ 4698 h 9577"/>
              <a:gd name="connsiteX3" fmla="*/ 2439 w 9035"/>
              <a:gd name="connsiteY3" fmla="*/ 723 h 9577"/>
              <a:gd name="connsiteX4" fmla="*/ 4698 w 9035"/>
              <a:gd name="connsiteY4" fmla="*/ 0 h 9577"/>
              <a:gd name="connsiteX5" fmla="*/ 9036 w 9035"/>
              <a:gd name="connsiteY5" fmla="*/ 6325 h 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5" h="9577">
                <a:moveTo>
                  <a:pt x="9036" y="6325"/>
                </a:moveTo>
                <a:lnTo>
                  <a:pt x="3975" y="9578"/>
                </a:lnTo>
                <a:lnTo>
                  <a:pt x="0" y="4698"/>
                </a:lnTo>
                <a:lnTo>
                  <a:pt x="2439" y="723"/>
                </a:lnTo>
                <a:lnTo>
                  <a:pt x="4698" y="0"/>
                </a:lnTo>
                <a:lnTo>
                  <a:pt x="9036" y="6325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0F75351F-937F-A544-E6A4-558B287D599F}"/>
              </a:ext>
            </a:extLst>
          </p:cNvPr>
          <p:cNvSpPr/>
          <p:nvPr/>
        </p:nvSpPr>
        <p:spPr>
          <a:xfrm>
            <a:off x="10996709" y="3637268"/>
            <a:ext cx="9035" cy="9577"/>
          </a:xfrm>
          <a:custGeom>
            <a:avLst/>
            <a:gdLst>
              <a:gd name="connsiteX0" fmla="*/ 9036 w 9035"/>
              <a:gd name="connsiteY0" fmla="*/ 6325 h 9577"/>
              <a:gd name="connsiteX1" fmla="*/ 3975 w 9035"/>
              <a:gd name="connsiteY1" fmla="*/ 9578 h 9577"/>
              <a:gd name="connsiteX2" fmla="*/ 0 w 9035"/>
              <a:gd name="connsiteY2" fmla="*/ 4698 h 9577"/>
              <a:gd name="connsiteX3" fmla="*/ 2439 w 9035"/>
              <a:gd name="connsiteY3" fmla="*/ 723 h 9577"/>
              <a:gd name="connsiteX4" fmla="*/ 4698 w 9035"/>
              <a:gd name="connsiteY4" fmla="*/ 0 h 9577"/>
              <a:gd name="connsiteX5" fmla="*/ 9036 w 9035"/>
              <a:gd name="connsiteY5" fmla="*/ 6325 h 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5" h="9577">
                <a:moveTo>
                  <a:pt x="9036" y="6325"/>
                </a:moveTo>
                <a:lnTo>
                  <a:pt x="3975" y="9578"/>
                </a:lnTo>
                <a:lnTo>
                  <a:pt x="0" y="4698"/>
                </a:lnTo>
                <a:lnTo>
                  <a:pt x="2439" y="723"/>
                </a:lnTo>
                <a:lnTo>
                  <a:pt x="4698" y="0"/>
                </a:lnTo>
                <a:lnTo>
                  <a:pt x="9036" y="6325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5D062038-14CB-3813-CEFF-634FEC0C1310}"/>
              </a:ext>
            </a:extLst>
          </p:cNvPr>
          <p:cNvSpPr/>
          <p:nvPr/>
        </p:nvSpPr>
        <p:spPr>
          <a:xfrm>
            <a:off x="10620171" y="2465784"/>
            <a:ext cx="1274944" cy="1176182"/>
          </a:xfrm>
          <a:custGeom>
            <a:avLst/>
            <a:gdLst>
              <a:gd name="connsiteX0" fmla="*/ 1274887 w 1274944"/>
              <a:gd name="connsiteY0" fmla="*/ 553289 h 1176182"/>
              <a:gd name="connsiteX1" fmla="*/ 904970 w 1274944"/>
              <a:gd name="connsiteY1" fmla="*/ 19016 h 1176182"/>
              <a:gd name="connsiteX2" fmla="*/ 843783 w 1274944"/>
              <a:gd name="connsiteY2" fmla="*/ 7670 h 1176182"/>
              <a:gd name="connsiteX3" fmla="*/ 843709 w 1274944"/>
              <a:gd name="connsiteY3" fmla="*/ 7721 h 1176182"/>
              <a:gd name="connsiteX4" fmla="*/ 19123 w 1274944"/>
              <a:gd name="connsiteY4" fmla="*/ 573710 h 1176182"/>
              <a:gd name="connsiteX5" fmla="*/ 7648 w 1274944"/>
              <a:gd name="connsiteY5" fmla="*/ 635061 h 1176182"/>
              <a:gd name="connsiteX6" fmla="*/ 376570 w 1274944"/>
              <a:gd name="connsiteY6" fmla="*/ 1176111 h 11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44" h="1176182">
                <a:moveTo>
                  <a:pt x="1274887" y="553289"/>
                </a:moveTo>
                <a:lnTo>
                  <a:pt x="904970" y="19016"/>
                </a:lnTo>
                <a:cubicBezTo>
                  <a:pt x="891207" y="-1013"/>
                  <a:pt x="863813" y="-6093"/>
                  <a:pt x="843783" y="7670"/>
                </a:cubicBezTo>
                <a:cubicBezTo>
                  <a:pt x="843759" y="7688"/>
                  <a:pt x="843734" y="7704"/>
                  <a:pt x="843709" y="7721"/>
                </a:cubicBezTo>
                <a:lnTo>
                  <a:pt x="19123" y="573710"/>
                </a:lnTo>
                <a:cubicBezTo>
                  <a:pt x="-963" y="587499"/>
                  <a:pt x="-6096" y="614945"/>
                  <a:pt x="7648" y="635061"/>
                </a:cubicBezTo>
                <a:lnTo>
                  <a:pt x="376570" y="1176111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06F2A6FF-1CAA-47A5-F1BD-F297DF6F3FF1}"/>
              </a:ext>
            </a:extLst>
          </p:cNvPr>
          <p:cNvSpPr/>
          <p:nvPr/>
        </p:nvSpPr>
        <p:spPr>
          <a:xfrm>
            <a:off x="10620171" y="2465784"/>
            <a:ext cx="1274944" cy="1176182"/>
          </a:xfrm>
          <a:custGeom>
            <a:avLst/>
            <a:gdLst>
              <a:gd name="connsiteX0" fmla="*/ 1274887 w 1274944"/>
              <a:gd name="connsiteY0" fmla="*/ 553289 h 1176182"/>
              <a:gd name="connsiteX1" fmla="*/ 904970 w 1274944"/>
              <a:gd name="connsiteY1" fmla="*/ 19016 h 1176182"/>
              <a:gd name="connsiteX2" fmla="*/ 843783 w 1274944"/>
              <a:gd name="connsiteY2" fmla="*/ 7670 h 1176182"/>
              <a:gd name="connsiteX3" fmla="*/ 843709 w 1274944"/>
              <a:gd name="connsiteY3" fmla="*/ 7721 h 1176182"/>
              <a:gd name="connsiteX4" fmla="*/ 19123 w 1274944"/>
              <a:gd name="connsiteY4" fmla="*/ 573710 h 1176182"/>
              <a:gd name="connsiteX5" fmla="*/ 7648 w 1274944"/>
              <a:gd name="connsiteY5" fmla="*/ 635061 h 1176182"/>
              <a:gd name="connsiteX6" fmla="*/ 376570 w 1274944"/>
              <a:gd name="connsiteY6" fmla="*/ 1176111 h 11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44" h="1176182">
                <a:moveTo>
                  <a:pt x="1274887" y="553289"/>
                </a:moveTo>
                <a:lnTo>
                  <a:pt x="904970" y="19016"/>
                </a:lnTo>
                <a:cubicBezTo>
                  <a:pt x="891207" y="-1013"/>
                  <a:pt x="863813" y="-6093"/>
                  <a:pt x="843783" y="7670"/>
                </a:cubicBezTo>
                <a:cubicBezTo>
                  <a:pt x="843759" y="7688"/>
                  <a:pt x="843734" y="7704"/>
                  <a:pt x="843709" y="7721"/>
                </a:cubicBezTo>
                <a:lnTo>
                  <a:pt x="19123" y="573710"/>
                </a:lnTo>
                <a:cubicBezTo>
                  <a:pt x="-963" y="587499"/>
                  <a:pt x="-6096" y="614945"/>
                  <a:pt x="7648" y="635061"/>
                </a:cubicBezTo>
                <a:lnTo>
                  <a:pt x="376570" y="117611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2C598001-1094-6CA1-C292-2210A2BBD5BA}"/>
              </a:ext>
            </a:extLst>
          </p:cNvPr>
          <p:cNvSpPr/>
          <p:nvPr/>
        </p:nvSpPr>
        <p:spPr>
          <a:xfrm>
            <a:off x="10629180" y="2467042"/>
            <a:ext cx="1274971" cy="1176821"/>
          </a:xfrm>
          <a:custGeom>
            <a:avLst/>
            <a:gdLst>
              <a:gd name="connsiteX0" fmla="*/ 1274914 w 1274971"/>
              <a:gd name="connsiteY0" fmla="*/ 553296 h 1176821"/>
              <a:gd name="connsiteX1" fmla="*/ 904997 w 1274971"/>
              <a:gd name="connsiteY1" fmla="*/ 19023 h 1176821"/>
              <a:gd name="connsiteX2" fmla="*/ 843675 w 1274971"/>
              <a:gd name="connsiteY2" fmla="*/ 7708 h 1176821"/>
              <a:gd name="connsiteX3" fmla="*/ 843646 w 1274971"/>
              <a:gd name="connsiteY3" fmla="*/ 7728 h 1176821"/>
              <a:gd name="connsiteX4" fmla="*/ 19150 w 1274971"/>
              <a:gd name="connsiteY4" fmla="*/ 574078 h 1176821"/>
              <a:gd name="connsiteX5" fmla="*/ 7584 w 1274971"/>
              <a:gd name="connsiteY5" fmla="*/ 635430 h 1176821"/>
              <a:gd name="connsiteX6" fmla="*/ 376507 w 1274971"/>
              <a:gd name="connsiteY6" fmla="*/ 1176751 h 117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71" h="1176821">
                <a:moveTo>
                  <a:pt x="1274914" y="553296"/>
                </a:moveTo>
                <a:lnTo>
                  <a:pt x="904997" y="19023"/>
                </a:lnTo>
                <a:cubicBezTo>
                  <a:pt x="891188" y="-1035"/>
                  <a:pt x="863733" y="-6101"/>
                  <a:pt x="843675" y="7708"/>
                </a:cubicBezTo>
                <a:cubicBezTo>
                  <a:pt x="843665" y="7715"/>
                  <a:pt x="843655" y="7722"/>
                  <a:pt x="843646" y="7728"/>
                </a:cubicBezTo>
                <a:lnTo>
                  <a:pt x="19150" y="574078"/>
                </a:lnTo>
                <a:cubicBezTo>
                  <a:pt x="-922" y="587868"/>
                  <a:pt x="-6089" y="615279"/>
                  <a:pt x="7584" y="635430"/>
                </a:cubicBezTo>
                <a:lnTo>
                  <a:pt x="376507" y="1176751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B23A541C-1E27-A4F8-03EF-8968CA2A719F}"/>
              </a:ext>
            </a:extLst>
          </p:cNvPr>
          <p:cNvSpPr/>
          <p:nvPr/>
        </p:nvSpPr>
        <p:spPr>
          <a:xfrm>
            <a:off x="11007642" y="3027367"/>
            <a:ext cx="1212853" cy="727236"/>
          </a:xfrm>
          <a:custGeom>
            <a:avLst/>
            <a:gdLst>
              <a:gd name="connsiteX0" fmla="*/ 1205649 w 1212853"/>
              <a:gd name="connsiteY0" fmla="*/ 98598 h 727236"/>
              <a:gd name="connsiteX1" fmla="*/ 898440 w 1212853"/>
              <a:gd name="connsiteY1" fmla="*/ -71 h 727236"/>
              <a:gd name="connsiteX2" fmla="*/ -58 w 1212853"/>
              <a:gd name="connsiteY2" fmla="*/ 622752 h 727236"/>
              <a:gd name="connsiteX3" fmla="*/ 312031 w 1212853"/>
              <a:gd name="connsiteY3" fmla="*/ 724853 h 727236"/>
              <a:gd name="connsiteX4" fmla="*/ 353866 w 1212853"/>
              <a:gd name="connsiteY4" fmla="*/ 718528 h 727236"/>
              <a:gd name="connsiteX5" fmla="*/ 1208179 w 1212853"/>
              <a:gd name="connsiteY5" fmla="*/ 115314 h 727236"/>
              <a:gd name="connsiteX6" fmla="*/ 1211639 w 1212853"/>
              <a:gd name="connsiteY6" fmla="*/ 103013 h 727236"/>
              <a:gd name="connsiteX7" fmla="*/ 1205649 w 1212853"/>
              <a:gd name="connsiteY7" fmla="*/ 98598 h 72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853" h="727236">
                <a:moveTo>
                  <a:pt x="1205649" y="98598"/>
                </a:moveTo>
                <a:lnTo>
                  <a:pt x="898440" y="-71"/>
                </a:lnTo>
                <a:lnTo>
                  <a:pt x="-58" y="622752"/>
                </a:lnTo>
                <a:lnTo>
                  <a:pt x="312031" y="724853"/>
                </a:lnTo>
                <a:cubicBezTo>
                  <a:pt x="326194" y="729454"/>
                  <a:pt x="341696" y="727110"/>
                  <a:pt x="353866" y="718528"/>
                </a:cubicBezTo>
                <a:lnTo>
                  <a:pt x="1208179" y="115314"/>
                </a:lnTo>
                <a:cubicBezTo>
                  <a:pt x="1212532" y="112872"/>
                  <a:pt x="1214080" y="107365"/>
                  <a:pt x="1211639" y="103013"/>
                </a:cubicBezTo>
                <a:cubicBezTo>
                  <a:pt x="1210369" y="100749"/>
                  <a:pt x="1208187" y="99141"/>
                  <a:pt x="1205649" y="9859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B340AE18-F766-0E99-99A1-DBBDC8DA8172}"/>
              </a:ext>
            </a:extLst>
          </p:cNvPr>
          <p:cNvSpPr/>
          <p:nvPr/>
        </p:nvSpPr>
        <p:spPr>
          <a:xfrm>
            <a:off x="11007642" y="3027367"/>
            <a:ext cx="1212853" cy="727236"/>
          </a:xfrm>
          <a:custGeom>
            <a:avLst/>
            <a:gdLst>
              <a:gd name="connsiteX0" fmla="*/ 1205649 w 1212853"/>
              <a:gd name="connsiteY0" fmla="*/ 98598 h 727236"/>
              <a:gd name="connsiteX1" fmla="*/ 898440 w 1212853"/>
              <a:gd name="connsiteY1" fmla="*/ -71 h 727236"/>
              <a:gd name="connsiteX2" fmla="*/ -58 w 1212853"/>
              <a:gd name="connsiteY2" fmla="*/ 622752 h 727236"/>
              <a:gd name="connsiteX3" fmla="*/ 312031 w 1212853"/>
              <a:gd name="connsiteY3" fmla="*/ 724853 h 727236"/>
              <a:gd name="connsiteX4" fmla="*/ 353866 w 1212853"/>
              <a:gd name="connsiteY4" fmla="*/ 718528 h 727236"/>
              <a:gd name="connsiteX5" fmla="*/ 1208179 w 1212853"/>
              <a:gd name="connsiteY5" fmla="*/ 115314 h 727236"/>
              <a:gd name="connsiteX6" fmla="*/ 1211639 w 1212853"/>
              <a:gd name="connsiteY6" fmla="*/ 103013 h 727236"/>
              <a:gd name="connsiteX7" fmla="*/ 1205649 w 1212853"/>
              <a:gd name="connsiteY7" fmla="*/ 98598 h 72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853" h="727236">
                <a:moveTo>
                  <a:pt x="1205649" y="98598"/>
                </a:moveTo>
                <a:lnTo>
                  <a:pt x="898440" y="-71"/>
                </a:lnTo>
                <a:lnTo>
                  <a:pt x="-58" y="622752"/>
                </a:lnTo>
                <a:lnTo>
                  <a:pt x="312031" y="724853"/>
                </a:lnTo>
                <a:cubicBezTo>
                  <a:pt x="326194" y="729454"/>
                  <a:pt x="341696" y="727110"/>
                  <a:pt x="353866" y="718528"/>
                </a:cubicBezTo>
                <a:lnTo>
                  <a:pt x="1208179" y="115314"/>
                </a:lnTo>
                <a:cubicBezTo>
                  <a:pt x="1212532" y="112872"/>
                  <a:pt x="1214080" y="107365"/>
                  <a:pt x="1211639" y="103013"/>
                </a:cubicBezTo>
                <a:cubicBezTo>
                  <a:pt x="1210369" y="100749"/>
                  <a:pt x="1208187" y="99141"/>
                  <a:pt x="1205649" y="98598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AC2B2C8F-EA83-992A-9424-527FF1B1CF18}"/>
              </a:ext>
            </a:extLst>
          </p:cNvPr>
          <p:cNvSpPr/>
          <p:nvPr/>
        </p:nvSpPr>
        <p:spPr>
          <a:xfrm>
            <a:off x="11005745" y="3021042"/>
            <a:ext cx="1212628" cy="727122"/>
          </a:xfrm>
          <a:custGeom>
            <a:avLst/>
            <a:gdLst>
              <a:gd name="connsiteX0" fmla="*/ 1205649 w 1212628"/>
              <a:gd name="connsiteY0" fmla="*/ 98688 h 727122"/>
              <a:gd name="connsiteX1" fmla="*/ 898440 w 1212628"/>
              <a:gd name="connsiteY1" fmla="*/ -71 h 727122"/>
              <a:gd name="connsiteX2" fmla="*/ -58 w 1212628"/>
              <a:gd name="connsiteY2" fmla="*/ 622751 h 727122"/>
              <a:gd name="connsiteX3" fmla="*/ 312031 w 1212628"/>
              <a:gd name="connsiteY3" fmla="*/ 724673 h 727122"/>
              <a:gd name="connsiteX4" fmla="*/ 353865 w 1212628"/>
              <a:gd name="connsiteY4" fmla="*/ 718438 h 727122"/>
              <a:gd name="connsiteX5" fmla="*/ 1208179 w 1212628"/>
              <a:gd name="connsiteY5" fmla="*/ 115223 h 727122"/>
              <a:gd name="connsiteX6" fmla="*/ 1211285 w 1212628"/>
              <a:gd name="connsiteY6" fmla="*/ 102828 h 727122"/>
              <a:gd name="connsiteX7" fmla="*/ 1205649 w 1212628"/>
              <a:gd name="connsiteY7" fmla="*/ 98688 h 72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628" h="727122">
                <a:moveTo>
                  <a:pt x="1205649" y="98688"/>
                </a:moveTo>
                <a:lnTo>
                  <a:pt x="898440" y="-71"/>
                </a:lnTo>
                <a:lnTo>
                  <a:pt x="-58" y="622751"/>
                </a:lnTo>
                <a:lnTo>
                  <a:pt x="312031" y="724673"/>
                </a:lnTo>
                <a:cubicBezTo>
                  <a:pt x="326174" y="729358"/>
                  <a:pt x="341703" y="727044"/>
                  <a:pt x="353865" y="718438"/>
                </a:cubicBezTo>
                <a:lnTo>
                  <a:pt x="1208179" y="115223"/>
                </a:lnTo>
                <a:cubicBezTo>
                  <a:pt x="1212459" y="112658"/>
                  <a:pt x="1213850" y="107108"/>
                  <a:pt x="1211285" y="102828"/>
                </a:cubicBezTo>
                <a:cubicBezTo>
                  <a:pt x="1210038" y="100748"/>
                  <a:pt x="1208007" y="99256"/>
                  <a:pt x="1205649" y="9868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1" name="图形 17">
            <a:extLst>
              <a:ext uri="{FF2B5EF4-FFF2-40B4-BE49-F238E27FC236}">
                <a16:creationId xmlns:a16="http://schemas.microsoft.com/office/drawing/2014/main" id="{5DB45369-E015-9CD7-AA85-BADEFAB5C52F}"/>
              </a:ext>
            </a:extLst>
          </p:cNvPr>
          <p:cNvGrpSpPr/>
          <p:nvPr/>
        </p:nvGrpSpPr>
        <p:grpSpPr>
          <a:xfrm>
            <a:off x="10868550" y="2772743"/>
            <a:ext cx="891892" cy="737846"/>
            <a:chOff x="8405457" y="2772835"/>
            <a:chExt cx="891892" cy="737846"/>
          </a:xfrm>
          <a:solidFill>
            <a:srgbClr val="000000"/>
          </a:solidFill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6B83CA55-ED61-F20E-D99B-6A4A6A1612C4}"/>
                </a:ext>
              </a:extLst>
            </p:cNvPr>
            <p:cNvSpPr/>
            <p:nvPr/>
          </p:nvSpPr>
          <p:spPr>
            <a:xfrm>
              <a:off x="9223447" y="2960374"/>
              <a:ext cx="73902" cy="72215"/>
            </a:xfrm>
            <a:custGeom>
              <a:avLst/>
              <a:gdLst>
                <a:gd name="connsiteX0" fmla="*/ 72442 w 73902"/>
                <a:gd name="connsiteY0" fmla="*/ 36203 h 72215"/>
                <a:gd name="connsiteX1" fmla="*/ 49763 w 73902"/>
                <a:gd name="connsiteY1" fmla="*/ 3675 h 72215"/>
                <a:gd name="connsiteX2" fmla="*/ 37475 w 73902"/>
                <a:gd name="connsiteY2" fmla="*/ 1416 h 72215"/>
                <a:gd name="connsiteX3" fmla="*/ 3772 w 73902"/>
                <a:gd name="connsiteY3" fmla="*/ 23914 h 72215"/>
                <a:gd name="connsiteX4" fmla="*/ 1332 w 73902"/>
                <a:gd name="connsiteY4" fmla="*/ 36112 h 72215"/>
                <a:gd name="connsiteX5" fmla="*/ 22205 w 73902"/>
                <a:gd name="connsiteY5" fmla="*/ 68189 h 72215"/>
                <a:gd name="connsiteX6" fmla="*/ 34402 w 73902"/>
                <a:gd name="connsiteY6" fmla="*/ 70809 h 72215"/>
                <a:gd name="connsiteX7" fmla="*/ 69912 w 73902"/>
                <a:gd name="connsiteY7" fmla="*/ 48491 h 72215"/>
                <a:gd name="connsiteX8" fmla="*/ 72442 w 73902"/>
                <a:gd name="connsiteY8" fmla="*/ 36203 h 72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02" h="72215">
                  <a:moveTo>
                    <a:pt x="72442" y="36203"/>
                  </a:moveTo>
                  <a:lnTo>
                    <a:pt x="49763" y="3675"/>
                  </a:lnTo>
                  <a:cubicBezTo>
                    <a:pt x="46931" y="-245"/>
                    <a:pt x="41515" y="-1241"/>
                    <a:pt x="37475" y="1416"/>
                  </a:cubicBezTo>
                  <a:lnTo>
                    <a:pt x="3772" y="23914"/>
                  </a:lnTo>
                  <a:cubicBezTo>
                    <a:pt x="-157" y="26684"/>
                    <a:pt x="-1229" y="32045"/>
                    <a:pt x="1332" y="36112"/>
                  </a:cubicBezTo>
                  <a:lnTo>
                    <a:pt x="22205" y="68189"/>
                  </a:lnTo>
                  <a:cubicBezTo>
                    <a:pt x="24918" y="72179"/>
                    <a:pt x="30289" y="73333"/>
                    <a:pt x="34402" y="70809"/>
                  </a:cubicBezTo>
                  <a:lnTo>
                    <a:pt x="69912" y="48491"/>
                  </a:lnTo>
                  <a:cubicBezTo>
                    <a:pt x="73925" y="45744"/>
                    <a:pt x="75044" y="40312"/>
                    <a:pt x="72442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0981523-27BD-EAC2-6CA3-59321763C52E}"/>
                </a:ext>
              </a:extLst>
            </p:cNvPr>
            <p:cNvSpPr/>
            <p:nvPr/>
          </p:nvSpPr>
          <p:spPr>
            <a:xfrm>
              <a:off x="9162846" y="3002389"/>
              <a:ext cx="74130" cy="72460"/>
            </a:xfrm>
            <a:custGeom>
              <a:avLst/>
              <a:gdLst>
                <a:gd name="connsiteX0" fmla="*/ 72505 w 74130"/>
                <a:gd name="connsiteY0" fmla="*/ 36112 h 72460"/>
                <a:gd name="connsiteX1" fmla="*/ 49735 w 74130"/>
                <a:gd name="connsiteY1" fmla="*/ 3675 h 72460"/>
                <a:gd name="connsiteX2" fmla="*/ 37447 w 74130"/>
                <a:gd name="connsiteY2" fmla="*/ 1416 h 72460"/>
                <a:gd name="connsiteX3" fmla="*/ 3835 w 74130"/>
                <a:gd name="connsiteY3" fmla="*/ 24095 h 72460"/>
                <a:gd name="connsiteX4" fmla="*/ 1304 w 74130"/>
                <a:gd name="connsiteY4" fmla="*/ 36293 h 72460"/>
                <a:gd name="connsiteX5" fmla="*/ 22177 w 74130"/>
                <a:gd name="connsiteY5" fmla="*/ 68369 h 72460"/>
                <a:gd name="connsiteX6" fmla="*/ 34374 w 74130"/>
                <a:gd name="connsiteY6" fmla="*/ 71080 h 72460"/>
                <a:gd name="connsiteX7" fmla="*/ 69975 w 74130"/>
                <a:gd name="connsiteY7" fmla="*/ 48762 h 72460"/>
                <a:gd name="connsiteX8" fmla="*/ 72601 w 74130"/>
                <a:gd name="connsiteY8" fmla="*/ 36257 h 72460"/>
                <a:gd name="connsiteX9" fmla="*/ 72505 w 74130"/>
                <a:gd name="connsiteY9" fmla="*/ 36112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60">
                  <a:moveTo>
                    <a:pt x="72505" y="36112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8" y="73587"/>
                    <a:pt x="34374" y="71080"/>
                  </a:cubicBezTo>
                  <a:lnTo>
                    <a:pt x="69975" y="48762"/>
                  </a:lnTo>
                  <a:cubicBezTo>
                    <a:pt x="74154" y="46034"/>
                    <a:pt x="75330" y="40435"/>
                    <a:pt x="72601" y="36257"/>
                  </a:cubicBezTo>
                  <a:cubicBezTo>
                    <a:pt x="72570" y="36208"/>
                    <a:pt x="72538" y="36160"/>
                    <a:pt x="72505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2364845-2751-AB1B-9BCC-376C42F31942}"/>
                </a:ext>
              </a:extLst>
            </p:cNvPr>
            <p:cNvSpPr/>
            <p:nvPr/>
          </p:nvSpPr>
          <p:spPr>
            <a:xfrm>
              <a:off x="9099168" y="3046393"/>
              <a:ext cx="74169" cy="72486"/>
            </a:xfrm>
            <a:custGeom>
              <a:avLst/>
              <a:gdLst>
                <a:gd name="connsiteX0" fmla="*/ 72572 w 74169"/>
                <a:gd name="connsiteY0" fmla="*/ 36112 h 72486"/>
                <a:gd name="connsiteX1" fmla="*/ 49803 w 74169"/>
                <a:gd name="connsiteY1" fmla="*/ 3675 h 72486"/>
                <a:gd name="connsiteX2" fmla="*/ 37514 w 74169"/>
                <a:gd name="connsiteY2" fmla="*/ 1416 h 72486"/>
                <a:gd name="connsiteX3" fmla="*/ 3811 w 74169"/>
                <a:gd name="connsiteY3" fmla="*/ 24095 h 72486"/>
                <a:gd name="connsiteX4" fmla="*/ 1372 w 74169"/>
                <a:gd name="connsiteY4" fmla="*/ 36383 h 72486"/>
                <a:gd name="connsiteX5" fmla="*/ 22244 w 74169"/>
                <a:gd name="connsiteY5" fmla="*/ 68460 h 72486"/>
                <a:gd name="connsiteX6" fmla="*/ 34442 w 74169"/>
                <a:gd name="connsiteY6" fmla="*/ 71080 h 72486"/>
                <a:gd name="connsiteX7" fmla="*/ 69952 w 74169"/>
                <a:gd name="connsiteY7" fmla="*/ 48762 h 72486"/>
                <a:gd name="connsiteX8" fmla="*/ 72682 w 74169"/>
                <a:gd name="connsiteY8" fmla="*/ 36279 h 72486"/>
                <a:gd name="connsiteX9" fmla="*/ 72572 w 74169"/>
                <a:gd name="connsiteY9" fmla="*/ 36112 h 7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69" h="72486">
                  <a:moveTo>
                    <a:pt x="72572" y="36112"/>
                  </a:moveTo>
                  <a:lnTo>
                    <a:pt x="49803" y="3675"/>
                  </a:lnTo>
                  <a:cubicBezTo>
                    <a:pt x="46971" y="-245"/>
                    <a:pt x="41555" y="-1241"/>
                    <a:pt x="37514" y="1416"/>
                  </a:cubicBezTo>
                  <a:lnTo>
                    <a:pt x="3811" y="24095"/>
                  </a:lnTo>
                  <a:cubicBezTo>
                    <a:pt x="-170" y="26871"/>
                    <a:pt x="-1248" y="32297"/>
                    <a:pt x="1372" y="36383"/>
                  </a:cubicBezTo>
                  <a:lnTo>
                    <a:pt x="22244" y="68460"/>
                  </a:lnTo>
                  <a:cubicBezTo>
                    <a:pt x="24958" y="72451"/>
                    <a:pt x="30329" y="73605"/>
                    <a:pt x="34442" y="71080"/>
                  </a:cubicBezTo>
                  <a:lnTo>
                    <a:pt x="69952" y="48762"/>
                  </a:lnTo>
                  <a:cubicBezTo>
                    <a:pt x="74152" y="46069"/>
                    <a:pt x="75375" y="40480"/>
                    <a:pt x="72682" y="36279"/>
                  </a:cubicBezTo>
                  <a:cubicBezTo>
                    <a:pt x="72646" y="36223"/>
                    <a:pt x="72609" y="36167"/>
                    <a:pt x="72572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4F742C2-1BF5-3F85-2E69-C1EEF02E9F29}"/>
                </a:ext>
              </a:extLst>
            </p:cNvPr>
            <p:cNvSpPr/>
            <p:nvPr/>
          </p:nvSpPr>
          <p:spPr>
            <a:xfrm>
              <a:off x="9034875" y="3090978"/>
              <a:ext cx="74024" cy="72471"/>
            </a:xfrm>
            <a:custGeom>
              <a:avLst/>
              <a:gdLst>
                <a:gd name="connsiteX0" fmla="*/ 72442 w 74024"/>
                <a:gd name="connsiteY0" fmla="*/ 36163 h 72471"/>
                <a:gd name="connsiteX1" fmla="*/ 49672 w 74024"/>
                <a:gd name="connsiteY1" fmla="*/ 3635 h 72471"/>
                <a:gd name="connsiteX2" fmla="*/ 37475 w 74024"/>
                <a:gd name="connsiteY2" fmla="*/ 1376 h 72471"/>
                <a:gd name="connsiteX3" fmla="*/ 3772 w 74024"/>
                <a:gd name="connsiteY3" fmla="*/ 24146 h 72471"/>
                <a:gd name="connsiteX4" fmla="*/ 1332 w 74024"/>
                <a:gd name="connsiteY4" fmla="*/ 36344 h 72471"/>
                <a:gd name="connsiteX5" fmla="*/ 22205 w 74024"/>
                <a:gd name="connsiteY5" fmla="*/ 68420 h 72471"/>
                <a:gd name="connsiteX6" fmla="*/ 34312 w 74024"/>
                <a:gd name="connsiteY6" fmla="*/ 71130 h 72471"/>
                <a:gd name="connsiteX7" fmla="*/ 69912 w 74024"/>
                <a:gd name="connsiteY7" fmla="*/ 48722 h 72471"/>
                <a:gd name="connsiteX8" fmla="*/ 72468 w 74024"/>
                <a:gd name="connsiteY8" fmla="*/ 36202 h 72471"/>
                <a:gd name="connsiteX9" fmla="*/ 72442 w 74024"/>
                <a:gd name="connsiteY9" fmla="*/ 36163 h 7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24" h="72471">
                  <a:moveTo>
                    <a:pt x="72442" y="36163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146"/>
                  </a:lnTo>
                  <a:cubicBezTo>
                    <a:pt x="-157" y="26915"/>
                    <a:pt x="-1229" y="32276"/>
                    <a:pt x="1332" y="36344"/>
                  </a:cubicBezTo>
                  <a:lnTo>
                    <a:pt x="22205" y="68420"/>
                  </a:lnTo>
                  <a:cubicBezTo>
                    <a:pt x="24884" y="72389"/>
                    <a:pt x="30196" y="73579"/>
                    <a:pt x="34312" y="71130"/>
                  </a:cubicBezTo>
                  <a:lnTo>
                    <a:pt x="69912" y="48722"/>
                  </a:lnTo>
                  <a:cubicBezTo>
                    <a:pt x="74075" y="45971"/>
                    <a:pt x="75220" y="40366"/>
                    <a:pt x="72468" y="36202"/>
                  </a:cubicBezTo>
                  <a:cubicBezTo>
                    <a:pt x="72459" y="36189"/>
                    <a:pt x="72451" y="36176"/>
                    <a:pt x="72442" y="3616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22DF8F5-3844-1380-9BFA-10302107602B}"/>
                </a:ext>
              </a:extLst>
            </p:cNvPr>
            <p:cNvSpPr/>
            <p:nvPr/>
          </p:nvSpPr>
          <p:spPr>
            <a:xfrm>
              <a:off x="8970478" y="3135574"/>
              <a:ext cx="74087" cy="72460"/>
            </a:xfrm>
            <a:custGeom>
              <a:avLst/>
              <a:gdLst>
                <a:gd name="connsiteX0" fmla="*/ 72505 w 74087"/>
                <a:gd name="connsiteY0" fmla="*/ 36112 h 72460"/>
                <a:gd name="connsiteX1" fmla="*/ 49736 w 74087"/>
                <a:gd name="connsiteY1" fmla="*/ 3675 h 72460"/>
                <a:gd name="connsiteX2" fmla="*/ 37447 w 74087"/>
                <a:gd name="connsiteY2" fmla="*/ 1416 h 72460"/>
                <a:gd name="connsiteX3" fmla="*/ 3835 w 74087"/>
                <a:gd name="connsiteY3" fmla="*/ 24095 h 72460"/>
                <a:gd name="connsiteX4" fmla="*/ 1304 w 74087"/>
                <a:gd name="connsiteY4" fmla="*/ 36293 h 72460"/>
                <a:gd name="connsiteX5" fmla="*/ 22177 w 74087"/>
                <a:gd name="connsiteY5" fmla="*/ 68369 h 72460"/>
                <a:gd name="connsiteX6" fmla="*/ 34375 w 74087"/>
                <a:gd name="connsiteY6" fmla="*/ 71080 h 72460"/>
                <a:gd name="connsiteX7" fmla="*/ 69975 w 74087"/>
                <a:gd name="connsiteY7" fmla="*/ 48672 h 72460"/>
                <a:gd name="connsiteX8" fmla="*/ 72531 w 74087"/>
                <a:gd name="connsiteY8" fmla="*/ 36152 h 72460"/>
                <a:gd name="connsiteX9" fmla="*/ 72505 w 74087"/>
                <a:gd name="connsiteY9" fmla="*/ 36113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460">
                  <a:moveTo>
                    <a:pt x="72505" y="36112"/>
                  </a:moveTo>
                  <a:lnTo>
                    <a:pt x="49736" y="3675"/>
                  </a:lnTo>
                  <a:cubicBezTo>
                    <a:pt x="46904" y="-245"/>
                    <a:pt x="41488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9" y="73587"/>
                    <a:pt x="34375" y="71080"/>
                  </a:cubicBezTo>
                  <a:lnTo>
                    <a:pt x="69975" y="48672"/>
                  </a:lnTo>
                  <a:cubicBezTo>
                    <a:pt x="74138" y="45921"/>
                    <a:pt x="75283" y="40315"/>
                    <a:pt x="72531" y="36152"/>
                  </a:cubicBezTo>
                  <a:cubicBezTo>
                    <a:pt x="72522" y="36139"/>
                    <a:pt x="72514" y="36126"/>
                    <a:pt x="72505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DB10D18-98EB-5301-2756-6072FC504C2A}"/>
                </a:ext>
              </a:extLst>
            </p:cNvPr>
            <p:cNvSpPr/>
            <p:nvPr/>
          </p:nvSpPr>
          <p:spPr>
            <a:xfrm>
              <a:off x="8904284" y="3178263"/>
              <a:ext cx="78156" cy="76079"/>
            </a:xfrm>
            <a:custGeom>
              <a:avLst/>
              <a:gdLst>
                <a:gd name="connsiteX0" fmla="*/ 77168 w 78156"/>
                <a:gd name="connsiteY0" fmla="*/ 42034 h 76079"/>
                <a:gd name="connsiteX1" fmla="*/ 48886 w 78156"/>
                <a:gd name="connsiteY1" fmla="*/ 1736 h 76079"/>
                <a:gd name="connsiteX2" fmla="*/ 43246 w 78156"/>
                <a:gd name="connsiteY2" fmla="*/ 616 h 76079"/>
                <a:gd name="connsiteX3" fmla="*/ 43194 w 78156"/>
                <a:gd name="connsiteY3" fmla="*/ 651 h 76079"/>
                <a:gd name="connsiteX4" fmla="*/ 1811 w 78156"/>
                <a:gd name="connsiteY4" fmla="*/ 28571 h 76079"/>
                <a:gd name="connsiteX5" fmla="*/ 588 w 78156"/>
                <a:gd name="connsiteY5" fmla="*/ 34190 h 76079"/>
                <a:gd name="connsiteX6" fmla="*/ 636 w 78156"/>
                <a:gd name="connsiteY6" fmla="*/ 34264 h 76079"/>
                <a:gd name="connsiteX7" fmla="*/ 26568 w 78156"/>
                <a:gd name="connsiteY7" fmla="*/ 74111 h 76079"/>
                <a:gd name="connsiteX8" fmla="*/ 32261 w 78156"/>
                <a:gd name="connsiteY8" fmla="*/ 75376 h 76079"/>
                <a:gd name="connsiteX9" fmla="*/ 75993 w 78156"/>
                <a:gd name="connsiteY9" fmla="*/ 48269 h 76079"/>
                <a:gd name="connsiteX10" fmla="*/ 77556 w 78156"/>
                <a:gd name="connsiteY10" fmla="*/ 42602 h 76079"/>
                <a:gd name="connsiteX11" fmla="*/ 77168 w 78156"/>
                <a:gd name="connsiteY11" fmla="*/ 42034 h 7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9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8" y="74111"/>
                  </a:lnTo>
                  <a:cubicBezTo>
                    <a:pt x="27802" y="76016"/>
                    <a:pt x="30336" y="76579"/>
                    <a:pt x="32261" y="75376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0E80621-E307-E951-CFBF-E713C9ED1AA9}"/>
                </a:ext>
              </a:extLst>
            </p:cNvPr>
            <p:cNvSpPr/>
            <p:nvPr/>
          </p:nvSpPr>
          <p:spPr>
            <a:xfrm>
              <a:off x="8839777" y="3222802"/>
              <a:ext cx="78299" cy="76158"/>
            </a:xfrm>
            <a:custGeom>
              <a:avLst/>
              <a:gdLst>
                <a:gd name="connsiteX0" fmla="*/ 77341 w 78299"/>
                <a:gd name="connsiteY0" fmla="*/ 42041 h 76158"/>
                <a:gd name="connsiteX1" fmla="*/ 48879 w 78299"/>
                <a:gd name="connsiteY1" fmla="*/ 1742 h 76158"/>
                <a:gd name="connsiteX2" fmla="*/ 43103 w 78299"/>
                <a:gd name="connsiteY2" fmla="*/ 654 h 76158"/>
                <a:gd name="connsiteX3" fmla="*/ 43096 w 78299"/>
                <a:gd name="connsiteY3" fmla="*/ 658 h 76158"/>
                <a:gd name="connsiteX4" fmla="*/ 1714 w 78299"/>
                <a:gd name="connsiteY4" fmla="*/ 28578 h 76158"/>
                <a:gd name="connsiteX5" fmla="*/ 629 w 78299"/>
                <a:gd name="connsiteY5" fmla="*/ 34270 h 76158"/>
                <a:gd name="connsiteX6" fmla="*/ 26561 w 78299"/>
                <a:gd name="connsiteY6" fmla="*/ 74117 h 76158"/>
                <a:gd name="connsiteX7" fmla="*/ 32000 w 78299"/>
                <a:gd name="connsiteY7" fmla="*/ 75544 h 76158"/>
                <a:gd name="connsiteX8" fmla="*/ 32254 w 78299"/>
                <a:gd name="connsiteY8" fmla="*/ 75382 h 76158"/>
                <a:gd name="connsiteX9" fmla="*/ 75895 w 78299"/>
                <a:gd name="connsiteY9" fmla="*/ 48275 h 76158"/>
                <a:gd name="connsiteX10" fmla="*/ 77859 w 78299"/>
                <a:gd name="connsiteY10" fmla="*/ 42871 h 76158"/>
                <a:gd name="connsiteX11" fmla="*/ 77341 w 78299"/>
                <a:gd name="connsiteY11" fmla="*/ 42041 h 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299" h="76158">
                  <a:moveTo>
                    <a:pt x="77341" y="42041"/>
                  </a:moveTo>
                  <a:lnTo>
                    <a:pt x="48879" y="1742"/>
                  </a:lnTo>
                  <a:cubicBezTo>
                    <a:pt x="47585" y="-153"/>
                    <a:pt x="44998" y="-641"/>
                    <a:pt x="43103" y="654"/>
                  </a:cubicBezTo>
                  <a:cubicBezTo>
                    <a:pt x="43101" y="655"/>
                    <a:pt x="43098" y="657"/>
                    <a:pt x="43096" y="658"/>
                  </a:cubicBezTo>
                  <a:lnTo>
                    <a:pt x="1714" y="28578"/>
                  </a:lnTo>
                  <a:cubicBezTo>
                    <a:pt x="-129" y="29869"/>
                    <a:pt x="-610" y="32392"/>
                    <a:pt x="629" y="34270"/>
                  </a:cubicBezTo>
                  <a:lnTo>
                    <a:pt x="26561" y="74117"/>
                  </a:lnTo>
                  <a:cubicBezTo>
                    <a:pt x="27669" y="76013"/>
                    <a:pt x="30104" y="76652"/>
                    <a:pt x="32000" y="75544"/>
                  </a:cubicBezTo>
                  <a:cubicBezTo>
                    <a:pt x="32086" y="75493"/>
                    <a:pt x="32171" y="75440"/>
                    <a:pt x="32254" y="75382"/>
                  </a:cubicBezTo>
                  <a:lnTo>
                    <a:pt x="75895" y="48275"/>
                  </a:lnTo>
                  <a:cubicBezTo>
                    <a:pt x="77930" y="47325"/>
                    <a:pt x="78809" y="44905"/>
                    <a:pt x="77859" y="42871"/>
                  </a:cubicBezTo>
                  <a:cubicBezTo>
                    <a:pt x="77720" y="42574"/>
                    <a:pt x="77546" y="42296"/>
                    <a:pt x="77341" y="4204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9A00A4A-441B-90FD-F508-8653633379FE}"/>
                </a:ext>
              </a:extLst>
            </p:cNvPr>
            <p:cNvSpPr/>
            <p:nvPr/>
          </p:nvSpPr>
          <p:spPr>
            <a:xfrm>
              <a:off x="8782964" y="3262751"/>
              <a:ext cx="78405" cy="76041"/>
            </a:xfrm>
            <a:custGeom>
              <a:avLst/>
              <a:gdLst>
                <a:gd name="connsiteX0" fmla="*/ 77140 w 78405"/>
                <a:gd name="connsiteY0" fmla="*/ 41577 h 76041"/>
                <a:gd name="connsiteX1" fmla="*/ 48859 w 78405"/>
                <a:gd name="connsiteY1" fmla="*/ 1640 h 76041"/>
                <a:gd name="connsiteX2" fmla="*/ 43166 w 78405"/>
                <a:gd name="connsiteY2" fmla="*/ 646 h 76041"/>
                <a:gd name="connsiteX3" fmla="*/ 1783 w 78405"/>
                <a:gd name="connsiteY3" fmla="*/ 28475 h 76041"/>
                <a:gd name="connsiteX4" fmla="*/ 609 w 78405"/>
                <a:gd name="connsiteY4" fmla="*/ 34258 h 76041"/>
                <a:gd name="connsiteX5" fmla="*/ 26541 w 78405"/>
                <a:gd name="connsiteY5" fmla="*/ 74105 h 76041"/>
                <a:gd name="connsiteX6" fmla="*/ 32233 w 78405"/>
                <a:gd name="connsiteY6" fmla="*/ 75370 h 76041"/>
                <a:gd name="connsiteX7" fmla="*/ 75966 w 78405"/>
                <a:gd name="connsiteY7" fmla="*/ 48263 h 76041"/>
                <a:gd name="connsiteX8" fmla="*/ 77949 w 78405"/>
                <a:gd name="connsiteY8" fmla="*/ 42730 h 76041"/>
                <a:gd name="connsiteX9" fmla="*/ 77140 w 78405"/>
                <a:gd name="connsiteY9" fmla="*/ 41577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05" h="76041">
                  <a:moveTo>
                    <a:pt x="77140" y="41577"/>
                  </a:moveTo>
                  <a:lnTo>
                    <a:pt x="48859" y="1640"/>
                  </a:lnTo>
                  <a:cubicBezTo>
                    <a:pt x="47540" y="-172"/>
                    <a:pt x="45022" y="-612"/>
                    <a:pt x="4316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3" y="75968"/>
                    <a:pt x="30300" y="76523"/>
                    <a:pt x="32233" y="75370"/>
                  </a:cubicBezTo>
                  <a:lnTo>
                    <a:pt x="75966" y="48263"/>
                  </a:lnTo>
                  <a:cubicBezTo>
                    <a:pt x="78041" y="47283"/>
                    <a:pt x="78929" y="44805"/>
                    <a:pt x="77949" y="42730"/>
                  </a:cubicBezTo>
                  <a:cubicBezTo>
                    <a:pt x="77747" y="42302"/>
                    <a:pt x="77473" y="41912"/>
                    <a:pt x="77140" y="41577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B20DE25-81CB-F813-8F8E-28CE7677FEA5}"/>
                </a:ext>
              </a:extLst>
            </p:cNvPr>
            <p:cNvSpPr/>
            <p:nvPr/>
          </p:nvSpPr>
          <p:spPr>
            <a:xfrm>
              <a:off x="8719139" y="3306484"/>
              <a:ext cx="78165" cy="76041"/>
            </a:xfrm>
            <a:custGeom>
              <a:avLst/>
              <a:gdLst>
                <a:gd name="connsiteX0" fmla="*/ 77174 w 78165"/>
                <a:gd name="connsiteY0" fmla="*/ 41938 h 76041"/>
                <a:gd name="connsiteX1" fmla="*/ 48893 w 78165"/>
                <a:gd name="connsiteY1" fmla="*/ 1640 h 76041"/>
                <a:gd name="connsiteX2" fmla="*/ 43200 w 78165"/>
                <a:gd name="connsiteY2" fmla="*/ 646 h 76041"/>
                <a:gd name="connsiteX3" fmla="*/ 1817 w 78165"/>
                <a:gd name="connsiteY3" fmla="*/ 28475 h 76041"/>
                <a:gd name="connsiteX4" fmla="*/ 625 w 78165"/>
                <a:gd name="connsiteY4" fmla="*/ 34231 h 76041"/>
                <a:gd name="connsiteX5" fmla="*/ 642 w 78165"/>
                <a:gd name="connsiteY5" fmla="*/ 34258 h 76041"/>
                <a:gd name="connsiteX6" fmla="*/ 26575 w 78165"/>
                <a:gd name="connsiteY6" fmla="*/ 74105 h 76041"/>
                <a:gd name="connsiteX7" fmla="*/ 32267 w 78165"/>
                <a:gd name="connsiteY7" fmla="*/ 75370 h 76041"/>
                <a:gd name="connsiteX8" fmla="*/ 75999 w 78165"/>
                <a:gd name="connsiteY8" fmla="*/ 48263 h 76041"/>
                <a:gd name="connsiteX9" fmla="*/ 77529 w 78165"/>
                <a:gd name="connsiteY9" fmla="*/ 42455 h 76041"/>
                <a:gd name="connsiteX10" fmla="*/ 77174 w 78165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65" h="76041">
                  <a:moveTo>
                    <a:pt x="77174" y="41938"/>
                  </a:moveTo>
                  <a:lnTo>
                    <a:pt x="48893" y="1640"/>
                  </a:lnTo>
                  <a:cubicBezTo>
                    <a:pt x="47574" y="-172"/>
                    <a:pt x="45055" y="-612"/>
                    <a:pt x="43200" y="646"/>
                  </a:cubicBezTo>
                  <a:lnTo>
                    <a:pt x="1817" y="28475"/>
                  </a:lnTo>
                  <a:cubicBezTo>
                    <a:pt x="-101" y="29735"/>
                    <a:pt x="-635" y="32312"/>
                    <a:pt x="625" y="34231"/>
                  </a:cubicBezTo>
                  <a:cubicBezTo>
                    <a:pt x="631" y="34240"/>
                    <a:pt x="637" y="34249"/>
                    <a:pt x="642" y="34258"/>
                  </a:cubicBezTo>
                  <a:lnTo>
                    <a:pt x="26575" y="74105"/>
                  </a:lnTo>
                  <a:cubicBezTo>
                    <a:pt x="27837" y="75968"/>
                    <a:pt x="30334" y="76523"/>
                    <a:pt x="32267" y="75370"/>
                  </a:cubicBezTo>
                  <a:lnTo>
                    <a:pt x="75999" y="48263"/>
                  </a:lnTo>
                  <a:cubicBezTo>
                    <a:pt x="78026" y="47082"/>
                    <a:pt x="78711" y="44482"/>
                    <a:pt x="77529" y="42455"/>
                  </a:cubicBezTo>
                  <a:cubicBezTo>
                    <a:pt x="77424" y="42274"/>
                    <a:pt x="77305" y="42102"/>
                    <a:pt x="77174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72CE0B7-90FD-9C7F-9BD0-F53588C09E82}"/>
                </a:ext>
              </a:extLst>
            </p:cNvPr>
            <p:cNvSpPr/>
            <p:nvPr/>
          </p:nvSpPr>
          <p:spPr>
            <a:xfrm>
              <a:off x="8657341" y="3348855"/>
              <a:ext cx="78156" cy="76078"/>
            </a:xfrm>
            <a:custGeom>
              <a:avLst/>
              <a:gdLst>
                <a:gd name="connsiteX0" fmla="*/ 77168 w 78156"/>
                <a:gd name="connsiteY0" fmla="*/ 42034 h 76078"/>
                <a:gd name="connsiteX1" fmla="*/ 48886 w 78156"/>
                <a:gd name="connsiteY1" fmla="*/ 1736 h 76078"/>
                <a:gd name="connsiteX2" fmla="*/ 43246 w 78156"/>
                <a:gd name="connsiteY2" fmla="*/ 616 h 76078"/>
                <a:gd name="connsiteX3" fmla="*/ 43194 w 78156"/>
                <a:gd name="connsiteY3" fmla="*/ 651 h 76078"/>
                <a:gd name="connsiteX4" fmla="*/ 1811 w 78156"/>
                <a:gd name="connsiteY4" fmla="*/ 28571 h 76078"/>
                <a:gd name="connsiteX5" fmla="*/ 588 w 78156"/>
                <a:gd name="connsiteY5" fmla="*/ 34190 h 76078"/>
                <a:gd name="connsiteX6" fmla="*/ 636 w 78156"/>
                <a:gd name="connsiteY6" fmla="*/ 34264 h 76078"/>
                <a:gd name="connsiteX7" fmla="*/ 26569 w 78156"/>
                <a:gd name="connsiteY7" fmla="*/ 74110 h 76078"/>
                <a:gd name="connsiteX8" fmla="*/ 32261 w 78156"/>
                <a:gd name="connsiteY8" fmla="*/ 75375 h 76078"/>
                <a:gd name="connsiteX9" fmla="*/ 75993 w 78156"/>
                <a:gd name="connsiteY9" fmla="*/ 48269 h 76078"/>
                <a:gd name="connsiteX10" fmla="*/ 77556 w 78156"/>
                <a:gd name="connsiteY10" fmla="*/ 42602 h 76078"/>
                <a:gd name="connsiteX11" fmla="*/ 77168 w 78156"/>
                <a:gd name="connsiteY11" fmla="*/ 42034 h 7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9" y="74110"/>
                  </a:lnTo>
                  <a:cubicBezTo>
                    <a:pt x="27803" y="76016"/>
                    <a:pt x="30337" y="76579"/>
                    <a:pt x="32261" y="75375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F847A56-B5A0-B6A4-E11F-E4CCAF6EAF98}"/>
                </a:ext>
              </a:extLst>
            </p:cNvPr>
            <p:cNvSpPr/>
            <p:nvPr/>
          </p:nvSpPr>
          <p:spPr>
            <a:xfrm>
              <a:off x="8595803" y="3392051"/>
              <a:ext cx="77982" cy="76041"/>
            </a:xfrm>
            <a:custGeom>
              <a:avLst/>
              <a:gdLst>
                <a:gd name="connsiteX0" fmla="*/ 76903 w 77982"/>
                <a:gd name="connsiteY0" fmla="*/ 42029 h 76041"/>
                <a:gd name="connsiteX1" fmla="*/ 48893 w 77982"/>
                <a:gd name="connsiteY1" fmla="*/ 1640 h 76041"/>
                <a:gd name="connsiteX2" fmla="*/ 43200 w 77982"/>
                <a:gd name="connsiteY2" fmla="*/ 646 h 76041"/>
                <a:gd name="connsiteX3" fmla="*/ 1817 w 77982"/>
                <a:gd name="connsiteY3" fmla="*/ 28475 h 76041"/>
                <a:gd name="connsiteX4" fmla="*/ 625 w 77982"/>
                <a:gd name="connsiteY4" fmla="*/ 34231 h 76041"/>
                <a:gd name="connsiteX5" fmla="*/ 642 w 77982"/>
                <a:gd name="connsiteY5" fmla="*/ 34258 h 76041"/>
                <a:gd name="connsiteX6" fmla="*/ 26575 w 77982"/>
                <a:gd name="connsiteY6" fmla="*/ 74105 h 76041"/>
                <a:gd name="connsiteX7" fmla="*/ 32268 w 77982"/>
                <a:gd name="connsiteY7" fmla="*/ 75370 h 76041"/>
                <a:gd name="connsiteX8" fmla="*/ 75999 w 77982"/>
                <a:gd name="connsiteY8" fmla="*/ 48263 h 76041"/>
                <a:gd name="connsiteX9" fmla="*/ 77274 w 77982"/>
                <a:gd name="connsiteY9" fmla="*/ 42525 h 76041"/>
                <a:gd name="connsiteX10" fmla="*/ 76903 w 77982"/>
                <a:gd name="connsiteY10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982" h="76041">
                  <a:moveTo>
                    <a:pt x="76903" y="42029"/>
                  </a:moveTo>
                  <a:lnTo>
                    <a:pt x="48893" y="1640"/>
                  </a:lnTo>
                  <a:cubicBezTo>
                    <a:pt x="47574" y="-172"/>
                    <a:pt x="45055" y="-612"/>
                    <a:pt x="43200" y="646"/>
                  </a:cubicBezTo>
                  <a:lnTo>
                    <a:pt x="1817" y="28475"/>
                  </a:lnTo>
                  <a:cubicBezTo>
                    <a:pt x="-101" y="29735"/>
                    <a:pt x="-635" y="32312"/>
                    <a:pt x="625" y="34231"/>
                  </a:cubicBezTo>
                  <a:cubicBezTo>
                    <a:pt x="631" y="34240"/>
                    <a:pt x="637" y="34249"/>
                    <a:pt x="642" y="34258"/>
                  </a:cubicBezTo>
                  <a:lnTo>
                    <a:pt x="26575" y="74105"/>
                  </a:lnTo>
                  <a:cubicBezTo>
                    <a:pt x="27837" y="75968"/>
                    <a:pt x="30335" y="76523"/>
                    <a:pt x="32268" y="75370"/>
                  </a:cubicBezTo>
                  <a:lnTo>
                    <a:pt x="75999" y="48263"/>
                  </a:lnTo>
                  <a:cubicBezTo>
                    <a:pt x="77936" y="47031"/>
                    <a:pt x="78506" y="44461"/>
                    <a:pt x="77274" y="42525"/>
                  </a:cubicBezTo>
                  <a:cubicBezTo>
                    <a:pt x="77163" y="42350"/>
                    <a:pt x="77039" y="42185"/>
                    <a:pt x="76903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FEE68BC-9062-E906-1592-A5548E65AF8F}"/>
                </a:ext>
              </a:extLst>
            </p:cNvPr>
            <p:cNvSpPr/>
            <p:nvPr/>
          </p:nvSpPr>
          <p:spPr>
            <a:xfrm>
              <a:off x="8533735" y="3434783"/>
              <a:ext cx="78059" cy="75898"/>
            </a:xfrm>
            <a:custGeom>
              <a:avLst/>
              <a:gdLst>
                <a:gd name="connsiteX0" fmla="*/ 77168 w 78059"/>
                <a:gd name="connsiteY0" fmla="*/ 42034 h 75898"/>
                <a:gd name="connsiteX1" fmla="*/ 48886 w 78059"/>
                <a:gd name="connsiteY1" fmla="*/ 1736 h 75898"/>
                <a:gd name="connsiteX2" fmla="*/ 43246 w 78059"/>
                <a:gd name="connsiteY2" fmla="*/ 616 h 75898"/>
                <a:gd name="connsiteX3" fmla="*/ 43194 w 78059"/>
                <a:gd name="connsiteY3" fmla="*/ 651 h 75898"/>
                <a:gd name="connsiteX4" fmla="*/ 1811 w 78059"/>
                <a:gd name="connsiteY4" fmla="*/ 28391 h 75898"/>
                <a:gd name="connsiteX5" fmla="*/ 588 w 78059"/>
                <a:gd name="connsiteY5" fmla="*/ 34009 h 75898"/>
                <a:gd name="connsiteX6" fmla="*/ 636 w 78059"/>
                <a:gd name="connsiteY6" fmla="*/ 34083 h 75898"/>
                <a:gd name="connsiteX7" fmla="*/ 26568 w 78059"/>
                <a:gd name="connsiteY7" fmla="*/ 73930 h 75898"/>
                <a:gd name="connsiteX8" fmla="*/ 32261 w 78059"/>
                <a:gd name="connsiteY8" fmla="*/ 75195 h 75898"/>
                <a:gd name="connsiteX9" fmla="*/ 75993 w 78059"/>
                <a:gd name="connsiteY9" fmla="*/ 48088 h 75898"/>
                <a:gd name="connsiteX10" fmla="*/ 77402 w 78059"/>
                <a:gd name="connsiteY10" fmla="*/ 42382 h 75898"/>
                <a:gd name="connsiteX11" fmla="*/ 77168 w 78059"/>
                <a:gd name="connsiteY11" fmla="*/ 42034 h 7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059" h="7589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391"/>
                  </a:lnTo>
                  <a:cubicBezTo>
                    <a:pt x="-78" y="29604"/>
                    <a:pt x="-626" y="32120"/>
                    <a:pt x="588" y="34009"/>
                  </a:cubicBezTo>
                  <a:cubicBezTo>
                    <a:pt x="604" y="34034"/>
                    <a:pt x="620" y="34059"/>
                    <a:pt x="636" y="34083"/>
                  </a:cubicBezTo>
                  <a:lnTo>
                    <a:pt x="26568" y="73930"/>
                  </a:lnTo>
                  <a:cubicBezTo>
                    <a:pt x="27802" y="75835"/>
                    <a:pt x="30336" y="76398"/>
                    <a:pt x="32261" y="75195"/>
                  </a:cubicBezTo>
                  <a:lnTo>
                    <a:pt x="75993" y="48088"/>
                  </a:lnTo>
                  <a:cubicBezTo>
                    <a:pt x="77958" y="46901"/>
                    <a:pt x="78589" y="44347"/>
                    <a:pt x="77402" y="42382"/>
                  </a:cubicBezTo>
                  <a:cubicBezTo>
                    <a:pt x="77330" y="42262"/>
                    <a:pt x="77252" y="42146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28F1410-E0EA-81B3-D273-56D8B8F66B2F}"/>
                </a:ext>
              </a:extLst>
            </p:cNvPr>
            <p:cNvSpPr/>
            <p:nvPr/>
          </p:nvSpPr>
          <p:spPr>
            <a:xfrm>
              <a:off x="9182995" y="2901552"/>
              <a:ext cx="73902" cy="72486"/>
            </a:xfrm>
            <a:custGeom>
              <a:avLst/>
              <a:gdLst>
                <a:gd name="connsiteX0" fmla="*/ 72234 w 73902"/>
                <a:gd name="connsiteY0" fmla="*/ 36203 h 72486"/>
                <a:gd name="connsiteX1" fmla="*/ 49464 w 73902"/>
                <a:gd name="connsiteY1" fmla="*/ 3675 h 72486"/>
                <a:gd name="connsiteX2" fmla="*/ 37176 w 73902"/>
                <a:gd name="connsiteY2" fmla="*/ 1416 h 72486"/>
                <a:gd name="connsiteX3" fmla="*/ 3835 w 73902"/>
                <a:gd name="connsiteY3" fmla="*/ 24185 h 72486"/>
                <a:gd name="connsiteX4" fmla="*/ 1304 w 73902"/>
                <a:gd name="connsiteY4" fmla="*/ 36383 h 72486"/>
                <a:gd name="connsiteX5" fmla="*/ 22177 w 73902"/>
                <a:gd name="connsiteY5" fmla="*/ 68460 h 72486"/>
                <a:gd name="connsiteX6" fmla="*/ 34375 w 73902"/>
                <a:gd name="connsiteY6" fmla="*/ 71080 h 72486"/>
                <a:gd name="connsiteX7" fmla="*/ 69975 w 73902"/>
                <a:gd name="connsiteY7" fmla="*/ 48762 h 72486"/>
                <a:gd name="connsiteX8" fmla="*/ 72234 w 73902"/>
                <a:gd name="connsiteY8" fmla="*/ 36203 h 7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02" h="72486">
                  <a:moveTo>
                    <a:pt x="72234" y="36203"/>
                  </a:moveTo>
                  <a:lnTo>
                    <a:pt x="49464" y="3675"/>
                  </a:lnTo>
                  <a:cubicBezTo>
                    <a:pt x="46632" y="-245"/>
                    <a:pt x="41217" y="-1241"/>
                    <a:pt x="37176" y="1416"/>
                  </a:cubicBezTo>
                  <a:lnTo>
                    <a:pt x="3835" y="24185"/>
                  </a:lnTo>
                  <a:cubicBezTo>
                    <a:pt x="-125" y="26927"/>
                    <a:pt x="-1238" y="32293"/>
                    <a:pt x="1304" y="36383"/>
                  </a:cubicBezTo>
                  <a:lnTo>
                    <a:pt x="22177" y="68460"/>
                  </a:lnTo>
                  <a:cubicBezTo>
                    <a:pt x="24891" y="72451"/>
                    <a:pt x="30262" y="73605"/>
                    <a:pt x="34375" y="71080"/>
                  </a:cubicBezTo>
                  <a:lnTo>
                    <a:pt x="69975" y="48762"/>
                  </a:lnTo>
                  <a:cubicBezTo>
                    <a:pt x="74061" y="45914"/>
                    <a:pt x="75071" y="40296"/>
                    <a:pt x="72234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53BA310-6F6E-AAA0-333E-751EB87D3F46}"/>
                </a:ext>
              </a:extLst>
            </p:cNvPr>
            <p:cNvSpPr/>
            <p:nvPr/>
          </p:nvSpPr>
          <p:spPr>
            <a:xfrm>
              <a:off x="9093724" y="2772835"/>
              <a:ext cx="74005" cy="72419"/>
            </a:xfrm>
            <a:custGeom>
              <a:avLst/>
              <a:gdLst>
                <a:gd name="connsiteX0" fmla="*/ 72505 w 74005"/>
                <a:gd name="connsiteY0" fmla="*/ 36343 h 72419"/>
                <a:gd name="connsiteX1" fmla="*/ 49736 w 74005"/>
                <a:gd name="connsiteY1" fmla="*/ 3635 h 72419"/>
                <a:gd name="connsiteX2" fmla="*/ 37538 w 74005"/>
                <a:gd name="connsiteY2" fmla="*/ 1376 h 72419"/>
                <a:gd name="connsiteX3" fmla="*/ 3835 w 74005"/>
                <a:gd name="connsiteY3" fmla="*/ 24055 h 72419"/>
                <a:gd name="connsiteX4" fmla="*/ 1304 w 74005"/>
                <a:gd name="connsiteY4" fmla="*/ 36253 h 72419"/>
                <a:gd name="connsiteX5" fmla="*/ 22177 w 74005"/>
                <a:gd name="connsiteY5" fmla="*/ 68329 h 72419"/>
                <a:gd name="connsiteX6" fmla="*/ 34375 w 74005"/>
                <a:gd name="connsiteY6" fmla="*/ 71040 h 72419"/>
                <a:gd name="connsiteX7" fmla="*/ 69975 w 74005"/>
                <a:gd name="connsiteY7" fmla="*/ 48722 h 72419"/>
                <a:gd name="connsiteX8" fmla="*/ 72505 w 74005"/>
                <a:gd name="connsiteY8" fmla="*/ 36343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05" h="72419">
                  <a:moveTo>
                    <a:pt x="72505" y="36343"/>
                  </a:moveTo>
                  <a:lnTo>
                    <a:pt x="49736" y="3635"/>
                  </a:lnTo>
                  <a:cubicBezTo>
                    <a:pt x="46910" y="-232"/>
                    <a:pt x="41560" y="-1222"/>
                    <a:pt x="37538" y="1376"/>
                  </a:cubicBezTo>
                  <a:lnTo>
                    <a:pt x="3835" y="24055"/>
                  </a:lnTo>
                  <a:cubicBezTo>
                    <a:pt x="-125" y="26797"/>
                    <a:pt x="-1238" y="32163"/>
                    <a:pt x="1304" y="36253"/>
                  </a:cubicBezTo>
                  <a:lnTo>
                    <a:pt x="22177" y="68329"/>
                  </a:lnTo>
                  <a:cubicBezTo>
                    <a:pt x="24862" y="72352"/>
                    <a:pt x="30239" y="73547"/>
                    <a:pt x="34375" y="71040"/>
                  </a:cubicBezTo>
                  <a:lnTo>
                    <a:pt x="69975" y="48722"/>
                  </a:lnTo>
                  <a:cubicBezTo>
                    <a:pt x="74043" y="45969"/>
                    <a:pt x="75166" y="40471"/>
                    <a:pt x="72505" y="3634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CA54FF6-43F6-B7F7-D82C-22E4188CE2BC}"/>
                </a:ext>
              </a:extLst>
            </p:cNvPr>
            <p:cNvSpPr/>
            <p:nvPr/>
          </p:nvSpPr>
          <p:spPr>
            <a:xfrm>
              <a:off x="9122159" y="2943608"/>
              <a:ext cx="74067" cy="72419"/>
            </a:xfrm>
            <a:custGeom>
              <a:avLst/>
              <a:gdLst>
                <a:gd name="connsiteX0" fmla="*/ 72442 w 74067"/>
                <a:gd name="connsiteY0" fmla="*/ 36072 h 72419"/>
                <a:gd name="connsiteX1" fmla="*/ 49672 w 74067"/>
                <a:gd name="connsiteY1" fmla="*/ 3635 h 72419"/>
                <a:gd name="connsiteX2" fmla="*/ 37475 w 74067"/>
                <a:gd name="connsiteY2" fmla="*/ 1376 h 72419"/>
                <a:gd name="connsiteX3" fmla="*/ 3772 w 74067"/>
                <a:gd name="connsiteY3" fmla="*/ 24055 h 72419"/>
                <a:gd name="connsiteX4" fmla="*/ 1332 w 74067"/>
                <a:gd name="connsiteY4" fmla="*/ 36253 h 72419"/>
                <a:gd name="connsiteX5" fmla="*/ 22114 w 74067"/>
                <a:gd name="connsiteY5" fmla="*/ 68329 h 72419"/>
                <a:gd name="connsiteX6" fmla="*/ 34311 w 74067"/>
                <a:gd name="connsiteY6" fmla="*/ 71040 h 72419"/>
                <a:gd name="connsiteX7" fmla="*/ 69912 w 74067"/>
                <a:gd name="connsiteY7" fmla="*/ 48722 h 72419"/>
                <a:gd name="connsiteX8" fmla="*/ 72538 w 74067"/>
                <a:gd name="connsiteY8" fmla="*/ 36217 h 72419"/>
                <a:gd name="connsiteX9" fmla="*/ 72442 w 74067"/>
                <a:gd name="connsiteY9" fmla="*/ 36072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67" h="72419">
                  <a:moveTo>
                    <a:pt x="72442" y="36072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055"/>
                  </a:lnTo>
                  <a:cubicBezTo>
                    <a:pt x="-157" y="26825"/>
                    <a:pt x="-1229" y="32185"/>
                    <a:pt x="1332" y="36253"/>
                  </a:cubicBezTo>
                  <a:lnTo>
                    <a:pt x="22114" y="68329"/>
                  </a:lnTo>
                  <a:cubicBezTo>
                    <a:pt x="24799" y="72352"/>
                    <a:pt x="30175" y="73547"/>
                    <a:pt x="34311" y="71040"/>
                  </a:cubicBezTo>
                  <a:lnTo>
                    <a:pt x="69912" y="48722"/>
                  </a:lnTo>
                  <a:cubicBezTo>
                    <a:pt x="74091" y="45994"/>
                    <a:pt x="75266" y="40395"/>
                    <a:pt x="72538" y="36217"/>
                  </a:cubicBezTo>
                  <a:cubicBezTo>
                    <a:pt x="72507" y="36168"/>
                    <a:pt x="72475" y="36120"/>
                    <a:pt x="72442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BFF0FB8-FA9B-D856-97D7-E6EC808F1C42}"/>
                </a:ext>
              </a:extLst>
            </p:cNvPr>
            <p:cNvSpPr/>
            <p:nvPr/>
          </p:nvSpPr>
          <p:spPr>
            <a:xfrm>
              <a:off x="9058445" y="2987571"/>
              <a:ext cx="74044" cy="72215"/>
            </a:xfrm>
            <a:custGeom>
              <a:avLst/>
              <a:gdLst>
                <a:gd name="connsiteX0" fmla="*/ 72545 w 74044"/>
                <a:gd name="connsiteY0" fmla="*/ 36112 h 72215"/>
                <a:gd name="connsiteX1" fmla="*/ 49775 w 74044"/>
                <a:gd name="connsiteY1" fmla="*/ 3675 h 72215"/>
                <a:gd name="connsiteX2" fmla="*/ 37487 w 74044"/>
                <a:gd name="connsiteY2" fmla="*/ 1416 h 72215"/>
                <a:gd name="connsiteX3" fmla="*/ 3874 w 74044"/>
                <a:gd name="connsiteY3" fmla="*/ 23824 h 72215"/>
                <a:gd name="connsiteX4" fmla="*/ 1344 w 74044"/>
                <a:gd name="connsiteY4" fmla="*/ 36112 h 72215"/>
                <a:gd name="connsiteX5" fmla="*/ 22217 w 74044"/>
                <a:gd name="connsiteY5" fmla="*/ 68189 h 72215"/>
                <a:gd name="connsiteX6" fmla="*/ 34415 w 74044"/>
                <a:gd name="connsiteY6" fmla="*/ 70809 h 72215"/>
                <a:gd name="connsiteX7" fmla="*/ 70015 w 74044"/>
                <a:gd name="connsiteY7" fmla="*/ 48491 h 72215"/>
                <a:gd name="connsiteX8" fmla="*/ 72545 w 74044"/>
                <a:gd name="connsiteY8" fmla="*/ 36113 h 72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44" h="72215">
                  <a:moveTo>
                    <a:pt x="72545" y="36112"/>
                  </a:moveTo>
                  <a:lnTo>
                    <a:pt x="49775" y="3675"/>
                  </a:lnTo>
                  <a:cubicBezTo>
                    <a:pt x="46943" y="-245"/>
                    <a:pt x="41528" y="-1241"/>
                    <a:pt x="37487" y="1416"/>
                  </a:cubicBezTo>
                  <a:lnTo>
                    <a:pt x="3874" y="23824"/>
                  </a:lnTo>
                  <a:cubicBezTo>
                    <a:pt x="-139" y="26572"/>
                    <a:pt x="-1257" y="32003"/>
                    <a:pt x="1344" y="36112"/>
                  </a:cubicBezTo>
                  <a:lnTo>
                    <a:pt x="22217" y="68189"/>
                  </a:lnTo>
                  <a:cubicBezTo>
                    <a:pt x="24931" y="72180"/>
                    <a:pt x="30302" y="73334"/>
                    <a:pt x="34415" y="70809"/>
                  </a:cubicBezTo>
                  <a:lnTo>
                    <a:pt x="70015" y="48491"/>
                  </a:lnTo>
                  <a:cubicBezTo>
                    <a:pt x="74082" y="45739"/>
                    <a:pt x="75206" y="40241"/>
                    <a:pt x="72545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062196A5-5970-AA3E-37AF-17F73A9FD8CD}"/>
                </a:ext>
              </a:extLst>
            </p:cNvPr>
            <p:cNvSpPr/>
            <p:nvPr/>
          </p:nvSpPr>
          <p:spPr>
            <a:xfrm>
              <a:off x="8994125" y="3032116"/>
              <a:ext cx="74153" cy="72757"/>
            </a:xfrm>
            <a:custGeom>
              <a:avLst/>
              <a:gdLst>
                <a:gd name="connsiteX0" fmla="*/ 72442 w 74153"/>
                <a:gd name="connsiteY0" fmla="*/ 36203 h 72757"/>
                <a:gd name="connsiteX1" fmla="*/ 49762 w 74153"/>
                <a:gd name="connsiteY1" fmla="*/ 3675 h 72757"/>
                <a:gd name="connsiteX2" fmla="*/ 37474 w 74153"/>
                <a:gd name="connsiteY2" fmla="*/ 1416 h 72757"/>
                <a:gd name="connsiteX3" fmla="*/ 3772 w 74153"/>
                <a:gd name="connsiteY3" fmla="*/ 24456 h 72757"/>
                <a:gd name="connsiteX4" fmla="*/ 1332 w 74153"/>
                <a:gd name="connsiteY4" fmla="*/ 36654 h 72757"/>
                <a:gd name="connsiteX5" fmla="*/ 22204 w 74153"/>
                <a:gd name="connsiteY5" fmla="*/ 68731 h 72757"/>
                <a:gd name="connsiteX6" fmla="*/ 34402 w 74153"/>
                <a:gd name="connsiteY6" fmla="*/ 71351 h 72757"/>
                <a:gd name="connsiteX7" fmla="*/ 69911 w 74153"/>
                <a:gd name="connsiteY7" fmla="*/ 49033 h 72757"/>
                <a:gd name="connsiteX8" fmla="*/ 72680 w 74153"/>
                <a:gd name="connsiteY8" fmla="*/ 36558 h 72757"/>
                <a:gd name="connsiteX9" fmla="*/ 72441 w 74153"/>
                <a:gd name="connsiteY9" fmla="*/ 36203 h 7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53" h="72757">
                  <a:moveTo>
                    <a:pt x="72442" y="36203"/>
                  </a:moveTo>
                  <a:lnTo>
                    <a:pt x="49762" y="3675"/>
                  </a:lnTo>
                  <a:cubicBezTo>
                    <a:pt x="46930" y="-245"/>
                    <a:pt x="41515" y="-1241"/>
                    <a:pt x="37474" y="1416"/>
                  </a:cubicBezTo>
                  <a:lnTo>
                    <a:pt x="3772" y="24456"/>
                  </a:lnTo>
                  <a:cubicBezTo>
                    <a:pt x="-157" y="27226"/>
                    <a:pt x="-1229" y="32587"/>
                    <a:pt x="1332" y="36654"/>
                  </a:cubicBezTo>
                  <a:lnTo>
                    <a:pt x="22204" y="68731"/>
                  </a:lnTo>
                  <a:cubicBezTo>
                    <a:pt x="24918" y="72721"/>
                    <a:pt x="30289" y="73875"/>
                    <a:pt x="34402" y="71351"/>
                  </a:cubicBezTo>
                  <a:lnTo>
                    <a:pt x="69911" y="49033"/>
                  </a:lnTo>
                  <a:cubicBezTo>
                    <a:pt x="74121" y="46353"/>
                    <a:pt x="75360" y="40768"/>
                    <a:pt x="72680" y="36558"/>
                  </a:cubicBezTo>
                  <a:cubicBezTo>
                    <a:pt x="72603" y="36438"/>
                    <a:pt x="72524" y="36319"/>
                    <a:pt x="72441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C58E5F8-9CE3-18E5-3C7E-1455E10E333E}"/>
                </a:ext>
              </a:extLst>
            </p:cNvPr>
            <p:cNvSpPr/>
            <p:nvPr/>
          </p:nvSpPr>
          <p:spPr>
            <a:xfrm>
              <a:off x="9034541" y="2817110"/>
              <a:ext cx="74130" cy="72419"/>
            </a:xfrm>
            <a:custGeom>
              <a:avLst/>
              <a:gdLst>
                <a:gd name="connsiteX0" fmla="*/ 72505 w 74130"/>
                <a:gd name="connsiteY0" fmla="*/ 36072 h 72419"/>
                <a:gd name="connsiteX1" fmla="*/ 49736 w 74130"/>
                <a:gd name="connsiteY1" fmla="*/ 3635 h 72419"/>
                <a:gd name="connsiteX2" fmla="*/ 37538 w 74130"/>
                <a:gd name="connsiteY2" fmla="*/ 1376 h 72419"/>
                <a:gd name="connsiteX3" fmla="*/ 3835 w 74130"/>
                <a:gd name="connsiteY3" fmla="*/ 24055 h 72419"/>
                <a:gd name="connsiteX4" fmla="*/ 1304 w 74130"/>
                <a:gd name="connsiteY4" fmla="*/ 36253 h 72419"/>
                <a:gd name="connsiteX5" fmla="*/ 22177 w 74130"/>
                <a:gd name="connsiteY5" fmla="*/ 68329 h 72419"/>
                <a:gd name="connsiteX6" fmla="*/ 34374 w 74130"/>
                <a:gd name="connsiteY6" fmla="*/ 71040 h 72419"/>
                <a:gd name="connsiteX7" fmla="*/ 69975 w 74130"/>
                <a:gd name="connsiteY7" fmla="*/ 48722 h 72419"/>
                <a:gd name="connsiteX8" fmla="*/ 72601 w 74130"/>
                <a:gd name="connsiteY8" fmla="*/ 36217 h 72419"/>
                <a:gd name="connsiteX9" fmla="*/ 72505 w 74130"/>
                <a:gd name="connsiteY9" fmla="*/ 36072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19">
                  <a:moveTo>
                    <a:pt x="72505" y="36072"/>
                  </a:moveTo>
                  <a:lnTo>
                    <a:pt x="49736" y="3635"/>
                  </a:lnTo>
                  <a:cubicBezTo>
                    <a:pt x="46910" y="-232"/>
                    <a:pt x="41560" y="-1222"/>
                    <a:pt x="37538" y="1376"/>
                  </a:cubicBezTo>
                  <a:lnTo>
                    <a:pt x="3835" y="24055"/>
                  </a:lnTo>
                  <a:cubicBezTo>
                    <a:pt x="-125" y="26797"/>
                    <a:pt x="-1238" y="32163"/>
                    <a:pt x="1304" y="36253"/>
                  </a:cubicBezTo>
                  <a:lnTo>
                    <a:pt x="22177" y="68329"/>
                  </a:lnTo>
                  <a:cubicBezTo>
                    <a:pt x="24862" y="72352"/>
                    <a:pt x="30238" y="73547"/>
                    <a:pt x="34374" y="71040"/>
                  </a:cubicBezTo>
                  <a:lnTo>
                    <a:pt x="69975" y="48722"/>
                  </a:lnTo>
                  <a:cubicBezTo>
                    <a:pt x="74154" y="45994"/>
                    <a:pt x="75330" y="40395"/>
                    <a:pt x="72601" y="36217"/>
                  </a:cubicBezTo>
                  <a:cubicBezTo>
                    <a:pt x="72570" y="36168"/>
                    <a:pt x="72538" y="36120"/>
                    <a:pt x="72505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5BFBD6B5-C4DE-A6F8-FD1D-7C11E3D65655}"/>
                </a:ext>
              </a:extLst>
            </p:cNvPr>
            <p:cNvSpPr/>
            <p:nvPr/>
          </p:nvSpPr>
          <p:spPr>
            <a:xfrm>
              <a:off x="8970931" y="2861073"/>
              <a:ext cx="73925" cy="72124"/>
            </a:xfrm>
            <a:custGeom>
              <a:avLst/>
              <a:gdLst>
                <a:gd name="connsiteX0" fmla="*/ 72505 w 73925"/>
                <a:gd name="connsiteY0" fmla="*/ 36203 h 72124"/>
                <a:gd name="connsiteX1" fmla="*/ 49735 w 73925"/>
                <a:gd name="connsiteY1" fmla="*/ 3675 h 72124"/>
                <a:gd name="connsiteX2" fmla="*/ 37447 w 73925"/>
                <a:gd name="connsiteY2" fmla="*/ 1416 h 72124"/>
                <a:gd name="connsiteX3" fmla="*/ 3835 w 73925"/>
                <a:gd name="connsiteY3" fmla="*/ 23824 h 72124"/>
                <a:gd name="connsiteX4" fmla="*/ 1304 w 73925"/>
                <a:gd name="connsiteY4" fmla="*/ 36022 h 72124"/>
                <a:gd name="connsiteX5" fmla="*/ 22177 w 73925"/>
                <a:gd name="connsiteY5" fmla="*/ 68098 h 72124"/>
                <a:gd name="connsiteX6" fmla="*/ 34374 w 73925"/>
                <a:gd name="connsiteY6" fmla="*/ 70719 h 72124"/>
                <a:gd name="connsiteX7" fmla="*/ 69975 w 73925"/>
                <a:gd name="connsiteY7" fmla="*/ 48401 h 72124"/>
                <a:gd name="connsiteX8" fmla="*/ 72505 w 73925"/>
                <a:gd name="connsiteY8" fmla="*/ 36203 h 7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25" h="72124">
                  <a:moveTo>
                    <a:pt x="72505" y="36203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3824"/>
                  </a:lnTo>
                  <a:cubicBezTo>
                    <a:pt x="-125" y="26566"/>
                    <a:pt x="-1238" y="31932"/>
                    <a:pt x="1304" y="36022"/>
                  </a:cubicBezTo>
                  <a:lnTo>
                    <a:pt x="22177" y="68098"/>
                  </a:lnTo>
                  <a:cubicBezTo>
                    <a:pt x="24890" y="72089"/>
                    <a:pt x="30261" y="73243"/>
                    <a:pt x="34374" y="70719"/>
                  </a:cubicBezTo>
                  <a:lnTo>
                    <a:pt x="69975" y="48401"/>
                  </a:lnTo>
                  <a:cubicBezTo>
                    <a:pt x="73934" y="45659"/>
                    <a:pt x="75047" y="40293"/>
                    <a:pt x="72505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F6BE36F-0065-BE4F-A2D7-0825C1C2C8EA}"/>
                </a:ext>
              </a:extLst>
            </p:cNvPr>
            <p:cNvSpPr/>
            <p:nvPr/>
          </p:nvSpPr>
          <p:spPr>
            <a:xfrm>
              <a:off x="8906570" y="2905687"/>
              <a:ext cx="74153" cy="72752"/>
            </a:xfrm>
            <a:custGeom>
              <a:avLst/>
              <a:gdLst>
                <a:gd name="connsiteX0" fmla="*/ 72442 w 74153"/>
                <a:gd name="connsiteY0" fmla="*/ 36134 h 72752"/>
                <a:gd name="connsiteX1" fmla="*/ 49672 w 74153"/>
                <a:gd name="connsiteY1" fmla="*/ 3696 h 72752"/>
                <a:gd name="connsiteX2" fmla="*/ 37474 w 74153"/>
                <a:gd name="connsiteY2" fmla="*/ 1347 h 72752"/>
                <a:gd name="connsiteX3" fmla="*/ 3772 w 74153"/>
                <a:gd name="connsiteY3" fmla="*/ 24388 h 72752"/>
                <a:gd name="connsiteX4" fmla="*/ 1332 w 74153"/>
                <a:gd name="connsiteY4" fmla="*/ 36586 h 72752"/>
                <a:gd name="connsiteX5" fmla="*/ 22204 w 74153"/>
                <a:gd name="connsiteY5" fmla="*/ 68662 h 72752"/>
                <a:gd name="connsiteX6" fmla="*/ 34402 w 74153"/>
                <a:gd name="connsiteY6" fmla="*/ 71373 h 72752"/>
                <a:gd name="connsiteX7" fmla="*/ 69911 w 74153"/>
                <a:gd name="connsiteY7" fmla="*/ 48965 h 72752"/>
                <a:gd name="connsiteX8" fmla="*/ 72680 w 74153"/>
                <a:gd name="connsiteY8" fmla="*/ 36490 h 72752"/>
                <a:gd name="connsiteX9" fmla="*/ 72441 w 74153"/>
                <a:gd name="connsiteY9" fmla="*/ 36134 h 7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53" h="72752">
                  <a:moveTo>
                    <a:pt x="72442" y="36134"/>
                  </a:moveTo>
                  <a:lnTo>
                    <a:pt x="49672" y="3696"/>
                  </a:lnTo>
                  <a:cubicBezTo>
                    <a:pt x="46874" y="-201"/>
                    <a:pt x="41519" y="-1232"/>
                    <a:pt x="37474" y="1347"/>
                  </a:cubicBezTo>
                  <a:lnTo>
                    <a:pt x="3772" y="24388"/>
                  </a:lnTo>
                  <a:cubicBezTo>
                    <a:pt x="-157" y="27158"/>
                    <a:pt x="-1229" y="32518"/>
                    <a:pt x="1332" y="36586"/>
                  </a:cubicBezTo>
                  <a:lnTo>
                    <a:pt x="22204" y="68662"/>
                  </a:lnTo>
                  <a:cubicBezTo>
                    <a:pt x="24889" y="72685"/>
                    <a:pt x="30266" y="73880"/>
                    <a:pt x="34402" y="71373"/>
                  </a:cubicBezTo>
                  <a:lnTo>
                    <a:pt x="69911" y="48965"/>
                  </a:lnTo>
                  <a:cubicBezTo>
                    <a:pt x="74121" y="46285"/>
                    <a:pt x="75360" y="40699"/>
                    <a:pt x="72680" y="36490"/>
                  </a:cubicBezTo>
                  <a:cubicBezTo>
                    <a:pt x="72603" y="36370"/>
                    <a:pt x="72524" y="36251"/>
                    <a:pt x="72441" y="361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3C8D10D-1B88-2EA6-CD4B-133F210B1DED}"/>
                </a:ext>
              </a:extLst>
            </p:cNvPr>
            <p:cNvSpPr/>
            <p:nvPr/>
          </p:nvSpPr>
          <p:spPr>
            <a:xfrm>
              <a:off x="8930062" y="3076730"/>
              <a:ext cx="73726" cy="72442"/>
            </a:xfrm>
            <a:custGeom>
              <a:avLst/>
              <a:gdLst>
                <a:gd name="connsiteX0" fmla="*/ 72171 w 73726"/>
                <a:gd name="connsiteY0" fmla="*/ 36134 h 72442"/>
                <a:gd name="connsiteX1" fmla="*/ 49401 w 73726"/>
                <a:gd name="connsiteY1" fmla="*/ 3696 h 72442"/>
                <a:gd name="connsiteX2" fmla="*/ 37203 w 73726"/>
                <a:gd name="connsiteY2" fmla="*/ 1347 h 72442"/>
                <a:gd name="connsiteX3" fmla="*/ 3772 w 73726"/>
                <a:gd name="connsiteY3" fmla="*/ 24117 h 72442"/>
                <a:gd name="connsiteX4" fmla="*/ 1332 w 73726"/>
                <a:gd name="connsiteY4" fmla="*/ 36315 h 72442"/>
                <a:gd name="connsiteX5" fmla="*/ 21843 w 73726"/>
                <a:gd name="connsiteY5" fmla="*/ 68391 h 72442"/>
                <a:gd name="connsiteX6" fmla="*/ 33951 w 73726"/>
                <a:gd name="connsiteY6" fmla="*/ 71101 h 72442"/>
                <a:gd name="connsiteX7" fmla="*/ 69551 w 73726"/>
                <a:gd name="connsiteY7" fmla="*/ 48693 h 72442"/>
                <a:gd name="connsiteX8" fmla="*/ 72211 w 73726"/>
                <a:gd name="connsiteY8" fmla="*/ 36195 h 72442"/>
                <a:gd name="connsiteX9" fmla="*/ 72171 w 73726"/>
                <a:gd name="connsiteY9" fmla="*/ 36134 h 72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6" h="72442">
                  <a:moveTo>
                    <a:pt x="72171" y="36134"/>
                  </a:moveTo>
                  <a:lnTo>
                    <a:pt x="49401" y="3696"/>
                  </a:lnTo>
                  <a:cubicBezTo>
                    <a:pt x="46603" y="-201"/>
                    <a:pt x="41248" y="-1232"/>
                    <a:pt x="37203" y="1347"/>
                  </a:cubicBezTo>
                  <a:lnTo>
                    <a:pt x="3772" y="24117"/>
                  </a:lnTo>
                  <a:cubicBezTo>
                    <a:pt x="-157" y="26887"/>
                    <a:pt x="-1229" y="32247"/>
                    <a:pt x="1332" y="36315"/>
                  </a:cubicBezTo>
                  <a:lnTo>
                    <a:pt x="21843" y="68391"/>
                  </a:lnTo>
                  <a:cubicBezTo>
                    <a:pt x="24522" y="72361"/>
                    <a:pt x="29834" y="73550"/>
                    <a:pt x="33951" y="71101"/>
                  </a:cubicBezTo>
                  <a:lnTo>
                    <a:pt x="69551" y="48693"/>
                  </a:lnTo>
                  <a:cubicBezTo>
                    <a:pt x="73737" y="45977"/>
                    <a:pt x="74928" y="40381"/>
                    <a:pt x="72211" y="36195"/>
                  </a:cubicBezTo>
                  <a:cubicBezTo>
                    <a:pt x="72198" y="36175"/>
                    <a:pt x="72185" y="36155"/>
                    <a:pt x="72171" y="361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676950ED-E394-5DD5-A444-9747B5E5F50F}"/>
                </a:ext>
              </a:extLst>
            </p:cNvPr>
            <p:cNvSpPr/>
            <p:nvPr/>
          </p:nvSpPr>
          <p:spPr>
            <a:xfrm>
              <a:off x="8865395" y="3121298"/>
              <a:ext cx="74130" cy="72460"/>
            </a:xfrm>
            <a:custGeom>
              <a:avLst/>
              <a:gdLst>
                <a:gd name="connsiteX0" fmla="*/ 72505 w 74130"/>
                <a:gd name="connsiteY0" fmla="*/ 36112 h 72460"/>
                <a:gd name="connsiteX1" fmla="*/ 49736 w 74130"/>
                <a:gd name="connsiteY1" fmla="*/ 3675 h 72460"/>
                <a:gd name="connsiteX2" fmla="*/ 37447 w 74130"/>
                <a:gd name="connsiteY2" fmla="*/ 1416 h 72460"/>
                <a:gd name="connsiteX3" fmla="*/ 3835 w 74130"/>
                <a:gd name="connsiteY3" fmla="*/ 24095 h 72460"/>
                <a:gd name="connsiteX4" fmla="*/ 1304 w 74130"/>
                <a:gd name="connsiteY4" fmla="*/ 36293 h 72460"/>
                <a:gd name="connsiteX5" fmla="*/ 22177 w 74130"/>
                <a:gd name="connsiteY5" fmla="*/ 68369 h 72460"/>
                <a:gd name="connsiteX6" fmla="*/ 34375 w 74130"/>
                <a:gd name="connsiteY6" fmla="*/ 71080 h 72460"/>
                <a:gd name="connsiteX7" fmla="*/ 69975 w 74130"/>
                <a:gd name="connsiteY7" fmla="*/ 48762 h 72460"/>
                <a:gd name="connsiteX8" fmla="*/ 72601 w 74130"/>
                <a:gd name="connsiteY8" fmla="*/ 36257 h 72460"/>
                <a:gd name="connsiteX9" fmla="*/ 72505 w 74130"/>
                <a:gd name="connsiteY9" fmla="*/ 36112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60">
                  <a:moveTo>
                    <a:pt x="72505" y="36112"/>
                  </a:moveTo>
                  <a:lnTo>
                    <a:pt x="49736" y="3675"/>
                  </a:lnTo>
                  <a:cubicBezTo>
                    <a:pt x="46904" y="-245"/>
                    <a:pt x="41488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9" y="73587"/>
                    <a:pt x="34375" y="71080"/>
                  </a:cubicBezTo>
                  <a:lnTo>
                    <a:pt x="69975" y="48762"/>
                  </a:lnTo>
                  <a:cubicBezTo>
                    <a:pt x="74154" y="46034"/>
                    <a:pt x="75330" y="40435"/>
                    <a:pt x="72601" y="36257"/>
                  </a:cubicBezTo>
                  <a:cubicBezTo>
                    <a:pt x="72570" y="36208"/>
                    <a:pt x="72538" y="36160"/>
                    <a:pt x="72505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FA345EB-DDB6-75BF-2897-462CD8151A10}"/>
                </a:ext>
              </a:extLst>
            </p:cNvPr>
            <p:cNvSpPr/>
            <p:nvPr/>
          </p:nvSpPr>
          <p:spPr>
            <a:xfrm>
              <a:off x="8799200" y="3163987"/>
              <a:ext cx="78156" cy="76113"/>
            </a:xfrm>
            <a:custGeom>
              <a:avLst/>
              <a:gdLst>
                <a:gd name="connsiteX0" fmla="*/ 77168 w 78156"/>
                <a:gd name="connsiteY0" fmla="*/ 42034 h 76113"/>
                <a:gd name="connsiteX1" fmla="*/ 48886 w 78156"/>
                <a:gd name="connsiteY1" fmla="*/ 1736 h 76113"/>
                <a:gd name="connsiteX2" fmla="*/ 43246 w 78156"/>
                <a:gd name="connsiteY2" fmla="*/ 616 h 76113"/>
                <a:gd name="connsiteX3" fmla="*/ 43194 w 78156"/>
                <a:gd name="connsiteY3" fmla="*/ 651 h 76113"/>
                <a:gd name="connsiteX4" fmla="*/ 1811 w 78156"/>
                <a:gd name="connsiteY4" fmla="*/ 28571 h 76113"/>
                <a:gd name="connsiteX5" fmla="*/ 588 w 78156"/>
                <a:gd name="connsiteY5" fmla="*/ 34190 h 76113"/>
                <a:gd name="connsiteX6" fmla="*/ 636 w 78156"/>
                <a:gd name="connsiteY6" fmla="*/ 34264 h 76113"/>
                <a:gd name="connsiteX7" fmla="*/ 26568 w 78156"/>
                <a:gd name="connsiteY7" fmla="*/ 74111 h 76113"/>
                <a:gd name="connsiteX8" fmla="*/ 32163 w 78156"/>
                <a:gd name="connsiteY8" fmla="*/ 75438 h 76113"/>
                <a:gd name="connsiteX9" fmla="*/ 32261 w 78156"/>
                <a:gd name="connsiteY9" fmla="*/ 75375 h 76113"/>
                <a:gd name="connsiteX10" fmla="*/ 75993 w 78156"/>
                <a:gd name="connsiteY10" fmla="*/ 48269 h 76113"/>
                <a:gd name="connsiteX11" fmla="*/ 77556 w 78156"/>
                <a:gd name="connsiteY11" fmla="*/ 42602 h 76113"/>
                <a:gd name="connsiteX12" fmla="*/ 77168 w 78156"/>
                <a:gd name="connsiteY12" fmla="*/ 42034 h 7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156" h="76113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8" y="74111"/>
                  </a:lnTo>
                  <a:cubicBezTo>
                    <a:pt x="27747" y="76022"/>
                    <a:pt x="30252" y="76616"/>
                    <a:pt x="32163" y="75438"/>
                  </a:cubicBezTo>
                  <a:cubicBezTo>
                    <a:pt x="32196" y="75417"/>
                    <a:pt x="32228" y="75397"/>
                    <a:pt x="32261" y="75375"/>
                  </a:cubicBezTo>
                  <a:lnTo>
                    <a:pt x="75993" y="48269"/>
                  </a:lnTo>
                  <a:cubicBezTo>
                    <a:pt x="77990" y="47136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47DDE5D-ED0F-AED8-FE03-429A412EDBBA}"/>
                </a:ext>
              </a:extLst>
            </p:cNvPr>
            <p:cNvSpPr/>
            <p:nvPr/>
          </p:nvSpPr>
          <p:spPr>
            <a:xfrm>
              <a:off x="8742303" y="3203478"/>
              <a:ext cx="78170" cy="76041"/>
            </a:xfrm>
            <a:custGeom>
              <a:avLst/>
              <a:gdLst>
                <a:gd name="connsiteX0" fmla="*/ 77050 w 78170"/>
                <a:gd name="connsiteY0" fmla="*/ 42029 h 76041"/>
                <a:gd name="connsiteX1" fmla="*/ 48768 w 78170"/>
                <a:gd name="connsiteY1" fmla="*/ 1640 h 76041"/>
                <a:gd name="connsiteX2" fmla="*/ 43076 w 78170"/>
                <a:gd name="connsiteY2" fmla="*/ 646 h 76041"/>
                <a:gd name="connsiteX3" fmla="*/ 1783 w 78170"/>
                <a:gd name="connsiteY3" fmla="*/ 28475 h 76041"/>
                <a:gd name="connsiteX4" fmla="*/ 609 w 78170"/>
                <a:gd name="connsiteY4" fmla="*/ 34258 h 76041"/>
                <a:gd name="connsiteX5" fmla="*/ 26541 w 78170"/>
                <a:gd name="connsiteY5" fmla="*/ 74105 h 76041"/>
                <a:gd name="connsiteX6" fmla="*/ 32233 w 78170"/>
                <a:gd name="connsiteY6" fmla="*/ 75370 h 76041"/>
                <a:gd name="connsiteX7" fmla="*/ 75966 w 78170"/>
                <a:gd name="connsiteY7" fmla="*/ 48263 h 76041"/>
                <a:gd name="connsiteX8" fmla="*/ 77666 w 78170"/>
                <a:gd name="connsiteY8" fmla="*/ 42904 h 76041"/>
                <a:gd name="connsiteX9" fmla="*/ 77050 w 78170"/>
                <a:gd name="connsiteY9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170" h="76041">
                  <a:moveTo>
                    <a:pt x="77050" y="42029"/>
                  </a:moveTo>
                  <a:lnTo>
                    <a:pt x="48768" y="1640"/>
                  </a:lnTo>
                  <a:cubicBezTo>
                    <a:pt x="47449" y="-172"/>
                    <a:pt x="44931" y="-612"/>
                    <a:pt x="4307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3" y="75968"/>
                    <a:pt x="30300" y="76523"/>
                    <a:pt x="32233" y="75370"/>
                  </a:cubicBezTo>
                  <a:lnTo>
                    <a:pt x="75966" y="48263"/>
                  </a:lnTo>
                  <a:cubicBezTo>
                    <a:pt x="77915" y="47253"/>
                    <a:pt x="78676" y="44853"/>
                    <a:pt x="77666" y="42904"/>
                  </a:cubicBezTo>
                  <a:cubicBezTo>
                    <a:pt x="77501" y="42586"/>
                    <a:pt x="77294" y="42291"/>
                    <a:pt x="77050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BBFFDC9-9C14-0B37-2C0C-7103B1CFBEBB}"/>
                </a:ext>
              </a:extLst>
            </p:cNvPr>
            <p:cNvSpPr/>
            <p:nvPr/>
          </p:nvSpPr>
          <p:spPr>
            <a:xfrm>
              <a:off x="8678394" y="3247662"/>
              <a:ext cx="78159" cy="76041"/>
            </a:xfrm>
            <a:custGeom>
              <a:avLst/>
              <a:gdLst>
                <a:gd name="connsiteX0" fmla="*/ 77168 w 78159"/>
                <a:gd name="connsiteY0" fmla="*/ 41938 h 76041"/>
                <a:gd name="connsiteX1" fmla="*/ 48886 w 78159"/>
                <a:gd name="connsiteY1" fmla="*/ 1640 h 76041"/>
                <a:gd name="connsiteX2" fmla="*/ 43194 w 78159"/>
                <a:gd name="connsiteY2" fmla="*/ 646 h 76041"/>
                <a:gd name="connsiteX3" fmla="*/ 1811 w 78159"/>
                <a:gd name="connsiteY3" fmla="*/ 28475 h 76041"/>
                <a:gd name="connsiteX4" fmla="*/ 588 w 78159"/>
                <a:gd name="connsiteY4" fmla="*/ 34094 h 76041"/>
                <a:gd name="connsiteX5" fmla="*/ 636 w 78159"/>
                <a:gd name="connsiteY5" fmla="*/ 34168 h 76041"/>
                <a:gd name="connsiteX6" fmla="*/ 26568 w 78159"/>
                <a:gd name="connsiteY6" fmla="*/ 74105 h 76041"/>
                <a:gd name="connsiteX7" fmla="*/ 32261 w 78159"/>
                <a:gd name="connsiteY7" fmla="*/ 75370 h 76041"/>
                <a:gd name="connsiteX8" fmla="*/ 75993 w 78159"/>
                <a:gd name="connsiteY8" fmla="*/ 48263 h 76041"/>
                <a:gd name="connsiteX9" fmla="*/ 77523 w 78159"/>
                <a:gd name="connsiteY9" fmla="*/ 42455 h 76041"/>
                <a:gd name="connsiteX10" fmla="*/ 77168 w 78159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59" h="76041">
                  <a:moveTo>
                    <a:pt x="77168" y="41938"/>
                  </a:moveTo>
                  <a:lnTo>
                    <a:pt x="48886" y="1640"/>
                  </a:lnTo>
                  <a:cubicBezTo>
                    <a:pt x="47567" y="-172"/>
                    <a:pt x="45049" y="-612"/>
                    <a:pt x="43194" y="646"/>
                  </a:cubicBezTo>
                  <a:lnTo>
                    <a:pt x="1811" y="28475"/>
                  </a:lnTo>
                  <a:cubicBezTo>
                    <a:pt x="-78" y="29689"/>
                    <a:pt x="-626" y="32204"/>
                    <a:pt x="588" y="34094"/>
                  </a:cubicBezTo>
                  <a:cubicBezTo>
                    <a:pt x="604" y="34119"/>
                    <a:pt x="620" y="34143"/>
                    <a:pt x="636" y="34168"/>
                  </a:cubicBezTo>
                  <a:lnTo>
                    <a:pt x="26568" y="74105"/>
                  </a:lnTo>
                  <a:cubicBezTo>
                    <a:pt x="27831" y="75969"/>
                    <a:pt x="30328" y="76524"/>
                    <a:pt x="32261" y="75370"/>
                  </a:cubicBezTo>
                  <a:lnTo>
                    <a:pt x="75993" y="48263"/>
                  </a:lnTo>
                  <a:cubicBezTo>
                    <a:pt x="78019" y="47082"/>
                    <a:pt x="78704" y="44482"/>
                    <a:pt x="77523" y="42455"/>
                  </a:cubicBezTo>
                  <a:cubicBezTo>
                    <a:pt x="77418" y="42274"/>
                    <a:pt x="77299" y="42102"/>
                    <a:pt x="77168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FE29553-28D8-95DE-E31C-427F1AC4F3D6}"/>
                </a:ext>
              </a:extLst>
            </p:cNvPr>
            <p:cNvSpPr/>
            <p:nvPr/>
          </p:nvSpPr>
          <p:spPr>
            <a:xfrm>
              <a:off x="8616591" y="3290395"/>
              <a:ext cx="77968" cy="75717"/>
            </a:xfrm>
            <a:custGeom>
              <a:avLst/>
              <a:gdLst>
                <a:gd name="connsiteX0" fmla="*/ 77167 w 77968"/>
                <a:gd name="connsiteY0" fmla="*/ 42034 h 75717"/>
                <a:gd name="connsiteX1" fmla="*/ 48886 w 77968"/>
                <a:gd name="connsiteY1" fmla="*/ 1736 h 75717"/>
                <a:gd name="connsiteX2" fmla="*/ 43246 w 77968"/>
                <a:gd name="connsiteY2" fmla="*/ 616 h 75717"/>
                <a:gd name="connsiteX3" fmla="*/ 43193 w 77968"/>
                <a:gd name="connsiteY3" fmla="*/ 651 h 75717"/>
                <a:gd name="connsiteX4" fmla="*/ 1811 w 77968"/>
                <a:gd name="connsiteY4" fmla="*/ 28210 h 75717"/>
                <a:gd name="connsiteX5" fmla="*/ 588 w 77968"/>
                <a:gd name="connsiteY5" fmla="*/ 33828 h 75717"/>
                <a:gd name="connsiteX6" fmla="*/ 636 w 77968"/>
                <a:gd name="connsiteY6" fmla="*/ 33902 h 75717"/>
                <a:gd name="connsiteX7" fmla="*/ 26568 w 77968"/>
                <a:gd name="connsiteY7" fmla="*/ 73749 h 75717"/>
                <a:gd name="connsiteX8" fmla="*/ 32261 w 77968"/>
                <a:gd name="connsiteY8" fmla="*/ 75014 h 75717"/>
                <a:gd name="connsiteX9" fmla="*/ 75993 w 77968"/>
                <a:gd name="connsiteY9" fmla="*/ 47907 h 75717"/>
                <a:gd name="connsiteX10" fmla="*/ 77256 w 77968"/>
                <a:gd name="connsiteY10" fmla="*/ 42167 h 75717"/>
                <a:gd name="connsiteX11" fmla="*/ 77167 w 77968"/>
                <a:gd name="connsiteY11" fmla="*/ 42034 h 7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968" h="75717">
                  <a:moveTo>
                    <a:pt x="77167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8" y="628"/>
                    <a:pt x="43211" y="639"/>
                    <a:pt x="43193" y="651"/>
                  </a:cubicBezTo>
                  <a:lnTo>
                    <a:pt x="1811" y="28210"/>
                  </a:lnTo>
                  <a:cubicBezTo>
                    <a:pt x="-78" y="29424"/>
                    <a:pt x="-626" y="31939"/>
                    <a:pt x="588" y="33828"/>
                  </a:cubicBezTo>
                  <a:cubicBezTo>
                    <a:pt x="604" y="33853"/>
                    <a:pt x="620" y="33878"/>
                    <a:pt x="636" y="33902"/>
                  </a:cubicBezTo>
                  <a:lnTo>
                    <a:pt x="26568" y="73749"/>
                  </a:lnTo>
                  <a:cubicBezTo>
                    <a:pt x="27802" y="75655"/>
                    <a:pt x="30336" y="76218"/>
                    <a:pt x="32261" y="75014"/>
                  </a:cubicBezTo>
                  <a:lnTo>
                    <a:pt x="75993" y="47907"/>
                  </a:lnTo>
                  <a:cubicBezTo>
                    <a:pt x="77927" y="46671"/>
                    <a:pt x="78492" y="44101"/>
                    <a:pt x="77256" y="42167"/>
                  </a:cubicBezTo>
                  <a:cubicBezTo>
                    <a:pt x="77227" y="42122"/>
                    <a:pt x="77198" y="42078"/>
                    <a:pt x="77167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9715C53-38ED-ABF2-5EEE-1AEC99901778}"/>
                </a:ext>
              </a:extLst>
            </p:cNvPr>
            <p:cNvSpPr/>
            <p:nvPr/>
          </p:nvSpPr>
          <p:spPr>
            <a:xfrm>
              <a:off x="9016171" y="2926440"/>
              <a:ext cx="74066" cy="72407"/>
            </a:xfrm>
            <a:custGeom>
              <a:avLst/>
              <a:gdLst>
                <a:gd name="connsiteX0" fmla="*/ 72442 w 74066"/>
                <a:gd name="connsiteY0" fmla="*/ 36072 h 72407"/>
                <a:gd name="connsiteX1" fmla="*/ 49672 w 74066"/>
                <a:gd name="connsiteY1" fmla="*/ 3635 h 72407"/>
                <a:gd name="connsiteX2" fmla="*/ 37474 w 74066"/>
                <a:gd name="connsiteY2" fmla="*/ 1376 h 72407"/>
                <a:gd name="connsiteX3" fmla="*/ 3772 w 74066"/>
                <a:gd name="connsiteY3" fmla="*/ 24145 h 72407"/>
                <a:gd name="connsiteX4" fmla="*/ 1332 w 74066"/>
                <a:gd name="connsiteY4" fmla="*/ 36343 h 72407"/>
                <a:gd name="connsiteX5" fmla="*/ 22204 w 74066"/>
                <a:gd name="connsiteY5" fmla="*/ 68420 h 72407"/>
                <a:gd name="connsiteX6" fmla="*/ 34312 w 74066"/>
                <a:gd name="connsiteY6" fmla="*/ 71040 h 72407"/>
                <a:gd name="connsiteX7" fmla="*/ 69911 w 74066"/>
                <a:gd name="connsiteY7" fmla="*/ 48722 h 72407"/>
                <a:gd name="connsiteX8" fmla="*/ 72538 w 74066"/>
                <a:gd name="connsiteY8" fmla="*/ 36216 h 72407"/>
                <a:gd name="connsiteX9" fmla="*/ 72441 w 74066"/>
                <a:gd name="connsiteY9" fmla="*/ 36072 h 7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66" h="72407">
                  <a:moveTo>
                    <a:pt x="72442" y="36072"/>
                  </a:moveTo>
                  <a:lnTo>
                    <a:pt x="49672" y="3635"/>
                  </a:lnTo>
                  <a:cubicBezTo>
                    <a:pt x="46847" y="-232"/>
                    <a:pt x="41496" y="-1222"/>
                    <a:pt x="37474" y="1376"/>
                  </a:cubicBezTo>
                  <a:lnTo>
                    <a:pt x="3772" y="24145"/>
                  </a:lnTo>
                  <a:cubicBezTo>
                    <a:pt x="-157" y="26915"/>
                    <a:pt x="-1229" y="32276"/>
                    <a:pt x="1332" y="36343"/>
                  </a:cubicBezTo>
                  <a:lnTo>
                    <a:pt x="22204" y="68420"/>
                  </a:lnTo>
                  <a:cubicBezTo>
                    <a:pt x="24912" y="72358"/>
                    <a:pt x="30218" y="73506"/>
                    <a:pt x="34312" y="71040"/>
                  </a:cubicBezTo>
                  <a:lnTo>
                    <a:pt x="69911" y="48722"/>
                  </a:lnTo>
                  <a:cubicBezTo>
                    <a:pt x="74090" y="45994"/>
                    <a:pt x="75266" y="40395"/>
                    <a:pt x="72538" y="36216"/>
                  </a:cubicBezTo>
                  <a:cubicBezTo>
                    <a:pt x="72506" y="36168"/>
                    <a:pt x="72474" y="36120"/>
                    <a:pt x="72441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4972254A-A059-7B35-B8D5-BA5A27A7042B}"/>
                </a:ext>
              </a:extLst>
            </p:cNvPr>
            <p:cNvSpPr/>
            <p:nvPr/>
          </p:nvSpPr>
          <p:spPr>
            <a:xfrm>
              <a:off x="8951685" y="2970945"/>
              <a:ext cx="74087" cy="72550"/>
            </a:xfrm>
            <a:custGeom>
              <a:avLst/>
              <a:gdLst>
                <a:gd name="connsiteX0" fmla="*/ 72505 w 74087"/>
                <a:gd name="connsiteY0" fmla="*/ 36203 h 72550"/>
                <a:gd name="connsiteX1" fmla="*/ 49735 w 74087"/>
                <a:gd name="connsiteY1" fmla="*/ 3675 h 72550"/>
                <a:gd name="connsiteX2" fmla="*/ 37447 w 74087"/>
                <a:gd name="connsiteY2" fmla="*/ 1416 h 72550"/>
                <a:gd name="connsiteX3" fmla="*/ 3835 w 74087"/>
                <a:gd name="connsiteY3" fmla="*/ 24186 h 72550"/>
                <a:gd name="connsiteX4" fmla="*/ 1304 w 74087"/>
                <a:gd name="connsiteY4" fmla="*/ 36384 h 72550"/>
                <a:gd name="connsiteX5" fmla="*/ 22177 w 74087"/>
                <a:gd name="connsiteY5" fmla="*/ 68460 h 72550"/>
                <a:gd name="connsiteX6" fmla="*/ 34374 w 74087"/>
                <a:gd name="connsiteY6" fmla="*/ 71170 h 72550"/>
                <a:gd name="connsiteX7" fmla="*/ 69975 w 74087"/>
                <a:gd name="connsiteY7" fmla="*/ 48762 h 72550"/>
                <a:gd name="connsiteX8" fmla="*/ 72531 w 74087"/>
                <a:gd name="connsiteY8" fmla="*/ 36242 h 72550"/>
                <a:gd name="connsiteX9" fmla="*/ 72504 w 74087"/>
                <a:gd name="connsiteY9" fmla="*/ 36203 h 7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550">
                  <a:moveTo>
                    <a:pt x="72505" y="36203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4186"/>
                  </a:lnTo>
                  <a:cubicBezTo>
                    <a:pt x="-125" y="26928"/>
                    <a:pt x="-1238" y="32293"/>
                    <a:pt x="1304" y="36384"/>
                  </a:cubicBezTo>
                  <a:lnTo>
                    <a:pt x="22177" y="68460"/>
                  </a:lnTo>
                  <a:cubicBezTo>
                    <a:pt x="24862" y="72482"/>
                    <a:pt x="30238" y="73677"/>
                    <a:pt x="34374" y="71170"/>
                  </a:cubicBezTo>
                  <a:lnTo>
                    <a:pt x="69975" y="48762"/>
                  </a:lnTo>
                  <a:cubicBezTo>
                    <a:pt x="74138" y="46011"/>
                    <a:pt x="75282" y="40406"/>
                    <a:pt x="72531" y="36242"/>
                  </a:cubicBezTo>
                  <a:cubicBezTo>
                    <a:pt x="72522" y="36229"/>
                    <a:pt x="72513" y="36216"/>
                    <a:pt x="72504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BBAB30C-CCE4-D860-2CEC-3A5616808F1A}"/>
                </a:ext>
              </a:extLst>
            </p:cNvPr>
            <p:cNvSpPr/>
            <p:nvPr/>
          </p:nvSpPr>
          <p:spPr>
            <a:xfrm>
              <a:off x="8887415" y="3015581"/>
              <a:ext cx="74087" cy="72460"/>
            </a:xfrm>
            <a:custGeom>
              <a:avLst/>
              <a:gdLst>
                <a:gd name="connsiteX0" fmla="*/ 72532 w 74087"/>
                <a:gd name="connsiteY0" fmla="*/ 36112 h 72460"/>
                <a:gd name="connsiteX1" fmla="*/ 49762 w 74087"/>
                <a:gd name="connsiteY1" fmla="*/ 3675 h 72460"/>
                <a:gd name="connsiteX2" fmla="*/ 37474 w 74087"/>
                <a:gd name="connsiteY2" fmla="*/ 1416 h 72460"/>
                <a:gd name="connsiteX3" fmla="*/ 3772 w 74087"/>
                <a:gd name="connsiteY3" fmla="*/ 24095 h 72460"/>
                <a:gd name="connsiteX4" fmla="*/ 1332 w 74087"/>
                <a:gd name="connsiteY4" fmla="*/ 36293 h 72460"/>
                <a:gd name="connsiteX5" fmla="*/ 22204 w 74087"/>
                <a:gd name="connsiteY5" fmla="*/ 68369 h 72460"/>
                <a:gd name="connsiteX6" fmla="*/ 34402 w 74087"/>
                <a:gd name="connsiteY6" fmla="*/ 71080 h 72460"/>
                <a:gd name="connsiteX7" fmla="*/ 69911 w 74087"/>
                <a:gd name="connsiteY7" fmla="*/ 48672 h 72460"/>
                <a:gd name="connsiteX8" fmla="*/ 72572 w 74087"/>
                <a:gd name="connsiteY8" fmla="*/ 36174 h 72460"/>
                <a:gd name="connsiteX9" fmla="*/ 72532 w 74087"/>
                <a:gd name="connsiteY9" fmla="*/ 36113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460">
                  <a:moveTo>
                    <a:pt x="72532" y="36112"/>
                  </a:moveTo>
                  <a:lnTo>
                    <a:pt x="49762" y="3675"/>
                  </a:lnTo>
                  <a:cubicBezTo>
                    <a:pt x="46930" y="-245"/>
                    <a:pt x="41515" y="-1241"/>
                    <a:pt x="37474" y="1416"/>
                  </a:cubicBezTo>
                  <a:lnTo>
                    <a:pt x="3772" y="24095"/>
                  </a:lnTo>
                  <a:cubicBezTo>
                    <a:pt x="-157" y="26865"/>
                    <a:pt x="-1229" y="32225"/>
                    <a:pt x="1332" y="36293"/>
                  </a:cubicBezTo>
                  <a:lnTo>
                    <a:pt x="22204" y="68369"/>
                  </a:lnTo>
                  <a:cubicBezTo>
                    <a:pt x="24889" y="72392"/>
                    <a:pt x="30266" y="73587"/>
                    <a:pt x="34402" y="71080"/>
                  </a:cubicBezTo>
                  <a:lnTo>
                    <a:pt x="69911" y="48672"/>
                  </a:lnTo>
                  <a:cubicBezTo>
                    <a:pt x="74097" y="45955"/>
                    <a:pt x="75289" y="40360"/>
                    <a:pt x="72572" y="36174"/>
                  </a:cubicBezTo>
                  <a:cubicBezTo>
                    <a:pt x="72559" y="36153"/>
                    <a:pt x="72545" y="36133"/>
                    <a:pt x="72532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F68E4B52-EBCF-F92E-4FC2-44FC8289ED7E}"/>
                </a:ext>
              </a:extLst>
            </p:cNvPr>
            <p:cNvSpPr/>
            <p:nvPr/>
          </p:nvSpPr>
          <p:spPr>
            <a:xfrm>
              <a:off x="8823081" y="3060167"/>
              <a:ext cx="74243" cy="72742"/>
            </a:xfrm>
            <a:custGeom>
              <a:avLst/>
              <a:gdLst>
                <a:gd name="connsiteX0" fmla="*/ 72442 w 74243"/>
                <a:gd name="connsiteY0" fmla="*/ 36073 h 72742"/>
                <a:gd name="connsiteX1" fmla="*/ 49672 w 74243"/>
                <a:gd name="connsiteY1" fmla="*/ 3635 h 72742"/>
                <a:gd name="connsiteX2" fmla="*/ 37475 w 74243"/>
                <a:gd name="connsiteY2" fmla="*/ 1376 h 72742"/>
                <a:gd name="connsiteX3" fmla="*/ 3772 w 74243"/>
                <a:gd name="connsiteY3" fmla="*/ 24055 h 72742"/>
                <a:gd name="connsiteX4" fmla="*/ 1332 w 74243"/>
                <a:gd name="connsiteY4" fmla="*/ 36253 h 72742"/>
                <a:gd name="connsiteX5" fmla="*/ 22205 w 74243"/>
                <a:gd name="connsiteY5" fmla="*/ 68691 h 72742"/>
                <a:gd name="connsiteX6" fmla="*/ 34312 w 74243"/>
                <a:gd name="connsiteY6" fmla="*/ 71401 h 72742"/>
                <a:gd name="connsiteX7" fmla="*/ 69912 w 74243"/>
                <a:gd name="connsiteY7" fmla="*/ 49084 h 72742"/>
                <a:gd name="connsiteX8" fmla="*/ 72826 w 74243"/>
                <a:gd name="connsiteY8" fmla="*/ 36642 h 72742"/>
                <a:gd name="connsiteX9" fmla="*/ 72442 w 74243"/>
                <a:gd name="connsiteY9" fmla="*/ 36072 h 72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243" h="72742">
                  <a:moveTo>
                    <a:pt x="72442" y="36073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055"/>
                  </a:lnTo>
                  <a:cubicBezTo>
                    <a:pt x="-157" y="26825"/>
                    <a:pt x="-1229" y="32185"/>
                    <a:pt x="1332" y="36253"/>
                  </a:cubicBezTo>
                  <a:lnTo>
                    <a:pt x="22205" y="68691"/>
                  </a:lnTo>
                  <a:cubicBezTo>
                    <a:pt x="24884" y="72660"/>
                    <a:pt x="30196" y="73850"/>
                    <a:pt x="34312" y="71401"/>
                  </a:cubicBezTo>
                  <a:lnTo>
                    <a:pt x="69912" y="49084"/>
                  </a:lnTo>
                  <a:cubicBezTo>
                    <a:pt x="74152" y="46453"/>
                    <a:pt x="75457" y="40882"/>
                    <a:pt x="72826" y="36642"/>
                  </a:cubicBezTo>
                  <a:cubicBezTo>
                    <a:pt x="72705" y="36447"/>
                    <a:pt x="72577" y="36257"/>
                    <a:pt x="72442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F0066D4-4E30-873D-B212-37A277129248}"/>
                </a:ext>
              </a:extLst>
            </p:cNvPr>
            <p:cNvSpPr/>
            <p:nvPr/>
          </p:nvSpPr>
          <p:spPr>
            <a:xfrm>
              <a:off x="8757309" y="3102816"/>
              <a:ext cx="78121" cy="76140"/>
            </a:xfrm>
            <a:custGeom>
              <a:avLst/>
              <a:gdLst>
                <a:gd name="connsiteX0" fmla="*/ 77133 w 78121"/>
                <a:gd name="connsiteY0" fmla="*/ 42034 h 76140"/>
                <a:gd name="connsiteX1" fmla="*/ 48852 w 78121"/>
                <a:gd name="connsiteY1" fmla="*/ 1736 h 76140"/>
                <a:gd name="connsiteX2" fmla="*/ 43212 w 78121"/>
                <a:gd name="connsiteY2" fmla="*/ 616 h 76140"/>
                <a:gd name="connsiteX3" fmla="*/ 43159 w 78121"/>
                <a:gd name="connsiteY3" fmla="*/ 651 h 76140"/>
                <a:gd name="connsiteX4" fmla="*/ 1776 w 78121"/>
                <a:gd name="connsiteY4" fmla="*/ 28571 h 76140"/>
                <a:gd name="connsiteX5" fmla="*/ 602 w 78121"/>
                <a:gd name="connsiteY5" fmla="*/ 34264 h 76140"/>
                <a:gd name="connsiteX6" fmla="*/ 26534 w 78121"/>
                <a:gd name="connsiteY6" fmla="*/ 74201 h 76140"/>
                <a:gd name="connsiteX7" fmla="*/ 32153 w 78121"/>
                <a:gd name="connsiteY7" fmla="*/ 75424 h 76140"/>
                <a:gd name="connsiteX8" fmla="*/ 32227 w 78121"/>
                <a:gd name="connsiteY8" fmla="*/ 75375 h 76140"/>
                <a:gd name="connsiteX9" fmla="*/ 75958 w 78121"/>
                <a:gd name="connsiteY9" fmla="*/ 48269 h 76140"/>
                <a:gd name="connsiteX10" fmla="*/ 77521 w 78121"/>
                <a:gd name="connsiteY10" fmla="*/ 42602 h 76140"/>
                <a:gd name="connsiteX11" fmla="*/ 77133 w 78121"/>
                <a:gd name="connsiteY11" fmla="*/ 42034 h 7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21" h="76140">
                  <a:moveTo>
                    <a:pt x="77133" y="42034"/>
                  </a:moveTo>
                  <a:lnTo>
                    <a:pt x="48852" y="1736"/>
                  </a:lnTo>
                  <a:cubicBezTo>
                    <a:pt x="47604" y="-131"/>
                    <a:pt x="45078" y="-632"/>
                    <a:pt x="43212" y="616"/>
                  </a:cubicBezTo>
                  <a:cubicBezTo>
                    <a:pt x="43194" y="628"/>
                    <a:pt x="43177" y="639"/>
                    <a:pt x="43159" y="651"/>
                  </a:cubicBezTo>
                  <a:lnTo>
                    <a:pt x="1776" y="28571"/>
                  </a:lnTo>
                  <a:cubicBezTo>
                    <a:pt x="-98" y="29834"/>
                    <a:pt x="-619" y="32362"/>
                    <a:pt x="602" y="34264"/>
                  </a:cubicBezTo>
                  <a:lnTo>
                    <a:pt x="26534" y="74201"/>
                  </a:lnTo>
                  <a:cubicBezTo>
                    <a:pt x="27748" y="76090"/>
                    <a:pt x="30263" y="76638"/>
                    <a:pt x="32153" y="75424"/>
                  </a:cubicBezTo>
                  <a:cubicBezTo>
                    <a:pt x="32178" y="75408"/>
                    <a:pt x="32202" y="75392"/>
                    <a:pt x="32227" y="75375"/>
                  </a:cubicBezTo>
                  <a:lnTo>
                    <a:pt x="75958" y="48269"/>
                  </a:lnTo>
                  <a:cubicBezTo>
                    <a:pt x="77955" y="47135"/>
                    <a:pt x="78654" y="44599"/>
                    <a:pt x="77521" y="42602"/>
                  </a:cubicBezTo>
                  <a:cubicBezTo>
                    <a:pt x="77407" y="42403"/>
                    <a:pt x="77278" y="42213"/>
                    <a:pt x="77133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043931A-64A8-A050-A803-8F9A51259910}"/>
                </a:ext>
              </a:extLst>
            </p:cNvPr>
            <p:cNvSpPr/>
            <p:nvPr/>
          </p:nvSpPr>
          <p:spPr>
            <a:xfrm>
              <a:off x="8699927" y="3142300"/>
              <a:ext cx="78128" cy="76080"/>
            </a:xfrm>
            <a:custGeom>
              <a:avLst/>
              <a:gdLst>
                <a:gd name="connsiteX0" fmla="*/ 77140 w 78128"/>
                <a:gd name="connsiteY0" fmla="*/ 42036 h 76080"/>
                <a:gd name="connsiteX1" fmla="*/ 48859 w 78128"/>
                <a:gd name="connsiteY1" fmla="*/ 1647 h 76080"/>
                <a:gd name="connsiteX2" fmla="*/ 43076 w 78128"/>
                <a:gd name="connsiteY2" fmla="*/ 653 h 76080"/>
                <a:gd name="connsiteX3" fmla="*/ 1783 w 78128"/>
                <a:gd name="connsiteY3" fmla="*/ 28483 h 76080"/>
                <a:gd name="connsiteX4" fmla="*/ 609 w 78128"/>
                <a:gd name="connsiteY4" fmla="*/ 34266 h 76080"/>
                <a:gd name="connsiteX5" fmla="*/ 26541 w 78128"/>
                <a:gd name="connsiteY5" fmla="*/ 74112 h 76080"/>
                <a:gd name="connsiteX6" fmla="*/ 32233 w 78128"/>
                <a:gd name="connsiteY6" fmla="*/ 75378 h 76080"/>
                <a:gd name="connsiteX7" fmla="*/ 75966 w 78128"/>
                <a:gd name="connsiteY7" fmla="*/ 48271 h 76080"/>
                <a:gd name="connsiteX8" fmla="*/ 77528 w 78128"/>
                <a:gd name="connsiteY8" fmla="*/ 42604 h 76080"/>
                <a:gd name="connsiteX9" fmla="*/ 77140 w 78128"/>
                <a:gd name="connsiteY9" fmla="*/ 42036 h 7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128" h="76080">
                  <a:moveTo>
                    <a:pt x="77140" y="42036"/>
                  </a:moveTo>
                  <a:lnTo>
                    <a:pt x="48859" y="1647"/>
                  </a:lnTo>
                  <a:cubicBezTo>
                    <a:pt x="47507" y="-177"/>
                    <a:pt x="44959" y="-614"/>
                    <a:pt x="43076" y="653"/>
                  </a:cubicBezTo>
                  <a:lnTo>
                    <a:pt x="1783" y="28483"/>
                  </a:lnTo>
                  <a:cubicBezTo>
                    <a:pt x="-102" y="29779"/>
                    <a:pt x="-622" y="32336"/>
                    <a:pt x="609" y="34266"/>
                  </a:cubicBezTo>
                  <a:lnTo>
                    <a:pt x="26541" y="74112"/>
                  </a:lnTo>
                  <a:cubicBezTo>
                    <a:pt x="27774" y="76018"/>
                    <a:pt x="30308" y="76581"/>
                    <a:pt x="32233" y="75378"/>
                  </a:cubicBezTo>
                  <a:lnTo>
                    <a:pt x="75966" y="48271"/>
                  </a:lnTo>
                  <a:cubicBezTo>
                    <a:pt x="77962" y="47137"/>
                    <a:pt x="78661" y="44600"/>
                    <a:pt x="77528" y="42604"/>
                  </a:cubicBezTo>
                  <a:cubicBezTo>
                    <a:pt x="77414" y="42404"/>
                    <a:pt x="77285" y="42214"/>
                    <a:pt x="77140" y="4203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7A4DAC3-4545-501B-22AB-3811CE4F63AE}"/>
                </a:ext>
              </a:extLst>
            </p:cNvPr>
            <p:cNvSpPr/>
            <p:nvPr/>
          </p:nvSpPr>
          <p:spPr>
            <a:xfrm>
              <a:off x="8636077" y="3186212"/>
              <a:ext cx="78209" cy="76080"/>
            </a:xfrm>
            <a:custGeom>
              <a:avLst/>
              <a:gdLst>
                <a:gd name="connsiteX0" fmla="*/ 77199 w 78209"/>
                <a:gd name="connsiteY0" fmla="*/ 42036 h 76080"/>
                <a:gd name="connsiteX1" fmla="*/ 48918 w 78209"/>
                <a:gd name="connsiteY1" fmla="*/ 1647 h 76080"/>
                <a:gd name="connsiteX2" fmla="*/ 43135 w 78209"/>
                <a:gd name="connsiteY2" fmla="*/ 653 h 76080"/>
                <a:gd name="connsiteX3" fmla="*/ 1752 w 78209"/>
                <a:gd name="connsiteY3" fmla="*/ 28483 h 76080"/>
                <a:gd name="connsiteX4" fmla="*/ 577 w 78209"/>
                <a:gd name="connsiteY4" fmla="*/ 34266 h 76080"/>
                <a:gd name="connsiteX5" fmla="*/ 26600 w 78209"/>
                <a:gd name="connsiteY5" fmla="*/ 74112 h 76080"/>
                <a:gd name="connsiteX6" fmla="*/ 32292 w 78209"/>
                <a:gd name="connsiteY6" fmla="*/ 75378 h 76080"/>
                <a:gd name="connsiteX7" fmla="*/ 75934 w 78209"/>
                <a:gd name="connsiteY7" fmla="*/ 48271 h 76080"/>
                <a:gd name="connsiteX8" fmla="*/ 77705 w 78209"/>
                <a:gd name="connsiteY8" fmla="*/ 42800 h 76080"/>
                <a:gd name="connsiteX9" fmla="*/ 77199 w 78209"/>
                <a:gd name="connsiteY9" fmla="*/ 42036 h 7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209" h="76080">
                  <a:moveTo>
                    <a:pt x="77199" y="42036"/>
                  </a:moveTo>
                  <a:lnTo>
                    <a:pt x="48918" y="1647"/>
                  </a:lnTo>
                  <a:cubicBezTo>
                    <a:pt x="47565" y="-177"/>
                    <a:pt x="45018" y="-614"/>
                    <a:pt x="43135" y="653"/>
                  </a:cubicBezTo>
                  <a:lnTo>
                    <a:pt x="1752" y="28483"/>
                  </a:lnTo>
                  <a:cubicBezTo>
                    <a:pt x="-93" y="29806"/>
                    <a:pt x="-605" y="32328"/>
                    <a:pt x="577" y="34266"/>
                  </a:cubicBezTo>
                  <a:lnTo>
                    <a:pt x="26600" y="74112"/>
                  </a:lnTo>
                  <a:cubicBezTo>
                    <a:pt x="27833" y="76018"/>
                    <a:pt x="30367" y="76581"/>
                    <a:pt x="32292" y="75378"/>
                  </a:cubicBezTo>
                  <a:lnTo>
                    <a:pt x="75934" y="48271"/>
                  </a:lnTo>
                  <a:cubicBezTo>
                    <a:pt x="77934" y="47249"/>
                    <a:pt x="78727" y="44800"/>
                    <a:pt x="77705" y="42800"/>
                  </a:cubicBezTo>
                  <a:cubicBezTo>
                    <a:pt x="77566" y="42527"/>
                    <a:pt x="77396" y="42271"/>
                    <a:pt x="77199" y="4203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BD920A9-0A8C-906B-B901-A45D60B3B3E6}"/>
                </a:ext>
              </a:extLst>
            </p:cNvPr>
            <p:cNvSpPr/>
            <p:nvPr/>
          </p:nvSpPr>
          <p:spPr>
            <a:xfrm>
              <a:off x="8574312" y="3229217"/>
              <a:ext cx="78170" cy="76158"/>
            </a:xfrm>
            <a:custGeom>
              <a:avLst/>
              <a:gdLst>
                <a:gd name="connsiteX0" fmla="*/ 77160 w 78170"/>
                <a:gd name="connsiteY0" fmla="*/ 42041 h 76158"/>
                <a:gd name="connsiteX1" fmla="*/ 48879 w 78170"/>
                <a:gd name="connsiteY1" fmla="*/ 1742 h 76158"/>
                <a:gd name="connsiteX2" fmla="*/ 43103 w 78170"/>
                <a:gd name="connsiteY2" fmla="*/ 654 h 76158"/>
                <a:gd name="connsiteX3" fmla="*/ 43096 w 78170"/>
                <a:gd name="connsiteY3" fmla="*/ 658 h 76158"/>
                <a:gd name="connsiteX4" fmla="*/ 1714 w 78170"/>
                <a:gd name="connsiteY4" fmla="*/ 28578 h 76158"/>
                <a:gd name="connsiteX5" fmla="*/ 629 w 78170"/>
                <a:gd name="connsiteY5" fmla="*/ 34270 h 76158"/>
                <a:gd name="connsiteX6" fmla="*/ 26561 w 78170"/>
                <a:gd name="connsiteY6" fmla="*/ 74117 h 76158"/>
                <a:gd name="connsiteX7" fmla="*/ 32000 w 78170"/>
                <a:gd name="connsiteY7" fmla="*/ 75544 h 76158"/>
                <a:gd name="connsiteX8" fmla="*/ 32254 w 78170"/>
                <a:gd name="connsiteY8" fmla="*/ 75382 h 76158"/>
                <a:gd name="connsiteX9" fmla="*/ 75895 w 78170"/>
                <a:gd name="connsiteY9" fmla="*/ 48276 h 76158"/>
                <a:gd name="connsiteX10" fmla="*/ 77667 w 78170"/>
                <a:gd name="connsiteY10" fmla="*/ 42805 h 76158"/>
                <a:gd name="connsiteX11" fmla="*/ 77160 w 78170"/>
                <a:gd name="connsiteY11" fmla="*/ 42041 h 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70" h="76158">
                  <a:moveTo>
                    <a:pt x="77160" y="42041"/>
                  </a:moveTo>
                  <a:lnTo>
                    <a:pt x="48879" y="1742"/>
                  </a:lnTo>
                  <a:cubicBezTo>
                    <a:pt x="47585" y="-153"/>
                    <a:pt x="44998" y="-641"/>
                    <a:pt x="43103" y="654"/>
                  </a:cubicBezTo>
                  <a:cubicBezTo>
                    <a:pt x="43101" y="655"/>
                    <a:pt x="43098" y="657"/>
                    <a:pt x="43096" y="658"/>
                  </a:cubicBezTo>
                  <a:lnTo>
                    <a:pt x="1714" y="28578"/>
                  </a:lnTo>
                  <a:cubicBezTo>
                    <a:pt x="-129" y="29869"/>
                    <a:pt x="-610" y="32392"/>
                    <a:pt x="629" y="34270"/>
                  </a:cubicBezTo>
                  <a:lnTo>
                    <a:pt x="26561" y="74117"/>
                  </a:lnTo>
                  <a:cubicBezTo>
                    <a:pt x="27669" y="76013"/>
                    <a:pt x="30104" y="76652"/>
                    <a:pt x="32000" y="75544"/>
                  </a:cubicBezTo>
                  <a:cubicBezTo>
                    <a:pt x="32086" y="75493"/>
                    <a:pt x="32171" y="75440"/>
                    <a:pt x="32254" y="75382"/>
                  </a:cubicBezTo>
                  <a:lnTo>
                    <a:pt x="75895" y="48276"/>
                  </a:lnTo>
                  <a:cubicBezTo>
                    <a:pt x="77895" y="47254"/>
                    <a:pt x="78688" y="44805"/>
                    <a:pt x="77667" y="42805"/>
                  </a:cubicBezTo>
                  <a:cubicBezTo>
                    <a:pt x="77527" y="42532"/>
                    <a:pt x="77357" y="42276"/>
                    <a:pt x="77160" y="4204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E21940FE-F7BF-CB33-41CA-631E28894D63}"/>
                </a:ext>
              </a:extLst>
            </p:cNvPr>
            <p:cNvSpPr/>
            <p:nvPr/>
          </p:nvSpPr>
          <p:spPr>
            <a:xfrm>
              <a:off x="8554788" y="3333229"/>
              <a:ext cx="78159" cy="76041"/>
            </a:xfrm>
            <a:custGeom>
              <a:avLst/>
              <a:gdLst>
                <a:gd name="connsiteX0" fmla="*/ 77168 w 78159"/>
                <a:gd name="connsiteY0" fmla="*/ 41938 h 76041"/>
                <a:gd name="connsiteX1" fmla="*/ 48886 w 78159"/>
                <a:gd name="connsiteY1" fmla="*/ 1640 h 76041"/>
                <a:gd name="connsiteX2" fmla="*/ 43194 w 78159"/>
                <a:gd name="connsiteY2" fmla="*/ 646 h 76041"/>
                <a:gd name="connsiteX3" fmla="*/ 1811 w 78159"/>
                <a:gd name="connsiteY3" fmla="*/ 28475 h 76041"/>
                <a:gd name="connsiteX4" fmla="*/ 588 w 78159"/>
                <a:gd name="connsiteY4" fmla="*/ 34094 h 76041"/>
                <a:gd name="connsiteX5" fmla="*/ 636 w 78159"/>
                <a:gd name="connsiteY5" fmla="*/ 34168 h 76041"/>
                <a:gd name="connsiteX6" fmla="*/ 26568 w 78159"/>
                <a:gd name="connsiteY6" fmla="*/ 74105 h 76041"/>
                <a:gd name="connsiteX7" fmla="*/ 32261 w 78159"/>
                <a:gd name="connsiteY7" fmla="*/ 75370 h 76041"/>
                <a:gd name="connsiteX8" fmla="*/ 75993 w 78159"/>
                <a:gd name="connsiteY8" fmla="*/ 48263 h 76041"/>
                <a:gd name="connsiteX9" fmla="*/ 77523 w 78159"/>
                <a:gd name="connsiteY9" fmla="*/ 42455 h 76041"/>
                <a:gd name="connsiteX10" fmla="*/ 77168 w 78159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59" h="76041">
                  <a:moveTo>
                    <a:pt x="77168" y="41938"/>
                  </a:moveTo>
                  <a:lnTo>
                    <a:pt x="48886" y="1640"/>
                  </a:lnTo>
                  <a:cubicBezTo>
                    <a:pt x="47567" y="-172"/>
                    <a:pt x="45049" y="-612"/>
                    <a:pt x="43194" y="646"/>
                  </a:cubicBezTo>
                  <a:lnTo>
                    <a:pt x="1811" y="28475"/>
                  </a:lnTo>
                  <a:cubicBezTo>
                    <a:pt x="-78" y="29689"/>
                    <a:pt x="-626" y="32204"/>
                    <a:pt x="588" y="34094"/>
                  </a:cubicBezTo>
                  <a:cubicBezTo>
                    <a:pt x="604" y="34119"/>
                    <a:pt x="620" y="34143"/>
                    <a:pt x="636" y="34168"/>
                  </a:cubicBezTo>
                  <a:lnTo>
                    <a:pt x="26568" y="74105"/>
                  </a:lnTo>
                  <a:cubicBezTo>
                    <a:pt x="27831" y="75969"/>
                    <a:pt x="30328" y="76524"/>
                    <a:pt x="32261" y="75370"/>
                  </a:cubicBezTo>
                  <a:lnTo>
                    <a:pt x="75993" y="48263"/>
                  </a:lnTo>
                  <a:cubicBezTo>
                    <a:pt x="78019" y="47082"/>
                    <a:pt x="78704" y="44482"/>
                    <a:pt x="77523" y="42455"/>
                  </a:cubicBezTo>
                  <a:cubicBezTo>
                    <a:pt x="77418" y="42274"/>
                    <a:pt x="77299" y="42102"/>
                    <a:pt x="77168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6B9720B-178D-7F3B-F772-38E0CBA7E509}"/>
                </a:ext>
              </a:extLst>
            </p:cNvPr>
            <p:cNvSpPr/>
            <p:nvPr/>
          </p:nvSpPr>
          <p:spPr>
            <a:xfrm>
              <a:off x="8492984" y="3375962"/>
              <a:ext cx="78156" cy="76078"/>
            </a:xfrm>
            <a:custGeom>
              <a:avLst/>
              <a:gdLst>
                <a:gd name="connsiteX0" fmla="*/ 77168 w 78156"/>
                <a:gd name="connsiteY0" fmla="*/ 42034 h 76078"/>
                <a:gd name="connsiteX1" fmla="*/ 48886 w 78156"/>
                <a:gd name="connsiteY1" fmla="*/ 1736 h 76078"/>
                <a:gd name="connsiteX2" fmla="*/ 43246 w 78156"/>
                <a:gd name="connsiteY2" fmla="*/ 616 h 76078"/>
                <a:gd name="connsiteX3" fmla="*/ 43194 w 78156"/>
                <a:gd name="connsiteY3" fmla="*/ 651 h 76078"/>
                <a:gd name="connsiteX4" fmla="*/ 1811 w 78156"/>
                <a:gd name="connsiteY4" fmla="*/ 28571 h 76078"/>
                <a:gd name="connsiteX5" fmla="*/ 588 w 78156"/>
                <a:gd name="connsiteY5" fmla="*/ 34190 h 76078"/>
                <a:gd name="connsiteX6" fmla="*/ 636 w 78156"/>
                <a:gd name="connsiteY6" fmla="*/ 34264 h 76078"/>
                <a:gd name="connsiteX7" fmla="*/ 26569 w 78156"/>
                <a:gd name="connsiteY7" fmla="*/ 74110 h 76078"/>
                <a:gd name="connsiteX8" fmla="*/ 32261 w 78156"/>
                <a:gd name="connsiteY8" fmla="*/ 75375 h 76078"/>
                <a:gd name="connsiteX9" fmla="*/ 75993 w 78156"/>
                <a:gd name="connsiteY9" fmla="*/ 48269 h 76078"/>
                <a:gd name="connsiteX10" fmla="*/ 77556 w 78156"/>
                <a:gd name="connsiteY10" fmla="*/ 42602 h 76078"/>
                <a:gd name="connsiteX11" fmla="*/ 77168 w 78156"/>
                <a:gd name="connsiteY11" fmla="*/ 42034 h 7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9" y="74110"/>
                  </a:lnTo>
                  <a:cubicBezTo>
                    <a:pt x="27803" y="76016"/>
                    <a:pt x="30337" y="76579"/>
                    <a:pt x="32261" y="75375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C753AA8-D733-3910-6776-925BD4FCBDB6}"/>
                </a:ext>
              </a:extLst>
            </p:cNvPr>
            <p:cNvSpPr/>
            <p:nvPr/>
          </p:nvSpPr>
          <p:spPr>
            <a:xfrm>
              <a:off x="8590954" y="3121730"/>
              <a:ext cx="77178" cy="75033"/>
            </a:xfrm>
            <a:custGeom>
              <a:avLst/>
              <a:gdLst>
                <a:gd name="connsiteX0" fmla="*/ 76240 w 77178"/>
                <a:gd name="connsiteY0" fmla="*/ 40198 h 75033"/>
                <a:gd name="connsiteX1" fmla="*/ 49133 w 77178"/>
                <a:gd name="connsiteY1" fmla="*/ 2249 h 75033"/>
                <a:gd name="connsiteX2" fmla="*/ 41453 w 77178"/>
                <a:gd name="connsiteY2" fmla="*/ 893 h 75033"/>
                <a:gd name="connsiteX3" fmla="*/ 2419 w 77178"/>
                <a:gd name="connsiteY3" fmla="*/ 27187 h 75033"/>
                <a:gd name="connsiteX4" fmla="*/ 853 w 77178"/>
                <a:gd name="connsiteY4" fmla="*/ 34823 h 75033"/>
                <a:gd name="connsiteX5" fmla="*/ 883 w 77178"/>
                <a:gd name="connsiteY5" fmla="*/ 34867 h 75033"/>
                <a:gd name="connsiteX6" fmla="*/ 25279 w 77178"/>
                <a:gd name="connsiteY6" fmla="*/ 72365 h 75033"/>
                <a:gd name="connsiteX7" fmla="*/ 32731 w 77178"/>
                <a:gd name="connsiteY7" fmla="*/ 74169 h 75033"/>
                <a:gd name="connsiteX8" fmla="*/ 32869 w 77178"/>
                <a:gd name="connsiteY8" fmla="*/ 74081 h 75033"/>
                <a:gd name="connsiteX9" fmla="*/ 74162 w 77178"/>
                <a:gd name="connsiteY9" fmla="*/ 48149 h 75033"/>
                <a:gd name="connsiteX10" fmla="*/ 76455 w 77178"/>
                <a:gd name="connsiteY10" fmla="*/ 40566 h 75033"/>
                <a:gd name="connsiteX11" fmla="*/ 76240 w 77178"/>
                <a:gd name="connsiteY11" fmla="*/ 40198 h 7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178" h="75033">
                  <a:moveTo>
                    <a:pt x="76240" y="40198"/>
                  </a:moveTo>
                  <a:lnTo>
                    <a:pt x="49133" y="2249"/>
                  </a:lnTo>
                  <a:cubicBezTo>
                    <a:pt x="47359" y="-204"/>
                    <a:pt x="43958" y="-804"/>
                    <a:pt x="41453" y="893"/>
                  </a:cubicBezTo>
                  <a:lnTo>
                    <a:pt x="2419" y="27187"/>
                  </a:lnTo>
                  <a:cubicBezTo>
                    <a:pt x="-122" y="28863"/>
                    <a:pt x="-823" y="32282"/>
                    <a:pt x="853" y="34823"/>
                  </a:cubicBezTo>
                  <a:cubicBezTo>
                    <a:pt x="863" y="34838"/>
                    <a:pt x="873" y="34852"/>
                    <a:pt x="883" y="34867"/>
                  </a:cubicBezTo>
                  <a:lnTo>
                    <a:pt x="25279" y="72365"/>
                  </a:lnTo>
                  <a:cubicBezTo>
                    <a:pt x="26838" y="74921"/>
                    <a:pt x="30174" y="75728"/>
                    <a:pt x="32731" y="74169"/>
                  </a:cubicBezTo>
                  <a:cubicBezTo>
                    <a:pt x="32777" y="74140"/>
                    <a:pt x="32823" y="74111"/>
                    <a:pt x="32869" y="74081"/>
                  </a:cubicBezTo>
                  <a:lnTo>
                    <a:pt x="74162" y="48149"/>
                  </a:lnTo>
                  <a:cubicBezTo>
                    <a:pt x="76889" y="46689"/>
                    <a:pt x="77916" y="43294"/>
                    <a:pt x="76455" y="40566"/>
                  </a:cubicBezTo>
                  <a:cubicBezTo>
                    <a:pt x="76388" y="40441"/>
                    <a:pt x="76316" y="40318"/>
                    <a:pt x="76240" y="4019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80E06EE-B611-B2B0-DD2E-B068B481EAB4}"/>
                </a:ext>
              </a:extLst>
            </p:cNvPr>
            <p:cNvSpPr/>
            <p:nvPr/>
          </p:nvSpPr>
          <p:spPr>
            <a:xfrm>
              <a:off x="8529609" y="3164463"/>
              <a:ext cx="77029" cy="75422"/>
            </a:xfrm>
            <a:custGeom>
              <a:avLst/>
              <a:gdLst>
                <a:gd name="connsiteX0" fmla="*/ 75782 w 77029"/>
                <a:gd name="connsiteY0" fmla="*/ 40294 h 75422"/>
                <a:gd name="connsiteX1" fmla="*/ 49127 w 77029"/>
                <a:gd name="connsiteY1" fmla="*/ 2344 h 75422"/>
                <a:gd name="connsiteX2" fmla="*/ 41470 w 77029"/>
                <a:gd name="connsiteY2" fmla="*/ 882 h 75422"/>
                <a:gd name="connsiteX3" fmla="*/ 41447 w 77029"/>
                <a:gd name="connsiteY3" fmla="*/ 899 h 75422"/>
                <a:gd name="connsiteX4" fmla="*/ 2413 w 77029"/>
                <a:gd name="connsiteY4" fmla="*/ 27644 h 75422"/>
                <a:gd name="connsiteX5" fmla="*/ 816 w 77029"/>
                <a:gd name="connsiteY5" fmla="*/ 35143 h 75422"/>
                <a:gd name="connsiteX6" fmla="*/ 876 w 77029"/>
                <a:gd name="connsiteY6" fmla="*/ 35234 h 75422"/>
                <a:gd name="connsiteX7" fmla="*/ 25272 w 77029"/>
                <a:gd name="connsiteY7" fmla="*/ 72822 h 75422"/>
                <a:gd name="connsiteX8" fmla="*/ 32863 w 77029"/>
                <a:gd name="connsiteY8" fmla="*/ 74538 h 75422"/>
                <a:gd name="connsiteX9" fmla="*/ 74155 w 77029"/>
                <a:gd name="connsiteY9" fmla="*/ 48606 h 75422"/>
                <a:gd name="connsiteX10" fmla="*/ 76229 w 77029"/>
                <a:gd name="connsiteY10" fmla="*/ 40961 h 75422"/>
                <a:gd name="connsiteX11" fmla="*/ 75781 w 77029"/>
                <a:gd name="connsiteY11" fmla="*/ 40294 h 7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029" h="75422">
                  <a:moveTo>
                    <a:pt x="75782" y="40294"/>
                  </a:moveTo>
                  <a:lnTo>
                    <a:pt x="49127" y="2344"/>
                  </a:lnTo>
                  <a:cubicBezTo>
                    <a:pt x="47416" y="-174"/>
                    <a:pt x="43988" y="-828"/>
                    <a:pt x="41470" y="882"/>
                  </a:cubicBezTo>
                  <a:cubicBezTo>
                    <a:pt x="41463" y="888"/>
                    <a:pt x="41454" y="893"/>
                    <a:pt x="41447" y="899"/>
                  </a:cubicBezTo>
                  <a:lnTo>
                    <a:pt x="2413" y="27644"/>
                  </a:lnTo>
                  <a:cubicBezTo>
                    <a:pt x="-99" y="29274"/>
                    <a:pt x="-813" y="32631"/>
                    <a:pt x="816" y="35143"/>
                  </a:cubicBezTo>
                  <a:cubicBezTo>
                    <a:pt x="836" y="35173"/>
                    <a:pt x="856" y="35204"/>
                    <a:pt x="876" y="35234"/>
                  </a:cubicBezTo>
                  <a:lnTo>
                    <a:pt x="25272" y="72822"/>
                  </a:lnTo>
                  <a:cubicBezTo>
                    <a:pt x="26927" y="75344"/>
                    <a:pt x="30283" y="76103"/>
                    <a:pt x="32863" y="74538"/>
                  </a:cubicBezTo>
                  <a:lnTo>
                    <a:pt x="74155" y="48606"/>
                  </a:lnTo>
                  <a:cubicBezTo>
                    <a:pt x="76839" y="47068"/>
                    <a:pt x="77768" y="43645"/>
                    <a:pt x="76229" y="40961"/>
                  </a:cubicBezTo>
                  <a:cubicBezTo>
                    <a:pt x="76096" y="40728"/>
                    <a:pt x="75946" y="40505"/>
                    <a:pt x="75781" y="4029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BA260CB6-E16F-F730-1A75-C9B20918369E}"/>
                </a:ext>
              </a:extLst>
            </p:cNvPr>
            <p:cNvSpPr/>
            <p:nvPr/>
          </p:nvSpPr>
          <p:spPr>
            <a:xfrm>
              <a:off x="8467799" y="3207296"/>
              <a:ext cx="76846" cy="75033"/>
            </a:xfrm>
            <a:custGeom>
              <a:avLst/>
              <a:gdLst>
                <a:gd name="connsiteX0" fmla="*/ 75788 w 76846"/>
                <a:gd name="connsiteY0" fmla="*/ 40288 h 75033"/>
                <a:gd name="connsiteX1" fmla="*/ 49133 w 76846"/>
                <a:gd name="connsiteY1" fmla="*/ 2249 h 75033"/>
                <a:gd name="connsiteX2" fmla="*/ 41453 w 76846"/>
                <a:gd name="connsiteY2" fmla="*/ 893 h 75033"/>
                <a:gd name="connsiteX3" fmla="*/ 2419 w 76846"/>
                <a:gd name="connsiteY3" fmla="*/ 27187 h 75033"/>
                <a:gd name="connsiteX4" fmla="*/ 853 w 76846"/>
                <a:gd name="connsiteY4" fmla="*/ 34823 h 75033"/>
                <a:gd name="connsiteX5" fmla="*/ 883 w 76846"/>
                <a:gd name="connsiteY5" fmla="*/ 34867 h 75033"/>
                <a:gd name="connsiteX6" fmla="*/ 25279 w 76846"/>
                <a:gd name="connsiteY6" fmla="*/ 72365 h 75033"/>
                <a:gd name="connsiteX7" fmla="*/ 32731 w 76846"/>
                <a:gd name="connsiteY7" fmla="*/ 74169 h 75033"/>
                <a:gd name="connsiteX8" fmla="*/ 32869 w 76846"/>
                <a:gd name="connsiteY8" fmla="*/ 74081 h 75033"/>
                <a:gd name="connsiteX9" fmla="*/ 74162 w 76846"/>
                <a:gd name="connsiteY9" fmla="*/ 48149 h 75033"/>
                <a:gd name="connsiteX10" fmla="*/ 75972 w 76846"/>
                <a:gd name="connsiteY10" fmla="*/ 40568 h 75033"/>
                <a:gd name="connsiteX11" fmla="*/ 75788 w 76846"/>
                <a:gd name="connsiteY11" fmla="*/ 40288 h 7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846" h="75033">
                  <a:moveTo>
                    <a:pt x="75788" y="40288"/>
                  </a:moveTo>
                  <a:lnTo>
                    <a:pt x="49133" y="2249"/>
                  </a:lnTo>
                  <a:cubicBezTo>
                    <a:pt x="47359" y="-204"/>
                    <a:pt x="43958" y="-804"/>
                    <a:pt x="41453" y="893"/>
                  </a:cubicBezTo>
                  <a:lnTo>
                    <a:pt x="2419" y="27187"/>
                  </a:lnTo>
                  <a:cubicBezTo>
                    <a:pt x="-122" y="28863"/>
                    <a:pt x="-823" y="32282"/>
                    <a:pt x="853" y="34823"/>
                  </a:cubicBezTo>
                  <a:cubicBezTo>
                    <a:pt x="863" y="34838"/>
                    <a:pt x="873" y="34852"/>
                    <a:pt x="883" y="34867"/>
                  </a:cubicBezTo>
                  <a:lnTo>
                    <a:pt x="25279" y="72365"/>
                  </a:lnTo>
                  <a:cubicBezTo>
                    <a:pt x="26838" y="74921"/>
                    <a:pt x="30174" y="75728"/>
                    <a:pt x="32731" y="74169"/>
                  </a:cubicBezTo>
                  <a:cubicBezTo>
                    <a:pt x="32777" y="74140"/>
                    <a:pt x="32823" y="74111"/>
                    <a:pt x="32869" y="74081"/>
                  </a:cubicBezTo>
                  <a:lnTo>
                    <a:pt x="74162" y="48149"/>
                  </a:lnTo>
                  <a:cubicBezTo>
                    <a:pt x="76755" y="46556"/>
                    <a:pt x="77565" y="43161"/>
                    <a:pt x="75972" y="40568"/>
                  </a:cubicBezTo>
                  <a:cubicBezTo>
                    <a:pt x="75913" y="40473"/>
                    <a:pt x="75852" y="40380"/>
                    <a:pt x="75788" y="4028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0CB42972-CD31-80BF-0E07-A09CFD7DA689}"/>
                </a:ext>
              </a:extLst>
            </p:cNvPr>
            <p:cNvSpPr/>
            <p:nvPr/>
          </p:nvSpPr>
          <p:spPr>
            <a:xfrm>
              <a:off x="8405457" y="3249469"/>
              <a:ext cx="78232" cy="76041"/>
            </a:xfrm>
            <a:custGeom>
              <a:avLst/>
              <a:gdLst>
                <a:gd name="connsiteX0" fmla="*/ 77140 w 78232"/>
                <a:gd name="connsiteY0" fmla="*/ 42029 h 76041"/>
                <a:gd name="connsiteX1" fmla="*/ 48859 w 78232"/>
                <a:gd name="connsiteY1" fmla="*/ 1640 h 76041"/>
                <a:gd name="connsiteX2" fmla="*/ 43166 w 78232"/>
                <a:gd name="connsiteY2" fmla="*/ 646 h 76041"/>
                <a:gd name="connsiteX3" fmla="*/ 1783 w 78232"/>
                <a:gd name="connsiteY3" fmla="*/ 28475 h 76041"/>
                <a:gd name="connsiteX4" fmla="*/ 609 w 78232"/>
                <a:gd name="connsiteY4" fmla="*/ 34258 h 76041"/>
                <a:gd name="connsiteX5" fmla="*/ 26541 w 78232"/>
                <a:gd name="connsiteY5" fmla="*/ 74105 h 76041"/>
                <a:gd name="connsiteX6" fmla="*/ 32234 w 78232"/>
                <a:gd name="connsiteY6" fmla="*/ 75370 h 76041"/>
                <a:gd name="connsiteX7" fmla="*/ 75966 w 78232"/>
                <a:gd name="connsiteY7" fmla="*/ 48263 h 76041"/>
                <a:gd name="connsiteX8" fmla="*/ 77759 w 78232"/>
                <a:gd name="connsiteY8" fmla="*/ 42934 h 76041"/>
                <a:gd name="connsiteX9" fmla="*/ 77140 w 78232"/>
                <a:gd name="connsiteY9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232" h="76041">
                  <a:moveTo>
                    <a:pt x="77140" y="42029"/>
                  </a:moveTo>
                  <a:lnTo>
                    <a:pt x="48859" y="1640"/>
                  </a:lnTo>
                  <a:cubicBezTo>
                    <a:pt x="47540" y="-172"/>
                    <a:pt x="45022" y="-612"/>
                    <a:pt x="4316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4" y="75968"/>
                    <a:pt x="30301" y="76523"/>
                    <a:pt x="32234" y="75370"/>
                  </a:cubicBezTo>
                  <a:lnTo>
                    <a:pt x="75966" y="48263"/>
                  </a:lnTo>
                  <a:cubicBezTo>
                    <a:pt x="77932" y="47287"/>
                    <a:pt x="78735" y="44901"/>
                    <a:pt x="77759" y="42934"/>
                  </a:cubicBezTo>
                  <a:cubicBezTo>
                    <a:pt x="77596" y="42605"/>
                    <a:pt x="77387" y="42300"/>
                    <a:pt x="77140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95C38EF-9A22-1700-1374-B58B4E4C30C8}"/>
                </a:ext>
              </a:extLst>
            </p:cNvPr>
            <p:cNvSpPr/>
            <p:nvPr/>
          </p:nvSpPr>
          <p:spPr>
            <a:xfrm>
              <a:off x="9077895" y="2836105"/>
              <a:ext cx="137645" cy="120169"/>
            </a:xfrm>
            <a:custGeom>
              <a:avLst/>
              <a:gdLst>
                <a:gd name="connsiteX0" fmla="*/ 136041 w 137645"/>
                <a:gd name="connsiteY0" fmla="*/ 38401 h 120169"/>
                <a:gd name="connsiteX1" fmla="*/ 111555 w 137645"/>
                <a:gd name="connsiteY1" fmla="*/ 3614 h 120169"/>
                <a:gd name="connsiteX2" fmla="*/ 99266 w 137645"/>
                <a:gd name="connsiteY2" fmla="*/ 1445 h 120169"/>
                <a:gd name="connsiteX3" fmla="*/ 3670 w 137645"/>
                <a:gd name="connsiteY3" fmla="*/ 68399 h 120169"/>
                <a:gd name="connsiteX4" fmla="*/ 1321 w 137645"/>
                <a:gd name="connsiteY4" fmla="*/ 80506 h 120169"/>
                <a:gd name="connsiteX5" fmla="*/ 24362 w 137645"/>
                <a:gd name="connsiteY5" fmla="*/ 116107 h 120169"/>
                <a:gd name="connsiteX6" fmla="*/ 36903 w 137645"/>
                <a:gd name="connsiteY6" fmla="*/ 118559 h 120169"/>
                <a:gd name="connsiteX7" fmla="*/ 36921 w 137645"/>
                <a:gd name="connsiteY7" fmla="*/ 118546 h 120169"/>
                <a:gd name="connsiteX8" fmla="*/ 133963 w 137645"/>
                <a:gd name="connsiteY8" fmla="*/ 50689 h 120169"/>
                <a:gd name="connsiteX9" fmla="*/ 136041 w 137645"/>
                <a:gd name="connsiteY9" fmla="*/ 38401 h 12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645" h="120169">
                  <a:moveTo>
                    <a:pt x="136041" y="38401"/>
                  </a:moveTo>
                  <a:lnTo>
                    <a:pt x="111555" y="3614"/>
                  </a:lnTo>
                  <a:cubicBezTo>
                    <a:pt x="108695" y="-276"/>
                    <a:pt x="103284" y="-1231"/>
                    <a:pt x="99266" y="1445"/>
                  </a:cubicBezTo>
                  <a:lnTo>
                    <a:pt x="3670" y="68399"/>
                  </a:lnTo>
                  <a:cubicBezTo>
                    <a:pt x="-174" y="71190"/>
                    <a:pt x="-1201" y="76481"/>
                    <a:pt x="1321" y="80506"/>
                  </a:cubicBezTo>
                  <a:lnTo>
                    <a:pt x="24362" y="116107"/>
                  </a:lnTo>
                  <a:cubicBezTo>
                    <a:pt x="27148" y="120247"/>
                    <a:pt x="32762" y="121345"/>
                    <a:pt x="36903" y="118559"/>
                  </a:cubicBezTo>
                  <a:cubicBezTo>
                    <a:pt x="36909" y="118555"/>
                    <a:pt x="36915" y="118550"/>
                    <a:pt x="36921" y="118546"/>
                  </a:cubicBezTo>
                  <a:lnTo>
                    <a:pt x="133963" y="50689"/>
                  </a:lnTo>
                  <a:cubicBezTo>
                    <a:pt x="137822" y="47802"/>
                    <a:pt x="138736" y="42395"/>
                    <a:pt x="136041" y="3840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BA6BED2-8D52-4425-2328-D72BA1B61BF2}"/>
                </a:ext>
              </a:extLst>
            </p:cNvPr>
            <p:cNvSpPr/>
            <p:nvPr/>
          </p:nvSpPr>
          <p:spPr>
            <a:xfrm>
              <a:off x="8448815" y="3268636"/>
              <a:ext cx="141467" cy="124241"/>
            </a:xfrm>
            <a:custGeom>
              <a:avLst/>
              <a:gdLst>
                <a:gd name="connsiteX0" fmla="*/ 140674 w 141467"/>
                <a:gd name="connsiteY0" fmla="*/ 44095 h 124241"/>
                <a:gd name="connsiteX1" fmla="*/ 110675 w 141467"/>
                <a:gd name="connsiteY1" fmla="*/ 1718 h 124241"/>
                <a:gd name="connsiteX2" fmla="*/ 105030 w 141467"/>
                <a:gd name="connsiteY2" fmla="*/ 628 h 124241"/>
                <a:gd name="connsiteX3" fmla="*/ 104893 w 141467"/>
                <a:gd name="connsiteY3" fmla="*/ 724 h 124241"/>
                <a:gd name="connsiteX4" fmla="*/ 1706 w 141467"/>
                <a:gd name="connsiteY4" fmla="*/ 73009 h 124241"/>
                <a:gd name="connsiteX5" fmla="*/ 622 w 141467"/>
                <a:gd name="connsiteY5" fmla="*/ 78611 h 124241"/>
                <a:gd name="connsiteX6" fmla="*/ 28813 w 141467"/>
                <a:gd name="connsiteY6" fmla="*/ 122253 h 124241"/>
                <a:gd name="connsiteX7" fmla="*/ 34554 w 141467"/>
                <a:gd name="connsiteY7" fmla="*/ 123515 h 124241"/>
                <a:gd name="connsiteX8" fmla="*/ 34687 w 141467"/>
                <a:gd name="connsiteY8" fmla="*/ 123427 h 124241"/>
                <a:gd name="connsiteX9" fmla="*/ 139589 w 141467"/>
                <a:gd name="connsiteY9" fmla="*/ 49968 h 124241"/>
                <a:gd name="connsiteX10" fmla="*/ 140674 w 141467"/>
                <a:gd name="connsiteY10" fmla="*/ 44095 h 12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467" h="124241">
                  <a:moveTo>
                    <a:pt x="140674" y="44095"/>
                  </a:moveTo>
                  <a:lnTo>
                    <a:pt x="110675" y="1718"/>
                  </a:lnTo>
                  <a:cubicBezTo>
                    <a:pt x="109418" y="-142"/>
                    <a:pt x="106890" y="-630"/>
                    <a:pt x="105030" y="628"/>
                  </a:cubicBezTo>
                  <a:cubicBezTo>
                    <a:pt x="104984" y="659"/>
                    <a:pt x="104938" y="691"/>
                    <a:pt x="104893" y="724"/>
                  </a:cubicBezTo>
                  <a:lnTo>
                    <a:pt x="1706" y="73009"/>
                  </a:lnTo>
                  <a:cubicBezTo>
                    <a:pt x="-124" y="74266"/>
                    <a:pt x="-608" y="76761"/>
                    <a:pt x="622" y="78611"/>
                  </a:cubicBezTo>
                  <a:lnTo>
                    <a:pt x="28813" y="122253"/>
                  </a:lnTo>
                  <a:cubicBezTo>
                    <a:pt x="30050" y="124187"/>
                    <a:pt x="32620" y="124752"/>
                    <a:pt x="34554" y="123515"/>
                  </a:cubicBezTo>
                  <a:cubicBezTo>
                    <a:pt x="34599" y="123487"/>
                    <a:pt x="34643" y="123458"/>
                    <a:pt x="34687" y="123427"/>
                  </a:cubicBezTo>
                  <a:lnTo>
                    <a:pt x="139589" y="49968"/>
                  </a:lnTo>
                  <a:cubicBezTo>
                    <a:pt x="141499" y="48638"/>
                    <a:pt x="141982" y="46019"/>
                    <a:pt x="140674" y="44095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FE46E09-5CC7-48E8-D840-EB3622649FFB}"/>
                </a:ext>
              </a:extLst>
            </p:cNvPr>
            <p:cNvSpPr/>
            <p:nvPr/>
          </p:nvSpPr>
          <p:spPr>
            <a:xfrm>
              <a:off x="8653491" y="2946445"/>
              <a:ext cx="265046" cy="206357"/>
            </a:xfrm>
            <a:custGeom>
              <a:avLst/>
              <a:gdLst>
                <a:gd name="connsiteX0" fmla="*/ 264260 w 265046"/>
                <a:gd name="connsiteY0" fmla="*/ 42180 h 206357"/>
                <a:gd name="connsiteX1" fmla="*/ 236611 w 265046"/>
                <a:gd name="connsiteY1" fmla="*/ 1701 h 206357"/>
                <a:gd name="connsiteX2" fmla="*/ 230918 w 265046"/>
                <a:gd name="connsiteY2" fmla="*/ 617 h 206357"/>
                <a:gd name="connsiteX3" fmla="*/ 1776 w 265046"/>
                <a:gd name="connsiteY3" fmla="*/ 155305 h 206357"/>
                <a:gd name="connsiteX4" fmla="*/ 602 w 265046"/>
                <a:gd name="connsiteY4" fmla="*/ 160998 h 206357"/>
                <a:gd name="connsiteX5" fmla="*/ 28883 w 265046"/>
                <a:gd name="connsiteY5" fmla="*/ 204369 h 206357"/>
                <a:gd name="connsiteX6" fmla="*/ 34624 w 265046"/>
                <a:gd name="connsiteY6" fmla="*/ 205631 h 206357"/>
                <a:gd name="connsiteX7" fmla="*/ 34756 w 265046"/>
                <a:gd name="connsiteY7" fmla="*/ 205543 h 206357"/>
                <a:gd name="connsiteX8" fmla="*/ 263175 w 265046"/>
                <a:gd name="connsiteY8" fmla="*/ 47963 h 206357"/>
                <a:gd name="connsiteX9" fmla="*/ 264264 w 265046"/>
                <a:gd name="connsiteY9" fmla="*/ 42187 h 206357"/>
                <a:gd name="connsiteX10" fmla="*/ 264260 w 265046"/>
                <a:gd name="connsiteY10" fmla="*/ 42180 h 20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5046" h="206357">
                  <a:moveTo>
                    <a:pt x="264260" y="42180"/>
                  </a:moveTo>
                  <a:lnTo>
                    <a:pt x="236611" y="1701"/>
                  </a:lnTo>
                  <a:cubicBezTo>
                    <a:pt x="235320" y="-142"/>
                    <a:pt x="232797" y="-622"/>
                    <a:pt x="230918" y="617"/>
                  </a:cubicBezTo>
                  <a:lnTo>
                    <a:pt x="1776" y="155305"/>
                  </a:lnTo>
                  <a:cubicBezTo>
                    <a:pt x="-98" y="156568"/>
                    <a:pt x="-619" y="159097"/>
                    <a:pt x="602" y="160998"/>
                  </a:cubicBezTo>
                  <a:lnTo>
                    <a:pt x="28883" y="204369"/>
                  </a:lnTo>
                  <a:cubicBezTo>
                    <a:pt x="30119" y="206303"/>
                    <a:pt x="32690" y="206868"/>
                    <a:pt x="34624" y="205631"/>
                  </a:cubicBezTo>
                  <a:cubicBezTo>
                    <a:pt x="34669" y="205603"/>
                    <a:pt x="34713" y="205574"/>
                    <a:pt x="34756" y="205543"/>
                  </a:cubicBezTo>
                  <a:lnTo>
                    <a:pt x="263175" y="47963"/>
                  </a:lnTo>
                  <a:cubicBezTo>
                    <a:pt x="265071" y="46668"/>
                    <a:pt x="265558" y="44082"/>
                    <a:pt x="264264" y="42187"/>
                  </a:cubicBezTo>
                  <a:cubicBezTo>
                    <a:pt x="264262" y="42184"/>
                    <a:pt x="264261" y="42182"/>
                    <a:pt x="264260" y="42180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FC827430-8AAC-4AA2-066E-F2C60F58E363}"/>
              </a:ext>
            </a:extLst>
          </p:cNvPr>
          <p:cNvSpPr/>
          <p:nvPr/>
        </p:nvSpPr>
        <p:spPr>
          <a:xfrm>
            <a:off x="11692531" y="2961366"/>
            <a:ext cx="74087" cy="72550"/>
          </a:xfrm>
          <a:custGeom>
            <a:avLst/>
            <a:gdLst>
              <a:gd name="connsiteX0" fmla="*/ 72505 w 74087"/>
              <a:gd name="connsiteY0" fmla="*/ 36203 h 72550"/>
              <a:gd name="connsiteX1" fmla="*/ 49735 w 74087"/>
              <a:gd name="connsiteY1" fmla="*/ 3675 h 72550"/>
              <a:gd name="connsiteX2" fmla="*/ 37447 w 74087"/>
              <a:gd name="connsiteY2" fmla="*/ 1416 h 72550"/>
              <a:gd name="connsiteX3" fmla="*/ 3835 w 74087"/>
              <a:gd name="connsiteY3" fmla="*/ 24185 h 72550"/>
              <a:gd name="connsiteX4" fmla="*/ 1304 w 74087"/>
              <a:gd name="connsiteY4" fmla="*/ 36383 h 72550"/>
              <a:gd name="connsiteX5" fmla="*/ 22177 w 74087"/>
              <a:gd name="connsiteY5" fmla="*/ 68460 h 72550"/>
              <a:gd name="connsiteX6" fmla="*/ 34374 w 74087"/>
              <a:gd name="connsiteY6" fmla="*/ 71170 h 72550"/>
              <a:gd name="connsiteX7" fmla="*/ 69975 w 74087"/>
              <a:gd name="connsiteY7" fmla="*/ 48762 h 72550"/>
              <a:gd name="connsiteX8" fmla="*/ 72531 w 74087"/>
              <a:gd name="connsiteY8" fmla="*/ 36242 h 72550"/>
              <a:gd name="connsiteX9" fmla="*/ 72505 w 74087"/>
              <a:gd name="connsiteY9" fmla="*/ 3620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50">
                <a:moveTo>
                  <a:pt x="72505" y="36203"/>
                </a:moveTo>
                <a:lnTo>
                  <a:pt x="49735" y="3675"/>
                </a:lnTo>
                <a:cubicBezTo>
                  <a:pt x="46903" y="-245"/>
                  <a:pt x="41487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975" y="48762"/>
                </a:lnTo>
                <a:cubicBezTo>
                  <a:pt x="74138" y="46011"/>
                  <a:pt x="75283" y="40405"/>
                  <a:pt x="72531" y="36242"/>
                </a:cubicBezTo>
                <a:cubicBezTo>
                  <a:pt x="72522" y="36229"/>
                  <a:pt x="72514" y="36216"/>
                  <a:pt x="72505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id="{08117840-8C31-BBA7-BB2D-07D35C956AFF}"/>
              </a:ext>
            </a:extLst>
          </p:cNvPr>
          <p:cNvSpPr/>
          <p:nvPr/>
        </p:nvSpPr>
        <p:spPr>
          <a:xfrm>
            <a:off x="11631631" y="3003422"/>
            <a:ext cx="74129" cy="72419"/>
          </a:xfrm>
          <a:custGeom>
            <a:avLst/>
            <a:gdLst>
              <a:gd name="connsiteX0" fmla="*/ 72505 w 74129"/>
              <a:gd name="connsiteY0" fmla="*/ 36072 h 72419"/>
              <a:gd name="connsiteX1" fmla="*/ 49735 w 74129"/>
              <a:gd name="connsiteY1" fmla="*/ 3635 h 72419"/>
              <a:gd name="connsiteX2" fmla="*/ 37537 w 74129"/>
              <a:gd name="connsiteY2" fmla="*/ 1376 h 72419"/>
              <a:gd name="connsiteX3" fmla="*/ 3835 w 74129"/>
              <a:gd name="connsiteY3" fmla="*/ 24055 h 72419"/>
              <a:gd name="connsiteX4" fmla="*/ 1304 w 74129"/>
              <a:gd name="connsiteY4" fmla="*/ 36253 h 72419"/>
              <a:gd name="connsiteX5" fmla="*/ 22177 w 74129"/>
              <a:gd name="connsiteY5" fmla="*/ 68329 h 72419"/>
              <a:gd name="connsiteX6" fmla="*/ 34374 w 74129"/>
              <a:gd name="connsiteY6" fmla="*/ 71040 h 72419"/>
              <a:gd name="connsiteX7" fmla="*/ 69975 w 74129"/>
              <a:gd name="connsiteY7" fmla="*/ 48722 h 72419"/>
              <a:gd name="connsiteX8" fmla="*/ 72601 w 74129"/>
              <a:gd name="connsiteY8" fmla="*/ 36216 h 72419"/>
              <a:gd name="connsiteX9" fmla="*/ 72504 w 74129"/>
              <a:gd name="connsiteY9" fmla="*/ 36072 h 7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29" h="72419">
                <a:moveTo>
                  <a:pt x="72505" y="36072"/>
                </a:moveTo>
                <a:lnTo>
                  <a:pt x="49735" y="3635"/>
                </a:lnTo>
                <a:cubicBezTo>
                  <a:pt x="46910" y="-232"/>
                  <a:pt x="41559" y="-1222"/>
                  <a:pt x="37537" y="1376"/>
                </a:cubicBezTo>
                <a:lnTo>
                  <a:pt x="3835" y="24055"/>
                </a:lnTo>
                <a:cubicBezTo>
                  <a:pt x="-125" y="26797"/>
                  <a:pt x="-1238" y="32163"/>
                  <a:pt x="1304" y="36253"/>
                </a:cubicBezTo>
                <a:lnTo>
                  <a:pt x="22177" y="68329"/>
                </a:lnTo>
                <a:cubicBezTo>
                  <a:pt x="24862" y="72352"/>
                  <a:pt x="30238" y="73547"/>
                  <a:pt x="34374" y="71040"/>
                </a:cubicBezTo>
                <a:lnTo>
                  <a:pt x="69975" y="48722"/>
                </a:lnTo>
                <a:cubicBezTo>
                  <a:pt x="74153" y="45994"/>
                  <a:pt x="75329" y="40395"/>
                  <a:pt x="72601" y="36216"/>
                </a:cubicBezTo>
                <a:cubicBezTo>
                  <a:pt x="72569" y="36168"/>
                  <a:pt x="72537" y="36120"/>
                  <a:pt x="72504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7999F728-FF63-93C0-A9AC-A342303C54E4}"/>
              </a:ext>
            </a:extLst>
          </p:cNvPr>
          <p:cNvSpPr/>
          <p:nvPr/>
        </p:nvSpPr>
        <p:spPr>
          <a:xfrm>
            <a:off x="11568382" y="3047475"/>
            <a:ext cx="74129" cy="72486"/>
          </a:xfrm>
          <a:custGeom>
            <a:avLst/>
            <a:gdLst>
              <a:gd name="connsiteX0" fmla="*/ 72505 w 74129"/>
              <a:gd name="connsiteY0" fmla="*/ 36112 h 72486"/>
              <a:gd name="connsiteX1" fmla="*/ 49735 w 74129"/>
              <a:gd name="connsiteY1" fmla="*/ 3675 h 72486"/>
              <a:gd name="connsiteX2" fmla="*/ 37447 w 74129"/>
              <a:gd name="connsiteY2" fmla="*/ 1416 h 72486"/>
              <a:gd name="connsiteX3" fmla="*/ 3835 w 74129"/>
              <a:gd name="connsiteY3" fmla="*/ 24185 h 72486"/>
              <a:gd name="connsiteX4" fmla="*/ 1304 w 74129"/>
              <a:gd name="connsiteY4" fmla="*/ 36383 h 72486"/>
              <a:gd name="connsiteX5" fmla="*/ 22177 w 74129"/>
              <a:gd name="connsiteY5" fmla="*/ 68460 h 72486"/>
              <a:gd name="connsiteX6" fmla="*/ 34374 w 74129"/>
              <a:gd name="connsiteY6" fmla="*/ 71080 h 72486"/>
              <a:gd name="connsiteX7" fmla="*/ 69975 w 74129"/>
              <a:gd name="connsiteY7" fmla="*/ 48762 h 72486"/>
              <a:gd name="connsiteX8" fmla="*/ 72601 w 74129"/>
              <a:gd name="connsiteY8" fmla="*/ 36257 h 72486"/>
              <a:gd name="connsiteX9" fmla="*/ 72504 w 74129"/>
              <a:gd name="connsiteY9" fmla="*/ 36112 h 7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29" h="72486">
                <a:moveTo>
                  <a:pt x="72505" y="36112"/>
                </a:moveTo>
                <a:lnTo>
                  <a:pt x="49735" y="3675"/>
                </a:lnTo>
                <a:cubicBezTo>
                  <a:pt x="46903" y="-245"/>
                  <a:pt x="41487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90" y="72450"/>
                  <a:pt x="30261" y="73604"/>
                  <a:pt x="34374" y="71080"/>
                </a:cubicBezTo>
                <a:lnTo>
                  <a:pt x="69975" y="48762"/>
                </a:lnTo>
                <a:cubicBezTo>
                  <a:pt x="74153" y="46034"/>
                  <a:pt x="75329" y="40435"/>
                  <a:pt x="72601" y="36257"/>
                </a:cubicBezTo>
                <a:cubicBezTo>
                  <a:pt x="72569" y="36208"/>
                  <a:pt x="72537" y="36160"/>
                  <a:pt x="72504" y="3611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id="{CDC45F85-787F-9149-A55E-03275D826DEF}"/>
              </a:ext>
            </a:extLst>
          </p:cNvPr>
          <p:cNvSpPr/>
          <p:nvPr/>
        </p:nvSpPr>
        <p:spPr>
          <a:xfrm>
            <a:off x="11503788" y="3091970"/>
            <a:ext cx="74414" cy="72962"/>
          </a:xfrm>
          <a:custGeom>
            <a:avLst/>
            <a:gdLst>
              <a:gd name="connsiteX0" fmla="*/ 72585 w 74414"/>
              <a:gd name="connsiteY0" fmla="*/ 36163 h 72962"/>
              <a:gd name="connsiteX1" fmla="*/ 49816 w 74414"/>
              <a:gd name="connsiteY1" fmla="*/ 3635 h 72962"/>
              <a:gd name="connsiteX2" fmla="*/ 37618 w 74414"/>
              <a:gd name="connsiteY2" fmla="*/ 1376 h 72962"/>
              <a:gd name="connsiteX3" fmla="*/ 3915 w 74414"/>
              <a:gd name="connsiteY3" fmla="*/ 24146 h 72962"/>
              <a:gd name="connsiteX4" fmla="*/ 1495 w 74414"/>
              <a:gd name="connsiteY4" fmla="*/ 36692 h 72962"/>
              <a:gd name="connsiteX5" fmla="*/ 1566 w 74414"/>
              <a:gd name="connsiteY5" fmla="*/ 36795 h 72962"/>
              <a:gd name="connsiteX6" fmla="*/ 22438 w 74414"/>
              <a:gd name="connsiteY6" fmla="*/ 68871 h 72962"/>
              <a:gd name="connsiteX7" fmla="*/ 34636 w 74414"/>
              <a:gd name="connsiteY7" fmla="*/ 71582 h 72962"/>
              <a:gd name="connsiteX8" fmla="*/ 70146 w 74414"/>
              <a:gd name="connsiteY8" fmla="*/ 49174 h 72962"/>
              <a:gd name="connsiteX9" fmla="*/ 72960 w 74414"/>
              <a:gd name="connsiteY9" fmla="*/ 36709 h 72962"/>
              <a:gd name="connsiteX10" fmla="*/ 72586 w 74414"/>
              <a:gd name="connsiteY10" fmla="*/ 36163 h 7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414" h="72962">
                <a:moveTo>
                  <a:pt x="72585" y="36163"/>
                </a:moveTo>
                <a:lnTo>
                  <a:pt x="49816" y="3635"/>
                </a:lnTo>
                <a:cubicBezTo>
                  <a:pt x="46991" y="-232"/>
                  <a:pt x="41640" y="-1222"/>
                  <a:pt x="37618" y="1376"/>
                </a:cubicBezTo>
                <a:lnTo>
                  <a:pt x="3915" y="24146"/>
                </a:lnTo>
                <a:cubicBezTo>
                  <a:pt x="-218" y="26942"/>
                  <a:pt x="-1302" y="32560"/>
                  <a:pt x="1495" y="36692"/>
                </a:cubicBezTo>
                <a:cubicBezTo>
                  <a:pt x="1518" y="36727"/>
                  <a:pt x="1542" y="36761"/>
                  <a:pt x="1566" y="36795"/>
                </a:cubicBezTo>
                <a:lnTo>
                  <a:pt x="22438" y="68871"/>
                </a:lnTo>
                <a:cubicBezTo>
                  <a:pt x="25123" y="72894"/>
                  <a:pt x="30499" y="74089"/>
                  <a:pt x="34636" y="71582"/>
                </a:cubicBezTo>
                <a:lnTo>
                  <a:pt x="70146" y="49174"/>
                </a:lnTo>
                <a:cubicBezTo>
                  <a:pt x="74365" y="46509"/>
                  <a:pt x="75624" y="40928"/>
                  <a:pt x="72960" y="36709"/>
                </a:cubicBezTo>
                <a:cubicBezTo>
                  <a:pt x="72842" y="36523"/>
                  <a:pt x="72717" y="36340"/>
                  <a:pt x="72586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A3CD8BEC-BEB4-5711-768B-0BF06631B554}"/>
              </a:ext>
            </a:extLst>
          </p:cNvPr>
          <p:cNvSpPr/>
          <p:nvPr/>
        </p:nvSpPr>
        <p:spPr>
          <a:xfrm>
            <a:off x="11439598" y="3136606"/>
            <a:ext cx="74024" cy="72419"/>
          </a:xfrm>
          <a:custGeom>
            <a:avLst/>
            <a:gdLst>
              <a:gd name="connsiteX0" fmla="*/ 72442 w 74024"/>
              <a:gd name="connsiteY0" fmla="*/ 36072 h 72419"/>
              <a:gd name="connsiteX1" fmla="*/ 49672 w 74024"/>
              <a:gd name="connsiteY1" fmla="*/ 3635 h 72419"/>
              <a:gd name="connsiteX2" fmla="*/ 37474 w 74024"/>
              <a:gd name="connsiteY2" fmla="*/ 1376 h 72419"/>
              <a:gd name="connsiteX3" fmla="*/ 3772 w 74024"/>
              <a:gd name="connsiteY3" fmla="*/ 24055 h 72419"/>
              <a:gd name="connsiteX4" fmla="*/ 1332 w 74024"/>
              <a:gd name="connsiteY4" fmla="*/ 36253 h 72419"/>
              <a:gd name="connsiteX5" fmla="*/ 22114 w 74024"/>
              <a:gd name="connsiteY5" fmla="*/ 68329 h 72419"/>
              <a:gd name="connsiteX6" fmla="*/ 34311 w 74024"/>
              <a:gd name="connsiteY6" fmla="*/ 71040 h 72419"/>
              <a:gd name="connsiteX7" fmla="*/ 69912 w 74024"/>
              <a:gd name="connsiteY7" fmla="*/ 48632 h 72419"/>
              <a:gd name="connsiteX8" fmla="*/ 72468 w 74024"/>
              <a:gd name="connsiteY8" fmla="*/ 36112 h 72419"/>
              <a:gd name="connsiteX9" fmla="*/ 72442 w 74024"/>
              <a:gd name="connsiteY9" fmla="*/ 36073 h 7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19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6" y="-1222"/>
                  <a:pt x="37474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114" y="68329"/>
                </a:lnTo>
                <a:cubicBezTo>
                  <a:pt x="24799" y="72352"/>
                  <a:pt x="30175" y="73547"/>
                  <a:pt x="34311" y="71040"/>
                </a:cubicBezTo>
                <a:lnTo>
                  <a:pt x="69912" y="48632"/>
                </a:lnTo>
                <a:cubicBezTo>
                  <a:pt x="74075" y="45880"/>
                  <a:pt x="75220" y="40275"/>
                  <a:pt x="72468" y="36112"/>
                </a:cubicBezTo>
                <a:cubicBezTo>
                  <a:pt x="72459" y="36099"/>
                  <a:pt x="72451" y="36086"/>
                  <a:pt x="72442" y="3607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C2F7FE39-D221-05D6-290C-FF84A2196273}"/>
              </a:ext>
            </a:extLst>
          </p:cNvPr>
          <p:cNvSpPr/>
          <p:nvPr/>
        </p:nvSpPr>
        <p:spPr>
          <a:xfrm>
            <a:off x="11373340" y="3179255"/>
            <a:ext cx="78155" cy="76079"/>
          </a:xfrm>
          <a:custGeom>
            <a:avLst/>
            <a:gdLst>
              <a:gd name="connsiteX0" fmla="*/ 77167 w 78155"/>
              <a:gd name="connsiteY0" fmla="*/ 42034 h 76079"/>
              <a:gd name="connsiteX1" fmla="*/ 48886 w 78155"/>
              <a:gd name="connsiteY1" fmla="*/ 1736 h 76079"/>
              <a:gd name="connsiteX2" fmla="*/ 43246 w 78155"/>
              <a:gd name="connsiteY2" fmla="*/ 616 h 76079"/>
              <a:gd name="connsiteX3" fmla="*/ 43193 w 78155"/>
              <a:gd name="connsiteY3" fmla="*/ 651 h 76079"/>
              <a:gd name="connsiteX4" fmla="*/ 1811 w 78155"/>
              <a:gd name="connsiteY4" fmla="*/ 28571 h 76079"/>
              <a:gd name="connsiteX5" fmla="*/ 588 w 78155"/>
              <a:gd name="connsiteY5" fmla="*/ 34190 h 76079"/>
              <a:gd name="connsiteX6" fmla="*/ 636 w 78155"/>
              <a:gd name="connsiteY6" fmla="*/ 34264 h 76079"/>
              <a:gd name="connsiteX7" fmla="*/ 26568 w 78155"/>
              <a:gd name="connsiteY7" fmla="*/ 74111 h 76079"/>
              <a:gd name="connsiteX8" fmla="*/ 32261 w 78155"/>
              <a:gd name="connsiteY8" fmla="*/ 75376 h 76079"/>
              <a:gd name="connsiteX9" fmla="*/ 75993 w 78155"/>
              <a:gd name="connsiteY9" fmla="*/ 48269 h 76079"/>
              <a:gd name="connsiteX10" fmla="*/ 77555 w 78155"/>
              <a:gd name="connsiteY10" fmla="*/ 42602 h 76079"/>
              <a:gd name="connsiteX11" fmla="*/ 77167 w 78155"/>
              <a:gd name="connsiteY11" fmla="*/ 42034 h 7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55" h="76079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1"/>
                </a:lnTo>
                <a:cubicBezTo>
                  <a:pt x="27802" y="76016"/>
                  <a:pt x="30336" y="76579"/>
                  <a:pt x="32261" y="75376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23719298-05B9-889A-664B-3914DF9F0791}"/>
              </a:ext>
            </a:extLst>
          </p:cNvPr>
          <p:cNvSpPr/>
          <p:nvPr/>
        </p:nvSpPr>
        <p:spPr>
          <a:xfrm>
            <a:off x="11309007" y="3223794"/>
            <a:ext cx="78111" cy="76147"/>
          </a:xfrm>
          <a:custGeom>
            <a:avLst/>
            <a:gdLst>
              <a:gd name="connsiteX0" fmla="*/ 77168 w 78111"/>
              <a:gd name="connsiteY0" fmla="*/ 42041 h 76147"/>
              <a:gd name="connsiteX1" fmla="*/ 48886 w 78111"/>
              <a:gd name="connsiteY1" fmla="*/ 1742 h 76147"/>
              <a:gd name="connsiteX2" fmla="*/ 43110 w 78111"/>
              <a:gd name="connsiteY2" fmla="*/ 654 h 76147"/>
              <a:gd name="connsiteX3" fmla="*/ 43104 w 78111"/>
              <a:gd name="connsiteY3" fmla="*/ 658 h 76147"/>
              <a:gd name="connsiteX4" fmla="*/ 1811 w 78111"/>
              <a:gd name="connsiteY4" fmla="*/ 28578 h 76147"/>
              <a:gd name="connsiteX5" fmla="*/ 588 w 78111"/>
              <a:gd name="connsiteY5" fmla="*/ 34197 h 76147"/>
              <a:gd name="connsiteX6" fmla="*/ 636 w 78111"/>
              <a:gd name="connsiteY6" fmla="*/ 34270 h 76147"/>
              <a:gd name="connsiteX7" fmla="*/ 26569 w 78111"/>
              <a:gd name="connsiteY7" fmla="*/ 74208 h 76147"/>
              <a:gd name="connsiteX8" fmla="*/ 32187 w 78111"/>
              <a:gd name="connsiteY8" fmla="*/ 75431 h 76147"/>
              <a:gd name="connsiteX9" fmla="*/ 32261 w 78111"/>
              <a:gd name="connsiteY9" fmla="*/ 75382 h 76147"/>
              <a:gd name="connsiteX10" fmla="*/ 75993 w 78111"/>
              <a:gd name="connsiteY10" fmla="*/ 48275 h 76147"/>
              <a:gd name="connsiteX11" fmla="*/ 77446 w 78111"/>
              <a:gd name="connsiteY11" fmla="*/ 42448 h 76147"/>
              <a:gd name="connsiteX12" fmla="*/ 77168 w 78111"/>
              <a:gd name="connsiteY12" fmla="*/ 42041 h 7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11" h="76147">
                <a:moveTo>
                  <a:pt x="77168" y="42041"/>
                </a:moveTo>
                <a:lnTo>
                  <a:pt x="48886" y="1742"/>
                </a:lnTo>
                <a:cubicBezTo>
                  <a:pt x="47592" y="-153"/>
                  <a:pt x="45006" y="-641"/>
                  <a:pt x="43110" y="654"/>
                </a:cubicBezTo>
                <a:cubicBezTo>
                  <a:pt x="43108" y="655"/>
                  <a:pt x="43106" y="657"/>
                  <a:pt x="43104" y="658"/>
                </a:cubicBezTo>
                <a:lnTo>
                  <a:pt x="1811" y="28578"/>
                </a:lnTo>
                <a:cubicBezTo>
                  <a:pt x="-78" y="29792"/>
                  <a:pt x="-626" y="32307"/>
                  <a:pt x="588" y="34197"/>
                </a:cubicBezTo>
                <a:cubicBezTo>
                  <a:pt x="604" y="34221"/>
                  <a:pt x="620" y="34246"/>
                  <a:pt x="636" y="34270"/>
                </a:cubicBezTo>
                <a:lnTo>
                  <a:pt x="26569" y="74208"/>
                </a:lnTo>
                <a:cubicBezTo>
                  <a:pt x="27783" y="76097"/>
                  <a:pt x="30298" y="76645"/>
                  <a:pt x="32187" y="75431"/>
                </a:cubicBezTo>
                <a:cubicBezTo>
                  <a:pt x="32212" y="75415"/>
                  <a:pt x="32237" y="75399"/>
                  <a:pt x="32261" y="75382"/>
                </a:cubicBezTo>
                <a:lnTo>
                  <a:pt x="75993" y="48275"/>
                </a:lnTo>
                <a:cubicBezTo>
                  <a:pt x="78003" y="47067"/>
                  <a:pt x="78654" y="44458"/>
                  <a:pt x="77446" y="42448"/>
                </a:cubicBezTo>
                <a:cubicBezTo>
                  <a:pt x="77361" y="42307"/>
                  <a:pt x="77268" y="42171"/>
                  <a:pt x="77168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DC64428-DABD-37DA-5FB0-1EB0C1A07255}"/>
              </a:ext>
            </a:extLst>
          </p:cNvPr>
          <p:cNvSpPr/>
          <p:nvPr/>
        </p:nvSpPr>
        <p:spPr>
          <a:xfrm>
            <a:off x="11252020" y="3263292"/>
            <a:ext cx="77941" cy="75679"/>
          </a:xfrm>
          <a:custGeom>
            <a:avLst/>
            <a:gdLst>
              <a:gd name="connsiteX0" fmla="*/ 77140 w 77941"/>
              <a:gd name="connsiteY0" fmla="*/ 42029 h 75679"/>
              <a:gd name="connsiteX1" fmla="*/ 48859 w 77941"/>
              <a:gd name="connsiteY1" fmla="*/ 1640 h 75679"/>
              <a:gd name="connsiteX2" fmla="*/ 43166 w 77941"/>
              <a:gd name="connsiteY2" fmla="*/ 646 h 75679"/>
              <a:gd name="connsiteX3" fmla="*/ 1783 w 77941"/>
              <a:gd name="connsiteY3" fmla="*/ 28114 h 75679"/>
              <a:gd name="connsiteX4" fmla="*/ 609 w 77941"/>
              <a:gd name="connsiteY4" fmla="*/ 33897 h 75679"/>
              <a:gd name="connsiteX5" fmla="*/ 26541 w 77941"/>
              <a:gd name="connsiteY5" fmla="*/ 73743 h 75679"/>
              <a:gd name="connsiteX6" fmla="*/ 32234 w 77941"/>
              <a:gd name="connsiteY6" fmla="*/ 75008 h 75679"/>
              <a:gd name="connsiteX7" fmla="*/ 75966 w 77941"/>
              <a:gd name="connsiteY7" fmla="*/ 47902 h 75679"/>
              <a:gd name="connsiteX8" fmla="*/ 77228 w 77941"/>
              <a:gd name="connsiteY8" fmla="*/ 42161 h 75679"/>
              <a:gd name="connsiteX9" fmla="*/ 77140 w 77941"/>
              <a:gd name="connsiteY9" fmla="*/ 42029 h 7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941" h="75679">
                <a:moveTo>
                  <a:pt x="77140" y="42029"/>
                </a:moveTo>
                <a:lnTo>
                  <a:pt x="48859" y="1640"/>
                </a:lnTo>
                <a:cubicBezTo>
                  <a:pt x="47540" y="-172"/>
                  <a:pt x="45022" y="-612"/>
                  <a:pt x="43166" y="646"/>
                </a:cubicBezTo>
                <a:lnTo>
                  <a:pt x="1783" y="28114"/>
                </a:lnTo>
                <a:cubicBezTo>
                  <a:pt x="-102" y="29410"/>
                  <a:pt x="-622" y="31967"/>
                  <a:pt x="609" y="33897"/>
                </a:cubicBezTo>
                <a:lnTo>
                  <a:pt x="26541" y="73743"/>
                </a:lnTo>
                <a:cubicBezTo>
                  <a:pt x="27804" y="75607"/>
                  <a:pt x="30301" y="76162"/>
                  <a:pt x="32234" y="75008"/>
                </a:cubicBezTo>
                <a:lnTo>
                  <a:pt x="75966" y="47902"/>
                </a:lnTo>
                <a:cubicBezTo>
                  <a:pt x="77900" y="46665"/>
                  <a:pt x="78465" y="44095"/>
                  <a:pt x="77228" y="42161"/>
                </a:cubicBezTo>
                <a:cubicBezTo>
                  <a:pt x="77200" y="42116"/>
                  <a:pt x="77171" y="42072"/>
                  <a:pt x="77140" y="4202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9B8BBBB6-8080-DF6B-A966-2E1871ADE819}"/>
              </a:ext>
            </a:extLst>
          </p:cNvPr>
          <p:cNvSpPr/>
          <p:nvPr/>
        </p:nvSpPr>
        <p:spPr>
          <a:xfrm>
            <a:off x="11188195" y="3307837"/>
            <a:ext cx="78379" cy="76041"/>
          </a:xfrm>
          <a:custGeom>
            <a:avLst/>
            <a:gdLst>
              <a:gd name="connsiteX0" fmla="*/ 77174 w 78379"/>
              <a:gd name="connsiteY0" fmla="*/ 41667 h 76041"/>
              <a:gd name="connsiteX1" fmla="*/ 48893 w 78379"/>
              <a:gd name="connsiteY1" fmla="*/ 1640 h 76041"/>
              <a:gd name="connsiteX2" fmla="*/ 43200 w 78379"/>
              <a:gd name="connsiteY2" fmla="*/ 646 h 76041"/>
              <a:gd name="connsiteX3" fmla="*/ 1817 w 78379"/>
              <a:gd name="connsiteY3" fmla="*/ 28475 h 76041"/>
              <a:gd name="connsiteX4" fmla="*/ 625 w 78379"/>
              <a:gd name="connsiteY4" fmla="*/ 34231 h 76041"/>
              <a:gd name="connsiteX5" fmla="*/ 642 w 78379"/>
              <a:gd name="connsiteY5" fmla="*/ 34258 h 76041"/>
              <a:gd name="connsiteX6" fmla="*/ 26575 w 78379"/>
              <a:gd name="connsiteY6" fmla="*/ 74105 h 76041"/>
              <a:gd name="connsiteX7" fmla="*/ 32268 w 78379"/>
              <a:gd name="connsiteY7" fmla="*/ 75370 h 76041"/>
              <a:gd name="connsiteX8" fmla="*/ 75999 w 78379"/>
              <a:gd name="connsiteY8" fmla="*/ 48263 h 76041"/>
              <a:gd name="connsiteX9" fmla="*/ 77894 w 78379"/>
              <a:gd name="connsiteY9" fmla="*/ 42699 h 76041"/>
              <a:gd name="connsiteX10" fmla="*/ 77174 w 78379"/>
              <a:gd name="connsiteY10" fmla="*/ 41667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379" h="76041">
                <a:moveTo>
                  <a:pt x="77174" y="41667"/>
                </a:moveTo>
                <a:lnTo>
                  <a:pt x="48893" y="1640"/>
                </a:lnTo>
                <a:cubicBezTo>
                  <a:pt x="47574" y="-172"/>
                  <a:pt x="45055" y="-612"/>
                  <a:pt x="43200" y="646"/>
                </a:cubicBezTo>
                <a:lnTo>
                  <a:pt x="1817" y="28475"/>
                </a:lnTo>
                <a:cubicBezTo>
                  <a:pt x="-101" y="29735"/>
                  <a:pt x="-635" y="32312"/>
                  <a:pt x="625" y="34231"/>
                </a:cubicBezTo>
                <a:cubicBezTo>
                  <a:pt x="631" y="34240"/>
                  <a:pt x="637" y="34249"/>
                  <a:pt x="642" y="34258"/>
                </a:cubicBezTo>
                <a:lnTo>
                  <a:pt x="26575" y="74105"/>
                </a:lnTo>
                <a:cubicBezTo>
                  <a:pt x="27837" y="75968"/>
                  <a:pt x="30335" y="76523"/>
                  <a:pt x="32268" y="75370"/>
                </a:cubicBezTo>
                <a:lnTo>
                  <a:pt x="75999" y="48263"/>
                </a:lnTo>
                <a:cubicBezTo>
                  <a:pt x="78059" y="47250"/>
                  <a:pt x="78907" y="44758"/>
                  <a:pt x="77894" y="42699"/>
                </a:cubicBezTo>
                <a:cubicBezTo>
                  <a:pt x="77707" y="42321"/>
                  <a:pt x="77465" y="41973"/>
                  <a:pt x="77174" y="41667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ABF07E9C-34EC-B444-F6A7-3C0454C8D955}"/>
              </a:ext>
            </a:extLst>
          </p:cNvPr>
          <p:cNvSpPr/>
          <p:nvPr/>
        </p:nvSpPr>
        <p:spPr>
          <a:xfrm>
            <a:off x="11126398" y="3350209"/>
            <a:ext cx="78155" cy="76113"/>
          </a:xfrm>
          <a:custGeom>
            <a:avLst/>
            <a:gdLst>
              <a:gd name="connsiteX0" fmla="*/ 77167 w 78155"/>
              <a:gd name="connsiteY0" fmla="*/ 42034 h 76113"/>
              <a:gd name="connsiteX1" fmla="*/ 48886 w 78155"/>
              <a:gd name="connsiteY1" fmla="*/ 1736 h 76113"/>
              <a:gd name="connsiteX2" fmla="*/ 43246 w 78155"/>
              <a:gd name="connsiteY2" fmla="*/ 616 h 76113"/>
              <a:gd name="connsiteX3" fmla="*/ 43193 w 78155"/>
              <a:gd name="connsiteY3" fmla="*/ 651 h 76113"/>
              <a:gd name="connsiteX4" fmla="*/ 1811 w 78155"/>
              <a:gd name="connsiteY4" fmla="*/ 28571 h 76113"/>
              <a:gd name="connsiteX5" fmla="*/ 588 w 78155"/>
              <a:gd name="connsiteY5" fmla="*/ 34190 h 76113"/>
              <a:gd name="connsiteX6" fmla="*/ 636 w 78155"/>
              <a:gd name="connsiteY6" fmla="*/ 34264 h 76113"/>
              <a:gd name="connsiteX7" fmla="*/ 26568 w 78155"/>
              <a:gd name="connsiteY7" fmla="*/ 74110 h 76113"/>
              <a:gd name="connsiteX8" fmla="*/ 32163 w 78155"/>
              <a:gd name="connsiteY8" fmla="*/ 75437 h 76113"/>
              <a:gd name="connsiteX9" fmla="*/ 32261 w 78155"/>
              <a:gd name="connsiteY9" fmla="*/ 75375 h 76113"/>
              <a:gd name="connsiteX10" fmla="*/ 75993 w 78155"/>
              <a:gd name="connsiteY10" fmla="*/ 48269 h 76113"/>
              <a:gd name="connsiteX11" fmla="*/ 77555 w 78155"/>
              <a:gd name="connsiteY11" fmla="*/ 42602 h 76113"/>
              <a:gd name="connsiteX12" fmla="*/ 77167 w 78155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55" h="76113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2EE10C4D-53A2-B62D-48AC-6D1C2CBB6BC7}"/>
              </a:ext>
            </a:extLst>
          </p:cNvPr>
          <p:cNvSpPr/>
          <p:nvPr/>
        </p:nvSpPr>
        <p:spPr>
          <a:xfrm>
            <a:off x="11064622" y="3393043"/>
            <a:ext cx="78128" cy="76041"/>
          </a:xfrm>
          <a:custGeom>
            <a:avLst/>
            <a:gdLst>
              <a:gd name="connsiteX0" fmla="*/ 77140 w 78128"/>
              <a:gd name="connsiteY0" fmla="*/ 42029 h 76041"/>
              <a:gd name="connsiteX1" fmla="*/ 48859 w 78128"/>
              <a:gd name="connsiteY1" fmla="*/ 1640 h 76041"/>
              <a:gd name="connsiteX2" fmla="*/ 43166 w 78128"/>
              <a:gd name="connsiteY2" fmla="*/ 646 h 76041"/>
              <a:gd name="connsiteX3" fmla="*/ 1783 w 78128"/>
              <a:gd name="connsiteY3" fmla="*/ 28475 h 76041"/>
              <a:gd name="connsiteX4" fmla="*/ 609 w 78128"/>
              <a:gd name="connsiteY4" fmla="*/ 34258 h 76041"/>
              <a:gd name="connsiteX5" fmla="*/ 26541 w 78128"/>
              <a:gd name="connsiteY5" fmla="*/ 74105 h 76041"/>
              <a:gd name="connsiteX6" fmla="*/ 32233 w 78128"/>
              <a:gd name="connsiteY6" fmla="*/ 75370 h 76041"/>
              <a:gd name="connsiteX7" fmla="*/ 75966 w 78128"/>
              <a:gd name="connsiteY7" fmla="*/ 48263 h 76041"/>
              <a:gd name="connsiteX8" fmla="*/ 77528 w 78128"/>
              <a:gd name="connsiteY8" fmla="*/ 42597 h 76041"/>
              <a:gd name="connsiteX9" fmla="*/ 77140 w 78128"/>
              <a:gd name="connsiteY9" fmla="*/ 42029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28" h="76041">
                <a:moveTo>
                  <a:pt x="77140" y="42029"/>
                </a:moveTo>
                <a:lnTo>
                  <a:pt x="48859" y="1640"/>
                </a:lnTo>
                <a:cubicBezTo>
                  <a:pt x="47540" y="-172"/>
                  <a:pt x="45022" y="-612"/>
                  <a:pt x="43166" y="646"/>
                </a:cubicBezTo>
                <a:lnTo>
                  <a:pt x="1783" y="28475"/>
                </a:lnTo>
                <a:cubicBezTo>
                  <a:pt x="-102" y="29771"/>
                  <a:pt x="-622" y="32329"/>
                  <a:pt x="609" y="34258"/>
                </a:cubicBezTo>
                <a:lnTo>
                  <a:pt x="26541" y="74105"/>
                </a:lnTo>
                <a:cubicBezTo>
                  <a:pt x="27803" y="75969"/>
                  <a:pt x="30300" y="76524"/>
                  <a:pt x="32233" y="75370"/>
                </a:cubicBezTo>
                <a:lnTo>
                  <a:pt x="75966" y="48263"/>
                </a:lnTo>
                <a:cubicBezTo>
                  <a:pt x="77962" y="47130"/>
                  <a:pt x="78661" y="44593"/>
                  <a:pt x="77528" y="42597"/>
                </a:cubicBezTo>
                <a:cubicBezTo>
                  <a:pt x="77414" y="42397"/>
                  <a:pt x="77285" y="42207"/>
                  <a:pt x="77140" y="4202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F8A61438-9DFC-E8E9-60F0-EFAD80B5492A}"/>
              </a:ext>
            </a:extLst>
          </p:cNvPr>
          <p:cNvSpPr/>
          <p:nvPr/>
        </p:nvSpPr>
        <p:spPr>
          <a:xfrm>
            <a:off x="11002791" y="3435775"/>
            <a:ext cx="78155" cy="76113"/>
          </a:xfrm>
          <a:custGeom>
            <a:avLst/>
            <a:gdLst>
              <a:gd name="connsiteX0" fmla="*/ 77167 w 78155"/>
              <a:gd name="connsiteY0" fmla="*/ 42034 h 76113"/>
              <a:gd name="connsiteX1" fmla="*/ 48886 w 78155"/>
              <a:gd name="connsiteY1" fmla="*/ 1736 h 76113"/>
              <a:gd name="connsiteX2" fmla="*/ 43246 w 78155"/>
              <a:gd name="connsiteY2" fmla="*/ 616 h 76113"/>
              <a:gd name="connsiteX3" fmla="*/ 43193 w 78155"/>
              <a:gd name="connsiteY3" fmla="*/ 651 h 76113"/>
              <a:gd name="connsiteX4" fmla="*/ 1811 w 78155"/>
              <a:gd name="connsiteY4" fmla="*/ 28571 h 76113"/>
              <a:gd name="connsiteX5" fmla="*/ 588 w 78155"/>
              <a:gd name="connsiteY5" fmla="*/ 34190 h 76113"/>
              <a:gd name="connsiteX6" fmla="*/ 636 w 78155"/>
              <a:gd name="connsiteY6" fmla="*/ 34264 h 76113"/>
              <a:gd name="connsiteX7" fmla="*/ 26568 w 78155"/>
              <a:gd name="connsiteY7" fmla="*/ 74110 h 76113"/>
              <a:gd name="connsiteX8" fmla="*/ 32163 w 78155"/>
              <a:gd name="connsiteY8" fmla="*/ 75437 h 76113"/>
              <a:gd name="connsiteX9" fmla="*/ 32261 w 78155"/>
              <a:gd name="connsiteY9" fmla="*/ 75375 h 76113"/>
              <a:gd name="connsiteX10" fmla="*/ 75993 w 78155"/>
              <a:gd name="connsiteY10" fmla="*/ 48269 h 76113"/>
              <a:gd name="connsiteX11" fmla="*/ 77555 w 78155"/>
              <a:gd name="connsiteY11" fmla="*/ 42602 h 76113"/>
              <a:gd name="connsiteX12" fmla="*/ 77167 w 78155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55" h="76113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id="{EE1DC655-FE05-A6D3-554A-2086FAC3CD2A}"/>
              </a:ext>
            </a:extLst>
          </p:cNvPr>
          <p:cNvSpPr/>
          <p:nvPr/>
        </p:nvSpPr>
        <p:spPr>
          <a:xfrm>
            <a:off x="11651844" y="2902856"/>
            <a:ext cx="74024" cy="72510"/>
          </a:xfrm>
          <a:custGeom>
            <a:avLst/>
            <a:gdLst>
              <a:gd name="connsiteX0" fmla="*/ 72442 w 74024"/>
              <a:gd name="connsiteY0" fmla="*/ 36163 h 72510"/>
              <a:gd name="connsiteX1" fmla="*/ 49672 w 74024"/>
              <a:gd name="connsiteY1" fmla="*/ 3635 h 72510"/>
              <a:gd name="connsiteX2" fmla="*/ 37475 w 74024"/>
              <a:gd name="connsiteY2" fmla="*/ 1376 h 72510"/>
              <a:gd name="connsiteX3" fmla="*/ 3772 w 74024"/>
              <a:gd name="connsiteY3" fmla="*/ 24146 h 72510"/>
              <a:gd name="connsiteX4" fmla="*/ 1332 w 74024"/>
              <a:gd name="connsiteY4" fmla="*/ 36344 h 72510"/>
              <a:gd name="connsiteX5" fmla="*/ 22114 w 74024"/>
              <a:gd name="connsiteY5" fmla="*/ 68420 h 72510"/>
              <a:gd name="connsiteX6" fmla="*/ 34311 w 74024"/>
              <a:gd name="connsiteY6" fmla="*/ 71130 h 72510"/>
              <a:gd name="connsiteX7" fmla="*/ 69912 w 74024"/>
              <a:gd name="connsiteY7" fmla="*/ 48722 h 72510"/>
              <a:gd name="connsiteX8" fmla="*/ 72468 w 74024"/>
              <a:gd name="connsiteY8" fmla="*/ 36202 h 72510"/>
              <a:gd name="connsiteX9" fmla="*/ 72442 w 74024"/>
              <a:gd name="connsiteY9" fmla="*/ 36163 h 7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510">
                <a:moveTo>
                  <a:pt x="72442" y="3616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146"/>
                </a:lnTo>
                <a:cubicBezTo>
                  <a:pt x="-157" y="26915"/>
                  <a:pt x="-1229" y="32276"/>
                  <a:pt x="1332" y="36344"/>
                </a:cubicBezTo>
                <a:lnTo>
                  <a:pt x="22114" y="68420"/>
                </a:lnTo>
                <a:cubicBezTo>
                  <a:pt x="24799" y="72442"/>
                  <a:pt x="30175" y="73637"/>
                  <a:pt x="34311" y="71130"/>
                </a:cubicBezTo>
                <a:lnTo>
                  <a:pt x="69912" y="48722"/>
                </a:lnTo>
                <a:cubicBezTo>
                  <a:pt x="74075" y="45971"/>
                  <a:pt x="75220" y="40366"/>
                  <a:pt x="72468" y="36202"/>
                </a:cubicBezTo>
                <a:cubicBezTo>
                  <a:pt x="72459" y="36189"/>
                  <a:pt x="72451" y="36176"/>
                  <a:pt x="72442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id="{3919C4F9-6E6F-CD95-653B-408C27A16894}"/>
              </a:ext>
            </a:extLst>
          </p:cNvPr>
          <p:cNvSpPr/>
          <p:nvPr/>
        </p:nvSpPr>
        <p:spPr>
          <a:xfrm>
            <a:off x="11562844" y="2774099"/>
            <a:ext cx="74066" cy="72381"/>
          </a:xfrm>
          <a:custGeom>
            <a:avLst/>
            <a:gdLst>
              <a:gd name="connsiteX0" fmla="*/ 72442 w 74066"/>
              <a:gd name="connsiteY0" fmla="*/ 36072 h 72381"/>
              <a:gd name="connsiteX1" fmla="*/ 49672 w 74066"/>
              <a:gd name="connsiteY1" fmla="*/ 3635 h 72381"/>
              <a:gd name="connsiteX2" fmla="*/ 37474 w 74066"/>
              <a:gd name="connsiteY2" fmla="*/ 1376 h 72381"/>
              <a:gd name="connsiteX3" fmla="*/ 3772 w 74066"/>
              <a:gd name="connsiteY3" fmla="*/ 24055 h 72381"/>
              <a:gd name="connsiteX4" fmla="*/ 1332 w 74066"/>
              <a:gd name="connsiteY4" fmla="*/ 36253 h 72381"/>
              <a:gd name="connsiteX5" fmla="*/ 22204 w 74066"/>
              <a:gd name="connsiteY5" fmla="*/ 68329 h 72381"/>
              <a:gd name="connsiteX6" fmla="*/ 34312 w 74066"/>
              <a:gd name="connsiteY6" fmla="*/ 71040 h 72381"/>
              <a:gd name="connsiteX7" fmla="*/ 69911 w 74066"/>
              <a:gd name="connsiteY7" fmla="*/ 48722 h 72381"/>
              <a:gd name="connsiteX8" fmla="*/ 72538 w 74066"/>
              <a:gd name="connsiteY8" fmla="*/ 36217 h 72381"/>
              <a:gd name="connsiteX9" fmla="*/ 72441 w 74066"/>
              <a:gd name="connsiteY9" fmla="*/ 36072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66" h="72381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6" y="-1222"/>
                  <a:pt x="37474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4" y="68329"/>
                </a:lnTo>
                <a:cubicBezTo>
                  <a:pt x="24884" y="72299"/>
                  <a:pt x="30195" y="73488"/>
                  <a:pt x="34312" y="71040"/>
                </a:cubicBezTo>
                <a:lnTo>
                  <a:pt x="69911" y="48722"/>
                </a:lnTo>
                <a:cubicBezTo>
                  <a:pt x="74090" y="45994"/>
                  <a:pt x="75266" y="40395"/>
                  <a:pt x="72538" y="36217"/>
                </a:cubicBezTo>
                <a:cubicBezTo>
                  <a:pt x="72506" y="36168"/>
                  <a:pt x="72474" y="36120"/>
                  <a:pt x="72441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9" name="任意多边形: 形状 158">
            <a:extLst>
              <a:ext uri="{FF2B5EF4-FFF2-40B4-BE49-F238E27FC236}">
                <a16:creationId xmlns:a16="http://schemas.microsoft.com/office/drawing/2014/main" id="{BD01CFF9-81E1-A6B6-4C2E-D79DC2859F24}"/>
              </a:ext>
            </a:extLst>
          </p:cNvPr>
          <p:cNvSpPr/>
          <p:nvPr/>
        </p:nvSpPr>
        <p:spPr>
          <a:xfrm>
            <a:off x="11591215" y="2944419"/>
            <a:ext cx="73983" cy="72381"/>
          </a:xfrm>
          <a:custGeom>
            <a:avLst/>
            <a:gdLst>
              <a:gd name="connsiteX0" fmla="*/ 72442 w 73983"/>
              <a:gd name="connsiteY0" fmla="*/ 36253 h 72381"/>
              <a:gd name="connsiteX1" fmla="*/ 49672 w 73983"/>
              <a:gd name="connsiteY1" fmla="*/ 3635 h 72381"/>
              <a:gd name="connsiteX2" fmla="*/ 37475 w 73983"/>
              <a:gd name="connsiteY2" fmla="*/ 1376 h 72381"/>
              <a:gd name="connsiteX3" fmla="*/ 3772 w 73983"/>
              <a:gd name="connsiteY3" fmla="*/ 24055 h 72381"/>
              <a:gd name="connsiteX4" fmla="*/ 1332 w 73983"/>
              <a:gd name="connsiteY4" fmla="*/ 36253 h 72381"/>
              <a:gd name="connsiteX5" fmla="*/ 22205 w 73983"/>
              <a:gd name="connsiteY5" fmla="*/ 68329 h 72381"/>
              <a:gd name="connsiteX6" fmla="*/ 34312 w 73983"/>
              <a:gd name="connsiteY6" fmla="*/ 71040 h 72381"/>
              <a:gd name="connsiteX7" fmla="*/ 69912 w 73983"/>
              <a:gd name="connsiteY7" fmla="*/ 48722 h 72381"/>
              <a:gd name="connsiteX8" fmla="*/ 72442 w 73983"/>
              <a:gd name="connsiteY8" fmla="*/ 36253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83" h="72381">
                <a:moveTo>
                  <a:pt x="72442" y="3625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5" y="68329"/>
                </a:lnTo>
                <a:cubicBezTo>
                  <a:pt x="24884" y="72299"/>
                  <a:pt x="30196" y="73488"/>
                  <a:pt x="34312" y="71040"/>
                </a:cubicBezTo>
                <a:lnTo>
                  <a:pt x="69912" y="48722"/>
                </a:lnTo>
                <a:cubicBezTo>
                  <a:pt x="74035" y="45965"/>
                  <a:pt x="75164" y="40399"/>
                  <a:pt x="72442" y="3625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ACA46A84-1AE0-0A94-0BFE-45EBF2EC3823}"/>
              </a:ext>
            </a:extLst>
          </p:cNvPr>
          <p:cNvSpPr/>
          <p:nvPr/>
        </p:nvSpPr>
        <p:spPr>
          <a:xfrm>
            <a:off x="11527926" y="2988603"/>
            <a:ext cx="73860" cy="72446"/>
          </a:xfrm>
          <a:custGeom>
            <a:avLst/>
            <a:gdLst>
              <a:gd name="connsiteX0" fmla="*/ 72120 w 73860"/>
              <a:gd name="connsiteY0" fmla="*/ 36072 h 72446"/>
              <a:gd name="connsiteX1" fmla="*/ 49712 w 73860"/>
              <a:gd name="connsiteY1" fmla="*/ 3635 h 72446"/>
              <a:gd name="connsiteX2" fmla="*/ 37514 w 73860"/>
              <a:gd name="connsiteY2" fmla="*/ 1376 h 72446"/>
              <a:gd name="connsiteX3" fmla="*/ 3811 w 73860"/>
              <a:gd name="connsiteY3" fmla="*/ 24055 h 72446"/>
              <a:gd name="connsiteX4" fmla="*/ 1372 w 73860"/>
              <a:gd name="connsiteY4" fmla="*/ 36343 h 72446"/>
              <a:gd name="connsiteX5" fmla="*/ 22154 w 73860"/>
              <a:gd name="connsiteY5" fmla="*/ 68420 h 72446"/>
              <a:gd name="connsiteX6" fmla="*/ 34352 w 73860"/>
              <a:gd name="connsiteY6" fmla="*/ 71040 h 72446"/>
              <a:gd name="connsiteX7" fmla="*/ 69952 w 73860"/>
              <a:gd name="connsiteY7" fmla="*/ 48722 h 72446"/>
              <a:gd name="connsiteX8" fmla="*/ 72166 w 73860"/>
              <a:gd name="connsiteY8" fmla="*/ 36137 h 72446"/>
              <a:gd name="connsiteX9" fmla="*/ 72120 w 73860"/>
              <a:gd name="connsiteY9" fmla="*/ 36072 h 7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860" h="72446">
                <a:moveTo>
                  <a:pt x="72120" y="36072"/>
                </a:moveTo>
                <a:lnTo>
                  <a:pt x="49712" y="3635"/>
                </a:lnTo>
                <a:cubicBezTo>
                  <a:pt x="46887" y="-232"/>
                  <a:pt x="41536" y="-1222"/>
                  <a:pt x="37514" y="1376"/>
                </a:cubicBezTo>
                <a:lnTo>
                  <a:pt x="3811" y="24055"/>
                </a:lnTo>
                <a:cubicBezTo>
                  <a:pt x="-170" y="26831"/>
                  <a:pt x="-1248" y="32257"/>
                  <a:pt x="1372" y="36343"/>
                </a:cubicBezTo>
                <a:lnTo>
                  <a:pt x="22154" y="68420"/>
                </a:lnTo>
                <a:cubicBezTo>
                  <a:pt x="24868" y="72410"/>
                  <a:pt x="30239" y="73564"/>
                  <a:pt x="34352" y="71040"/>
                </a:cubicBezTo>
                <a:lnTo>
                  <a:pt x="69952" y="48722"/>
                </a:lnTo>
                <a:cubicBezTo>
                  <a:pt x="74038" y="45858"/>
                  <a:pt x="75030" y="40224"/>
                  <a:pt x="72166" y="36137"/>
                </a:cubicBezTo>
                <a:cubicBezTo>
                  <a:pt x="72151" y="36115"/>
                  <a:pt x="72136" y="36094"/>
                  <a:pt x="72120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1" name="任意多边形: 形状 160">
            <a:extLst>
              <a:ext uri="{FF2B5EF4-FFF2-40B4-BE49-F238E27FC236}">
                <a16:creationId xmlns:a16="http://schemas.microsoft.com/office/drawing/2014/main" id="{D6E33EB5-739F-C19F-2A51-6682FBA58957}"/>
              </a:ext>
            </a:extLst>
          </p:cNvPr>
          <p:cNvSpPr/>
          <p:nvPr/>
        </p:nvSpPr>
        <p:spPr>
          <a:xfrm>
            <a:off x="11463208" y="3033109"/>
            <a:ext cx="74087" cy="72550"/>
          </a:xfrm>
          <a:custGeom>
            <a:avLst/>
            <a:gdLst>
              <a:gd name="connsiteX0" fmla="*/ 72505 w 74087"/>
              <a:gd name="connsiteY0" fmla="*/ 36203 h 72550"/>
              <a:gd name="connsiteX1" fmla="*/ 49736 w 74087"/>
              <a:gd name="connsiteY1" fmla="*/ 3675 h 72550"/>
              <a:gd name="connsiteX2" fmla="*/ 37447 w 74087"/>
              <a:gd name="connsiteY2" fmla="*/ 1416 h 72550"/>
              <a:gd name="connsiteX3" fmla="*/ 3835 w 74087"/>
              <a:gd name="connsiteY3" fmla="*/ 24185 h 72550"/>
              <a:gd name="connsiteX4" fmla="*/ 1304 w 74087"/>
              <a:gd name="connsiteY4" fmla="*/ 36383 h 72550"/>
              <a:gd name="connsiteX5" fmla="*/ 22177 w 74087"/>
              <a:gd name="connsiteY5" fmla="*/ 68460 h 72550"/>
              <a:gd name="connsiteX6" fmla="*/ 34374 w 74087"/>
              <a:gd name="connsiteY6" fmla="*/ 71170 h 72550"/>
              <a:gd name="connsiteX7" fmla="*/ 69975 w 74087"/>
              <a:gd name="connsiteY7" fmla="*/ 48762 h 72550"/>
              <a:gd name="connsiteX8" fmla="*/ 72531 w 74087"/>
              <a:gd name="connsiteY8" fmla="*/ 36242 h 72550"/>
              <a:gd name="connsiteX9" fmla="*/ 72505 w 74087"/>
              <a:gd name="connsiteY9" fmla="*/ 3620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50">
                <a:moveTo>
                  <a:pt x="72505" y="36203"/>
                </a:moveTo>
                <a:lnTo>
                  <a:pt x="49736" y="3675"/>
                </a:lnTo>
                <a:cubicBezTo>
                  <a:pt x="46904" y="-245"/>
                  <a:pt x="41488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975" y="48762"/>
                </a:lnTo>
                <a:cubicBezTo>
                  <a:pt x="74138" y="46011"/>
                  <a:pt x="75283" y="40405"/>
                  <a:pt x="72531" y="36242"/>
                </a:cubicBezTo>
                <a:cubicBezTo>
                  <a:pt x="72522" y="36229"/>
                  <a:pt x="72514" y="36216"/>
                  <a:pt x="72505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2" name="任意多边形: 形状 161">
            <a:extLst>
              <a:ext uri="{FF2B5EF4-FFF2-40B4-BE49-F238E27FC236}">
                <a16:creationId xmlns:a16="http://schemas.microsoft.com/office/drawing/2014/main" id="{A099522E-3143-3BE2-83F8-1A1C2175DE5B}"/>
              </a:ext>
            </a:extLst>
          </p:cNvPr>
          <p:cNvSpPr/>
          <p:nvPr/>
        </p:nvSpPr>
        <p:spPr>
          <a:xfrm>
            <a:off x="11503660" y="2817921"/>
            <a:ext cx="73983" cy="72381"/>
          </a:xfrm>
          <a:custGeom>
            <a:avLst/>
            <a:gdLst>
              <a:gd name="connsiteX0" fmla="*/ 72442 w 73983"/>
              <a:gd name="connsiteY0" fmla="*/ 36253 h 72381"/>
              <a:gd name="connsiteX1" fmla="*/ 49672 w 73983"/>
              <a:gd name="connsiteY1" fmla="*/ 3635 h 72381"/>
              <a:gd name="connsiteX2" fmla="*/ 37475 w 73983"/>
              <a:gd name="connsiteY2" fmla="*/ 1376 h 72381"/>
              <a:gd name="connsiteX3" fmla="*/ 3772 w 73983"/>
              <a:gd name="connsiteY3" fmla="*/ 24055 h 72381"/>
              <a:gd name="connsiteX4" fmla="*/ 1332 w 73983"/>
              <a:gd name="connsiteY4" fmla="*/ 36253 h 72381"/>
              <a:gd name="connsiteX5" fmla="*/ 22205 w 73983"/>
              <a:gd name="connsiteY5" fmla="*/ 68329 h 72381"/>
              <a:gd name="connsiteX6" fmla="*/ 34312 w 73983"/>
              <a:gd name="connsiteY6" fmla="*/ 71040 h 72381"/>
              <a:gd name="connsiteX7" fmla="*/ 69912 w 73983"/>
              <a:gd name="connsiteY7" fmla="*/ 48722 h 72381"/>
              <a:gd name="connsiteX8" fmla="*/ 72442 w 73983"/>
              <a:gd name="connsiteY8" fmla="*/ 36253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83" h="72381">
                <a:moveTo>
                  <a:pt x="72442" y="3625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5" y="68329"/>
                </a:lnTo>
                <a:cubicBezTo>
                  <a:pt x="24884" y="72299"/>
                  <a:pt x="30196" y="73488"/>
                  <a:pt x="34312" y="71040"/>
                </a:cubicBezTo>
                <a:lnTo>
                  <a:pt x="69912" y="48722"/>
                </a:lnTo>
                <a:cubicBezTo>
                  <a:pt x="74035" y="45965"/>
                  <a:pt x="75164" y="40399"/>
                  <a:pt x="72442" y="3625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id="{2D0E8951-FEEA-20BF-C26A-D220C45DF302}"/>
              </a:ext>
            </a:extLst>
          </p:cNvPr>
          <p:cNvSpPr/>
          <p:nvPr/>
        </p:nvSpPr>
        <p:spPr>
          <a:xfrm>
            <a:off x="11439987" y="2862105"/>
            <a:ext cx="74087" cy="72510"/>
          </a:xfrm>
          <a:custGeom>
            <a:avLst/>
            <a:gdLst>
              <a:gd name="connsiteX0" fmla="*/ 72505 w 74087"/>
              <a:gd name="connsiteY0" fmla="*/ 36162 h 72510"/>
              <a:gd name="connsiteX1" fmla="*/ 49736 w 74087"/>
              <a:gd name="connsiteY1" fmla="*/ 3635 h 72510"/>
              <a:gd name="connsiteX2" fmla="*/ 37538 w 74087"/>
              <a:gd name="connsiteY2" fmla="*/ 1376 h 72510"/>
              <a:gd name="connsiteX3" fmla="*/ 3835 w 74087"/>
              <a:gd name="connsiteY3" fmla="*/ 24145 h 72510"/>
              <a:gd name="connsiteX4" fmla="*/ 1304 w 74087"/>
              <a:gd name="connsiteY4" fmla="*/ 36343 h 72510"/>
              <a:gd name="connsiteX5" fmla="*/ 22177 w 74087"/>
              <a:gd name="connsiteY5" fmla="*/ 68420 h 72510"/>
              <a:gd name="connsiteX6" fmla="*/ 34374 w 74087"/>
              <a:gd name="connsiteY6" fmla="*/ 71130 h 72510"/>
              <a:gd name="connsiteX7" fmla="*/ 69975 w 74087"/>
              <a:gd name="connsiteY7" fmla="*/ 48722 h 72510"/>
              <a:gd name="connsiteX8" fmla="*/ 72531 w 74087"/>
              <a:gd name="connsiteY8" fmla="*/ 36202 h 72510"/>
              <a:gd name="connsiteX9" fmla="*/ 72505 w 74087"/>
              <a:gd name="connsiteY9" fmla="*/ 36163 h 7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10">
                <a:moveTo>
                  <a:pt x="72505" y="36162"/>
                </a:moveTo>
                <a:lnTo>
                  <a:pt x="49736" y="3635"/>
                </a:lnTo>
                <a:cubicBezTo>
                  <a:pt x="46910" y="-232"/>
                  <a:pt x="41560" y="-1222"/>
                  <a:pt x="37538" y="1376"/>
                </a:cubicBezTo>
                <a:lnTo>
                  <a:pt x="3835" y="24145"/>
                </a:lnTo>
                <a:cubicBezTo>
                  <a:pt x="-125" y="26887"/>
                  <a:pt x="-1238" y="32253"/>
                  <a:pt x="1304" y="36343"/>
                </a:cubicBezTo>
                <a:lnTo>
                  <a:pt x="22177" y="68420"/>
                </a:lnTo>
                <a:cubicBezTo>
                  <a:pt x="24862" y="72442"/>
                  <a:pt x="30238" y="73637"/>
                  <a:pt x="34374" y="71130"/>
                </a:cubicBezTo>
                <a:lnTo>
                  <a:pt x="69975" y="48722"/>
                </a:lnTo>
                <a:cubicBezTo>
                  <a:pt x="74138" y="45971"/>
                  <a:pt x="75283" y="40365"/>
                  <a:pt x="72531" y="36202"/>
                </a:cubicBezTo>
                <a:cubicBezTo>
                  <a:pt x="72522" y="36189"/>
                  <a:pt x="72514" y="36176"/>
                  <a:pt x="72505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id="{958EC1E0-CE87-5294-AF16-9D0A8DF7BD75}"/>
              </a:ext>
            </a:extLst>
          </p:cNvPr>
          <p:cNvSpPr/>
          <p:nvPr/>
        </p:nvSpPr>
        <p:spPr>
          <a:xfrm>
            <a:off x="11375654" y="2906701"/>
            <a:ext cx="74102" cy="72550"/>
          </a:xfrm>
          <a:custGeom>
            <a:avLst/>
            <a:gdLst>
              <a:gd name="connsiteX0" fmla="*/ 72505 w 74102"/>
              <a:gd name="connsiteY0" fmla="*/ 36113 h 72550"/>
              <a:gd name="connsiteX1" fmla="*/ 49736 w 74102"/>
              <a:gd name="connsiteY1" fmla="*/ 3675 h 72550"/>
              <a:gd name="connsiteX2" fmla="*/ 37447 w 74102"/>
              <a:gd name="connsiteY2" fmla="*/ 1416 h 72550"/>
              <a:gd name="connsiteX3" fmla="*/ 3835 w 74102"/>
              <a:gd name="connsiteY3" fmla="*/ 24095 h 72550"/>
              <a:gd name="connsiteX4" fmla="*/ 1304 w 74102"/>
              <a:gd name="connsiteY4" fmla="*/ 36293 h 72550"/>
              <a:gd name="connsiteX5" fmla="*/ 22177 w 74102"/>
              <a:gd name="connsiteY5" fmla="*/ 68460 h 72550"/>
              <a:gd name="connsiteX6" fmla="*/ 34374 w 74102"/>
              <a:gd name="connsiteY6" fmla="*/ 71170 h 72550"/>
              <a:gd name="connsiteX7" fmla="*/ 69885 w 74102"/>
              <a:gd name="connsiteY7" fmla="*/ 48762 h 72550"/>
              <a:gd name="connsiteX8" fmla="*/ 72615 w 74102"/>
              <a:gd name="connsiteY8" fmla="*/ 36279 h 72550"/>
              <a:gd name="connsiteX9" fmla="*/ 72505 w 74102"/>
              <a:gd name="connsiteY9" fmla="*/ 3611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02" h="72550">
                <a:moveTo>
                  <a:pt x="72505" y="36113"/>
                </a:moveTo>
                <a:lnTo>
                  <a:pt x="49736" y="3675"/>
                </a:lnTo>
                <a:cubicBezTo>
                  <a:pt x="46904" y="-245"/>
                  <a:pt x="41488" y="-1241"/>
                  <a:pt x="37447" y="1416"/>
                </a:cubicBezTo>
                <a:lnTo>
                  <a:pt x="3835" y="24095"/>
                </a:lnTo>
                <a:cubicBezTo>
                  <a:pt x="-125" y="26837"/>
                  <a:pt x="-1238" y="32203"/>
                  <a:pt x="1304" y="3629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885" y="48762"/>
                </a:lnTo>
                <a:cubicBezTo>
                  <a:pt x="74085" y="46069"/>
                  <a:pt x="75308" y="40480"/>
                  <a:pt x="72615" y="36279"/>
                </a:cubicBezTo>
                <a:cubicBezTo>
                  <a:pt x="72579" y="36223"/>
                  <a:pt x="72542" y="36168"/>
                  <a:pt x="72505" y="3611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5" name="任意多边形: 形状 164">
            <a:extLst>
              <a:ext uri="{FF2B5EF4-FFF2-40B4-BE49-F238E27FC236}">
                <a16:creationId xmlns:a16="http://schemas.microsoft.com/office/drawing/2014/main" id="{D92FBCA2-5242-9EFD-3E45-CD28EB8306F6}"/>
              </a:ext>
            </a:extLst>
          </p:cNvPr>
          <p:cNvSpPr/>
          <p:nvPr/>
        </p:nvSpPr>
        <p:spPr>
          <a:xfrm>
            <a:off x="11398848" y="3077784"/>
            <a:ext cx="73942" cy="72200"/>
          </a:xfrm>
          <a:custGeom>
            <a:avLst/>
            <a:gdLst>
              <a:gd name="connsiteX0" fmla="*/ 72442 w 73942"/>
              <a:gd name="connsiteY0" fmla="*/ 36072 h 72200"/>
              <a:gd name="connsiteX1" fmla="*/ 49672 w 73942"/>
              <a:gd name="connsiteY1" fmla="*/ 3635 h 72200"/>
              <a:gd name="connsiteX2" fmla="*/ 37475 w 73942"/>
              <a:gd name="connsiteY2" fmla="*/ 1376 h 72200"/>
              <a:gd name="connsiteX3" fmla="*/ 3772 w 73942"/>
              <a:gd name="connsiteY3" fmla="*/ 23874 h 72200"/>
              <a:gd name="connsiteX4" fmla="*/ 1332 w 73942"/>
              <a:gd name="connsiteY4" fmla="*/ 36072 h 72200"/>
              <a:gd name="connsiteX5" fmla="*/ 22204 w 73942"/>
              <a:gd name="connsiteY5" fmla="*/ 68148 h 72200"/>
              <a:gd name="connsiteX6" fmla="*/ 34312 w 73942"/>
              <a:gd name="connsiteY6" fmla="*/ 70859 h 72200"/>
              <a:gd name="connsiteX7" fmla="*/ 69912 w 73942"/>
              <a:gd name="connsiteY7" fmla="*/ 48451 h 72200"/>
              <a:gd name="connsiteX8" fmla="*/ 72442 w 73942"/>
              <a:gd name="connsiteY8" fmla="*/ 36072 h 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42" h="72200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3874"/>
                </a:lnTo>
                <a:cubicBezTo>
                  <a:pt x="-157" y="26644"/>
                  <a:pt x="-1229" y="32005"/>
                  <a:pt x="1332" y="36072"/>
                </a:cubicBezTo>
                <a:lnTo>
                  <a:pt x="22204" y="68148"/>
                </a:lnTo>
                <a:cubicBezTo>
                  <a:pt x="24884" y="72118"/>
                  <a:pt x="30195" y="73307"/>
                  <a:pt x="34312" y="70859"/>
                </a:cubicBezTo>
                <a:lnTo>
                  <a:pt x="69912" y="48451"/>
                </a:lnTo>
                <a:cubicBezTo>
                  <a:pt x="73980" y="45698"/>
                  <a:pt x="75103" y="40200"/>
                  <a:pt x="72442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id="{A566E997-7C08-B4B5-C9A9-2033CB08F4A2}"/>
              </a:ext>
            </a:extLst>
          </p:cNvPr>
          <p:cNvSpPr/>
          <p:nvPr/>
        </p:nvSpPr>
        <p:spPr>
          <a:xfrm>
            <a:off x="11334451" y="3122330"/>
            <a:ext cx="74352" cy="72871"/>
          </a:xfrm>
          <a:custGeom>
            <a:avLst/>
            <a:gdLst>
              <a:gd name="connsiteX0" fmla="*/ 72505 w 74352"/>
              <a:gd name="connsiteY0" fmla="*/ 36072 h 72871"/>
              <a:gd name="connsiteX1" fmla="*/ 49736 w 74352"/>
              <a:gd name="connsiteY1" fmla="*/ 3635 h 72871"/>
              <a:gd name="connsiteX2" fmla="*/ 37538 w 74352"/>
              <a:gd name="connsiteY2" fmla="*/ 1376 h 72871"/>
              <a:gd name="connsiteX3" fmla="*/ 3835 w 74352"/>
              <a:gd name="connsiteY3" fmla="*/ 24507 h 72871"/>
              <a:gd name="connsiteX4" fmla="*/ 1304 w 74352"/>
              <a:gd name="connsiteY4" fmla="*/ 36705 h 72871"/>
              <a:gd name="connsiteX5" fmla="*/ 22177 w 74352"/>
              <a:gd name="connsiteY5" fmla="*/ 68781 h 72871"/>
              <a:gd name="connsiteX6" fmla="*/ 34374 w 74352"/>
              <a:gd name="connsiteY6" fmla="*/ 71492 h 72871"/>
              <a:gd name="connsiteX7" fmla="*/ 69975 w 74352"/>
              <a:gd name="connsiteY7" fmla="*/ 49174 h 72871"/>
              <a:gd name="connsiteX8" fmla="*/ 72964 w 74352"/>
              <a:gd name="connsiteY8" fmla="*/ 36750 h 72871"/>
              <a:gd name="connsiteX9" fmla="*/ 72505 w 74352"/>
              <a:gd name="connsiteY9" fmla="*/ 36072 h 72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52" h="72871">
                <a:moveTo>
                  <a:pt x="72505" y="36072"/>
                </a:moveTo>
                <a:lnTo>
                  <a:pt x="49736" y="3635"/>
                </a:lnTo>
                <a:cubicBezTo>
                  <a:pt x="46910" y="-232"/>
                  <a:pt x="41560" y="-1222"/>
                  <a:pt x="37538" y="1376"/>
                </a:cubicBezTo>
                <a:lnTo>
                  <a:pt x="3835" y="24507"/>
                </a:lnTo>
                <a:cubicBezTo>
                  <a:pt x="-125" y="27249"/>
                  <a:pt x="-1238" y="32614"/>
                  <a:pt x="1304" y="36705"/>
                </a:cubicBezTo>
                <a:lnTo>
                  <a:pt x="22177" y="68781"/>
                </a:lnTo>
                <a:cubicBezTo>
                  <a:pt x="24862" y="72804"/>
                  <a:pt x="30238" y="73998"/>
                  <a:pt x="34374" y="71492"/>
                </a:cubicBezTo>
                <a:lnTo>
                  <a:pt x="69975" y="49174"/>
                </a:lnTo>
                <a:cubicBezTo>
                  <a:pt x="74231" y="46568"/>
                  <a:pt x="75569" y="41006"/>
                  <a:pt x="72964" y="36750"/>
                </a:cubicBezTo>
                <a:cubicBezTo>
                  <a:pt x="72821" y="36517"/>
                  <a:pt x="72668" y="36291"/>
                  <a:pt x="72505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7" name="任意多边形: 形状 166">
            <a:extLst>
              <a:ext uri="{FF2B5EF4-FFF2-40B4-BE49-F238E27FC236}">
                <a16:creationId xmlns:a16="http://schemas.microsoft.com/office/drawing/2014/main" id="{372BD974-D76F-DC97-80C6-929B4221A4EC}"/>
              </a:ext>
            </a:extLst>
          </p:cNvPr>
          <p:cNvSpPr/>
          <p:nvPr/>
        </p:nvSpPr>
        <p:spPr>
          <a:xfrm>
            <a:off x="11268618" y="3164979"/>
            <a:ext cx="77873" cy="76113"/>
          </a:xfrm>
          <a:custGeom>
            <a:avLst/>
            <a:gdLst>
              <a:gd name="connsiteX0" fmla="*/ 76806 w 77873"/>
              <a:gd name="connsiteY0" fmla="*/ 42034 h 76113"/>
              <a:gd name="connsiteX1" fmla="*/ 48525 w 77873"/>
              <a:gd name="connsiteY1" fmla="*/ 1736 h 76113"/>
              <a:gd name="connsiteX2" fmla="*/ 42885 w 77873"/>
              <a:gd name="connsiteY2" fmla="*/ 616 h 76113"/>
              <a:gd name="connsiteX3" fmla="*/ 42832 w 77873"/>
              <a:gd name="connsiteY3" fmla="*/ 651 h 76113"/>
              <a:gd name="connsiteX4" fmla="*/ 1811 w 77873"/>
              <a:gd name="connsiteY4" fmla="*/ 28571 h 76113"/>
              <a:gd name="connsiteX5" fmla="*/ 588 w 77873"/>
              <a:gd name="connsiteY5" fmla="*/ 34190 h 76113"/>
              <a:gd name="connsiteX6" fmla="*/ 636 w 77873"/>
              <a:gd name="connsiteY6" fmla="*/ 34264 h 76113"/>
              <a:gd name="connsiteX7" fmla="*/ 26568 w 77873"/>
              <a:gd name="connsiteY7" fmla="*/ 74110 h 76113"/>
              <a:gd name="connsiteX8" fmla="*/ 32163 w 77873"/>
              <a:gd name="connsiteY8" fmla="*/ 75437 h 76113"/>
              <a:gd name="connsiteX9" fmla="*/ 32261 w 77873"/>
              <a:gd name="connsiteY9" fmla="*/ 75375 h 76113"/>
              <a:gd name="connsiteX10" fmla="*/ 75993 w 77873"/>
              <a:gd name="connsiteY10" fmla="*/ 48269 h 76113"/>
              <a:gd name="connsiteX11" fmla="*/ 77055 w 77873"/>
              <a:gd name="connsiteY11" fmla="*/ 42358 h 76113"/>
              <a:gd name="connsiteX12" fmla="*/ 76807 w 77873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873" h="76113">
                <a:moveTo>
                  <a:pt x="76806" y="42034"/>
                </a:moveTo>
                <a:lnTo>
                  <a:pt x="48525" y="1736"/>
                </a:lnTo>
                <a:cubicBezTo>
                  <a:pt x="47277" y="-131"/>
                  <a:pt x="44751" y="-632"/>
                  <a:pt x="42885" y="616"/>
                </a:cubicBezTo>
                <a:cubicBezTo>
                  <a:pt x="42867" y="628"/>
                  <a:pt x="42850" y="639"/>
                  <a:pt x="42832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19" y="46930"/>
                  <a:pt x="78394" y="44283"/>
                  <a:pt x="77055" y="42358"/>
                </a:cubicBezTo>
                <a:cubicBezTo>
                  <a:pt x="76978" y="42246"/>
                  <a:pt x="76895" y="42138"/>
                  <a:pt x="7680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8" name="任意多边形: 形状 167">
            <a:extLst>
              <a:ext uri="{FF2B5EF4-FFF2-40B4-BE49-F238E27FC236}">
                <a16:creationId xmlns:a16="http://schemas.microsoft.com/office/drawing/2014/main" id="{0FA82F90-29C9-D258-7F08-96E89563DFEE}"/>
              </a:ext>
            </a:extLst>
          </p:cNvPr>
          <p:cNvSpPr/>
          <p:nvPr/>
        </p:nvSpPr>
        <p:spPr>
          <a:xfrm>
            <a:off x="11211301" y="3204192"/>
            <a:ext cx="78208" cy="76080"/>
          </a:xfrm>
          <a:custGeom>
            <a:avLst/>
            <a:gdLst>
              <a:gd name="connsiteX0" fmla="*/ 77199 w 78208"/>
              <a:gd name="connsiteY0" fmla="*/ 42036 h 76080"/>
              <a:gd name="connsiteX1" fmla="*/ 48917 w 78208"/>
              <a:gd name="connsiteY1" fmla="*/ 1647 h 76080"/>
              <a:gd name="connsiteX2" fmla="*/ 43134 w 78208"/>
              <a:gd name="connsiteY2" fmla="*/ 653 h 76080"/>
              <a:gd name="connsiteX3" fmla="*/ 1752 w 78208"/>
              <a:gd name="connsiteY3" fmla="*/ 28483 h 76080"/>
              <a:gd name="connsiteX4" fmla="*/ 577 w 78208"/>
              <a:gd name="connsiteY4" fmla="*/ 34266 h 76080"/>
              <a:gd name="connsiteX5" fmla="*/ 26600 w 78208"/>
              <a:gd name="connsiteY5" fmla="*/ 74112 h 76080"/>
              <a:gd name="connsiteX6" fmla="*/ 32292 w 78208"/>
              <a:gd name="connsiteY6" fmla="*/ 75378 h 76080"/>
              <a:gd name="connsiteX7" fmla="*/ 75933 w 78208"/>
              <a:gd name="connsiteY7" fmla="*/ 48271 h 76080"/>
              <a:gd name="connsiteX8" fmla="*/ 77705 w 78208"/>
              <a:gd name="connsiteY8" fmla="*/ 42800 h 76080"/>
              <a:gd name="connsiteX9" fmla="*/ 77199 w 78208"/>
              <a:gd name="connsiteY9" fmla="*/ 42036 h 7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08" h="76080">
                <a:moveTo>
                  <a:pt x="77199" y="42036"/>
                </a:moveTo>
                <a:lnTo>
                  <a:pt x="48917" y="1647"/>
                </a:lnTo>
                <a:cubicBezTo>
                  <a:pt x="47565" y="-177"/>
                  <a:pt x="45018" y="-614"/>
                  <a:pt x="43134" y="653"/>
                </a:cubicBezTo>
                <a:lnTo>
                  <a:pt x="1752" y="28483"/>
                </a:lnTo>
                <a:cubicBezTo>
                  <a:pt x="-93" y="29806"/>
                  <a:pt x="-605" y="32328"/>
                  <a:pt x="577" y="34266"/>
                </a:cubicBezTo>
                <a:lnTo>
                  <a:pt x="26600" y="74112"/>
                </a:lnTo>
                <a:cubicBezTo>
                  <a:pt x="27833" y="76018"/>
                  <a:pt x="30367" y="76581"/>
                  <a:pt x="32292" y="75378"/>
                </a:cubicBezTo>
                <a:lnTo>
                  <a:pt x="75933" y="48271"/>
                </a:lnTo>
                <a:cubicBezTo>
                  <a:pt x="77933" y="47249"/>
                  <a:pt x="78726" y="44800"/>
                  <a:pt x="77705" y="42800"/>
                </a:cubicBezTo>
                <a:cubicBezTo>
                  <a:pt x="77565" y="42527"/>
                  <a:pt x="77395" y="42271"/>
                  <a:pt x="77199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E8812D5D-ED6B-39E6-C509-6A9DB6E4DBE9}"/>
              </a:ext>
            </a:extLst>
          </p:cNvPr>
          <p:cNvSpPr/>
          <p:nvPr/>
        </p:nvSpPr>
        <p:spPr>
          <a:xfrm>
            <a:off x="11147479" y="3248654"/>
            <a:ext cx="78231" cy="76041"/>
          </a:xfrm>
          <a:custGeom>
            <a:avLst/>
            <a:gdLst>
              <a:gd name="connsiteX0" fmla="*/ 77140 w 78231"/>
              <a:gd name="connsiteY0" fmla="*/ 42029 h 76041"/>
              <a:gd name="connsiteX1" fmla="*/ 48858 w 78231"/>
              <a:gd name="connsiteY1" fmla="*/ 1640 h 76041"/>
              <a:gd name="connsiteX2" fmla="*/ 43166 w 78231"/>
              <a:gd name="connsiteY2" fmla="*/ 646 h 76041"/>
              <a:gd name="connsiteX3" fmla="*/ 1783 w 78231"/>
              <a:gd name="connsiteY3" fmla="*/ 28475 h 76041"/>
              <a:gd name="connsiteX4" fmla="*/ 609 w 78231"/>
              <a:gd name="connsiteY4" fmla="*/ 34258 h 76041"/>
              <a:gd name="connsiteX5" fmla="*/ 26541 w 78231"/>
              <a:gd name="connsiteY5" fmla="*/ 74105 h 76041"/>
              <a:gd name="connsiteX6" fmla="*/ 32233 w 78231"/>
              <a:gd name="connsiteY6" fmla="*/ 75370 h 76041"/>
              <a:gd name="connsiteX7" fmla="*/ 75965 w 78231"/>
              <a:gd name="connsiteY7" fmla="*/ 48263 h 76041"/>
              <a:gd name="connsiteX8" fmla="*/ 77758 w 78231"/>
              <a:gd name="connsiteY8" fmla="*/ 42934 h 76041"/>
              <a:gd name="connsiteX9" fmla="*/ 77140 w 78231"/>
              <a:gd name="connsiteY9" fmla="*/ 42028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31" h="76041">
                <a:moveTo>
                  <a:pt x="77140" y="42029"/>
                </a:moveTo>
                <a:lnTo>
                  <a:pt x="48858" y="1640"/>
                </a:lnTo>
                <a:cubicBezTo>
                  <a:pt x="47539" y="-172"/>
                  <a:pt x="45021" y="-612"/>
                  <a:pt x="43166" y="646"/>
                </a:cubicBezTo>
                <a:lnTo>
                  <a:pt x="1783" y="28475"/>
                </a:lnTo>
                <a:cubicBezTo>
                  <a:pt x="-102" y="29771"/>
                  <a:pt x="-622" y="32329"/>
                  <a:pt x="609" y="34258"/>
                </a:cubicBezTo>
                <a:lnTo>
                  <a:pt x="26541" y="74105"/>
                </a:lnTo>
                <a:cubicBezTo>
                  <a:pt x="27803" y="75968"/>
                  <a:pt x="30300" y="76523"/>
                  <a:pt x="32233" y="75370"/>
                </a:cubicBezTo>
                <a:lnTo>
                  <a:pt x="75965" y="48263"/>
                </a:lnTo>
                <a:cubicBezTo>
                  <a:pt x="77932" y="47286"/>
                  <a:pt x="78735" y="44901"/>
                  <a:pt x="77758" y="42934"/>
                </a:cubicBezTo>
                <a:cubicBezTo>
                  <a:pt x="77595" y="42605"/>
                  <a:pt x="77387" y="42300"/>
                  <a:pt x="77140" y="4202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0" name="任意多边形: 形状 169">
            <a:extLst>
              <a:ext uri="{FF2B5EF4-FFF2-40B4-BE49-F238E27FC236}">
                <a16:creationId xmlns:a16="http://schemas.microsoft.com/office/drawing/2014/main" id="{7F07622C-188D-418D-169A-D9D40479BFE5}"/>
              </a:ext>
            </a:extLst>
          </p:cNvPr>
          <p:cNvSpPr/>
          <p:nvPr/>
        </p:nvSpPr>
        <p:spPr>
          <a:xfrm>
            <a:off x="11086043" y="3291387"/>
            <a:ext cx="77990" cy="76079"/>
          </a:xfrm>
          <a:custGeom>
            <a:avLst/>
            <a:gdLst>
              <a:gd name="connsiteX0" fmla="*/ 76862 w 77990"/>
              <a:gd name="connsiteY0" fmla="*/ 42034 h 76079"/>
              <a:gd name="connsiteX1" fmla="*/ 48852 w 77990"/>
              <a:gd name="connsiteY1" fmla="*/ 1736 h 76079"/>
              <a:gd name="connsiteX2" fmla="*/ 43212 w 77990"/>
              <a:gd name="connsiteY2" fmla="*/ 616 h 76079"/>
              <a:gd name="connsiteX3" fmla="*/ 43159 w 77990"/>
              <a:gd name="connsiteY3" fmla="*/ 651 h 76079"/>
              <a:gd name="connsiteX4" fmla="*/ 1776 w 77990"/>
              <a:gd name="connsiteY4" fmla="*/ 28571 h 76079"/>
              <a:gd name="connsiteX5" fmla="*/ 602 w 77990"/>
              <a:gd name="connsiteY5" fmla="*/ 34264 h 76079"/>
              <a:gd name="connsiteX6" fmla="*/ 26534 w 77990"/>
              <a:gd name="connsiteY6" fmla="*/ 74111 h 76079"/>
              <a:gd name="connsiteX7" fmla="*/ 32227 w 77990"/>
              <a:gd name="connsiteY7" fmla="*/ 75376 h 76079"/>
              <a:gd name="connsiteX8" fmla="*/ 75958 w 77990"/>
              <a:gd name="connsiteY8" fmla="*/ 48269 h 76079"/>
              <a:gd name="connsiteX9" fmla="*/ 77352 w 77990"/>
              <a:gd name="connsiteY9" fmla="*/ 42690 h 76079"/>
              <a:gd name="connsiteX10" fmla="*/ 76862 w 77990"/>
              <a:gd name="connsiteY10" fmla="*/ 42034 h 7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990" h="76079">
                <a:moveTo>
                  <a:pt x="76862" y="42034"/>
                </a:moveTo>
                <a:lnTo>
                  <a:pt x="48852" y="1736"/>
                </a:lnTo>
                <a:cubicBezTo>
                  <a:pt x="47604" y="-131"/>
                  <a:pt x="45078" y="-632"/>
                  <a:pt x="43212" y="616"/>
                </a:cubicBezTo>
                <a:cubicBezTo>
                  <a:pt x="43194" y="628"/>
                  <a:pt x="43177" y="639"/>
                  <a:pt x="43159" y="651"/>
                </a:cubicBezTo>
                <a:lnTo>
                  <a:pt x="1776" y="28571"/>
                </a:lnTo>
                <a:cubicBezTo>
                  <a:pt x="-98" y="29834"/>
                  <a:pt x="-619" y="32362"/>
                  <a:pt x="602" y="34264"/>
                </a:cubicBezTo>
                <a:lnTo>
                  <a:pt x="26534" y="74111"/>
                </a:lnTo>
                <a:cubicBezTo>
                  <a:pt x="27768" y="76016"/>
                  <a:pt x="30302" y="76579"/>
                  <a:pt x="32227" y="75376"/>
                </a:cubicBezTo>
                <a:lnTo>
                  <a:pt x="75958" y="48269"/>
                </a:lnTo>
                <a:cubicBezTo>
                  <a:pt x="77884" y="47113"/>
                  <a:pt x="78507" y="44615"/>
                  <a:pt x="77352" y="42690"/>
                </a:cubicBezTo>
                <a:cubicBezTo>
                  <a:pt x="77211" y="42456"/>
                  <a:pt x="77047" y="42236"/>
                  <a:pt x="76862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1" name="任意多边形: 形状 170">
            <a:extLst>
              <a:ext uri="{FF2B5EF4-FFF2-40B4-BE49-F238E27FC236}">
                <a16:creationId xmlns:a16="http://schemas.microsoft.com/office/drawing/2014/main" id="{0952D01D-8A18-E53C-99D1-72EC83AD0CD5}"/>
              </a:ext>
            </a:extLst>
          </p:cNvPr>
          <p:cNvSpPr/>
          <p:nvPr/>
        </p:nvSpPr>
        <p:spPr>
          <a:xfrm>
            <a:off x="11485228" y="2927392"/>
            <a:ext cx="74024" cy="72486"/>
          </a:xfrm>
          <a:custGeom>
            <a:avLst/>
            <a:gdLst>
              <a:gd name="connsiteX0" fmla="*/ 72442 w 74024"/>
              <a:gd name="connsiteY0" fmla="*/ 36203 h 72486"/>
              <a:gd name="connsiteX1" fmla="*/ 49763 w 74024"/>
              <a:gd name="connsiteY1" fmla="*/ 3675 h 72486"/>
              <a:gd name="connsiteX2" fmla="*/ 37475 w 74024"/>
              <a:gd name="connsiteY2" fmla="*/ 1416 h 72486"/>
              <a:gd name="connsiteX3" fmla="*/ 3772 w 74024"/>
              <a:gd name="connsiteY3" fmla="*/ 24186 h 72486"/>
              <a:gd name="connsiteX4" fmla="*/ 1332 w 74024"/>
              <a:gd name="connsiteY4" fmla="*/ 36384 h 72486"/>
              <a:gd name="connsiteX5" fmla="*/ 22204 w 74024"/>
              <a:gd name="connsiteY5" fmla="*/ 68460 h 72486"/>
              <a:gd name="connsiteX6" fmla="*/ 34402 w 74024"/>
              <a:gd name="connsiteY6" fmla="*/ 71080 h 72486"/>
              <a:gd name="connsiteX7" fmla="*/ 69912 w 74024"/>
              <a:gd name="connsiteY7" fmla="*/ 48762 h 72486"/>
              <a:gd name="connsiteX8" fmla="*/ 72468 w 74024"/>
              <a:gd name="connsiteY8" fmla="*/ 36242 h 72486"/>
              <a:gd name="connsiteX9" fmla="*/ 72442 w 74024"/>
              <a:gd name="connsiteY9" fmla="*/ 36203 h 7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86">
                <a:moveTo>
                  <a:pt x="72442" y="36203"/>
                </a:moveTo>
                <a:lnTo>
                  <a:pt x="49763" y="3675"/>
                </a:lnTo>
                <a:cubicBezTo>
                  <a:pt x="46931" y="-245"/>
                  <a:pt x="41515" y="-1241"/>
                  <a:pt x="37475" y="1416"/>
                </a:cubicBezTo>
                <a:lnTo>
                  <a:pt x="3772" y="24186"/>
                </a:lnTo>
                <a:cubicBezTo>
                  <a:pt x="-157" y="26955"/>
                  <a:pt x="-1229" y="32316"/>
                  <a:pt x="1332" y="36384"/>
                </a:cubicBezTo>
                <a:lnTo>
                  <a:pt x="22204" y="68460"/>
                </a:lnTo>
                <a:cubicBezTo>
                  <a:pt x="24918" y="72451"/>
                  <a:pt x="30289" y="73605"/>
                  <a:pt x="34402" y="71080"/>
                </a:cubicBezTo>
                <a:lnTo>
                  <a:pt x="69912" y="48762"/>
                </a:lnTo>
                <a:cubicBezTo>
                  <a:pt x="74075" y="46011"/>
                  <a:pt x="75220" y="40405"/>
                  <a:pt x="72468" y="36242"/>
                </a:cubicBezTo>
                <a:cubicBezTo>
                  <a:pt x="72459" y="36229"/>
                  <a:pt x="72451" y="36216"/>
                  <a:pt x="72442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2" name="任意多边形: 形状 171">
            <a:extLst>
              <a:ext uri="{FF2B5EF4-FFF2-40B4-BE49-F238E27FC236}">
                <a16:creationId xmlns:a16="http://schemas.microsoft.com/office/drawing/2014/main" id="{87080A7B-CFCF-1B7A-E66F-EF47B0CE97CA}"/>
              </a:ext>
            </a:extLst>
          </p:cNvPr>
          <p:cNvSpPr/>
          <p:nvPr/>
        </p:nvSpPr>
        <p:spPr>
          <a:xfrm>
            <a:off x="11420895" y="2972006"/>
            <a:ext cx="74024" cy="72443"/>
          </a:xfrm>
          <a:custGeom>
            <a:avLst/>
            <a:gdLst>
              <a:gd name="connsiteX0" fmla="*/ 72442 w 74024"/>
              <a:gd name="connsiteY0" fmla="*/ 36134 h 72443"/>
              <a:gd name="connsiteX1" fmla="*/ 49672 w 74024"/>
              <a:gd name="connsiteY1" fmla="*/ 3696 h 72443"/>
              <a:gd name="connsiteX2" fmla="*/ 37475 w 74024"/>
              <a:gd name="connsiteY2" fmla="*/ 1347 h 72443"/>
              <a:gd name="connsiteX3" fmla="*/ 3772 w 74024"/>
              <a:gd name="connsiteY3" fmla="*/ 24117 h 72443"/>
              <a:gd name="connsiteX4" fmla="*/ 1332 w 74024"/>
              <a:gd name="connsiteY4" fmla="*/ 36315 h 72443"/>
              <a:gd name="connsiteX5" fmla="*/ 22204 w 74024"/>
              <a:gd name="connsiteY5" fmla="*/ 68391 h 72443"/>
              <a:gd name="connsiteX6" fmla="*/ 34312 w 74024"/>
              <a:gd name="connsiteY6" fmla="*/ 71102 h 72443"/>
              <a:gd name="connsiteX7" fmla="*/ 69912 w 74024"/>
              <a:gd name="connsiteY7" fmla="*/ 48694 h 72443"/>
              <a:gd name="connsiteX8" fmla="*/ 72468 w 74024"/>
              <a:gd name="connsiteY8" fmla="*/ 36174 h 72443"/>
              <a:gd name="connsiteX9" fmla="*/ 72442 w 74024"/>
              <a:gd name="connsiteY9" fmla="*/ 36134 h 7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43">
                <a:moveTo>
                  <a:pt x="72442" y="36134"/>
                </a:moveTo>
                <a:lnTo>
                  <a:pt x="49672" y="3696"/>
                </a:lnTo>
                <a:cubicBezTo>
                  <a:pt x="46875" y="-201"/>
                  <a:pt x="41519" y="-1232"/>
                  <a:pt x="37475" y="1347"/>
                </a:cubicBezTo>
                <a:lnTo>
                  <a:pt x="3772" y="24117"/>
                </a:lnTo>
                <a:cubicBezTo>
                  <a:pt x="-157" y="26887"/>
                  <a:pt x="-1229" y="32247"/>
                  <a:pt x="1332" y="36315"/>
                </a:cubicBezTo>
                <a:lnTo>
                  <a:pt x="22204" y="68391"/>
                </a:lnTo>
                <a:cubicBezTo>
                  <a:pt x="24884" y="72361"/>
                  <a:pt x="30195" y="73550"/>
                  <a:pt x="34312" y="71102"/>
                </a:cubicBezTo>
                <a:lnTo>
                  <a:pt x="69912" y="48694"/>
                </a:lnTo>
                <a:cubicBezTo>
                  <a:pt x="74075" y="45942"/>
                  <a:pt x="75220" y="40337"/>
                  <a:pt x="72468" y="36174"/>
                </a:cubicBezTo>
                <a:cubicBezTo>
                  <a:pt x="72459" y="36161"/>
                  <a:pt x="72451" y="36147"/>
                  <a:pt x="72442" y="361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3" name="任意多边形: 形状 172">
            <a:extLst>
              <a:ext uri="{FF2B5EF4-FFF2-40B4-BE49-F238E27FC236}">
                <a16:creationId xmlns:a16="http://schemas.microsoft.com/office/drawing/2014/main" id="{E1E55466-E28D-5680-EB85-D84D24A45E15}"/>
              </a:ext>
            </a:extLst>
          </p:cNvPr>
          <p:cNvSpPr/>
          <p:nvPr/>
        </p:nvSpPr>
        <p:spPr>
          <a:xfrm>
            <a:off x="11356950" y="3016664"/>
            <a:ext cx="73824" cy="72369"/>
          </a:xfrm>
          <a:custGeom>
            <a:avLst/>
            <a:gdLst>
              <a:gd name="connsiteX0" fmla="*/ 72053 w 73824"/>
              <a:gd name="connsiteY0" fmla="*/ 36022 h 72369"/>
              <a:gd name="connsiteX1" fmla="*/ 49013 w 73824"/>
              <a:gd name="connsiteY1" fmla="*/ 3675 h 72369"/>
              <a:gd name="connsiteX2" fmla="*/ 36724 w 73824"/>
              <a:gd name="connsiteY2" fmla="*/ 1416 h 72369"/>
              <a:gd name="connsiteX3" fmla="*/ 3835 w 73824"/>
              <a:gd name="connsiteY3" fmla="*/ 24005 h 72369"/>
              <a:gd name="connsiteX4" fmla="*/ 1304 w 73824"/>
              <a:gd name="connsiteY4" fmla="*/ 36203 h 72369"/>
              <a:gd name="connsiteX5" fmla="*/ 22177 w 73824"/>
              <a:gd name="connsiteY5" fmla="*/ 68279 h 72369"/>
              <a:gd name="connsiteX6" fmla="*/ 34375 w 73824"/>
              <a:gd name="connsiteY6" fmla="*/ 70990 h 72369"/>
              <a:gd name="connsiteX7" fmla="*/ 69975 w 73824"/>
              <a:gd name="connsiteY7" fmla="*/ 48672 h 72369"/>
              <a:gd name="connsiteX8" fmla="*/ 72087 w 73824"/>
              <a:gd name="connsiteY8" fmla="*/ 36070 h 72369"/>
              <a:gd name="connsiteX9" fmla="*/ 72053 w 73824"/>
              <a:gd name="connsiteY9" fmla="*/ 36022 h 7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824" h="72369">
                <a:moveTo>
                  <a:pt x="72053" y="36022"/>
                </a:moveTo>
                <a:lnTo>
                  <a:pt x="49013" y="3675"/>
                </a:lnTo>
                <a:cubicBezTo>
                  <a:pt x="46181" y="-245"/>
                  <a:pt x="40765" y="-1241"/>
                  <a:pt x="36724" y="1416"/>
                </a:cubicBezTo>
                <a:lnTo>
                  <a:pt x="3835" y="24005"/>
                </a:lnTo>
                <a:cubicBezTo>
                  <a:pt x="-125" y="26747"/>
                  <a:pt x="-1238" y="32112"/>
                  <a:pt x="1304" y="36203"/>
                </a:cubicBezTo>
                <a:lnTo>
                  <a:pt x="22177" y="68279"/>
                </a:lnTo>
                <a:cubicBezTo>
                  <a:pt x="24862" y="72302"/>
                  <a:pt x="30239" y="73496"/>
                  <a:pt x="34375" y="70990"/>
                </a:cubicBezTo>
                <a:lnTo>
                  <a:pt x="69975" y="48672"/>
                </a:lnTo>
                <a:cubicBezTo>
                  <a:pt x="74038" y="45775"/>
                  <a:pt x="74984" y="40133"/>
                  <a:pt x="72087" y="36070"/>
                </a:cubicBezTo>
                <a:cubicBezTo>
                  <a:pt x="72076" y="36054"/>
                  <a:pt x="72065" y="36038"/>
                  <a:pt x="72053" y="3602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4" name="任意多边形: 形状 173">
            <a:extLst>
              <a:ext uri="{FF2B5EF4-FFF2-40B4-BE49-F238E27FC236}">
                <a16:creationId xmlns:a16="http://schemas.microsoft.com/office/drawing/2014/main" id="{89AEF3F9-F431-E3E7-DE69-4BEE86266FFD}"/>
              </a:ext>
            </a:extLst>
          </p:cNvPr>
          <p:cNvSpPr/>
          <p:nvPr/>
        </p:nvSpPr>
        <p:spPr>
          <a:xfrm>
            <a:off x="11292138" y="3061159"/>
            <a:ext cx="74067" cy="72381"/>
          </a:xfrm>
          <a:custGeom>
            <a:avLst/>
            <a:gdLst>
              <a:gd name="connsiteX0" fmla="*/ 72442 w 74067"/>
              <a:gd name="connsiteY0" fmla="*/ 36072 h 72381"/>
              <a:gd name="connsiteX1" fmla="*/ 49672 w 74067"/>
              <a:gd name="connsiteY1" fmla="*/ 3635 h 72381"/>
              <a:gd name="connsiteX2" fmla="*/ 37475 w 74067"/>
              <a:gd name="connsiteY2" fmla="*/ 1376 h 72381"/>
              <a:gd name="connsiteX3" fmla="*/ 3772 w 74067"/>
              <a:gd name="connsiteY3" fmla="*/ 24055 h 72381"/>
              <a:gd name="connsiteX4" fmla="*/ 1332 w 74067"/>
              <a:gd name="connsiteY4" fmla="*/ 36253 h 72381"/>
              <a:gd name="connsiteX5" fmla="*/ 22204 w 74067"/>
              <a:gd name="connsiteY5" fmla="*/ 68329 h 72381"/>
              <a:gd name="connsiteX6" fmla="*/ 34312 w 74067"/>
              <a:gd name="connsiteY6" fmla="*/ 71040 h 72381"/>
              <a:gd name="connsiteX7" fmla="*/ 69912 w 74067"/>
              <a:gd name="connsiteY7" fmla="*/ 48722 h 72381"/>
              <a:gd name="connsiteX8" fmla="*/ 72538 w 74067"/>
              <a:gd name="connsiteY8" fmla="*/ 36216 h 72381"/>
              <a:gd name="connsiteX9" fmla="*/ 72442 w 74067"/>
              <a:gd name="connsiteY9" fmla="*/ 36072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67" h="72381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4" y="68329"/>
                </a:lnTo>
                <a:cubicBezTo>
                  <a:pt x="24884" y="72299"/>
                  <a:pt x="30195" y="73488"/>
                  <a:pt x="34312" y="71040"/>
                </a:cubicBezTo>
                <a:lnTo>
                  <a:pt x="69912" y="48722"/>
                </a:lnTo>
                <a:cubicBezTo>
                  <a:pt x="74091" y="45994"/>
                  <a:pt x="75266" y="40395"/>
                  <a:pt x="72538" y="36216"/>
                </a:cubicBezTo>
                <a:cubicBezTo>
                  <a:pt x="72507" y="36168"/>
                  <a:pt x="72475" y="36120"/>
                  <a:pt x="72442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5" name="任意多边形: 形状 174">
            <a:extLst>
              <a:ext uri="{FF2B5EF4-FFF2-40B4-BE49-F238E27FC236}">
                <a16:creationId xmlns:a16="http://schemas.microsoft.com/office/drawing/2014/main" id="{09047E27-9332-E735-E378-6DC03B09EE31}"/>
              </a:ext>
            </a:extLst>
          </p:cNvPr>
          <p:cNvSpPr/>
          <p:nvPr/>
        </p:nvSpPr>
        <p:spPr>
          <a:xfrm>
            <a:off x="11225914" y="3103802"/>
            <a:ext cx="78183" cy="76153"/>
          </a:xfrm>
          <a:custGeom>
            <a:avLst/>
            <a:gdLst>
              <a:gd name="connsiteX0" fmla="*/ 77223 w 78183"/>
              <a:gd name="connsiteY0" fmla="*/ 42041 h 76153"/>
              <a:gd name="connsiteX1" fmla="*/ 48942 w 78183"/>
              <a:gd name="connsiteY1" fmla="*/ 1742 h 76153"/>
              <a:gd name="connsiteX2" fmla="*/ 43165 w 78183"/>
              <a:gd name="connsiteY2" fmla="*/ 654 h 76153"/>
              <a:gd name="connsiteX3" fmla="*/ 43159 w 78183"/>
              <a:gd name="connsiteY3" fmla="*/ 658 h 76153"/>
              <a:gd name="connsiteX4" fmla="*/ 1776 w 78183"/>
              <a:gd name="connsiteY4" fmla="*/ 28578 h 76153"/>
              <a:gd name="connsiteX5" fmla="*/ 602 w 78183"/>
              <a:gd name="connsiteY5" fmla="*/ 34270 h 76153"/>
              <a:gd name="connsiteX6" fmla="*/ 26534 w 78183"/>
              <a:gd name="connsiteY6" fmla="*/ 74208 h 76153"/>
              <a:gd name="connsiteX7" fmla="*/ 32289 w 78183"/>
              <a:gd name="connsiteY7" fmla="*/ 75400 h 76153"/>
              <a:gd name="connsiteX8" fmla="*/ 32316 w 78183"/>
              <a:gd name="connsiteY8" fmla="*/ 75382 h 76153"/>
              <a:gd name="connsiteX9" fmla="*/ 75958 w 78183"/>
              <a:gd name="connsiteY9" fmla="*/ 48275 h 76153"/>
              <a:gd name="connsiteX10" fmla="*/ 77618 w 78183"/>
              <a:gd name="connsiteY10" fmla="*/ 42637 h 76153"/>
              <a:gd name="connsiteX11" fmla="*/ 77223 w 78183"/>
              <a:gd name="connsiteY11" fmla="*/ 42041 h 76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83" h="76153">
                <a:moveTo>
                  <a:pt x="77223" y="42041"/>
                </a:moveTo>
                <a:lnTo>
                  <a:pt x="48942" y="1742"/>
                </a:lnTo>
                <a:cubicBezTo>
                  <a:pt x="47647" y="-153"/>
                  <a:pt x="45061" y="-641"/>
                  <a:pt x="43165" y="654"/>
                </a:cubicBezTo>
                <a:cubicBezTo>
                  <a:pt x="43163" y="655"/>
                  <a:pt x="43161" y="657"/>
                  <a:pt x="43159" y="658"/>
                </a:cubicBezTo>
                <a:lnTo>
                  <a:pt x="1776" y="28578"/>
                </a:lnTo>
                <a:cubicBezTo>
                  <a:pt x="-98" y="29841"/>
                  <a:pt x="-619" y="32369"/>
                  <a:pt x="602" y="34270"/>
                </a:cubicBezTo>
                <a:lnTo>
                  <a:pt x="26534" y="74208"/>
                </a:lnTo>
                <a:cubicBezTo>
                  <a:pt x="27794" y="76126"/>
                  <a:pt x="30371" y="76661"/>
                  <a:pt x="32289" y="75400"/>
                </a:cubicBezTo>
                <a:cubicBezTo>
                  <a:pt x="32298" y="75394"/>
                  <a:pt x="32308" y="75389"/>
                  <a:pt x="32316" y="75382"/>
                </a:cubicBezTo>
                <a:lnTo>
                  <a:pt x="75958" y="48275"/>
                </a:lnTo>
                <a:cubicBezTo>
                  <a:pt x="77974" y="47177"/>
                  <a:pt x="78716" y="44652"/>
                  <a:pt x="77618" y="42637"/>
                </a:cubicBezTo>
                <a:cubicBezTo>
                  <a:pt x="77504" y="42427"/>
                  <a:pt x="77371" y="42228"/>
                  <a:pt x="77223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6" name="任意多边形: 形状 175">
            <a:extLst>
              <a:ext uri="{FF2B5EF4-FFF2-40B4-BE49-F238E27FC236}">
                <a16:creationId xmlns:a16="http://schemas.microsoft.com/office/drawing/2014/main" id="{9C2C9B21-F831-2066-2B90-0176D627E862}"/>
              </a:ext>
            </a:extLst>
          </p:cNvPr>
          <p:cNvSpPr/>
          <p:nvPr/>
        </p:nvSpPr>
        <p:spPr>
          <a:xfrm>
            <a:off x="11169254" y="3143294"/>
            <a:ext cx="77948" cy="76046"/>
          </a:xfrm>
          <a:custGeom>
            <a:avLst/>
            <a:gdLst>
              <a:gd name="connsiteX0" fmla="*/ 76869 w 77948"/>
              <a:gd name="connsiteY0" fmla="*/ 42034 h 76046"/>
              <a:gd name="connsiteX1" fmla="*/ 48587 w 77948"/>
              <a:gd name="connsiteY1" fmla="*/ 1736 h 76046"/>
              <a:gd name="connsiteX2" fmla="*/ 42947 w 77948"/>
              <a:gd name="connsiteY2" fmla="*/ 616 h 76046"/>
              <a:gd name="connsiteX3" fmla="*/ 42895 w 77948"/>
              <a:gd name="connsiteY3" fmla="*/ 651 h 76046"/>
              <a:gd name="connsiteX4" fmla="*/ 1783 w 77948"/>
              <a:gd name="connsiteY4" fmla="*/ 28481 h 76046"/>
              <a:gd name="connsiteX5" fmla="*/ 609 w 77948"/>
              <a:gd name="connsiteY5" fmla="*/ 34264 h 76046"/>
              <a:gd name="connsiteX6" fmla="*/ 26541 w 77948"/>
              <a:gd name="connsiteY6" fmla="*/ 74111 h 76046"/>
              <a:gd name="connsiteX7" fmla="*/ 32233 w 77948"/>
              <a:gd name="connsiteY7" fmla="*/ 75376 h 76046"/>
              <a:gd name="connsiteX8" fmla="*/ 75966 w 77948"/>
              <a:gd name="connsiteY8" fmla="*/ 48269 h 76046"/>
              <a:gd name="connsiteX9" fmla="*/ 77240 w 77948"/>
              <a:gd name="connsiteY9" fmla="*/ 42531 h 76046"/>
              <a:gd name="connsiteX10" fmla="*/ 76869 w 77948"/>
              <a:gd name="connsiteY10" fmla="*/ 42034 h 7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948" h="76046">
                <a:moveTo>
                  <a:pt x="76869" y="42034"/>
                </a:moveTo>
                <a:lnTo>
                  <a:pt x="48587" y="1736"/>
                </a:lnTo>
                <a:cubicBezTo>
                  <a:pt x="47339" y="-131"/>
                  <a:pt x="44814" y="-632"/>
                  <a:pt x="42947" y="616"/>
                </a:cubicBezTo>
                <a:cubicBezTo>
                  <a:pt x="42930" y="628"/>
                  <a:pt x="42913" y="639"/>
                  <a:pt x="42895" y="651"/>
                </a:cubicBezTo>
                <a:lnTo>
                  <a:pt x="1783" y="28481"/>
                </a:lnTo>
                <a:cubicBezTo>
                  <a:pt x="-102" y="29777"/>
                  <a:pt x="-622" y="32335"/>
                  <a:pt x="609" y="34264"/>
                </a:cubicBezTo>
                <a:lnTo>
                  <a:pt x="26541" y="74111"/>
                </a:lnTo>
                <a:cubicBezTo>
                  <a:pt x="27803" y="75974"/>
                  <a:pt x="30300" y="76529"/>
                  <a:pt x="32233" y="75376"/>
                </a:cubicBezTo>
                <a:lnTo>
                  <a:pt x="75966" y="48269"/>
                </a:lnTo>
                <a:cubicBezTo>
                  <a:pt x="77902" y="47036"/>
                  <a:pt x="78473" y="44467"/>
                  <a:pt x="77240" y="42531"/>
                </a:cubicBezTo>
                <a:cubicBezTo>
                  <a:pt x="77129" y="42356"/>
                  <a:pt x="77005" y="42191"/>
                  <a:pt x="76869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7368D291-429B-A0C8-C950-84AB014720EC}"/>
              </a:ext>
            </a:extLst>
          </p:cNvPr>
          <p:cNvSpPr/>
          <p:nvPr/>
        </p:nvSpPr>
        <p:spPr>
          <a:xfrm>
            <a:off x="11105192" y="3187476"/>
            <a:ext cx="78128" cy="76081"/>
          </a:xfrm>
          <a:custGeom>
            <a:avLst/>
            <a:gdLst>
              <a:gd name="connsiteX0" fmla="*/ 77140 w 78128"/>
              <a:gd name="connsiteY0" fmla="*/ 42036 h 76081"/>
              <a:gd name="connsiteX1" fmla="*/ 48859 w 78128"/>
              <a:gd name="connsiteY1" fmla="*/ 1647 h 76081"/>
              <a:gd name="connsiteX2" fmla="*/ 43076 w 78128"/>
              <a:gd name="connsiteY2" fmla="*/ 653 h 76081"/>
              <a:gd name="connsiteX3" fmla="*/ 1783 w 78128"/>
              <a:gd name="connsiteY3" fmla="*/ 28483 h 76081"/>
              <a:gd name="connsiteX4" fmla="*/ 609 w 78128"/>
              <a:gd name="connsiteY4" fmla="*/ 34266 h 76081"/>
              <a:gd name="connsiteX5" fmla="*/ 26541 w 78128"/>
              <a:gd name="connsiteY5" fmla="*/ 74113 h 76081"/>
              <a:gd name="connsiteX6" fmla="*/ 32234 w 78128"/>
              <a:gd name="connsiteY6" fmla="*/ 75378 h 76081"/>
              <a:gd name="connsiteX7" fmla="*/ 75966 w 78128"/>
              <a:gd name="connsiteY7" fmla="*/ 48271 h 76081"/>
              <a:gd name="connsiteX8" fmla="*/ 77528 w 78128"/>
              <a:gd name="connsiteY8" fmla="*/ 42604 h 76081"/>
              <a:gd name="connsiteX9" fmla="*/ 77140 w 78128"/>
              <a:gd name="connsiteY9" fmla="*/ 42036 h 76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28" h="76081">
                <a:moveTo>
                  <a:pt x="77140" y="42036"/>
                </a:moveTo>
                <a:lnTo>
                  <a:pt x="48859" y="1647"/>
                </a:lnTo>
                <a:cubicBezTo>
                  <a:pt x="47507" y="-177"/>
                  <a:pt x="44959" y="-614"/>
                  <a:pt x="43076" y="653"/>
                </a:cubicBezTo>
                <a:lnTo>
                  <a:pt x="1783" y="28483"/>
                </a:lnTo>
                <a:cubicBezTo>
                  <a:pt x="-102" y="29779"/>
                  <a:pt x="-622" y="32336"/>
                  <a:pt x="609" y="34266"/>
                </a:cubicBezTo>
                <a:lnTo>
                  <a:pt x="26541" y="74113"/>
                </a:lnTo>
                <a:cubicBezTo>
                  <a:pt x="27775" y="76018"/>
                  <a:pt x="30309" y="76581"/>
                  <a:pt x="32234" y="75378"/>
                </a:cubicBezTo>
                <a:lnTo>
                  <a:pt x="75966" y="48271"/>
                </a:lnTo>
                <a:cubicBezTo>
                  <a:pt x="77962" y="47137"/>
                  <a:pt x="78661" y="44601"/>
                  <a:pt x="77528" y="42604"/>
                </a:cubicBezTo>
                <a:cubicBezTo>
                  <a:pt x="77414" y="42405"/>
                  <a:pt x="77285" y="42215"/>
                  <a:pt x="77140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BE4D7157-D185-AFA9-57F6-D55F8A8D889D}"/>
              </a:ext>
            </a:extLst>
          </p:cNvPr>
          <p:cNvSpPr/>
          <p:nvPr/>
        </p:nvSpPr>
        <p:spPr>
          <a:xfrm>
            <a:off x="11043361" y="3230209"/>
            <a:ext cx="78111" cy="76147"/>
          </a:xfrm>
          <a:custGeom>
            <a:avLst/>
            <a:gdLst>
              <a:gd name="connsiteX0" fmla="*/ 77167 w 78111"/>
              <a:gd name="connsiteY0" fmla="*/ 42041 h 76147"/>
              <a:gd name="connsiteX1" fmla="*/ 48886 w 78111"/>
              <a:gd name="connsiteY1" fmla="*/ 1742 h 76147"/>
              <a:gd name="connsiteX2" fmla="*/ 43110 w 78111"/>
              <a:gd name="connsiteY2" fmla="*/ 654 h 76147"/>
              <a:gd name="connsiteX3" fmla="*/ 43104 w 78111"/>
              <a:gd name="connsiteY3" fmla="*/ 658 h 76147"/>
              <a:gd name="connsiteX4" fmla="*/ 1811 w 78111"/>
              <a:gd name="connsiteY4" fmla="*/ 28578 h 76147"/>
              <a:gd name="connsiteX5" fmla="*/ 588 w 78111"/>
              <a:gd name="connsiteY5" fmla="*/ 34197 h 76147"/>
              <a:gd name="connsiteX6" fmla="*/ 636 w 78111"/>
              <a:gd name="connsiteY6" fmla="*/ 34270 h 76147"/>
              <a:gd name="connsiteX7" fmla="*/ 26568 w 78111"/>
              <a:gd name="connsiteY7" fmla="*/ 74208 h 76147"/>
              <a:gd name="connsiteX8" fmla="*/ 32187 w 78111"/>
              <a:gd name="connsiteY8" fmla="*/ 75431 h 76147"/>
              <a:gd name="connsiteX9" fmla="*/ 32261 w 78111"/>
              <a:gd name="connsiteY9" fmla="*/ 75382 h 76147"/>
              <a:gd name="connsiteX10" fmla="*/ 75993 w 78111"/>
              <a:gd name="connsiteY10" fmla="*/ 48275 h 76147"/>
              <a:gd name="connsiteX11" fmla="*/ 77446 w 78111"/>
              <a:gd name="connsiteY11" fmla="*/ 42448 h 76147"/>
              <a:gd name="connsiteX12" fmla="*/ 77168 w 78111"/>
              <a:gd name="connsiteY12" fmla="*/ 42041 h 7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11" h="76147">
                <a:moveTo>
                  <a:pt x="77167" y="42041"/>
                </a:moveTo>
                <a:lnTo>
                  <a:pt x="48886" y="1742"/>
                </a:lnTo>
                <a:cubicBezTo>
                  <a:pt x="47592" y="-153"/>
                  <a:pt x="45006" y="-641"/>
                  <a:pt x="43110" y="654"/>
                </a:cubicBezTo>
                <a:cubicBezTo>
                  <a:pt x="43108" y="655"/>
                  <a:pt x="43106" y="657"/>
                  <a:pt x="43104" y="658"/>
                </a:cubicBezTo>
                <a:lnTo>
                  <a:pt x="1811" y="28578"/>
                </a:lnTo>
                <a:cubicBezTo>
                  <a:pt x="-78" y="29792"/>
                  <a:pt x="-626" y="32307"/>
                  <a:pt x="588" y="34197"/>
                </a:cubicBezTo>
                <a:cubicBezTo>
                  <a:pt x="604" y="34221"/>
                  <a:pt x="620" y="34246"/>
                  <a:pt x="636" y="34270"/>
                </a:cubicBezTo>
                <a:lnTo>
                  <a:pt x="26568" y="74208"/>
                </a:lnTo>
                <a:cubicBezTo>
                  <a:pt x="27782" y="76097"/>
                  <a:pt x="30297" y="76645"/>
                  <a:pt x="32187" y="75431"/>
                </a:cubicBezTo>
                <a:cubicBezTo>
                  <a:pt x="32212" y="75415"/>
                  <a:pt x="32237" y="75399"/>
                  <a:pt x="32261" y="75382"/>
                </a:cubicBezTo>
                <a:lnTo>
                  <a:pt x="75993" y="48275"/>
                </a:lnTo>
                <a:cubicBezTo>
                  <a:pt x="78003" y="47067"/>
                  <a:pt x="78654" y="44458"/>
                  <a:pt x="77446" y="42448"/>
                </a:cubicBezTo>
                <a:cubicBezTo>
                  <a:pt x="77361" y="42307"/>
                  <a:pt x="77268" y="42171"/>
                  <a:pt x="77168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id="{89A32BF8-FBEC-FDC0-F765-00C8845A2950}"/>
              </a:ext>
            </a:extLst>
          </p:cNvPr>
          <p:cNvSpPr/>
          <p:nvPr/>
        </p:nvSpPr>
        <p:spPr>
          <a:xfrm>
            <a:off x="11023872" y="3334214"/>
            <a:ext cx="78240" cy="76048"/>
          </a:xfrm>
          <a:custGeom>
            <a:avLst/>
            <a:gdLst>
              <a:gd name="connsiteX0" fmla="*/ 77231 w 78240"/>
              <a:gd name="connsiteY0" fmla="*/ 42036 h 76048"/>
              <a:gd name="connsiteX1" fmla="*/ 48949 w 78240"/>
              <a:gd name="connsiteY1" fmla="*/ 1647 h 76048"/>
              <a:gd name="connsiteX2" fmla="*/ 43166 w 78240"/>
              <a:gd name="connsiteY2" fmla="*/ 653 h 76048"/>
              <a:gd name="connsiteX3" fmla="*/ 1783 w 78240"/>
              <a:gd name="connsiteY3" fmla="*/ 28483 h 76048"/>
              <a:gd name="connsiteX4" fmla="*/ 609 w 78240"/>
              <a:gd name="connsiteY4" fmla="*/ 34266 h 76048"/>
              <a:gd name="connsiteX5" fmla="*/ 26541 w 78240"/>
              <a:gd name="connsiteY5" fmla="*/ 74112 h 76048"/>
              <a:gd name="connsiteX6" fmla="*/ 32234 w 78240"/>
              <a:gd name="connsiteY6" fmla="*/ 75378 h 76048"/>
              <a:gd name="connsiteX7" fmla="*/ 75966 w 78240"/>
              <a:gd name="connsiteY7" fmla="*/ 48271 h 76048"/>
              <a:gd name="connsiteX8" fmla="*/ 77737 w 78240"/>
              <a:gd name="connsiteY8" fmla="*/ 42800 h 76048"/>
              <a:gd name="connsiteX9" fmla="*/ 77231 w 78240"/>
              <a:gd name="connsiteY9" fmla="*/ 42036 h 7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40" h="76048">
                <a:moveTo>
                  <a:pt x="77231" y="42036"/>
                </a:moveTo>
                <a:lnTo>
                  <a:pt x="48949" y="1647"/>
                </a:lnTo>
                <a:cubicBezTo>
                  <a:pt x="47597" y="-177"/>
                  <a:pt x="45050" y="-614"/>
                  <a:pt x="43166" y="653"/>
                </a:cubicBezTo>
                <a:lnTo>
                  <a:pt x="1783" y="28483"/>
                </a:lnTo>
                <a:cubicBezTo>
                  <a:pt x="-102" y="29779"/>
                  <a:pt x="-622" y="32336"/>
                  <a:pt x="609" y="34266"/>
                </a:cubicBezTo>
                <a:lnTo>
                  <a:pt x="26541" y="74112"/>
                </a:lnTo>
                <a:cubicBezTo>
                  <a:pt x="27804" y="75976"/>
                  <a:pt x="30301" y="76531"/>
                  <a:pt x="32234" y="75378"/>
                </a:cubicBezTo>
                <a:lnTo>
                  <a:pt x="75966" y="48271"/>
                </a:lnTo>
                <a:cubicBezTo>
                  <a:pt x="77965" y="47249"/>
                  <a:pt x="78758" y="44800"/>
                  <a:pt x="77737" y="42800"/>
                </a:cubicBezTo>
                <a:cubicBezTo>
                  <a:pt x="77597" y="42527"/>
                  <a:pt x="77428" y="42271"/>
                  <a:pt x="77231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815F3EF3-DBB1-6431-6830-BF63B84EED2C}"/>
              </a:ext>
            </a:extLst>
          </p:cNvPr>
          <p:cNvSpPr/>
          <p:nvPr/>
        </p:nvSpPr>
        <p:spPr>
          <a:xfrm>
            <a:off x="10962076" y="3376947"/>
            <a:ext cx="78233" cy="76126"/>
          </a:xfrm>
          <a:custGeom>
            <a:avLst/>
            <a:gdLst>
              <a:gd name="connsiteX0" fmla="*/ 77223 w 78233"/>
              <a:gd name="connsiteY0" fmla="*/ 42041 h 76126"/>
              <a:gd name="connsiteX1" fmla="*/ 48942 w 78233"/>
              <a:gd name="connsiteY1" fmla="*/ 1742 h 76126"/>
              <a:gd name="connsiteX2" fmla="*/ 43165 w 78233"/>
              <a:gd name="connsiteY2" fmla="*/ 654 h 76126"/>
              <a:gd name="connsiteX3" fmla="*/ 43159 w 78233"/>
              <a:gd name="connsiteY3" fmla="*/ 658 h 76126"/>
              <a:gd name="connsiteX4" fmla="*/ 1776 w 78233"/>
              <a:gd name="connsiteY4" fmla="*/ 28578 h 76126"/>
              <a:gd name="connsiteX5" fmla="*/ 602 w 78233"/>
              <a:gd name="connsiteY5" fmla="*/ 34270 h 76126"/>
              <a:gd name="connsiteX6" fmla="*/ 26534 w 78233"/>
              <a:gd name="connsiteY6" fmla="*/ 74117 h 76126"/>
              <a:gd name="connsiteX7" fmla="*/ 32267 w 78233"/>
              <a:gd name="connsiteY7" fmla="*/ 75414 h 76126"/>
              <a:gd name="connsiteX8" fmla="*/ 32316 w 78233"/>
              <a:gd name="connsiteY8" fmla="*/ 75382 h 76126"/>
              <a:gd name="connsiteX9" fmla="*/ 75958 w 78233"/>
              <a:gd name="connsiteY9" fmla="*/ 48275 h 76126"/>
              <a:gd name="connsiteX10" fmla="*/ 77730 w 78233"/>
              <a:gd name="connsiteY10" fmla="*/ 42805 h 76126"/>
              <a:gd name="connsiteX11" fmla="*/ 77224 w 78233"/>
              <a:gd name="connsiteY11" fmla="*/ 42041 h 7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233" h="76126">
                <a:moveTo>
                  <a:pt x="77223" y="42041"/>
                </a:moveTo>
                <a:lnTo>
                  <a:pt x="48942" y="1742"/>
                </a:lnTo>
                <a:cubicBezTo>
                  <a:pt x="47647" y="-153"/>
                  <a:pt x="45061" y="-641"/>
                  <a:pt x="43165" y="654"/>
                </a:cubicBezTo>
                <a:cubicBezTo>
                  <a:pt x="43163" y="655"/>
                  <a:pt x="43161" y="657"/>
                  <a:pt x="43159" y="658"/>
                </a:cubicBezTo>
                <a:lnTo>
                  <a:pt x="1776" y="28578"/>
                </a:lnTo>
                <a:cubicBezTo>
                  <a:pt x="-98" y="29841"/>
                  <a:pt x="-619" y="32369"/>
                  <a:pt x="602" y="34270"/>
                </a:cubicBezTo>
                <a:lnTo>
                  <a:pt x="26534" y="74117"/>
                </a:lnTo>
                <a:cubicBezTo>
                  <a:pt x="27758" y="76059"/>
                  <a:pt x="30326" y="76639"/>
                  <a:pt x="32267" y="75414"/>
                </a:cubicBezTo>
                <a:cubicBezTo>
                  <a:pt x="32283" y="75404"/>
                  <a:pt x="32300" y="75393"/>
                  <a:pt x="32316" y="75382"/>
                </a:cubicBezTo>
                <a:lnTo>
                  <a:pt x="75958" y="48275"/>
                </a:lnTo>
                <a:cubicBezTo>
                  <a:pt x="77958" y="47254"/>
                  <a:pt x="78751" y="44805"/>
                  <a:pt x="77730" y="42805"/>
                </a:cubicBezTo>
                <a:cubicBezTo>
                  <a:pt x="77590" y="42532"/>
                  <a:pt x="77420" y="42276"/>
                  <a:pt x="77224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1" name="任意多边形: 形状 180">
            <a:extLst>
              <a:ext uri="{FF2B5EF4-FFF2-40B4-BE49-F238E27FC236}">
                <a16:creationId xmlns:a16="http://schemas.microsoft.com/office/drawing/2014/main" id="{2804DCD4-DD69-877C-FF62-B49ADE894660}"/>
              </a:ext>
            </a:extLst>
          </p:cNvPr>
          <p:cNvSpPr/>
          <p:nvPr/>
        </p:nvSpPr>
        <p:spPr>
          <a:xfrm>
            <a:off x="11060226" y="3122722"/>
            <a:ext cx="77005" cy="75031"/>
          </a:xfrm>
          <a:custGeom>
            <a:avLst/>
            <a:gdLst>
              <a:gd name="connsiteX0" fmla="*/ 76025 w 77005"/>
              <a:gd name="connsiteY0" fmla="*/ 40288 h 75031"/>
              <a:gd name="connsiteX1" fmla="*/ 49370 w 77005"/>
              <a:gd name="connsiteY1" fmla="*/ 2249 h 75031"/>
              <a:gd name="connsiteX2" fmla="*/ 41690 w 77005"/>
              <a:gd name="connsiteY2" fmla="*/ 893 h 75031"/>
              <a:gd name="connsiteX3" fmla="*/ 2384 w 77005"/>
              <a:gd name="connsiteY3" fmla="*/ 27187 h 75031"/>
              <a:gd name="connsiteX4" fmla="*/ 849 w 77005"/>
              <a:gd name="connsiteY4" fmla="*/ 34867 h 75031"/>
              <a:gd name="connsiteX5" fmla="*/ 25245 w 77005"/>
              <a:gd name="connsiteY5" fmla="*/ 72455 h 75031"/>
              <a:gd name="connsiteX6" fmla="*/ 32925 w 77005"/>
              <a:gd name="connsiteY6" fmla="*/ 74081 h 75031"/>
              <a:gd name="connsiteX7" fmla="*/ 74127 w 77005"/>
              <a:gd name="connsiteY7" fmla="*/ 48149 h 75031"/>
              <a:gd name="connsiteX8" fmla="*/ 76244 w 77005"/>
              <a:gd name="connsiteY8" fmla="*/ 40648 h 75031"/>
              <a:gd name="connsiteX9" fmla="*/ 76025 w 77005"/>
              <a:gd name="connsiteY9" fmla="*/ 40288 h 7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005" h="75031">
                <a:moveTo>
                  <a:pt x="76025" y="40288"/>
                </a:moveTo>
                <a:lnTo>
                  <a:pt x="49370" y="2249"/>
                </a:lnTo>
                <a:cubicBezTo>
                  <a:pt x="47596" y="-204"/>
                  <a:pt x="44195" y="-804"/>
                  <a:pt x="41690" y="893"/>
                </a:cubicBezTo>
                <a:lnTo>
                  <a:pt x="2384" y="27187"/>
                </a:lnTo>
                <a:cubicBezTo>
                  <a:pt x="-129" y="28904"/>
                  <a:pt x="-811" y="32315"/>
                  <a:pt x="849" y="34867"/>
                </a:cubicBezTo>
                <a:lnTo>
                  <a:pt x="25245" y="72455"/>
                </a:lnTo>
                <a:cubicBezTo>
                  <a:pt x="26933" y="75000"/>
                  <a:pt x="30350" y="75724"/>
                  <a:pt x="32925" y="74081"/>
                </a:cubicBezTo>
                <a:lnTo>
                  <a:pt x="74127" y="48149"/>
                </a:lnTo>
                <a:cubicBezTo>
                  <a:pt x="76783" y="46662"/>
                  <a:pt x="77731" y="43304"/>
                  <a:pt x="76244" y="40648"/>
                </a:cubicBezTo>
                <a:cubicBezTo>
                  <a:pt x="76176" y="40525"/>
                  <a:pt x="76102" y="40405"/>
                  <a:pt x="76025" y="4028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2" name="任意多边形: 形状 181">
            <a:extLst>
              <a:ext uri="{FF2B5EF4-FFF2-40B4-BE49-F238E27FC236}">
                <a16:creationId xmlns:a16="http://schemas.microsoft.com/office/drawing/2014/main" id="{C53845A4-0648-6155-C327-B954DA97A3D7}"/>
              </a:ext>
            </a:extLst>
          </p:cNvPr>
          <p:cNvSpPr/>
          <p:nvPr/>
        </p:nvSpPr>
        <p:spPr>
          <a:xfrm>
            <a:off x="10998701" y="3165455"/>
            <a:ext cx="76800" cy="75067"/>
          </a:xfrm>
          <a:custGeom>
            <a:avLst/>
            <a:gdLst>
              <a:gd name="connsiteX0" fmla="*/ 75746 w 76800"/>
              <a:gd name="connsiteY0" fmla="*/ 40294 h 75067"/>
              <a:gd name="connsiteX1" fmla="*/ 49091 w 76800"/>
              <a:gd name="connsiteY1" fmla="*/ 2344 h 75067"/>
              <a:gd name="connsiteX2" fmla="*/ 41435 w 76800"/>
              <a:gd name="connsiteY2" fmla="*/ 882 h 75067"/>
              <a:gd name="connsiteX3" fmla="*/ 41411 w 76800"/>
              <a:gd name="connsiteY3" fmla="*/ 899 h 75067"/>
              <a:gd name="connsiteX4" fmla="*/ 2378 w 76800"/>
              <a:gd name="connsiteY4" fmla="*/ 27282 h 75067"/>
              <a:gd name="connsiteX5" fmla="*/ 842 w 76800"/>
              <a:gd name="connsiteY5" fmla="*/ 34872 h 75067"/>
              <a:gd name="connsiteX6" fmla="*/ 25237 w 76800"/>
              <a:gd name="connsiteY6" fmla="*/ 72460 h 75067"/>
              <a:gd name="connsiteX7" fmla="*/ 32917 w 76800"/>
              <a:gd name="connsiteY7" fmla="*/ 74177 h 75067"/>
              <a:gd name="connsiteX8" fmla="*/ 74211 w 76800"/>
              <a:gd name="connsiteY8" fmla="*/ 48245 h 75067"/>
              <a:gd name="connsiteX9" fmla="*/ 75784 w 76800"/>
              <a:gd name="connsiteY9" fmla="*/ 40350 h 75067"/>
              <a:gd name="connsiteX10" fmla="*/ 75746 w 76800"/>
              <a:gd name="connsiteY10" fmla="*/ 40294 h 75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800" h="75067">
                <a:moveTo>
                  <a:pt x="75746" y="40294"/>
                </a:moveTo>
                <a:lnTo>
                  <a:pt x="49091" y="2344"/>
                </a:lnTo>
                <a:cubicBezTo>
                  <a:pt x="47381" y="-174"/>
                  <a:pt x="43953" y="-828"/>
                  <a:pt x="41435" y="882"/>
                </a:cubicBezTo>
                <a:cubicBezTo>
                  <a:pt x="41427" y="888"/>
                  <a:pt x="41419" y="893"/>
                  <a:pt x="41411" y="899"/>
                </a:cubicBezTo>
                <a:lnTo>
                  <a:pt x="2378" y="27282"/>
                </a:lnTo>
                <a:cubicBezTo>
                  <a:pt x="-124" y="28966"/>
                  <a:pt x="-809" y="32348"/>
                  <a:pt x="842" y="34872"/>
                </a:cubicBezTo>
                <a:lnTo>
                  <a:pt x="25237" y="72460"/>
                </a:lnTo>
                <a:cubicBezTo>
                  <a:pt x="26926" y="74995"/>
                  <a:pt x="30310" y="75751"/>
                  <a:pt x="32917" y="74177"/>
                </a:cubicBezTo>
                <a:lnTo>
                  <a:pt x="74211" y="48245"/>
                </a:lnTo>
                <a:cubicBezTo>
                  <a:pt x="76825" y="46499"/>
                  <a:pt x="77530" y="42965"/>
                  <a:pt x="75784" y="40350"/>
                </a:cubicBezTo>
                <a:cubicBezTo>
                  <a:pt x="75772" y="40331"/>
                  <a:pt x="75759" y="40312"/>
                  <a:pt x="75746" y="4029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5645D47F-FE5C-9681-FF14-C15FF75C257A}"/>
              </a:ext>
            </a:extLst>
          </p:cNvPr>
          <p:cNvSpPr/>
          <p:nvPr/>
        </p:nvSpPr>
        <p:spPr>
          <a:xfrm>
            <a:off x="10936439" y="3208296"/>
            <a:ext cx="77161" cy="75024"/>
          </a:xfrm>
          <a:custGeom>
            <a:avLst/>
            <a:gdLst>
              <a:gd name="connsiteX0" fmla="*/ 76205 w 77161"/>
              <a:gd name="connsiteY0" fmla="*/ 40281 h 75024"/>
              <a:gd name="connsiteX1" fmla="*/ 49098 w 77161"/>
              <a:gd name="connsiteY1" fmla="*/ 2241 h 75024"/>
              <a:gd name="connsiteX2" fmla="*/ 41508 w 77161"/>
              <a:gd name="connsiteY2" fmla="*/ 886 h 75024"/>
              <a:gd name="connsiteX3" fmla="*/ 2384 w 77161"/>
              <a:gd name="connsiteY3" fmla="*/ 27179 h 75024"/>
              <a:gd name="connsiteX4" fmla="*/ 849 w 77161"/>
              <a:gd name="connsiteY4" fmla="*/ 34860 h 75024"/>
              <a:gd name="connsiteX5" fmla="*/ 25245 w 77161"/>
              <a:gd name="connsiteY5" fmla="*/ 72448 h 75024"/>
              <a:gd name="connsiteX6" fmla="*/ 32925 w 77161"/>
              <a:gd name="connsiteY6" fmla="*/ 74074 h 75024"/>
              <a:gd name="connsiteX7" fmla="*/ 74217 w 77161"/>
              <a:gd name="connsiteY7" fmla="*/ 48142 h 75024"/>
              <a:gd name="connsiteX8" fmla="*/ 76437 w 77161"/>
              <a:gd name="connsiteY8" fmla="*/ 40670 h 75024"/>
              <a:gd name="connsiteX9" fmla="*/ 76205 w 77161"/>
              <a:gd name="connsiteY9" fmla="*/ 40281 h 7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161" h="75024">
                <a:moveTo>
                  <a:pt x="76205" y="40281"/>
                </a:moveTo>
                <a:lnTo>
                  <a:pt x="49098" y="2241"/>
                </a:lnTo>
                <a:cubicBezTo>
                  <a:pt x="47358" y="-199"/>
                  <a:pt x="43986" y="-801"/>
                  <a:pt x="41508" y="886"/>
                </a:cubicBezTo>
                <a:lnTo>
                  <a:pt x="2384" y="27179"/>
                </a:lnTo>
                <a:cubicBezTo>
                  <a:pt x="-129" y="28897"/>
                  <a:pt x="-811" y="32307"/>
                  <a:pt x="849" y="34860"/>
                </a:cubicBezTo>
                <a:lnTo>
                  <a:pt x="25245" y="72448"/>
                </a:lnTo>
                <a:cubicBezTo>
                  <a:pt x="26933" y="74993"/>
                  <a:pt x="30350" y="75716"/>
                  <a:pt x="32925" y="74074"/>
                </a:cubicBezTo>
                <a:lnTo>
                  <a:pt x="74217" y="48142"/>
                </a:lnTo>
                <a:cubicBezTo>
                  <a:pt x="76894" y="46692"/>
                  <a:pt x="77888" y="43346"/>
                  <a:pt x="76437" y="40670"/>
                </a:cubicBezTo>
                <a:cubicBezTo>
                  <a:pt x="76365" y="40537"/>
                  <a:pt x="76288" y="40408"/>
                  <a:pt x="76205" y="4028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23040FB3-B6E3-EDD0-B2A4-7F1D87E1E02E}"/>
              </a:ext>
            </a:extLst>
          </p:cNvPr>
          <p:cNvSpPr/>
          <p:nvPr/>
        </p:nvSpPr>
        <p:spPr>
          <a:xfrm>
            <a:off x="10874576" y="3250544"/>
            <a:ext cx="78156" cy="76080"/>
          </a:xfrm>
          <a:custGeom>
            <a:avLst/>
            <a:gdLst>
              <a:gd name="connsiteX0" fmla="*/ 77168 w 78156"/>
              <a:gd name="connsiteY0" fmla="*/ 42036 h 76080"/>
              <a:gd name="connsiteX1" fmla="*/ 48886 w 78156"/>
              <a:gd name="connsiteY1" fmla="*/ 1647 h 76080"/>
              <a:gd name="connsiteX2" fmla="*/ 43103 w 78156"/>
              <a:gd name="connsiteY2" fmla="*/ 653 h 76080"/>
              <a:gd name="connsiteX3" fmla="*/ 1721 w 78156"/>
              <a:gd name="connsiteY3" fmla="*/ 28483 h 76080"/>
              <a:gd name="connsiteX4" fmla="*/ 637 w 78156"/>
              <a:gd name="connsiteY4" fmla="*/ 34266 h 76080"/>
              <a:gd name="connsiteX5" fmla="*/ 26569 w 78156"/>
              <a:gd name="connsiteY5" fmla="*/ 74112 h 76080"/>
              <a:gd name="connsiteX6" fmla="*/ 32261 w 78156"/>
              <a:gd name="connsiteY6" fmla="*/ 75378 h 76080"/>
              <a:gd name="connsiteX7" fmla="*/ 75993 w 78156"/>
              <a:gd name="connsiteY7" fmla="*/ 48271 h 76080"/>
              <a:gd name="connsiteX8" fmla="*/ 77555 w 78156"/>
              <a:gd name="connsiteY8" fmla="*/ 42604 h 76080"/>
              <a:gd name="connsiteX9" fmla="*/ 77168 w 78156"/>
              <a:gd name="connsiteY9" fmla="*/ 42036 h 7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56" h="76080">
                <a:moveTo>
                  <a:pt x="77168" y="42036"/>
                </a:moveTo>
                <a:lnTo>
                  <a:pt x="48886" y="1647"/>
                </a:lnTo>
                <a:cubicBezTo>
                  <a:pt x="47534" y="-177"/>
                  <a:pt x="44987" y="-614"/>
                  <a:pt x="43103" y="653"/>
                </a:cubicBezTo>
                <a:lnTo>
                  <a:pt x="1721" y="28483"/>
                </a:lnTo>
                <a:cubicBezTo>
                  <a:pt x="-134" y="29807"/>
                  <a:pt x="-612" y="32359"/>
                  <a:pt x="637" y="34266"/>
                </a:cubicBezTo>
                <a:lnTo>
                  <a:pt x="26569" y="74112"/>
                </a:lnTo>
                <a:cubicBezTo>
                  <a:pt x="27802" y="76018"/>
                  <a:pt x="30337" y="76581"/>
                  <a:pt x="32261" y="75378"/>
                </a:cubicBezTo>
                <a:lnTo>
                  <a:pt x="75993" y="48271"/>
                </a:lnTo>
                <a:cubicBezTo>
                  <a:pt x="77989" y="47137"/>
                  <a:pt x="78689" y="44601"/>
                  <a:pt x="77555" y="42604"/>
                </a:cubicBezTo>
                <a:cubicBezTo>
                  <a:pt x="77442" y="42405"/>
                  <a:pt x="77312" y="42215"/>
                  <a:pt x="77168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5" name="任意多边形: 形状 184">
            <a:extLst>
              <a:ext uri="{FF2B5EF4-FFF2-40B4-BE49-F238E27FC236}">
                <a16:creationId xmlns:a16="http://schemas.microsoft.com/office/drawing/2014/main" id="{47A130E9-9D09-2527-06A2-E1505207745E}"/>
              </a:ext>
            </a:extLst>
          </p:cNvPr>
          <p:cNvSpPr/>
          <p:nvPr/>
        </p:nvSpPr>
        <p:spPr>
          <a:xfrm>
            <a:off x="11546862" y="2837279"/>
            <a:ext cx="137725" cy="120169"/>
          </a:xfrm>
          <a:custGeom>
            <a:avLst/>
            <a:gdLst>
              <a:gd name="connsiteX0" fmla="*/ 136222 w 137725"/>
              <a:gd name="connsiteY0" fmla="*/ 38491 h 120169"/>
              <a:gd name="connsiteX1" fmla="*/ 112097 w 137725"/>
              <a:gd name="connsiteY1" fmla="*/ 3614 h 120169"/>
              <a:gd name="connsiteX2" fmla="*/ 99809 w 137725"/>
              <a:gd name="connsiteY2" fmla="*/ 1445 h 120169"/>
              <a:gd name="connsiteX3" fmla="*/ 3670 w 137725"/>
              <a:gd name="connsiteY3" fmla="*/ 68399 h 120169"/>
              <a:gd name="connsiteX4" fmla="*/ 1321 w 137725"/>
              <a:gd name="connsiteY4" fmla="*/ 80506 h 120169"/>
              <a:gd name="connsiteX5" fmla="*/ 24452 w 137725"/>
              <a:gd name="connsiteY5" fmla="*/ 116106 h 120169"/>
              <a:gd name="connsiteX6" fmla="*/ 36992 w 137725"/>
              <a:gd name="connsiteY6" fmla="*/ 118559 h 120169"/>
              <a:gd name="connsiteX7" fmla="*/ 37011 w 137725"/>
              <a:gd name="connsiteY7" fmla="*/ 118546 h 120169"/>
              <a:gd name="connsiteX8" fmla="*/ 133963 w 137725"/>
              <a:gd name="connsiteY8" fmla="*/ 50689 h 120169"/>
              <a:gd name="connsiteX9" fmla="*/ 136222 w 137725"/>
              <a:gd name="connsiteY9" fmla="*/ 38491 h 120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25" h="120169">
                <a:moveTo>
                  <a:pt x="136222" y="38491"/>
                </a:moveTo>
                <a:lnTo>
                  <a:pt x="112097" y="3614"/>
                </a:lnTo>
                <a:cubicBezTo>
                  <a:pt x="109237" y="-276"/>
                  <a:pt x="103826" y="-1231"/>
                  <a:pt x="99809" y="1445"/>
                </a:cubicBezTo>
                <a:lnTo>
                  <a:pt x="3670" y="68399"/>
                </a:lnTo>
                <a:cubicBezTo>
                  <a:pt x="-174" y="71189"/>
                  <a:pt x="-1201" y="76480"/>
                  <a:pt x="1321" y="80506"/>
                </a:cubicBezTo>
                <a:lnTo>
                  <a:pt x="24452" y="116106"/>
                </a:lnTo>
                <a:cubicBezTo>
                  <a:pt x="27238" y="120247"/>
                  <a:pt x="32852" y="121344"/>
                  <a:pt x="36992" y="118559"/>
                </a:cubicBezTo>
                <a:cubicBezTo>
                  <a:pt x="36999" y="118554"/>
                  <a:pt x="37005" y="118550"/>
                  <a:pt x="37011" y="118546"/>
                </a:cubicBezTo>
                <a:lnTo>
                  <a:pt x="133963" y="50689"/>
                </a:lnTo>
                <a:cubicBezTo>
                  <a:pt x="137829" y="47864"/>
                  <a:pt x="138820" y="42513"/>
                  <a:pt x="136222" y="3849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1608035E-DFD2-BD44-3B3C-BE9DF58FFA88}"/>
              </a:ext>
            </a:extLst>
          </p:cNvPr>
          <p:cNvSpPr/>
          <p:nvPr/>
        </p:nvSpPr>
        <p:spPr>
          <a:xfrm>
            <a:off x="10917864" y="3269629"/>
            <a:ext cx="141504" cy="124241"/>
          </a:xfrm>
          <a:custGeom>
            <a:avLst/>
            <a:gdLst>
              <a:gd name="connsiteX0" fmla="*/ 140681 w 141504"/>
              <a:gd name="connsiteY0" fmla="*/ 44095 h 124241"/>
              <a:gd name="connsiteX1" fmla="*/ 110683 w 141504"/>
              <a:gd name="connsiteY1" fmla="*/ 1718 h 124241"/>
              <a:gd name="connsiteX2" fmla="*/ 105037 w 141504"/>
              <a:gd name="connsiteY2" fmla="*/ 628 h 124241"/>
              <a:gd name="connsiteX3" fmla="*/ 104900 w 141504"/>
              <a:gd name="connsiteY3" fmla="*/ 724 h 124241"/>
              <a:gd name="connsiteX4" fmla="*/ 1714 w 141504"/>
              <a:gd name="connsiteY4" fmla="*/ 73009 h 124241"/>
              <a:gd name="connsiteX5" fmla="*/ 629 w 141504"/>
              <a:gd name="connsiteY5" fmla="*/ 78701 h 124241"/>
              <a:gd name="connsiteX6" fmla="*/ 28911 w 141504"/>
              <a:gd name="connsiteY6" fmla="*/ 122253 h 124241"/>
              <a:gd name="connsiteX7" fmla="*/ 34652 w 141504"/>
              <a:gd name="connsiteY7" fmla="*/ 123515 h 124241"/>
              <a:gd name="connsiteX8" fmla="*/ 34784 w 141504"/>
              <a:gd name="connsiteY8" fmla="*/ 123427 h 124241"/>
              <a:gd name="connsiteX9" fmla="*/ 139687 w 141504"/>
              <a:gd name="connsiteY9" fmla="*/ 49968 h 124241"/>
              <a:gd name="connsiteX10" fmla="*/ 140681 w 141504"/>
              <a:gd name="connsiteY10" fmla="*/ 44095 h 12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1504" h="124241">
                <a:moveTo>
                  <a:pt x="140681" y="44095"/>
                </a:moveTo>
                <a:lnTo>
                  <a:pt x="110683" y="1718"/>
                </a:lnTo>
                <a:cubicBezTo>
                  <a:pt x="109425" y="-142"/>
                  <a:pt x="106897" y="-630"/>
                  <a:pt x="105037" y="628"/>
                </a:cubicBezTo>
                <a:cubicBezTo>
                  <a:pt x="104991" y="659"/>
                  <a:pt x="104945" y="691"/>
                  <a:pt x="104900" y="724"/>
                </a:cubicBezTo>
                <a:lnTo>
                  <a:pt x="1714" y="73009"/>
                </a:lnTo>
                <a:cubicBezTo>
                  <a:pt x="-129" y="74300"/>
                  <a:pt x="-610" y="76823"/>
                  <a:pt x="629" y="78701"/>
                </a:cubicBezTo>
                <a:lnTo>
                  <a:pt x="28911" y="122253"/>
                </a:lnTo>
                <a:cubicBezTo>
                  <a:pt x="30147" y="124187"/>
                  <a:pt x="32718" y="124752"/>
                  <a:pt x="34652" y="123515"/>
                </a:cubicBezTo>
                <a:cubicBezTo>
                  <a:pt x="34696" y="123487"/>
                  <a:pt x="34741" y="123458"/>
                  <a:pt x="34784" y="123427"/>
                </a:cubicBezTo>
                <a:lnTo>
                  <a:pt x="139687" y="49968"/>
                </a:lnTo>
                <a:cubicBezTo>
                  <a:pt x="141566" y="48610"/>
                  <a:pt x="142008" y="45996"/>
                  <a:pt x="140681" y="44095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7" name="任意多边形: 形状 186">
            <a:extLst>
              <a:ext uri="{FF2B5EF4-FFF2-40B4-BE49-F238E27FC236}">
                <a16:creationId xmlns:a16="http://schemas.microsoft.com/office/drawing/2014/main" id="{BF34B213-050E-E88D-60FF-6DB7A7045DF5}"/>
              </a:ext>
            </a:extLst>
          </p:cNvPr>
          <p:cNvSpPr/>
          <p:nvPr/>
        </p:nvSpPr>
        <p:spPr>
          <a:xfrm>
            <a:off x="11123055" y="2947639"/>
            <a:ext cx="264698" cy="206155"/>
          </a:xfrm>
          <a:custGeom>
            <a:avLst/>
            <a:gdLst>
              <a:gd name="connsiteX0" fmla="*/ 263752 w 264698"/>
              <a:gd name="connsiteY0" fmla="*/ 41979 h 206155"/>
              <a:gd name="connsiteX1" fmla="*/ 236645 w 264698"/>
              <a:gd name="connsiteY1" fmla="*/ 1771 h 206155"/>
              <a:gd name="connsiteX2" fmla="*/ 230862 w 264698"/>
              <a:gd name="connsiteY2" fmla="*/ 596 h 206155"/>
              <a:gd name="connsiteX3" fmla="*/ 1811 w 264698"/>
              <a:gd name="connsiteY3" fmla="*/ 155104 h 206155"/>
              <a:gd name="connsiteX4" fmla="*/ 588 w 264698"/>
              <a:gd name="connsiteY4" fmla="*/ 160723 h 206155"/>
              <a:gd name="connsiteX5" fmla="*/ 636 w 264698"/>
              <a:gd name="connsiteY5" fmla="*/ 160797 h 206155"/>
              <a:gd name="connsiteX6" fmla="*/ 28827 w 264698"/>
              <a:gd name="connsiteY6" fmla="*/ 204167 h 206155"/>
              <a:gd name="connsiteX7" fmla="*/ 34568 w 264698"/>
              <a:gd name="connsiteY7" fmla="*/ 205430 h 206155"/>
              <a:gd name="connsiteX8" fmla="*/ 34701 w 264698"/>
              <a:gd name="connsiteY8" fmla="*/ 205342 h 206155"/>
              <a:gd name="connsiteX9" fmla="*/ 263120 w 264698"/>
              <a:gd name="connsiteY9" fmla="*/ 47762 h 206155"/>
              <a:gd name="connsiteX10" fmla="*/ 263752 w 264698"/>
              <a:gd name="connsiteY10" fmla="*/ 41979 h 20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4698" h="206155">
                <a:moveTo>
                  <a:pt x="263752" y="41979"/>
                </a:moveTo>
                <a:lnTo>
                  <a:pt x="236645" y="1771"/>
                </a:lnTo>
                <a:cubicBezTo>
                  <a:pt x="235349" y="-115"/>
                  <a:pt x="232792" y="-635"/>
                  <a:pt x="230862" y="596"/>
                </a:cubicBezTo>
                <a:lnTo>
                  <a:pt x="1811" y="155104"/>
                </a:lnTo>
                <a:cubicBezTo>
                  <a:pt x="-78" y="156318"/>
                  <a:pt x="-626" y="158833"/>
                  <a:pt x="588" y="160723"/>
                </a:cubicBezTo>
                <a:cubicBezTo>
                  <a:pt x="604" y="160748"/>
                  <a:pt x="620" y="160772"/>
                  <a:pt x="636" y="160797"/>
                </a:cubicBezTo>
                <a:lnTo>
                  <a:pt x="28827" y="204167"/>
                </a:lnTo>
                <a:cubicBezTo>
                  <a:pt x="30064" y="206101"/>
                  <a:pt x="32634" y="206667"/>
                  <a:pt x="34568" y="205430"/>
                </a:cubicBezTo>
                <a:cubicBezTo>
                  <a:pt x="34613" y="205402"/>
                  <a:pt x="34657" y="205372"/>
                  <a:pt x="34701" y="205342"/>
                </a:cubicBezTo>
                <a:lnTo>
                  <a:pt x="263120" y="47762"/>
                </a:lnTo>
                <a:cubicBezTo>
                  <a:pt x="264869" y="46327"/>
                  <a:pt x="265150" y="43757"/>
                  <a:pt x="263752" y="4197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8" name="任意多边形: 形状 187">
            <a:extLst>
              <a:ext uri="{FF2B5EF4-FFF2-40B4-BE49-F238E27FC236}">
                <a16:creationId xmlns:a16="http://schemas.microsoft.com/office/drawing/2014/main" id="{F8A3898F-DB65-CE0E-66E7-16963B3FC6FC}"/>
              </a:ext>
            </a:extLst>
          </p:cNvPr>
          <p:cNvSpPr/>
          <p:nvPr/>
        </p:nvSpPr>
        <p:spPr>
          <a:xfrm>
            <a:off x="10889418" y="2664793"/>
            <a:ext cx="502526" cy="452670"/>
          </a:xfrm>
          <a:custGeom>
            <a:avLst/>
            <a:gdLst>
              <a:gd name="connsiteX0" fmla="*/ 498473 w 502526"/>
              <a:gd name="connsiteY0" fmla="*/ 186761 h 452670"/>
              <a:gd name="connsiteX1" fmla="*/ 376674 w 502526"/>
              <a:gd name="connsiteY1" fmla="*/ 9754 h 452670"/>
              <a:gd name="connsiteX2" fmla="*/ 345410 w 502526"/>
              <a:gd name="connsiteY2" fmla="*/ 3791 h 452670"/>
              <a:gd name="connsiteX3" fmla="*/ 9920 w 502526"/>
              <a:gd name="connsiteY3" fmla="*/ 229047 h 452670"/>
              <a:gd name="connsiteX4" fmla="*/ 3837 w 502526"/>
              <a:gd name="connsiteY4" fmla="*/ 260539 h 452670"/>
              <a:gd name="connsiteX5" fmla="*/ 3866 w 502526"/>
              <a:gd name="connsiteY5" fmla="*/ 260582 h 452670"/>
              <a:gd name="connsiteX6" fmla="*/ 128015 w 502526"/>
              <a:gd name="connsiteY6" fmla="*/ 442648 h 452670"/>
              <a:gd name="connsiteX7" fmla="*/ 159376 w 502526"/>
              <a:gd name="connsiteY7" fmla="*/ 448730 h 452670"/>
              <a:gd name="connsiteX8" fmla="*/ 159549 w 502526"/>
              <a:gd name="connsiteY8" fmla="*/ 448612 h 452670"/>
              <a:gd name="connsiteX9" fmla="*/ 492690 w 502526"/>
              <a:gd name="connsiteY9" fmla="*/ 218114 h 452670"/>
              <a:gd name="connsiteX10" fmla="*/ 498525 w 502526"/>
              <a:gd name="connsiteY10" fmla="*/ 186836 h 452670"/>
              <a:gd name="connsiteX11" fmla="*/ 498473 w 502526"/>
              <a:gd name="connsiteY11" fmla="*/ 186761 h 45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526" h="452670">
                <a:moveTo>
                  <a:pt x="498473" y="186761"/>
                </a:moveTo>
                <a:lnTo>
                  <a:pt x="376674" y="9754"/>
                </a:lnTo>
                <a:cubicBezTo>
                  <a:pt x="369660" y="-484"/>
                  <a:pt x="355701" y="-3147"/>
                  <a:pt x="345410" y="3791"/>
                </a:cubicBezTo>
                <a:lnTo>
                  <a:pt x="9920" y="229047"/>
                </a:lnTo>
                <a:cubicBezTo>
                  <a:pt x="-456" y="236064"/>
                  <a:pt x="-3180" y="250163"/>
                  <a:pt x="3837" y="260539"/>
                </a:cubicBezTo>
                <a:cubicBezTo>
                  <a:pt x="3847" y="260553"/>
                  <a:pt x="3856" y="260567"/>
                  <a:pt x="3866" y="260582"/>
                </a:cubicBezTo>
                <a:lnTo>
                  <a:pt x="128015" y="442648"/>
                </a:lnTo>
                <a:cubicBezTo>
                  <a:pt x="134995" y="452988"/>
                  <a:pt x="149037" y="455711"/>
                  <a:pt x="159376" y="448730"/>
                </a:cubicBezTo>
                <a:cubicBezTo>
                  <a:pt x="159434" y="448691"/>
                  <a:pt x="159491" y="448651"/>
                  <a:pt x="159549" y="448612"/>
                </a:cubicBezTo>
                <a:lnTo>
                  <a:pt x="492690" y="218114"/>
                </a:lnTo>
                <a:cubicBezTo>
                  <a:pt x="502938" y="211088"/>
                  <a:pt x="505551" y="197085"/>
                  <a:pt x="498525" y="186836"/>
                </a:cubicBezTo>
                <a:cubicBezTo>
                  <a:pt x="498508" y="186811"/>
                  <a:pt x="498491" y="186786"/>
                  <a:pt x="498473" y="186761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9" name="任意多边形: 形状 188">
            <a:extLst>
              <a:ext uri="{FF2B5EF4-FFF2-40B4-BE49-F238E27FC236}">
                <a16:creationId xmlns:a16="http://schemas.microsoft.com/office/drawing/2014/main" id="{157937D8-6B11-5D4F-EDAD-ACA2F2E47354}"/>
              </a:ext>
            </a:extLst>
          </p:cNvPr>
          <p:cNvSpPr/>
          <p:nvPr/>
        </p:nvSpPr>
        <p:spPr>
          <a:xfrm>
            <a:off x="10895374" y="2665912"/>
            <a:ext cx="502231" cy="452635"/>
          </a:xfrm>
          <a:custGeom>
            <a:avLst/>
            <a:gdLst>
              <a:gd name="connsiteX0" fmla="*/ 498119 w 502231"/>
              <a:gd name="connsiteY0" fmla="*/ 186726 h 452635"/>
              <a:gd name="connsiteX1" fmla="*/ 376320 w 502231"/>
              <a:gd name="connsiteY1" fmla="*/ 9720 h 452635"/>
              <a:gd name="connsiteX2" fmla="*/ 345056 w 502231"/>
              <a:gd name="connsiteY2" fmla="*/ 3756 h 452635"/>
              <a:gd name="connsiteX3" fmla="*/ 10017 w 502231"/>
              <a:gd name="connsiteY3" fmla="*/ 229194 h 452635"/>
              <a:gd name="connsiteX4" fmla="*/ 3729 w 502231"/>
              <a:gd name="connsiteY4" fmla="*/ 260514 h 452635"/>
              <a:gd name="connsiteX5" fmla="*/ 3873 w 502231"/>
              <a:gd name="connsiteY5" fmla="*/ 260728 h 452635"/>
              <a:gd name="connsiteX6" fmla="*/ 127660 w 502231"/>
              <a:gd name="connsiteY6" fmla="*/ 442614 h 452635"/>
              <a:gd name="connsiteX7" fmla="*/ 159022 w 502231"/>
              <a:gd name="connsiteY7" fmla="*/ 448695 h 452635"/>
              <a:gd name="connsiteX8" fmla="*/ 159195 w 502231"/>
              <a:gd name="connsiteY8" fmla="*/ 448577 h 452635"/>
              <a:gd name="connsiteX9" fmla="*/ 492517 w 502231"/>
              <a:gd name="connsiteY9" fmla="*/ 218080 h 452635"/>
              <a:gd name="connsiteX10" fmla="*/ 498145 w 502231"/>
              <a:gd name="connsiteY10" fmla="*/ 186764 h 452635"/>
              <a:gd name="connsiteX11" fmla="*/ 498119 w 502231"/>
              <a:gd name="connsiteY11" fmla="*/ 186726 h 45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231" h="452635">
                <a:moveTo>
                  <a:pt x="498119" y="186726"/>
                </a:moveTo>
                <a:lnTo>
                  <a:pt x="376320" y="9720"/>
                </a:lnTo>
                <a:cubicBezTo>
                  <a:pt x="369277" y="-474"/>
                  <a:pt x="355357" y="-3130"/>
                  <a:pt x="345056" y="3756"/>
                </a:cubicBezTo>
                <a:lnTo>
                  <a:pt x="10017" y="229194"/>
                </a:lnTo>
                <a:cubicBezTo>
                  <a:pt x="-368" y="236106"/>
                  <a:pt x="-3183" y="250129"/>
                  <a:pt x="3729" y="260514"/>
                </a:cubicBezTo>
                <a:cubicBezTo>
                  <a:pt x="3777" y="260586"/>
                  <a:pt x="3824" y="260657"/>
                  <a:pt x="3873" y="260728"/>
                </a:cubicBezTo>
                <a:lnTo>
                  <a:pt x="127660" y="442614"/>
                </a:lnTo>
                <a:cubicBezTo>
                  <a:pt x="134641" y="452954"/>
                  <a:pt x="148683" y="455676"/>
                  <a:pt x="159022" y="448695"/>
                </a:cubicBezTo>
                <a:cubicBezTo>
                  <a:pt x="159080" y="448656"/>
                  <a:pt x="159137" y="448617"/>
                  <a:pt x="159195" y="448577"/>
                </a:cubicBezTo>
                <a:lnTo>
                  <a:pt x="492517" y="218080"/>
                </a:lnTo>
                <a:cubicBezTo>
                  <a:pt x="502719" y="210986"/>
                  <a:pt x="505239" y="196966"/>
                  <a:pt x="498145" y="186764"/>
                </a:cubicBezTo>
                <a:cubicBezTo>
                  <a:pt x="498136" y="186752"/>
                  <a:pt x="498128" y="186739"/>
                  <a:pt x="498119" y="186726"/>
                </a:cubicBezTo>
                <a:close/>
              </a:path>
            </a:pathLst>
          </a:custGeom>
          <a:solidFill>
            <a:srgbClr val="939498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39527B21-5BF4-7A7F-6EE9-91DFBCC39D36}"/>
              </a:ext>
            </a:extLst>
          </p:cNvPr>
          <p:cNvSpPr/>
          <p:nvPr/>
        </p:nvSpPr>
        <p:spPr>
          <a:xfrm>
            <a:off x="11061584" y="3052576"/>
            <a:ext cx="1094045" cy="661643"/>
          </a:xfrm>
          <a:custGeom>
            <a:avLst/>
            <a:gdLst>
              <a:gd name="connsiteX0" fmla="*/ 1087193 w 1094045"/>
              <a:gd name="connsiteY0" fmla="*/ 86129 h 661643"/>
              <a:gd name="connsiteX1" fmla="*/ 828775 w 1094045"/>
              <a:gd name="connsiteY1" fmla="*/ -71 h 661643"/>
              <a:gd name="connsiteX2" fmla="*/ -58 w 1094045"/>
              <a:gd name="connsiteY2" fmla="*/ 575676 h 661643"/>
              <a:gd name="connsiteX3" fmla="*/ 256462 w 1094045"/>
              <a:gd name="connsiteY3" fmla="*/ 659255 h 661643"/>
              <a:gd name="connsiteX4" fmla="*/ 297936 w 1094045"/>
              <a:gd name="connsiteY4" fmla="*/ 653111 h 661643"/>
              <a:gd name="connsiteX5" fmla="*/ 1089542 w 1094045"/>
              <a:gd name="connsiteY5" fmla="*/ 102664 h 661643"/>
              <a:gd name="connsiteX6" fmla="*/ 1092732 w 1094045"/>
              <a:gd name="connsiteY6" fmla="*/ 90290 h 661643"/>
              <a:gd name="connsiteX7" fmla="*/ 1087192 w 1094045"/>
              <a:gd name="connsiteY7" fmla="*/ 86129 h 661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4045" h="661643">
                <a:moveTo>
                  <a:pt x="1087193" y="86129"/>
                </a:moveTo>
                <a:lnTo>
                  <a:pt x="828775" y="-71"/>
                </a:lnTo>
                <a:lnTo>
                  <a:pt x="-58" y="575676"/>
                </a:lnTo>
                <a:lnTo>
                  <a:pt x="256462" y="659255"/>
                </a:lnTo>
                <a:cubicBezTo>
                  <a:pt x="270485" y="663831"/>
                  <a:pt x="285842" y="661555"/>
                  <a:pt x="297936" y="653111"/>
                </a:cubicBezTo>
                <a:lnTo>
                  <a:pt x="1089542" y="102664"/>
                </a:lnTo>
                <a:cubicBezTo>
                  <a:pt x="1093839" y="100128"/>
                  <a:pt x="1095268" y="94588"/>
                  <a:pt x="1092732" y="90290"/>
                </a:cubicBezTo>
                <a:cubicBezTo>
                  <a:pt x="1091512" y="88222"/>
                  <a:pt x="1089519" y="86725"/>
                  <a:pt x="1087192" y="86129"/>
                </a:cubicBez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4344AEF-C807-07D7-33DC-AC4DF7DBAD87}"/>
              </a:ext>
            </a:extLst>
          </p:cNvPr>
          <p:cNvSpPr/>
          <p:nvPr/>
        </p:nvSpPr>
        <p:spPr>
          <a:xfrm>
            <a:off x="9811692" y="5964031"/>
            <a:ext cx="3927567" cy="280988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635000" cap="flat" cmpd="sng" algn="ctr">
            <a:gradFill flip="none" rotWithShape="1">
              <a:gsLst>
                <a:gs pos="0">
                  <a:srgbClr val="E5F8F6">
                    <a:alpha val="34000"/>
                  </a:srgbClr>
                </a:gs>
                <a:gs pos="74000">
                  <a:srgbClr val="00BFA6">
                    <a:alpha val="55000"/>
                  </a:srgbClr>
                </a:gs>
                <a:gs pos="100000">
                  <a:srgbClr val="E5F8F6">
                    <a:alpha val="13000"/>
                  </a:srgbClr>
                </a:gs>
              </a:gsLst>
              <a:lin ang="189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D1ACE18-16C8-58AE-1740-288B2A585658}"/>
              </a:ext>
            </a:extLst>
          </p:cNvPr>
          <p:cNvSpPr/>
          <p:nvPr/>
        </p:nvSpPr>
        <p:spPr>
          <a:xfrm rot="6231061">
            <a:off x="-2480614" y="150256"/>
            <a:ext cx="3927567" cy="280988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635000" cap="flat" cmpd="sng" algn="ctr">
            <a:gradFill flip="none" rotWithShape="1">
              <a:gsLst>
                <a:gs pos="0">
                  <a:srgbClr val="E5F8F6">
                    <a:alpha val="34000"/>
                  </a:srgbClr>
                </a:gs>
                <a:gs pos="74000">
                  <a:srgbClr val="00BFA6">
                    <a:alpha val="55000"/>
                  </a:srgbClr>
                </a:gs>
                <a:gs pos="100000">
                  <a:srgbClr val="E5F8F6">
                    <a:alpha val="13000"/>
                  </a:srgbClr>
                </a:gs>
              </a:gsLst>
              <a:lin ang="189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16F185C-888B-7B5C-AB0F-FA38563A90F0}"/>
              </a:ext>
            </a:extLst>
          </p:cNvPr>
          <p:cNvSpPr txBox="1"/>
          <p:nvPr/>
        </p:nvSpPr>
        <p:spPr>
          <a:xfrm>
            <a:off x="3786367" y="2654585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个人基本信息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5155A50-F9FA-E9A1-9A94-315A97CD15D2}"/>
              </a:ext>
            </a:extLst>
          </p:cNvPr>
          <p:cNvGrpSpPr/>
          <p:nvPr/>
        </p:nvGrpSpPr>
        <p:grpSpPr>
          <a:xfrm>
            <a:off x="2000346" y="1185686"/>
            <a:ext cx="1435412" cy="1435412"/>
            <a:chOff x="2829453" y="1976274"/>
            <a:chExt cx="461665" cy="461665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6E6FDADD-51A1-02DA-6ED2-9B7F0F4414EC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7E1F749-C2F2-DA16-8A47-D9D2B5B19140}"/>
                </a:ext>
              </a:extLst>
            </p:cNvPr>
            <p:cNvSpPr txBox="1"/>
            <p:nvPr/>
          </p:nvSpPr>
          <p:spPr>
            <a:xfrm>
              <a:off x="2867031" y="2035195"/>
              <a:ext cx="373373" cy="3563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66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191" name="文本框 190">
            <a:extLst>
              <a:ext uri="{FF2B5EF4-FFF2-40B4-BE49-F238E27FC236}">
                <a16:creationId xmlns:a16="http://schemas.microsoft.com/office/drawing/2014/main" id="{DB073713-B679-9CBD-0E1A-3F466D90D825}"/>
              </a:ext>
            </a:extLst>
          </p:cNvPr>
          <p:cNvSpPr txBox="1"/>
          <p:nvPr/>
        </p:nvSpPr>
        <p:spPr>
          <a:xfrm>
            <a:off x="3781707" y="3125165"/>
            <a:ext cx="4290619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68325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353E1A44-A6C3-5831-DACA-A50F1239B9FF}"/>
              </a:ext>
            </a:extLst>
          </p:cNvPr>
          <p:cNvGrpSpPr/>
          <p:nvPr/>
        </p:nvGrpSpPr>
        <p:grpSpPr>
          <a:xfrm>
            <a:off x="474249" y="305511"/>
            <a:ext cx="730664" cy="730664"/>
            <a:chOff x="2829453" y="1976274"/>
            <a:chExt cx="461665" cy="461665"/>
          </a:xfrm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F15FD28F-EFED-BEF0-0924-2479A0E9CD11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2ABB76AE-C219-C1F8-F99B-7B08E4C07AF9}"/>
                </a:ext>
              </a:extLst>
            </p:cNvPr>
            <p:cNvSpPr txBox="1"/>
            <p:nvPr/>
          </p:nvSpPr>
          <p:spPr>
            <a:xfrm>
              <a:off x="2852550" y="2035195"/>
              <a:ext cx="415470" cy="369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" name="任意多边形: 形状 1" descr="D:\51PPT模板网\51pptmoban.com\图片001.jpg">
            <a:extLst>
              <a:ext uri="{FF2B5EF4-FFF2-40B4-BE49-F238E27FC236}">
                <a16:creationId xmlns:a16="http://schemas.microsoft.com/office/drawing/2014/main" id="{334C64C9-033C-7DFC-BBFE-B5A812550E2C}"/>
              </a:ext>
            </a:extLst>
          </p:cNvPr>
          <p:cNvSpPr/>
          <p:nvPr/>
        </p:nvSpPr>
        <p:spPr>
          <a:xfrm>
            <a:off x="1407881" y="1382042"/>
            <a:ext cx="5381901" cy="385035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F1C05CF-0B13-3CF1-AE1B-F7D2FC1ABB1D}"/>
              </a:ext>
            </a:extLst>
          </p:cNvPr>
          <p:cNvCxnSpPr/>
          <p:nvPr/>
        </p:nvCxnSpPr>
        <p:spPr>
          <a:xfrm>
            <a:off x="6597915" y="2676071"/>
            <a:ext cx="34544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23F6B0A-0B16-1095-5022-D5F2AB73ABD1}"/>
              </a:ext>
            </a:extLst>
          </p:cNvPr>
          <p:cNvCxnSpPr/>
          <p:nvPr/>
        </p:nvCxnSpPr>
        <p:spPr>
          <a:xfrm>
            <a:off x="6597915" y="2182585"/>
            <a:ext cx="34544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9A5F910-25C2-44C3-963B-D206F4BF0E99}"/>
              </a:ext>
            </a:extLst>
          </p:cNvPr>
          <p:cNvCxnSpPr/>
          <p:nvPr/>
        </p:nvCxnSpPr>
        <p:spPr>
          <a:xfrm>
            <a:off x="6597915" y="3169557"/>
            <a:ext cx="34544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9944065-2FD7-AEBF-EDFA-380C491DE023}"/>
              </a:ext>
            </a:extLst>
          </p:cNvPr>
          <p:cNvCxnSpPr/>
          <p:nvPr/>
        </p:nvCxnSpPr>
        <p:spPr>
          <a:xfrm>
            <a:off x="6597915" y="3663043"/>
            <a:ext cx="34544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43FAC39-5F3D-014C-0A00-B7E2E2A1342F}"/>
              </a:ext>
            </a:extLst>
          </p:cNvPr>
          <p:cNvCxnSpPr/>
          <p:nvPr/>
        </p:nvCxnSpPr>
        <p:spPr>
          <a:xfrm>
            <a:off x="6597915" y="4192989"/>
            <a:ext cx="34544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4">
            <a:extLst>
              <a:ext uri="{FF2B5EF4-FFF2-40B4-BE49-F238E27FC236}">
                <a16:creationId xmlns:a16="http://schemas.microsoft.com/office/drawing/2014/main" id="{3F893E2B-BD8F-D035-5243-EA5823BB330F}"/>
              </a:ext>
            </a:extLst>
          </p:cNvPr>
          <p:cNvSpPr txBox="1"/>
          <p:nvPr/>
        </p:nvSpPr>
        <p:spPr>
          <a:xfrm>
            <a:off x="6766922" y="1835295"/>
            <a:ext cx="2430270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00BFA6"/>
                </a:solidFill>
                <a:latin typeface="+mn-ea"/>
              </a:rPr>
              <a:t>学      历：     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大学本科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E714B91B-DB8A-2DF7-53C6-FFB4485B32CD}"/>
              </a:ext>
            </a:extLst>
          </p:cNvPr>
          <p:cNvSpPr txBox="1"/>
          <p:nvPr/>
        </p:nvSpPr>
        <p:spPr>
          <a:xfrm>
            <a:off x="6766922" y="2796342"/>
            <a:ext cx="3132348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00BFA6"/>
                </a:solidFill>
                <a:latin typeface="+mn-ea"/>
              </a:rPr>
              <a:t>专      业：     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某某学院某某专业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5D93E024-6071-18CA-ABEC-F055C470E5AD}"/>
              </a:ext>
            </a:extLst>
          </p:cNvPr>
          <p:cNvSpPr txBox="1"/>
          <p:nvPr/>
        </p:nvSpPr>
        <p:spPr>
          <a:xfrm>
            <a:off x="6766922" y="2315818"/>
            <a:ext cx="2430270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00BFA6"/>
                </a:solidFill>
                <a:latin typeface="+mn-ea"/>
              </a:rPr>
              <a:t>毕业院校：   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师范大学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14" name="TextBox 18">
            <a:extLst>
              <a:ext uri="{FF2B5EF4-FFF2-40B4-BE49-F238E27FC236}">
                <a16:creationId xmlns:a16="http://schemas.microsoft.com/office/drawing/2014/main" id="{306FA41E-1523-FA4C-2CA2-AE774742B656}"/>
              </a:ext>
            </a:extLst>
          </p:cNvPr>
          <p:cNvSpPr txBox="1"/>
          <p:nvPr/>
        </p:nvSpPr>
        <p:spPr>
          <a:xfrm>
            <a:off x="6766928" y="3276864"/>
            <a:ext cx="3498308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00BFA6"/>
                </a:solidFill>
                <a:latin typeface="+mn-ea"/>
              </a:rPr>
              <a:t>通讯地址：    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陕西师范大学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15" name="TextBox 19">
            <a:extLst>
              <a:ext uri="{FF2B5EF4-FFF2-40B4-BE49-F238E27FC236}">
                <a16:creationId xmlns:a16="http://schemas.microsoft.com/office/drawing/2014/main" id="{2CA5D204-5DAC-560F-EFF5-D220350DBAB6}"/>
              </a:ext>
            </a:extLst>
          </p:cNvPr>
          <p:cNvSpPr txBox="1"/>
          <p:nvPr/>
        </p:nvSpPr>
        <p:spPr>
          <a:xfrm>
            <a:off x="6766922" y="3757388"/>
            <a:ext cx="2883264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00BFA6"/>
                </a:solidFill>
                <a:latin typeface="+mn-ea"/>
              </a:rPr>
              <a:t>电      话 ：    </a:t>
            </a:r>
            <a:r>
              <a:rPr lang="en-US" altLang="zh-CN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139-1234-5678</a:t>
            </a:r>
          </a:p>
        </p:txBody>
      </p:sp>
      <p:sp>
        <p:nvSpPr>
          <p:cNvPr id="16" name="TextBox 21">
            <a:extLst>
              <a:ext uri="{FF2B5EF4-FFF2-40B4-BE49-F238E27FC236}">
                <a16:creationId xmlns:a16="http://schemas.microsoft.com/office/drawing/2014/main" id="{1DDD4979-34ED-5685-3727-0D34C82FD085}"/>
              </a:ext>
            </a:extLst>
          </p:cNvPr>
          <p:cNvSpPr txBox="1"/>
          <p:nvPr/>
        </p:nvSpPr>
        <p:spPr>
          <a:xfrm>
            <a:off x="6766922" y="4264997"/>
            <a:ext cx="1224000" cy="325613"/>
          </a:xfrm>
          <a:prstGeom prst="rect">
            <a:avLst/>
          </a:prstGeom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00BFA6"/>
                </a:solidFill>
                <a:latin typeface="+mn-ea"/>
              </a:rPr>
              <a:t>自我评价：</a:t>
            </a:r>
            <a:endParaRPr lang="en-US" altLang="zh-CN" sz="1500" b="1" dirty="0">
              <a:solidFill>
                <a:srgbClr val="00BFA6"/>
              </a:solidFill>
              <a:latin typeface="+mn-ea"/>
            </a:endParaRPr>
          </a:p>
        </p:txBody>
      </p:sp>
      <p:sp>
        <p:nvSpPr>
          <p:cNvPr id="17" name="文本框 8">
            <a:extLst>
              <a:ext uri="{FF2B5EF4-FFF2-40B4-BE49-F238E27FC236}">
                <a16:creationId xmlns:a16="http://schemas.microsoft.com/office/drawing/2014/main" id="{8D8A3D2F-4DA4-AB0B-BC81-53B579BAC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0457" y="4298203"/>
            <a:ext cx="3245218" cy="142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7" tIns="34232" rIns="68467" bIns="34232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defTabSz="684530"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75000"/>
                  </a:prst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prstClr val="black">
                    <a:lumMod val="75000"/>
                  </a:prstClr>
                </a:solidFill>
                <a:latin typeface="+mn-ea"/>
                <a:ea typeface="+mn-ea"/>
              </a:rPr>
              <a:t>200</a:t>
            </a:r>
            <a:r>
              <a:rPr lang="zh-CN" altLang="en-US" sz="1100" dirty="0">
                <a:solidFill>
                  <a:prstClr val="black">
                    <a:lumMod val="75000"/>
                  </a:prstClr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1100" dirty="0">
                <a:solidFill>
                  <a:prstClr val="black">
                    <a:lumMod val="75000"/>
                  </a:prstClr>
                </a:solidFill>
                <a:latin typeface="+mn-ea"/>
                <a:ea typeface="+mn-ea"/>
              </a:rPr>
              <a:t>5</a:t>
            </a:r>
            <a:r>
              <a:rPr lang="zh-CN" altLang="en-US" sz="1100" dirty="0">
                <a:solidFill>
                  <a:prstClr val="black">
                    <a:lumMod val="75000"/>
                  </a:prstClr>
                </a:solidFill>
                <a:latin typeface="+mn-ea"/>
                <a:ea typeface="+mn-ea"/>
              </a:rPr>
              <a:t>分钟之内。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1414D6C-0E11-1070-6D28-EA16F1304ADE}"/>
              </a:ext>
            </a:extLst>
          </p:cNvPr>
          <p:cNvSpPr txBox="1"/>
          <p:nvPr/>
        </p:nvSpPr>
        <p:spPr>
          <a:xfrm>
            <a:off x="1407881" y="398764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504F60"/>
                </a:solidFill>
                <a:latin typeface="+mn-lt"/>
                <a:ea typeface="+mn-ea"/>
                <a:cs typeface="+mn-ea"/>
                <a:sym typeface="+mn-lt"/>
              </a:rPr>
              <a:t>个人基本信息</a:t>
            </a:r>
          </a:p>
        </p:txBody>
      </p:sp>
    </p:spTree>
    <p:extLst>
      <p:ext uri="{BB962C8B-B14F-4D97-AF65-F5344CB8AC3E}">
        <p14:creationId xmlns:p14="http://schemas.microsoft.com/office/powerpoint/2010/main" val="332784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353E1A44-A6C3-5831-DACA-A50F1239B9FF}"/>
              </a:ext>
            </a:extLst>
          </p:cNvPr>
          <p:cNvGrpSpPr/>
          <p:nvPr/>
        </p:nvGrpSpPr>
        <p:grpSpPr>
          <a:xfrm>
            <a:off x="474249" y="305511"/>
            <a:ext cx="730664" cy="730664"/>
            <a:chOff x="2829453" y="1976274"/>
            <a:chExt cx="461665" cy="461665"/>
          </a:xfrm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F15FD28F-EFED-BEF0-0924-2479A0E9CD11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2ABB76AE-C219-C1F8-F99B-7B08E4C07AF9}"/>
                </a:ext>
              </a:extLst>
            </p:cNvPr>
            <p:cNvSpPr txBox="1"/>
            <p:nvPr/>
          </p:nvSpPr>
          <p:spPr>
            <a:xfrm>
              <a:off x="2852550" y="2035195"/>
              <a:ext cx="415470" cy="369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A3737F2-D532-FFAE-25C8-07FEABBF6BAC}"/>
              </a:ext>
            </a:extLst>
          </p:cNvPr>
          <p:cNvSpPr txBox="1"/>
          <p:nvPr/>
        </p:nvSpPr>
        <p:spPr>
          <a:xfrm>
            <a:off x="1407881" y="398764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504F60"/>
                </a:solidFill>
                <a:latin typeface="+mn-lt"/>
                <a:ea typeface="+mn-ea"/>
                <a:cs typeface="+mn-ea"/>
                <a:sym typeface="+mn-lt"/>
              </a:rPr>
              <a:t>个人基本信息</a:t>
            </a:r>
          </a:p>
        </p:txBody>
      </p:sp>
      <p:grpSp>
        <p:nvGrpSpPr>
          <p:cNvPr id="4" name="Group 31">
            <a:extLst>
              <a:ext uri="{FF2B5EF4-FFF2-40B4-BE49-F238E27FC236}">
                <a16:creationId xmlns:a16="http://schemas.microsoft.com/office/drawing/2014/main" id="{61B901CB-CFC5-398F-DD3C-65C74F431C68}"/>
              </a:ext>
            </a:extLst>
          </p:cNvPr>
          <p:cNvGrpSpPr/>
          <p:nvPr/>
        </p:nvGrpSpPr>
        <p:grpSpPr bwMode="auto">
          <a:xfrm>
            <a:off x="1566156" y="3970617"/>
            <a:ext cx="2009323" cy="562462"/>
            <a:chOff x="816" y="2304"/>
            <a:chExt cx="1440" cy="448"/>
          </a:xfrm>
        </p:grpSpPr>
        <p:sp>
          <p:nvSpPr>
            <p:cNvPr id="9" name="Freeform: Shape 32">
              <a:extLst>
                <a:ext uri="{FF2B5EF4-FFF2-40B4-BE49-F238E27FC236}">
                  <a16:creationId xmlns:a16="http://schemas.microsoft.com/office/drawing/2014/main" id="{DB5FB3EC-2611-59D3-58C3-6A8C93FD81D2}"/>
                </a:ext>
              </a:extLst>
            </p:cNvPr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Rectangle 33">
              <a:extLst>
                <a:ext uri="{FF2B5EF4-FFF2-40B4-BE49-F238E27FC236}">
                  <a16:creationId xmlns:a16="http://schemas.microsoft.com/office/drawing/2014/main" id="{E94DF802-17D2-672D-368F-03A5A221525E}"/>
                </a:ext>
              </a:extLst>
            </p:cNvPr>
            <p:cNvSpPr/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solidFill>
              <a:srgbClr val="00BFA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</a:p>
          </p:txBody>
        </p:sp>
      </p:grpSp>
      <p:grpSp>
        <p:nvGrpSpPr>
          <p:cNvPr id="11" name="千图PPT彼岸天：ID 8661124库_组合 36">
            <a:extLst>
              <a:ext uri="{FF2B5EF4-FFF2-40B4-BE49-F238E27FC236}">
                <a16:creationId xmlns:a16="http://schemas.microsoft.com/office/drawing/2014/main" id="{3AFAA231-E726-A7B5-3769-85533467271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566156" y="4379810"/>
            <a:ext cx="2009323" cy="1485416"/>
            <a:chOff x="2099556" y="4468710"/>
            <a:chExt cx="2009323" cy="1485416"/>
          </a:xfrm>
        </p:grpSpPr>
        <p:cxnSp>
          <p:nvCxnSpPr>
            <p:cNvPr id="12" name="Straight Arrow Connector 39">
              <a:extLst>
                <a:ext uri="{FF2B5EF4-FFF2-40B4-BE49-F238E27FC236}">
                  <a16:creationId xmlns:a16="http://schemas.microsoft.com/office/drawing/2014/main" id="{E220F87A-FF62-80FC-D88F-9F0C3D71EC34}"/>
                </a:ext>
              </a:extLst>
            </p:cNvPr>
            <p:cNvCxnSpPr>
              <a:cxnSpLocks noChangeShapeType="1"/>
              <a:stCxn id="9" idx="11"/>
              <a:endCxn id="19" idx="0"/>
            </p:cNvCxnSpPr>
            <p:nvPr/>
          </p:nvCxnSpPr>
          <p:spPr bwMode="gray">
            <a:xfrm>
              <a:off x="2564489" y="4468710"/>
              <a:ext cx="539729" cy="922954"/>
            </a:xfrm>
            <a:prstGeom prst="straightConnector1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4" name="Group 34">
              <a:extLst>
                <a:ext uri="{FF2B5EF4-FFF2-40B4-BE49-F238E27FC236}">
                  <a16:creationId xmlns:a16="http://schemas.microsoft.com/office/drawing/2014/main" id="{FF6C3858-2309-D552-1006-12C4C67CA471}"/>
                </a:ext>
              </a:extLst>
            </p:cNvPr>
            <p:cNvGrpSpPr/>
            <p:nvPr/>
          </p:nvGrpSpPr>
          <p:grpSpPr bwMode="auto">
            <a:xfrm>
              <a:off x="2099556" y="5391664"/>
              <a:ext cx="2009323" cy="562462"/>
              <a:chOff x="816" y="2304"/>
              <a:chExt cx="1440" cy="448"/>
            </a:xfrm>
          </p:grpSpPr>
          <p:sp>
            <p:nvSpPr>
              <p:cNvPr id="18" name="Freeform: Shape 35">
                <a:extLst>
                  <a:ext uri="{FF2B5EF4-FFF2-40B4-BE49-F238E27FC236}">
                    <a16:creationId xmlns:a16="http://schemas.microsoft.com/office/drawing/2014/main" id="{F01174E1-3C8B-85D6-0ABC-6B119D2C5119}"/>
                  </a:ext>
                </a:extLst>
              </p:cNvPr>
              <p:cNvSpPr/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Rectangle 36">
                <a:extLst>
                  <a:ext uri="{FF2B5EF4-FFF2-40B4-BE49-F238E27FC236}">
                    <a16:creationId xmlns:a16="http://schemas.microsoft.com/office/drawing/2014/main" id="{E40680EB-9942-E80B-F912-68C0004FC326}"/>
                  </a:ext>
                </a:extLst>
              </p:cNvPr>
              <p:cNvSpPr/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rgbClr val="504F6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2022</a:t>
                </a:r>
              </a:p>
            </p:txBody>
          </p:sp>
        </p:grpSp>
      </p:grpSp>
      <p:grpSp>
        <p:nvGrpSpPr>
          <p:cNvPr id="21" name="Group 28">
            <a:extLst>
              <a:ext uri="{FF2B5EF4-FFF2-40B4-BE49-F238E27FC236}">
                <a16:creationId xmlns:a16="http://schemas.microsoft.com/office/drawing/2014/main" id="{C5137087-0EA2-61A1-70EA-41A900773C8B}"/>
              </a:ext>
            </a:extLst>
          </p:cNvPr>
          <p:cNvGrpSpPr/>
          <p:nvPr/>
        </p:nvGrpSpPr>
        <p:grpSpPr bwMode="auto">
          <a:xfrm>
            <a:off x="1566156" y="2638468"/>
            <a:ext cx="2009323" cy="562462"/>
            <a:chOff x="816" y="2304"/>
            <a:chExt cx="1440" cy="448"/>
          </a:xfrm>
        </p:grpSpPr>
        <p:sp>
          <p:nvSpPr>
            <p:cNvPr id="27" name="Freeform: Shape 29">
              <a:extLst>
                <a:ext uri="{FF2B5EF4-FFF2-40B4-BE49-F238E27FC236}">
                  <a16:creationId xmlns:a16="http://schemas.microsoft.com/office/drawing/2014/main" id="{85D264E1-7BB2-1969-FBA9-89DB44D9D68A}"/>
                </a:ext>
              </a:extLst>
            </p:cNvPr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Rectangle 30">
              <a:extLst>
                <a:ext uri="{FF2B5EF4-FFF2-40B4-BE49-F238E27FC236}">
                  <a16:creationId xmlns:a16="http://schemas.microsoft.com/office/drawing/2014/main" id="{9DD02DF6-3F0F-47DB-700C-3E08CC85B5C1}"/>
                </a:ext>
              </a:extLst>
            </p:cNvPr>
            <p:cNvSpPr/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solidFill>
              <a:srgbClr val="504F6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</a:p>
          </p:txBody>
        </p:sp>
      </p:grpSp>
      <p:cxnSp>
        <p:nvCxnSpPr>
          <p:cNvPr id="22" name="Straight Arrow Connector 38">
            <a:extLst>
              <a:ext uri="{FF2B5EF4-FFF2-40B4-BE49-F238E27FC236}">
                <a16:creationId xmlns:a16="http://schemas.microsoft.com/office/drawing/2014/main" id="{AF404269-D5DA-6B32-DB0B-160D3DD6CF32}"/>
              </a:ext>
            </a:extLst>
          </p:cNvPr>
          <p:cNvCxnSpPr>
            <a:cxnSpLocks noChangeShapeType="1"/>
            <a:stCxn id="27" idx="11"/>
            <a:endCxn id="10" idx="0"/>
          </p:cNvCxnSpPr>
          <p:nvPr/>
        </p:nvCxnSpPr>
        <p:spPr bwMode="gray">
          <a:xfrm flipH="1">
            <a:off x="2037418" y="3136561"/>
            <a:ext cx="527071" cy="745156"/>
          </a:xfrm>
          <a:prstGeom prst="straightConnector1">
            <a:avLst/>
          </a:prstGeom>
          <a:noFill/>
          <a:ln w="9525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0" name="Group 25">
            <a:extLst>
              <a:ext uri="{FF2B5EF4-FFF2-40B4-BE49-F238E27FC236}">
                <a16:creationId xmlns:a16="http://schemas.microsoft.com/office/drawing/2014/main" id="{29DA9103-FEA0-38F8-8CC4-755CF3CA9DCC}"/>
              </a:ext>
            </a:extLst>
          </p:cNvPr>
          <p:cNvGrpSpPr/>
          <p:nvPr/>
        </p:nvGrpSpPr>
        <p:grpSpPr bwMode="auto">
          <a:xfrm>
            <a:off x="1566156" y="1306321"/>
            <a:ext cx="2009323" cy="562462"/>
            <a:chOff x="816" y="2304"/>
            <a:chExt cx="1440" cy="448"/>
          </a:xfrm>
        </p:grpSpPr>
        <p:sp>
          <p:nvSpPr>
            <p:cNvPr id="36" name="Freeform: Shape 26">
              <a:extLst>
                <a:ext uri="{FF2B5EF4-FFF2-40B4-BE49-F238E27FC236}">
                  <a16:creationId xmlns:a16="http://schemas.microsoft.com/office/drawing/2014/main" id="{30A3849F-46D0-F264-387E-FCCB4AA770D1}"/>
                </a:ext>
              </a:extLst>
            </p:cNvPr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Rectangle 27">
              <a:extLst>
                <a:ext uri="{FF2B5EF4-FFF2-40B4-BE49-F238E27FC236}">
                  <a16:creationId xmlns:a16="http://schemas.microsoft.com/office/drawing/2014/main" id="{13D4E00B-1AC1-CEC1-F87E-FBE026E44843}"/>
                </a:ext>
              </a:extLst>
            </p:cNvPr>
            <p:cNvSpPr/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solidFill>
              <a:srgbClr val="00BFA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</a:p>
          </p:txBody>
        </p:sp>
      </p:grpSp>
      <p:cxnSp>
        <p:nvCxnSpPr>
          <p:cNvPr id="31" name="Straight Arrow Connector 37">
            <a:extLst>
              <a:ext uri="{FF2B5EF4-FFF2-40B4-BE49-F238E27FC236}">
                <a16:creationId xmlns:a16="http://schemas.microsoft.com/office/drawing/2014/main" id="{BD1AB15D-055C-29A7-56D6-10250C18CB2B}"/>
              </a:ext>
            </a:extLst>
          </p:cNvPr>
          <p:cNvCxnSpPr>
            <a:cxnSpLocks noChangeShapeType="1"/>
            <a:stCxn id="36" idx="11"/>
            <a:endCxn id="28" idx="0"/>
          </p:cNvCxnSpPr>
          <p:nvPr/>
        </p:nvCxnSpPr>
        <p:spPr bwMode="gray">
          <a:xfrm flipH="1">
            <a:off x="2037418" y="1804414"/>
            <a:ext cx="527071" cy="745154"/>
          </a:xfrm>
          <a:prstGeom prst="straightConnector1">
            <a:avLst/>
          </a:prstGeom>
          <a:noFill/>
          <a:ln w="9525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DDC2D0E-70D7-9025-3672-6598DF500927}"/>
              </a:ext>
            </a:extLst>
          </p:cNvPr>
          <p:cNvGrpSpPr/>
          <p:nvPr/>
        </p:nvGrpSpPr>
        <p:grpSpPr>
          <a:xfrm>
            <a:off x="2631877" y="2137060"/>
            <a:ext cx="5127823" cy="2756807"/>
            <a:chOff x="2631878" y="2137060"/>
            <a:chExt cx="6927166" cy="2756807"/>
          </a:xfrm>
        </p:grpSpPr>
        <p:sp>
          <p:nvSpPr>
            <p:cNvPr id="5" name="Straight Connector 42">
              <a:extLst>
                <a:ext uri="{FF2B5EF4-FFF2-40B4-BE49-F238E27FC236}">
                  <a16:creationId xmlns:a16="http://schemas.microsoft.com/office/drawing/2014/main" id="{B231ADB4-45A4-52E5-FDD7-2DDCD78C6E99}"/>
                </a:ext>
              </a:extLst>
            </p:cNvPr>
            <p:cNvSpPr/>
            <p:nvPr/>
          </p:nvSpPr>
          <p:spPr bwMode="auto">
            <a:xfrm>
              <a:off x="2631878" y="4893867"/>
              <a:ext cx="6927166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50000"/>
                </a:schemeClr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Straight Connector 41">
              <a:extLst>
                <a:ext uri="{FF2B5EF4-FFF2-40B4-BE49-F238E27FC236}">
                  <a16:creationId xmlns:a16="http://schemas.microsoft.com/office/drawing/2014/main" id="{E7309A95-2943-A52F-66E4-CABBF5798D16}"/>
                </a:ext>
              </a:extLst>
            </p:cNvPr>
            <p:cNvSpPr/>
            <p:nvPr/>
          </p:nvSpPr>
          <p:spPr bwMode="auto">
            <a:xfrm>
              <a:off x="2631878" y="3587622"/>
              <a:ext cx="6927166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50000"/>
                </a:schemeClr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Straight Connector 40">
              <a:extLst>
                <a:ext uri="{FF2B5EF4-FFF2-40B4-BE49-F238E27FC236}">
                  <a16:creationId xmlns:a16="http://schemas.microsoft.com/office/drawing/2014/main" id="{EB874A0D-AB9F-49EE-30F1-C1F4C0FAACD8}"/>
                </a:ext>
              </a:extLst>
            </p:cNvPr>
            <p:cNvSpPr/>
            <p:nvPr/>
          </p:nvSpPr>
          <p:spPr bwMode="auto">
            <a:xfrm>
              <a:off x="2631878" y="2137060"/>
              <a:ext cx="6927166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50000"/>
                </a:schemeClr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3814E37-3F34-C732-397D-263DB049514A}"/>
              </a:ext>
            </a:extLst>
          </p:cNvPr>
          <p:cNvGrpSpPr/>
          <p:nvPr/>
        </p:nvGrpSpPr>
        <p:grpSpPr>
          <a:xfrm>
            <a:off x="3928135" y="1232293"/>
            <a:ext cx="3412465" cy="816522"/>
            <a:chOff x="-328895" y="1906534"/>
            <a:chExt cx="341246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9BC9242-E031-A85C-D848-779EDE21C409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0604081-D8C2-C0B6-C790-816F50B169FA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FBFAA44-EAA4-D730-36B7-F6168DDEFC3F}"/>
              </a:ext>
            </a:extLst>
          </p:cNvPr>
          <p:cNvGrpSpPr/>
          <p:nvPr/>
        </p:nvGrpSpPr>
        <p:grpSpPr>
          <a:xfrm>
            <a:off x="3928135" y="2603875"/>
            <a:ext cx="3539465" cy="816522"/>
            <a:chOff x="-328895" y="1906534"/>
            <a:chExt cx="353946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0A36D2A-AD11-1827-A7F3-40D18A8BE1E0}"/>
                </a:ext>
              </a:extLst>
            </p:cNvPr>
            <p:cNvSpPr txBox="1"/>
            <p:nvPr/>
          </p:nvSpPr>
          <p:spPr>
            <a:xfrm>
              <a:off x="-316195" y="2190603"/>
              <a:ext cx="3526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234DF8C-B7BE-3122-1A03-2DD43460D9CD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56F128C-8F1E-6FDE-E57B-B850CC2A4D16}"/>
              </a:ext>
            </a:extLst>
          </p:cNvPr>
          <p:cNvGrpSpPr/>
          <p:nvPr/>
        </p:nvGrpSpPr>
        <p:grpSpPr>
          <a:xfrm>
            <a:off x="3928135" y="3910173"/>
            <a:ext cx="3539465" cy="816522"/>
            <a:chOff x="-328895" y="1906534"/>
            <a:chExt cx="3539465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E16DFAE-4255-5D7F-61D3-8090704FEB92}"/>
                </a:ext>
              </a:extLst>
            </p:cNvPr>
            <p:cNvSpPr txBox="1"/>
            <p:nvPr/>
          </p:nvSpPr>
          <p:spPr>
            <a:xfrm>
              <a:off x="-316195" y="2190603"/>
              <a:ext cx="3526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91A93BF-8CAF-1D13-479E-9FC507E44C47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FBB1570-1DF6-886B-413E-651FCDFC4AD9}"/>
              </a:ext>
            </a:extLst>
          </p:cNvPr>
          <p:cNvGrpSpPr/>
          <p:nvPr/>
        </p:nvGrpSpPr>
        <p:grpSpPr>
          <a:xfrm>
            <a:off x="3928135" y="5220040"/>
            <a:ext cx="3539465" cy="812893"/>
            <a:chOff x="-328895" y="1906534"/>
            <a:chExt cx="3539465" cy="812893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EF8EC5E-1BF1-498E-3D42-A7BECCCA0487}"/>
                </a:ext>
              </a:extLst>
            </p:cNvPr>
            <p:cNvSpPr txBox="1"/>
            <p:nvPr/>
          </p:nvSpPr>
          <p:spPr>
            <a:xfrm>
              <a:off x="-316195" y="2190603"/>
              <a:ext cx="3526765" cy="5288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A1D14D3-1503-E82C-7E80-2ABE6787ABE8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1" name="矩形: 圆角 50" descr="D:\51PPT模板网\51pptmoban.com\图片001.jpg">
            <a:extLst>
              <a:ext uri="{FF2B5EF4-FFF2-40B4-BE49-F238E27FC236}">
                <a16:creationId xmlns:a16="http://schemas.microsoft.com/office/drawing/2014/main" id="{4CFF2BBB-CC8E-3BE6-F011-B909031D2C72}"/>
              </a:ext>
            </a:extLst>
          </p:cNvPr>
          <p:cNvSpPr/>
          <p:nvPr/>
        </p:nvSpPr>
        <p:spPr>
          <a:xfrm>
            <a:off x="8077200" y="911612"/>
            <a:ext cx="3167063" cy="4996758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-102870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46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353E1A44-A6C3-5831-DACA-A50F1239B9FF}"/>
              </a:ext>
            </a:extLst>
          </p:cNvPr>
          <p:cNvGrpSpPr/>
          <p:nvPr/>
        </p:nvGrpSpPr>
        <p:grpSpPr>
          <a:xfrm>
            <a:off x="474249" y="305511"/>
            <a:ext cx="730664" cy="730664"/>
            <a:chOff x="2829453" y="1976274"/>
            <a:chExt cx="461665" cy="461665"/>
          </a:xfrm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F15FD28F-EFED-BEF0-0924-2479A0E9CD11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2ABB76AE-C219-C1F8-F99B-7B08E4C07AF9}"/>
                </a:ext>
              </a:extLst>
            </p:cNvPr>
            <p:cNvSpPr txBox="1"/>
            <p:nvPr/>
          </p:nvSpPr>
          <p:spPr>
            <a:xfrm>
              <a:off x="2852550" y="2035195"/>
              <a:ext cx="415470" cy="369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4CAD0BDB-6EBC-81D2-48F9-328B8BFBB93E}"/>
              </a:ext>
            </a:extLst>
          </p:cNvPr>
          <p:cNvSpPr txBox="1"/>
          <p:nvPr/>
        </p:nvSpPr>
        <p:spPr>
          <a:xfrm>
            <a:off x="1407881" y="398764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504F60"/>
                </a:solidFill>
                <a:latin typeface="+mn-lt"/>
                <a:ea typeface="+mn-ea"/>
                <a:cs typeface="+mn-ea"/>
                <a:sym typeface="+mn-lt"/>
              </a:rPr>
              <a:t>个人基本信息</a:t>
            </a:r>
          </a:p>
        </p:txBody>
      </p:sp>
      <p:sp>
        <p:nvSpPr>
          <p:cNvPr id="11" name="MH_Other_1">
            <a:extLst>
              <a:ext uri="{FF2B5EF4-FFF2-40B4-BE49-F238E27FC236}">
                <a16:creationId xmlns:a16="http://schemas.microsoft.com/office/drawing/2014/main" id="{1113D08E-924B-BD05-BD56-05C56C908EA7}"/>
              </a:ext>
            </a:extLst>
          </p:cNvPr>
          <p:cNvSpPr/>
          <p:nvPr/>
        </p:nvSpPr>
        <p:spPr>
          <a:xfrm rot="10800000">
            <a:off x="5217272" y="2818503"/>
            <a:ext cx="1755311" cy="2660859"/>
          </a:xfrm>
          <a:custGeom>
            <a:avLst/>
            <a:gdLst>
              <a:gd name="connsiteX0" fmla="*/ 320923 w 1297989"/>
              <a:gd name="connsiteY0" fmla="*/ 1430869 h 1968275"/>
              <a:gd name="connsiteX1" fmla="*/ 305551 w 1297989"/>
              <a:gd name="connsiteY1" fmla="*/ 1354608 h 1968275"/>
              <a:gd name="connsiteX2" fmla="*/ 278731 w 1297989"/>
              <a:gd name="connsiteY2" fmla="*/ 1179709 h 1968275"/>
              <a:gd name="connsiteX3" fmla="*/ 250257 w 1297989"/>
              <a:gd name="connsiteY3" fmla="*/ 871159 h 1968275"/>
              <a:gd name="connsiteX4" fmla="*/ 186221 w 1297989"/>
              <a:gd name="connsiteY4" fmla="*/ 657852 h 1968275"/>
              <a:gd name="connsiteX5" fmla="*/ 161836 w 1297989"/>
              <a:gd name="connsiteY5" fmla="*/ 610560 h 1968275"/>
              <a:gd name="connsiteX6" fmla="*/ 189581 w 1297989"/>
              <a:gd name="connsiteY6" fmla="*/ 553240 h 1968275"/>
              <a:gd name="connsiteX7" fmla="*/ 421829 w 1297989"/>
              <a:gd name="connsiteY7" fmla="*/ 265316 h 1968275"/>
              <a:gd name="connsiteX8" fmla="*/ 841399 w 1297989"/>
              <a:gd name="connsiteY8" fmla="*/ 67872 h 1968275"/>
              <a:gd name="connsiteX9" fmla="*/ 1174586 w 1297989"/>
              <a:gd name="connsiteY9" fmla="*/ 12341 h 1968275"/>
              <a:gd name="connsiteX10" fmla="*/ 1297989 w 1297989"/>
              <a:gd name="connsiteY10" fmla="*/ 0 h 1968275"/>
              <a:gd name="connsiteX11" fmla="*/ 1291819 w 1297989"/>
              <a:gd name="connsiteY11" fmla="*/ 86382 h 1968275"/>
              <a:gd name="connsiteX12" fmla="*/ 1279479 w 1297989"/>
              <a:gd name="connsiteY12" fmla="*/ 357868 h 1968275"/>
              <a:gd name="connsiteX13" fmla="*/ 1199267 w 1297989"/>
              <a:gd name="connsiteY13" fmla="*/ 629355 h 1968275"/>
              <a:gd name="connsiteX14" fmla="*/ 1007993 w 1297989"/>
              <a:gd name="connsiteY14" fmla="*/ 851480 h 1968275"/>
              <a:gd name="connsiteX15" fmla="*/ 755017 w 1297989"/>
              <a:gd name="connsiteY15" fmla="*/ 1030414 h 1968275"/>
              <a:gd name="connsiteX16" fmla="*/ 483531 w 1297989"/>
              <a:gd name="connsiteY16" fmla="*/ 1258709 h 1968275"/>
              <a:gd name="connsiteX17" fmla="*/ 370926 w 1297989"/>
              <a:gd name="connsiteY17" fmla="*/ 1372471 h 1968275"/>
              <a:gd name="connsiteX18" fmla="*/ 2260 w 1297989"/>
              <a:gd name="connsiteY18" fmla="*/ 1968275 h 1968275"/>
              <a:gd name="connsiteX19" fmla="*/ 0 w 1297989"/>
              <a:gd name="connsiteY19" fmla="*/ 1863560 h 1968275"/>
              <a:gd name="connsiteX20" fmla="*/ 36254 w 1297989"/>
              <a:gd name="connsiteY20" fmla="*/ 1890574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7989" h="1968275">
                <a:moveTo>
                  <a:pt x="320923" y="1430869"/>
                </a:moveTo>
                <a:lnTo>
                  <a:pt x="305551" y="1354608"/>
                </a:lnTo>
                <a:cubicBezTo>
                  <a:pt x="295216" y="1294612"/>
                  <a:pt x="286267" y="1234527"/>
                  <a:pt x="278731" y="1179709"/>
                </a:cubicBezTo>
                <a:cubicBezTo>
                  <a:pt x="263657" y="1070074"/>
                  <a:pt x="271124" y="968702"/>
                  <a:pt x="250257" y="871159"/>
                </a:cubicBezTo>
                <a:cubicBezTo>
                  <a:pt x="234607" y="798001"/>
                  <a:pt x="215373" y="724110"/>
                  <a:pt x="186221" y="657852"/>
                </a:cubicBezTo>
                <a:lnTo>
                  <a:pt x="161836" y="610560"/>
                </a:lnTo>
                <a:lnTo>
                  <a:pt x="189581" y="553240"/>
                </a:lnTo>
                <a:cubicBezTo>
                  <a:pt x="253115" y="439044"/>
                  <a:pt x="333134" y="340900"/>
                  <a:pt x="421829" y="265316"/>
                </a:cubicBezTo>
                <a:cubicBezTo>
                  <a:pt x="540090" y="164537"/>
                  <a:pt x="682003" y="113119"/>
                  <a:pt x="841399" y="67872"/>
                </a:cubicBezTo>
                <a:lnTo>
                  <a:pt x="1174586" y="12341"/>
                </a:lnTo>
                <a:cubicBezTo>
                  <a:pt x="1250685" y="1029"/>
                  <a:pt x="1274337" y="514"/>
                  <a:pt x="1297989" y="0"/>
                </a:cubicBezTo>
                <a:cubicBezTo>
                  <a:pt x="1295932" y="28794"/>
                  <a:pt x="1294904" y="26738"/>
                  <a:pt x="1291819" y="86382"/>
                </a:cubicBezTo>
                <a:cubicBezTo>
                  <a:pt x="1288734" y="146027"/>
                  <a:pt x="1294904" y="267373"/>
                  <a:pt x="1279479" y="357868"/>
                </a:cubicBezTo>
                <a:cubicBezTo>
                  <a:pt x="1264053" y="448364"/>
                  <a:pt x="1244515" y="547086"/>
                  <a:pt x="1199267" y="629355"/>
                </a:cubicBezTo>
                <a:cubicBezTo>
                  <a:pt x="1154019" y="711623"/>
                  <a:pt x="1082034" y="784636"/>
                  <a:pt x="1007993" y="851480"/>
                </a:cubicBezTo>
                <a:cubicBezTo>
                  <a:pt x="933951" y="918323"/>
                  <a:pt x="842427" y="962542"/>
                  <a:pt x="755017" y="1030414"/>
                </a:cubicBezTo>
                <a:cubicBezTo>
                  <a:pt x="667606" y="1098285"/>
                  <a:pt x="564771" y="1181582"/>
                  <a:pt x="483531" y="1258709"/>
                </a:cubicBezTo>
                <a:cubicBezTo>
                  <a:pt x="442910" y="1297272"/>
                  <a:pt x="406147" y="1334293"/>
                  <a:pt x="370926" y="1372471"/>
                </a:cubicBezTo>
                <a:close/>
                <a:moveTo>
                  <a:pt x="2260" y="1968275"/>
                </a:moveTo>
                <a:lnTo>
                  <a:pt x="0" y="1863560"/>
                </a:lnTo>
                <a:lnTo>
                  <a:pt x="36254" y="1890574"/>
                </a:lnTo>
                <a:close/>
              </a:path>
            </a:pathLst>
          </a:custGeom>
          <a:solidFill>
            <a:srgbClr val="504F6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12" name="MH_Other_2">
            <a:extLst>
              <a:ext uri="{FF2B5EF4-FFF2-40B4-BE49-F238E27FC236}">
                <a16:creationId xmlns:a16="http://schemas.microsoft.com/office/drawing/2014/main" id="{9ED6669C-72D9-BE25-84EC-BE3FFB76C330}"/>
              </a:ext>
            </a:extLst>
          </p:cNvPr>
          <p:cNvSpPr/>
          <p:nvPr/>
        </p:nvSpPr>
        <p:spPr>
          <a:xfrm rot="7200000">
            <a:off x="5844935" y="2461218"/>
            <a:ext cx="1753162" cy="2660862"/>
          </a:xfrm>
          <a:custGeom>
            <a:avLst/>
            <a:gdLst>
              <a:gd name="connsiteX0" fmla="*/ 320923 w 1297989"/>
              <a:gd name="connsiteY0" fmla="*/ 1430869 h 1968275"/>
              <a:gd name="connsiteX1" fmla="*/ 305551 w 1297989"/>
              <a:gd name="connsiteY1" fmla="*/ 1354609 h 1968275"/>
              <a:gd name="connsiteX2" fmla="*/ 278731 w 1297989"/>
              <a:gd name="connsiteY2" fmla="*/ 1179710 h 1968275"/>
              <a:gd name="connsiteX3" fmla="*/ 250257 w 1297989"/>
              <a:gd name="connsiteY3" fmla="*/ 871159 h 1968275"/>
              <a:gd name="connsiteX4" fmla="*/ 186220 w 1297989"/>
              <a:gd name="connsiteY4" fmla="*/ 657852 h 1968275"/>
              <a:gd name="connsiteX5" fmla="*/ 161836 w 1297989"/>
              <a:gd name="connsiteY5" fmla="*/ 610560 h 1968275"/>
              <a:gd name="connsiteX6" fmla="*/ 189581 w 1297989"/>
              <a:gd name="connsiteY6" fmla="*/ 553240 h 1968275"/>
              <a:gd name="connsiteX7" fmla="*/ 421829 w 1297989"/>
              <a:gd name="connsiteY7" fmla="*/ 265316 h 1968275"/>
              <a:gd name="connsiteX8" fmla="*/ 841398 w 1297989"/>
              <a:gd name="connsiteY8" fmla="*/ 67871 h 1968275"/>
              <a:gd name="connsiteX9" fmla="*/ 1174586 w 1297989"/>
              <a:gd name="connsiteY9" fmla="*/ 12340 h 1968275"/>
              <a:gd name="connsiteX10" fmla="*/ 1297989 w 1297989"/>
              <a:gd name="connsiteY10" fmla="*/ 0 h 1968275"/>
              <a:gd name="connsiteX11" fmla="*/ 1291819 w 1297989"/>
              <a:gd name="connsiteY11" fmla="*/ 86382 h 1968275"/>
              <a:gd name="connsiteX12" fmla="*/ 1279478 w 1297989"/>
              <a:gd name="connsiteY12" fmla="*/ 357868 h 1968275"/>
              <a:gd name="connsiteX13" fmla="*/ 1199267 w 1297989"/>
              <a:gd name="connsiteY13" fmla="*/ 629354 h 1968275"/>
              <a:gd name="connsiteX14" fmla="*/ 1007992 w 1297989"/>
              <a:gd name="connsiteY14" fmla="*/ 851480 h 1968275"/>
              <a:gd name="connsiteX15" fmla="*/ 755017 w 1297989"/>
              <a:gd name="connsiteY15" fmla="*/ 1030413 h 1968275"/>
              <a:gd name="connsiteX16" fmla="*/ 483530 w 1297989"/>
              <a:gd name="connsiteY16" fmla="*/ 1258709 h 1968275"/>
              <a:gd name="connsiteX17" fmla="*/ 370925 w 1297989"/>
              <a:gd name="connsiteY17" fmla="*/ 1372471 h 1968275"/>
              <a:gd name="connsiteX18" fmla="*/ 2259 w 1297989"/>
              <a:gd name="connsiteY18" fmla="*/ 1968275 h 1968275"/>
              <a:gd name="connsiteX19" fmla="*/ 0 w 1297989"/>
              <a:gd name="connsiteY19" fmla="*/ 1863561 h 1968275"/>
              <a:gd name="connsiteX20" fmla="*/ 36253 w 1297989"/>
              <a:gd name="connsiteY20" fmla="*/ 1890575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7989" h="1968275">
                <a:moveTo>
                  <a:pt x="320923" y="1430869"/>
                </a:moveTo>
                <a:lnTo>
                  <a:pt x="305551" y="1354609"/>
                </a:lnTo>
                <a:cubicBezTo>
                  <a:pt x="295216" y="1294613"/>
                  <a:pt x="286267" y="1234527"/>
                  <a:pt x="278731" y="1179710"/>
                </a:cubicBezTo>
                <a:cubicBezTo>
                  <a:pt x="263657" y="1070075"/>
                  <a:pt x="271124" y="968703"/>
                  <a:pt x="250257" y="871159"/>
                </a:cubicBezTo>
                <a:cubicBezTo>
                  <a:pt x="234607" y="798002"/>
                  <a:pt x="215372" y="724111"/>
                  <a:pt x="186220" y="657852"/>
                </a:cubicBezTo>
                <a:lnTo>
                  <a:pt x="161836" y="610560"/>
                </a:lnTo>
                <a:lnTo>
                  <a:pt x="189581" y="553240"/>
                </a:lnTo>
                <a:cubicBezTo>
                  <a:pt x="253114" y="439044"/>
                  <a:pt x="333133" y="340900"/>
                  <a:pt x="421829" y="265316"/>
                </a:cubicBezTo>
                <a:cubicBezTo>
                  <a:pt x="540090" y="164537"/>
                  <a:pt x="682003" y="113119"/>
                  <a:pt x="841398" y="67871"/>
                </a:cubicBezTo>
                <a:lnTo>
                  <a:pt x="1174586" y="12340"/>
                </a:lnTo>
                <a:cubicBezTo>
                  <a:pt x="1250685" y="1028"/>
                  <a:pt x="1274337" y="514"/>
                  <a:pt x="1297989" y="0"/>
                </a:cubicBezTo>
                <a:cubicBezTo>
                  <a:pt x="1295932" y="28794"/>
                  <a:pt x="1294904" y="26737"/>
                  <a:pt x="1291819" y="86382"/>
                </a:cubicBezTo>
                <a:cubicBezTo>
                  <a:pt x="1288734" y="146027"/>
                  <a:pt x="1294904" y="267373"/>
                  <a:pt x="1279478" y="357868"/>
                </a:cubicBezTo>
                <a:cubicBezTo>
                  <a:pt x="1264054" y="448364"/>
                  <a:pt x="1244515" y="547086"/>
                  <a:pt x="1199267" y="629354"/>
                </a:cubicBezTo>
                <a:cubicBezTo>
                  <a:pt x="1154019" y="711623"/>
                  <a:pt x="1082034" y="784636"/>
                  <a:pt x="1007992" y="851480"/>
                </a:cubicBezTo>
                <a:cubicBezTo>
                  <a:pt x="933951" y="918323"/>
                  <a:pt x="842427" y="962542"/>
                  <a:pt x="755017" y="1030413"/>
                </a:cubicBezTo>
                <a:cubicBezTo>
                  <a:pt x="667606" y="1098285"/>
                  <a:pt x="564770" y="1181582"/>
                  <a:pt x="483530" y="1258709"/>
                </a:cubicBezTo>
                <a:cubicBezTo>
                  <a:pt x="442910" y="1297272"/>
                  <a:pt x="406147" y="1334293"/>
                  <a:pt x="370925" y="1372471"/>
                </a:cubicBezTo>
                <a:close/>
                <a:moveTo>
                  <a:pt x="2259" y="1968275"/>
                </a:moveTo>
                <a:lnTo>
                  <a:pt x="0" y="1863561"/>
                </a:lnTo>
                <a:lnTo>
                  <a:pt x="36253" y="1890575"/>
                </a:lnTo>
                <a:close/>
              </a:path>
            </a:pathLst>
          </a:custGeom>
          <a:solidFill>
            <a:srgbClr val="00BFA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13" name="MH_Other_3">
            <a:extLst>
              <a:ext uri="{FF2B5EF4-FFF2-40B4-BE49-F238E27FC236}">
                <a16:creationId xmlns:a16="http://schemas.microsoft.com/office/drawing/2014/main" id="{AFEB928B-879F-237E-FC84-0F6669CA248B}"/>
              </a:ext>
            </a:extLst>
          </p:cNvPr>
          <p:cNvSpPr/>
          <p:nvPr/>
        </p:nvSpPr>
        <p:spPr>
          <a:xfrm rot="3600000">
            <a:off x="5848154" y="1739137"/>
            <a:ext cx="1755309" cy="2660862"/>
          </a:xfrm>
          <a:custGeom>
            <a:avLst/>
            <a:gdLst>
              <a:gd name="connsiteX0" fmla="*/ 0 w 1298767"/>
              <a:gd name="connsiteY0" fmla="*/ 1862981 h 1968275"/>
              <a:gd name="connsiteX1" fmla="*/ 37031 w 1298767"/>
              <a:gd name="connsiteY1" fmla="*/ 1890575 h 1968275"/>
              <a:gd name="connsiteX2" fmla="*/ 3037 w 1298767"/>
              <a:gd name="connsiteY2" fmla="*/ 1968275 h 1968275"/>
              <a:gd name="connsiteX3" fmla="*/ 190359 w 1298767"/>
              <a:gd name="connsiteY3" fmla="*/ 553240 h 1968275"/>
              <a:gd name="connsiteX4" fmla="*/ 422607 w 1298767"/>
              <a:gd name="connsiteY4" fmla="*/ 265316 h 1968275"/>
              <a:gd name="connsiteX5" fmla="*/ 842177 w 1298767"/>
              <a:gd name="connsiteY5" fmla="*/ 67871 h 1968275"/>
              <a:gd name="connsiteX6" fmla="*/ 1175364 w 1298767"/>
              <a:gd name="connsiteY6" fmla="*/ 12340 h 1968275"/>
              <a:gd name="connsiteX7" fmla="*/ 1298767 w 1298767"/>
              <a:gd name="connsiteY7" fmla="*/ 0 h 1968275"/>
              <a:gd name="connsiteX8" fmla="*/ 1292597 w 1298767"/>
              <a:gd name="connsiteY8" fmla="*/ 86382 h 1968275"/>
              <a:gd name="connsiteX9" fmla="*/ 1280257 w 1298767"/>
              <a:gd name="connsiteY9" fmla="*/ 357868 h 1968275"/>
              <a:gd name="connsiteX10" fmla="*/ 1200045 w 1298767"/>
              <a:gd name="connsiteY10" fmla="*/ 629354 h 1968275"/>
              <a:gd name="connsiteX11" fmla="*/ 1008770 w 1298767"/>
              <a:gd name="connsiteY11" fmla="*/ 851479 h 1968275"/>
              <a:gd name="connsiteX12" fmla="*/ 755795 w 1298767"/>
              <a:gd name="connsiteY12" fmla="*/ 1030414 h 1968275"/>
              <a:gd name="connsiteX13" fmla="*/ 484308 w 1298767"/>
              <a:gd name="connsiteY13" fmla="*/ 1258709 h 1968275"/>
              <a:gd name="connsiteX14" fmla="*/ 371703 w 1298767"/>
              <a:gd name="connsiteY14" fmla="*/ 1372471 h 1968275"/>
              <a:gd name="connsiteX15" fmla="*/ 321700 w 1298767"/>
              <a:gd name="connsiteY15" fmla="*/ 1430870 h 1968275"/>
              <a:gd name="connsiteX16" fmla="*/ 306328 w 1298767"/>
              <a:gd name="connsiteY16" fmla="*/ 1354609 h 1968275"/>
              <a:gd name="connsiteX17" fmla="*/ 279508 w 1298767"/>
              <a:gd name="connsiteY17" fmla="*/ 1179710 h 1968275"/>
              <a:gd name="connsiteX18" fmla="*/ 251034 w 1298767"/>
              <a:gd name="connsiteY18" fmla="*/ 871159 h 1968275"/>
              <a:gd name="connsiteX19" fmla="*/ 186998 w 1298767"/>
              <a:gd name="connsiteY19" fmla="*/ 657852 h 1968275"/>
              <a:gd name="connsiteX20" fmla="*/ 162614 w 1298767"/>
              <a:gd name="connsiteY20" fmla="*/ 610560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8767" h="1968275">
                <a:moveTo>
                  <a:pt x="0" y="1862981"/>
                </a:moveTo>
                <a:lnTo>
                  <a:pt x="37031" y="1890575"/>
                </a:lnTo>
                <a:lnTo>
                  <a:pt x="3037" y="1968275"/>
                </a:lnTo>
                <a:close/>
                <a:moveTo>
                  <a:pt x="190359" y="553240"/>
                </a:moveTo>
                <a:cubicBezTo>
                  <a:pt x="253892" y="439044"/>
                  <a:pt x="333911" y="340900"/>
                  <a:pt x="422607" y="265316"/>
                </a:cubicBezTo>
                <a:cubicBezTo>
                  <a:pt x="540868" y="164537"/>
                  <a:pt x="682781" y="113119"/>
                  <a:pt x="842177" y="67871"/>
                </a:cubicBezTo>
                <a:lnTo>
                  <a:pt x="1175364" y="12340"/>
                </a:lnTo>
                <a:cubicBezTo>
                  <a:pt x="1251463" y="1028"/>
                  <a:pt x="1275115" y="514"/>
                  <a:pt x="1298767" y="0"/>
                </a:cubicBezTo>
                <a:cubicBezTo>
                  <a:pt x="1296710" y="28794"/>
                  <a:pt x="1295682" y="26737"/>
                  <a:pt x="1292597" y="86382"/>
                </a:cubicBezTo>
                <a:cubicBezTo>
                  <a:pt x="1289512" y="146027"/>
                  <a:pt x="1295682" y="267373"/>
                  <a:pt x="1280257" y="357868"/>
                </a:cubicBezTo>
                <a:cubicBezTo>
                  <a:pt x="1264831" y="448363"/>
                  <a:pt x="1245293" y="547086"/>
                  <a:pt x="1200045" y="629354"/>
                </a:cubicBezTo>
                <a:cubicBezTo>
                  <a:pt x="1154797" y="711623"/>
                  <a:pt x="1082812" y="784636"/>
                  <a:pt x="1008770" y="851479"/>
                </a:cubicBezTo>
                <a:cubicBezTo>
                  <a:pt x="934729" y="918323"/>
                  <a:pt x="843205" y="962542"/>
                  <a:pt x="755795" y="1030414"/>
                </a:cubicBezTo>
                <a:cubicBezTo>
                  <a:pt x="668384" y="1098285"/>
                  <a:pt x="565549" y="1181582"/>
                  <a:pt x="484308" y="1258709"/>
                </a:cubicBezTo>
                <a:cubicBezTo>
                  <a:pt x="443688" y="1297272"/>
                  <a:pt x="406924" y="1334293"/>
                  <a:pt x="371703" y="1372471"/>
                </a:cubicBezTo>
                <a:lnTo>
                  <a:pt x="321700" y="1430870"/>
                </a:lnTo>
                <a:lnTo>
                  <a:pt x="306328" y="1354609"/>
                </a:lnTo>
                <a:cubicBezTo>
                  <a:pt x="295993" y="1294613"/>
                  <a:pt x="287044" y="1234527"/>
                  <a:pt x="279508" y="1179710"/>
                </a:cubicBezTo>
                <a:cubicBezTo>
                  <a:pt x="264434" y="1070074"/>
                  <a:pt x="271901" y="968703"/>
                  <a:pt x="251034" y="871159"/>
                </a:cubicBezTo>
                <a:cubicBezTo>
                  <a:pt x="235384" y="798001"/>
                  <a:pt x="216149" y="724110"/>
                  <a:pt x="186998" y="657852"/>
                </a:cubicBezTo>
                <a:lnTo>
                  <a:pt x="162614" y="610560"/>
                </a:lnTo>
                <a:close/>
              </a:path>
            </a:pathLst>
          </a:custGeom>
          <a:solidFill>
            <a:srgbClr val="504F6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14" name="MH_Other_4">
            <a:extLst>
              <a:ext uri="{FF2B5EF4-FFF2-40B4-BE49-F238E27FC236}">
                <a16:creationId xmlns:a16="http://schemas.microsoft.com/office/drawing/2014/main" id="{0F194E75-7CA9-7009-3AB0-D9B997BE1F0B}"/>
              </a:ext>
            </a:extLst>
          </p:cNvPr>
          <p:cNvSpPr/>
          <p:nvPr/>
        </p:nvSpPr>
        <p:spPr>
          <a:xfrm>
            <a:off x="5429710" y="1378637"/>
            <a:ext cx="1536433" cy="1935560"/>
          </a:xfrm>
          <a:custGeom>
            <a:avLst/>
            <a:gdLst>
              <a:gd name="connsiteX0" fmla="*/ 1136153 w 1136153"/>
              <a:gd name="connsiteY0" fmla="*/ 0 h 1430869"/>
              <a:gd name="connsiteX1" fmla="*/ 1129983 w 1136153"/>
              <a:gd name="connsiteY1" fmla="*/ 86382 h 1430869"/>
              <a:gd name="connsiteX2" fmla="*/ 1117643 w 1136153"/>
              <a:gd name="connsiteY2" fmla="*/ 357868 h 1430869"/>
              <a:gd name="connsiteX3" fmla="*/ 1037431 w 1136153"/>
              <a:gd name="connsiteY3" fmla="*/ 629355 h 1430869"/>
              <a:gd name="connsiteX4" fmla="*/ 846157 w 1136153"/>
              <a:gd name="connsiteY4" fmla="*/ 851480 h 1430869"/>
              <a:gd name="connsiteX5" fmla="*/ 593181 w 1136153"/>
              <a:gd name="connsiteY5" fmla="*/ 1030414 h 1430869"/>
              <a:gd name="connsiteX6" fmla="*/ 321695 w 1136153"/>
              <a:gd name="connsiteY6" fmla="*/ 1258709 h 1430869"/>
              <a:gd name="connsiteX7" fmla="*/ 209090 w 1136153"/>
              <a:gd name="connsiteY7" fmla="*/ 1372471 h 1430869"/>
              <a:gd name="connsiteX8" fmla="*/ 159087 w 1136153"/>
              <a:gd name="connsiteY8" fmla="*/ 1430869 h 1430869"/>
              <a:gd name="connsiteX9" fmla="*/ 143715 w 1136153"/>
              <a:gd name="connsiteY9" fmla="*/ 1354609 h 1430869"/>
              <a:gd name="connsiteX10" fmla="*/ 116895 w 1136153"/>
              <a:gd name="connsiteY10" fmla="*/ 1179710 h 1430869"/>
              <a:gd name="connsiteX11" fmla="*/ 88421 w 1136153"/>
              <a:gd name="connsiteY11" fmla="*/ 871159 h 1430869"/>
              <a:gd name="connsiteX12" fmla="*/ 24385 w 1136153"/>
              <a:gd name="connsiteY12" fmla="*/ 657852 h 1430869"/>
              <a:gd name="connsiteX13" fmla="*/ 0 w 1136153"/>
              <a:gd name="connsiteY13" fmla="*/ 610560 h 1430869"/>
              <a:gd name="connsiteX14" fmla="*/ 27745 w 1136153"/>
              <a:gd name="connsiteY14" fmla="*/ 553240 h 1430869"/>
              <a:gd name="connsiteX15" fmla="*/ 259993 w 1136153"/>
              <a:gd name="connsiteY15" fmla="*/ 265316 h 1430869"/>
              <a:gd name="connsiteX16" fmla="*/ 679563 w 1136153"/>
              <a:gd name="connsiteY16" fmla="*/ 67872 h 1430869"/>
              <a:gd name="connsiteX17" fmla="*/ 1012750 w 1136153"/>
              <a:gd name="connsiteY17" fmla="*/ 12340 h 1430869"/>
              <a:gd name="connsiteX18" fmla="*/ 1136153 w 1136153"/>
              <a:gd name="connsiteY18" fmla="*/ 0 h 143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69">
                <a:moveTo>
                  <a:pt x="1136153" y="0"/>
                </a:move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4"/>
                  <a:pt x="1082679" y="547086"/>
                  <a:pt x="1037431" y="629355"/>
                </a:cubicBezTo>
                <a:cubicBezTo>
                  <a:pt x="992183" y="711623"/>
                  <a:pt x="920198" y="784636"/>
                  <a:pt x="846157" y="851480"/>
                </a:cubicBezTo>
                <a:cubicBezTo>
                  <a:pt x="772115" y="918323"/>
                  <a:pt x="680591" y="962542"/>
                  <a:pt x="593181" y="1030414"/>
                </a:cubicBezTo>
                <a:cubicBezTo>
                  <a:pt x="505770" y="1098285"/>
                  <a:pt x="402935" y="1181582"/>
                  <a:pt x="321695" y="1258709"/>
                </a:cubicBezTo>
                <a:cubicBezTo>
                  <a:pt x="281075" y="1297272"/>
                  <a:pt x="244311" y="1334293"/>
                  <a:pt x="209090" y="1372471"/>
                </a:cubicBezTo>
                <a:lnTo>
                  <a:pt x="159087" y="1430869"/>
                </a:lnTo>
                <a:lnTo>
                  <a:pt x="143715" y="1354609"/>
                </a:lnTo>
                <a:cubicBezTo>
                  <a:pt x="133380" y="1294613"/>
                  <a:pt x="124432" y="1234528"/>
                  <a:pt x="116895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5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8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lose/>
              </a:path>
            </a:pathLst>
          </a:custGeom>
          <a:solidFill>
            <a:srgbClr val="00BFA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15" name="MH_Other_5">
            <a:extLst>
              <a:ext uri="{FF2B5EF4-FFF2-40B4-BE49-F238E27FC236}">
                <a16:creationId xmlns:a16="http://schemas.microsoft.com/office/drawing/2014/main" id="{4ABEE731-278C-6510-94EE-B3FFFFEFE53F}"/>
              </a:ext>
            </a:extLst>
          </p:cNvPr>
          <p:cNvSpPr/>
          <p:nvPr/>
        </p:nvSpPr>
        <p:spPr>
          <a:xfrm rot="18000000">
            <a:off x="4481244" y="1850722"/>
            <a:ext cx="1536431" cy="1935563"/>
          </a:xfrm>
          <a:custGeom>
            <a:avLst/>
            <a:gdLst>
              <a:gd name="connsiteX0" fmla="*/ 1136153 w 1136153"/>
              <a:gd name="connsiteY0" fmla="*/ 0 h 1430869"/>
              <a:gd name="connsiteX1" fmla="*/ 1129983 w 1136153"/>
              <a:gd name="connsiteY1" fmla="*/ 86382 h 1430869"/>
              <a:gd name="connsiteX2" fmla="*/ 1117643 w 1136153"/>
              <a:gd name="connsiteY2" fmla="*/ 357868 h 1430869"/>
              <a:gd name="connsiteX3" fmla="*/ 1037431 w 1136153"/>
              <a:gd name="connsiteY3" fmla="*/ 629354 h 1430869"/>
              <a:gd name="connsiteX4" fmla="*/ 846157 w 1136153"/>
              <a:gd name="connsiteY4" fmla="*/ 851479 h 1430869"/>
              <a:gd name="connsiteX5" fmla="*/ 593181 w 1136153"/>
              <a:gd name="connsiteY5" fmla="*/ 1030413 h 1430869"/>
              <a:gd name="connsiteX6" fmla="*/ 321694 w 1136153"/>
              <a:gd name="connsiteY6" fmla="*/ 1258709 h 1430869"/>
              <a:gd name="connsiteX7" fmla="*/ 209089 w 1136153"/>
              <a:gd name="connsiteY7" fmla="*/ 1372471 h 1430869"/>
              <a:gd name="connsiteX8" fmla="*/ 159087 w 1136153"/>
              <a:gd name="connsiteY8" fmla="*/ 1430869 h 1430869"/>
              <a:gd name="connsiteX9" fmla="*/ 143715 w 1136153"/>
              <a:gd name="connsiteY9" fmla="*/ 1354609 h 1430869"/>
              <a:gd name="connsiteX10" fmla="*/ 116895 w 1136153"/>
              <a:gd name="connsiteY10" fmla="*/ 1179710 h 1430869"/>
              <a:gd name="connsiteX11" fmla="*/ 88421 w 1136153"/>
              <a:gd name="connsiteY11" fmla="*/ 871159 h 1430869"/>
              <a:gd name="connsiteX12" fmla="*/ 24384 w 1136153"/>
              <a:gd name="connsiteY12" fmla="*/ 657852 h 1430869"/>
              <a:gd name="connsiteX13" fmla="*/ 0 w 1136153"/>
              <a:gd name="connsiteY13" fmla="*/ 610560 h 1430869"/>
              <a:gd name="connsiteX14" fmla="*/ 27745 w 1136153"/>
              <a:gd name="connsiteY14" fmla="*/ 553240 h 1430869"/>
              <a:gd name="connsiteX15" fmla="*/ 259993 w 1136153"/>
              <a:gd name="connsiteY15" fmla="*/ 265316 h 1430869"/>
              <a:gd name="connsiteX16" fmla="*/ 679563 w 1136153"/>
              <a:gd name="connsiteY16" fmla="*/ 67872 h 1430869"/>
              <a:gd name="connsiteX17" fmla="*/ 1012750 w 1136153"/>
              <a:gd name="connsiteY17" fmla="*/ 12340 h 1430869"/>
              <a:gd name="connsiteX18" fmla="*/ 1136153 w 1136153"/>
              <a:gd name="connsiteY18" fmla="*/ 0 h 143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69">
                <a:moveTo>
                  <a:pt x="1136153" y="0"/>
                </a:move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4"/>
                  <a:pt x="1082679" y="547086"/>
                  <a:pt x="1037431" y="629354"/>
                </a:cubicBezTo>
                <a:cubicBezTo>
                  <a:pt x="992183" y="711623"/>
                  <a:pt x="920198" y="784636"/>
                  <a:pt x="846157" y="851479"/>
                </a:cubicBezTo>
                <a:cubicBezTo>
                  <a:pt x="772115" y="918323"/>
                  <a:pt x="680591" y="962542"/>
                  <a:pt x="593181" y="1030413"/>
                </a:cubicBezTo>
                <a:cubicBezTo>
                  <a:pt x="505770" y="1098285"/>
                  <a:pt x="402934" y="1181582"/>
                  <a:pt x="321694" y="1258709"/>
                </a:cubicBezTo>
                <a:cubicBezTo>
                  <a:pt x="281075" y="1297272"/>
                  <a:pt x="244311" y="1334293"/>
                  <a:pt x="209089" y="1372471"/>
                </a:cubicBezTo>
                <a:lnTo>
                  <a:pt x="159087" y="1430869"/>
                </a:lnTo>
                <a:lnTo>
                  <a:pt x="143715" y="1354609"/>
                </a:lnTo>
                <a:cubicBezTo>
                  <a:pt x="133380" y="1294613"/>
                  <a:pt x="124431" y="1234527"/>
                  <a:pt x="116895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4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7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lose/>
              </a:path>
            </a:pathLst>
          </a:custGeom>
          <a:solidFill>
            <a:srgbClr val="504F6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16" name="MH_Other_6">
            <a:extLst>
              <a:ext uri="{FF2B5EF4-FFF2-40B4-BE49-F238E27FC236}">
                <a16:creationId xmlns:a16="http://schemas.microsoft.com/office/drawing/2014/main" id="{518B4F6D-B0D2-9611-A6E5-D06E896B1ADE}"/>
              </a:ext>
            </a:extLst>
          </p:cNvPr>
          <p:cNvSpPr/>
          <p:nvPr/>
        </p:nvSpPr>
        <p:spPr>
          <a:xfrm rot="14400000">
            <a:off x="4335325" y="2891462"/>
            <a:ext cx="1534285" cy="1933416"/>
          </a:xfrm>
          <a:custGeom>
            <a:avLst/>
            <a:gdLst>
              <a:gd name="connsiteX0" fmla="*/ 1037431 w 1136153"/>
              <a:gd name="connsiteY0" fmla="*/ 629354 h 1430870"/>
              <a:gd name="connsiteX1" fmla="*/ 846156 w 1136153"/>
              <a:gd name="connsiteY1" fmla="*/ 851479 h 1430870"/>
              <a:gd name="connsiteX2" fmla="*/ 593181 w 1136153"/>
              <a:gd name="connsiteY2" fmla="*/ 1030414 h 1430870"/>
              <a:gd name="connsiteX3" fmla="*/ 321694 w 1136153"/>
              <a:gd name="connsiteY3" fmla="*/ 1258709 h 1430870"/>
              <a:gd name="connsiteX4" fmla="*/ 209089 w 1136153"/>
              <a:gd name="connsiteY4" fmla="*/ 1372471 h 1430870"/>
              <a:gd name="connsiteX5" fmla="*/ 159087 w 1136153"/>
              <a:gd name="connsiteY5" fmla="*/ 1430870 h 1430870"/>
              <a:gd name="connsiteX6" fmla="*/ 143715 w 1136153"/>
              <a:gd name="connsiteY6" fmla="*/ 1354609 h 1430870"/>
              <a:gd name="connsiteX7" fmla="*/ 116894 w 1136153"/>
              <a:gd name="connsiteY7" fmla="*/ 1179710 h 1430870"/>
              <a:gd name="connsiteX8" fmla="*/ 88421 w 1136153"/>
              <a:gd name="connsiteY8" fmla="*/ 871159 h 1430870"/>
              <a:gd name="connsiteX9" fmla="*/ 24384 w 1136153"/>
              <a:gd name="connsiteY9" fmla="*/ 657852 h 1430870"/>
              <a:gd name="connsiteX10" fmla="*/ 0 w 1136153"/>
              <a:gd name="connsiteY10" fmla="*/ 610560 h 1430870"/>
              <a:gd name="connsiteX11" fmla="*/ 27745 w 1136153"/>
              <a:gd name="connsiteY11" fmla="*/ 553240 h 1430870"/>
              <a:gd name="connsiteX12" fmla="*/ 259993 w 1136153"/>
              <a:gd name="connsiteY12" fmla="*/ 265316 h 1430870"/>
              <a:gd name="connsiteX13" fmla="*/ 679563 w 1136153"/>
              <a:gd name="connsiteY13" fmla="*/ 67872 h 1430870"/>
              <a:gd name="connsiteX14" fmla="*/ 1012750 w 1136153"/>
              <a:gd name="connsiteY14" fmla="*/ 12340 h 1430870"/>
              <a:gd name="connsiteX15" fmla="*/ 1136153 w 1136153"/>
              <a:gd name="connsiteY15" fmla="*/ 0 h 1430870"/>
              <a:gd name="connsiteX16" fmla="*/ 1129983 w 1136153"/>
              <a:gd name="connsiteY16" fmla="*/ 86382 h 1430870"/>
              <a:gd name="connsiteX17" fmla="*/ 1117643 w 1136153"/>
              <a:gd name="connsiteY17" fmla="*/ 357868 h 1430870"/>
              <a:gd name="connsiteX18" fmla="*/ 1037431 w 1136153"/>
              <a:gd name="connsiteY18" fmla="*/ 629354 h 143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70">
                <a:moveTo>
                  <a:pt x="1037431" y="629354"/>
                </a:moveTo>
                <a:cubicBezTo>
                  <a:pt x="992183" y="711623"/>
                  <a:pt x="920198" y="784636"/>
                  <a:pt x="846156" y="851479"/>
                </a:cubicBezTo>
                <a:cubicBezTo>
                  <a:pt x="772115" y="918323"/>
                  <a:pt x="680591" y="962542"/>
                  <a:pt x="593181" y="1030414"/>
                </a:cubicBezTo>
                <a:cubicBezTo>
                  <a:pt x="505770" y="1098285"/>
                  <a:pt x="402935" y="1181582"/>
                  <a:pt x="321694" y="1258709"/>
                </a:cubicBezTo>
                <a:cubicBezTo>
                  <a:pt x="281074" y="1297272"/>
                  <a:pt x="244310" y="1334293"/>
                  <a:pt x="209089" y="1372471"/>
                </a:cubicBezTo>
                <a:lnTo>
                  <a:pt x="159087" y="1430870"/>
                </a:lnTo>
                <a:lnTo>
                  <a:pt x="143715" y="1354609"/>
                </a:lnTo>
                <a:cubicBezTo>
                  <a:pt x="133379" y="1294613"/>
                  <a:pt x="124431" y="1234528"/>
                  <a:pt x="116894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4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7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3"/>
                  <a:pt x="1082679" y="547086"/>
                  <a:pt x="1037431" y="629354"/>
                </a:cubicBezTo>
                <a:close/>
              </a:path>
            </a:pathLst>
          </a:custGeom>
          <a:solidFill>
            <a:srgbClr val="00BFA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204C287-07C0-0A57-D9CC-E29B808BC9ED}"/>
              </a:ext>
            </a:extLst>
          </p:cNvPr>
          <p:cNvSpPr/>
          <p:nvPr/>
        </p:nvSpPr>
        <p:spPr>
          <a:xfrm>
            <a:off x="4710170" y="1912534"/>
            <a:ext cx="42511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  <a:cs typeface="微软雅黑" charset="0"/>
              </a:rPr>
              <a:t>01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8E3FDF9-C15B-6169-6478-83A0089C9E22}"/>
              </a:ext>
            </a:extLst>
          </p:cNvPr>
          <p:cNvSpPr/>
          <p:nvPr/>
        </p:nvSpPr>
        <p:spPr>
          <a:xfrm>
            <a:off x="4119522" y="3586677"/>
            <a:ext cx="42511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  <a:cs typeface="微软雅黑" charset="0"/>
              </a:rPr>
              <a:t>06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1C324CC-500E-EA09-B2A4-FB9EBD36AD30}"/>
              </a:ext>
            </a:extLst>
          </p:cNvPr>
          <p:cNvSpPr/>
          <p:nvPr/>
        </p:nvSpPr>
        <p:spPr>
          <a:xfrm>
            <a:off x="5363883" y="4993656"/>
            <a:ext cx="42511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  <a:cs typeface="微软雅黑" charset="0"/>
              </a:rPr>
              <a:t>05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004534B-8ED8-6BA4-50B3-EAADB146129D}"/>
              </a:ext>
            </a:extLst>
          </p:cNvPr>
          <p:cNvSpPr/>
          <p:nvPr/>
        </p:nvSpPr>
        <p:spPr>
          <a:xfrm>
            <a:off x="7095236" y="4655102"/>
            <a:ext cx="42511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  <a:cs typeface="微软雅黑" charset="0"/>
              </a:rPr>
              <a:t>04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8FE6522-9EEF-71BC-8948-88111219E9FC}"/>
              </a:ext>
            </a:extLst>
          </p:cNvPr>
          <p:cNvSpPr/>
          <p:nvPr/>
        </p:nvSpPr>
        <p:spPr>
          <a:xfrm>
            <a:off x="7644837" y="2900291"/>
            <a:ext cx="42511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  <a:cs typeface="微软雅黑" charset="0"/>
              </a:rPr>
              <a:t>03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0B8422E-9492-8B74-4F70-806BE3BDEED1}"/>
              </a:ext>
            </a:extLst>
          </p:cNvPr>
          <p:cNvSpPr/>
          <p:nvPr/>
        </p:nvSpPr>
        <p:spPr>
          <a:xfrm>
            <a:off x="6415268" y="1519389"/>
            <a:ext cx="42511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  <a:cs typeface="微软雅黑" charset="0"/>
              </a:rPr>
              <a:t>02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5B681BC-231B-2946-D473-96A273E604A5}"/>
              </a:ext>
            </a:extLst>
          </p:cNvPr>
          <p:cNvGrpSpPr/>
          <p:nvPr/>
        </p:nvGrpSpPr>
        <p:grpSpPr>
          <a:xfrm>
            <a:off x="7138952" y="1261057"/>
            <a:ext cx="3412465" cy="816522"/>
            <a:chOff x="-328895" y="1906534"/>
            <a:chExt cx="341246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ABBE83C-48C7-B588-2E5F-06BC4C1A13AE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33F4BA9-FA17-D013-A7B7-EEB93DE79448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C7C893D-533A-2AF3-C15E-734DBCA04AAF}"/>
              </a:ext>
            </a:extLst>
          </p:cNvPr>
          <p:cNvGrpSpPr/>
          <p:nvPr/>
        </p:nvGrpSpPr>
        <p:grpSpPr>
          <a:xfrm>
            <a:off x="8381208" y="2770352"/>
            <a:ext cx="3412465" cy="816522"/>
            <a:chOff x="-328895" y="1906534"/>
            <a:chExt cx="341246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6F0AA1A-AD87-4A6B-A1F3-53D6D423236C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FF28157-7DF0-3458-1FE9-3A6B8B700ED5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776B9D1-33EA-2BED-3B5F-E080DA8C28B1}"/>
              </a:ext>
            </a:extLst>
          </p:cNvPr>
          <p:cNvGrpSpPr/>
          <p:nvPr/>
        </p:nvGrpSpPr>
        <p:grpSpPr>
          <a:xfrm>
            <a:off x="7668039" y="4780421"/>
            <a:ext cx="3412465" cy="816522"/>
            <a:chOff x="-328895" y="1906534"/>
            <a:chExt cx="341246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B04DEE3-39A5-8B79-B998-F2E415E67CDB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DA5500B-3DF2-5AEE-E446-BA40D7C1BB7A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F27CA4B-0296-5758-22F9-5B6A395514ED}"/>
              </a:ext>
            </a:extLst>
          </p:cNvPr>
          <p:cNvGrpSpPr/>
          <p:nvPr/>
        </p:nvGrpSpPr>
        <p:grpSpPr>
          <a:xfrm>
            <a:off x="1657429" y="4880400"/>
            <a:ext cx="3399765" cy="816522"/>
            <a:chOff x="-316195" y="1906534"/>
            <a:chExt cx="339976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558CE46-589A-F1D9-1829-DE2FD4A18BB6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F514F86-1778-8CC9-39EB-E434C354DD9A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9683F9D-A8E1-48D0-65DA-B52CD4AA5EAA}"/>
              </a:ext>
            </a:extLst>
          </p:cNvPr>
          <p:cNvGrpSpPr/>
          <p:nvPr/>
        </p:nvGrpSpPr>
        <p:grpSpPr>
          <a:xfrm>
            <a:off x="356422" y="3314197"/>
            <a:ext cx="3399765" cy="816522"/>
            <a:chOff x="-316195" y="1906534"/>
            <a:chExt cx="339976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EC70977-404E-F632-49D2-081F1280FB6A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3447C21-6A93-491F-5DF8-86C4CC75114F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A9BC02E-1349-4D6C-BC4C-48985F217653}"/>
              </a:ext>
            </a:extLst>
          </p:cNvPr>
          <p:cNvGrpSpPr/>
          <p:nvPr/>
        </p:nvGrpSpPr>
        <p:grpSpPr>
          <a:xfrm>
            <a:off x="1098093" y="1519389"/>
            <a:ext cx="3399765" cy="816522"/>
            <a:chOff x="-316195" y="1906534"/>
            <a:chExt cx="339976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4501B8B-7A15-ED67-1E51-9F387715CA86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67E6FB6-E025-5430-8E63-0E7460EFD817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94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>
            <a:extLst>
              <a:ext uri="{FF2B5EF4-FFF2-40B4-BE49-F238E27FC236}">
                <a16:creationId xmlns:a16="http://schemas.microsoft.com/office/drawing/2014/main" id="{22C7AEBE-0CED-AB4F-DAAF-992E9C72D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46682" y="2561160"/>
            <a:ext cx="998036" cy="647733"/>
          </a:xfrm>
          <a:prstGeom prst="rect">
            <a:avLst/>
          </a:prstGeom>
          <a:solidFill>
            <a:srgbClr val="009A88"/>
          </a:solidFill>
          <a:ln>
            <a:noFill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kern="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DF5A0E16-A56D-9EA7-8FEB-5DAC99A06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738" y="3150509"/>
            <a:ext cx="998036" cy="649935"/>
          </a:xfrm>
          <a:prstGeom prst="rect">
            <a:avLst/>
          </a:prstGeom>
          <a:solidFill>
            <a:srgbClr val="009A88"/>
          </a:solidFill>
          <a:ln>
            <a:noFill/>
          </a:ln>
        </p:spPr>
        <p:txBody>
          <a:bodyPr/>
          <a:lstStyle/>
          <a:p>
            <a:endParaRPr lang="zh-CN" altLang="en-US" sz="1600" kern="0">
              <a:solidFill>
                <a:prstClr val="black"/>
              </a:solidFill>
            </a:endParaRP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A52A1BC7-C754-D94C-76E6-4F6C1B4814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8492" y="2549042"/>
            <a:ext cx="998038" cy="647733"/>
          </a:xfrm>
          <a:prstGeom prst="rect">
            <a:avLst/>
          </a:prstGeom>
          <a:solidFill>
            <a:srgbClr val="009A88"/>
          </a:solidFill>
          <a:ln>
            <a:noFill/>
          </a:ln>
        </p:spPr>
        <p:txBody>
          <a:bodyPr/>
          <a:lstStyle/>
          <a:p>
            <a:endParaRPr lang="zh-CN" altLang="en-US" sz="1600" kern="0">
              <a:solidFill>
                <a:prstClr val="black"/>
              </a:solidFill>
            </a:endParaRP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DDC62049-5AB6-EA8F-7622-F6A79667FD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7058" y="3150509"/>
            <a:ext cx="998038" cy="649935"/>
          </a:xfrm>
          <a:prstGeom prst="rect">
            <a:avLst/>
          </a:prstGeom>
          <a:solidFill>
            <a:srgbClr val="009A88"/>
          </a:solidFill>
          <a:ln>
            <a:noFill/>
          </a:ln>
        </p:spPr>
        <p:txBody>
          <a:bodyPr/>
          <a:lstStyle/>
          <a:p>
            <a:endParaRPr lang="zh-CN" altLang="en-US" sz="1600" kern="0">
              <a:solidFill>
                <a:prstClr val="black"/>
              </a:solidFill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9511F723-E610-6AE0-7C0A-4AB23BC821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813" y="2549042"/>
            <a:ext cx="998036" cy="647733"/>
          </a:xfrm>
          <a:prstGeom prst="rect">
            <a:avLst/>
          </a:prstGeom>
          <a:solidFill>
            <a:srgbClr val="009A88"/>
          </a:solidFill>
          <a:ln>
            <a:noFill/>
          </a:ln>
        </p:spPr>
        <p:txBody>
          <a:bodyPr/>
          <a:lstStyle/>
          <a:p>
            <a:endParaRPr lang="zh-CN" altLang="en-US" sz="1600" kern="0">
              <a:solidFill>
                <a:prstClr val="black"/>
              </a:solidFill>
            </a:endParaRP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EFA719A7-11A1-BD53-9EA9-182887A767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1090" y="3162626"/>
            <a:ext cx="998038" cy="649937"/>
          </a:xfrm>
          <a:prstGeom prst="rect">
            <a:avLst/>
          </a:prstGeom>
          <a:solidFill>
            <a:srgbClr val="009A88"/>
          </a:solidFill>
          <a:ln>
            <a:noFill/>
          </a:ln>
        </p:spPr>
        <p:txBody>
          <a:bodyPr/>
          <a:lstStyle/>
          <a:p>
            <a:endParaRPr lang="zh-CN" altLang="en-US" sz="1600" kern="0">
              <a:solidFill>
                <a:prstClr val="black"/>
              </a:solidFill>
            </a:endParaRP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7B97EC87-3B1B-7AC3-2CFB-662F95C3D1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1845" y="2561160"/>
            <a:ext cx="998036" cy="647733"/>
          </a:xfrm>
          <a:prstGeom prst="rect">
            <a:avLst/>
          </a:prstGeom>
          <a:solidFill>
            <a:srgbClr val="009A88"/>
          </a:solidFill>
          <a:ln>
            <a:noFill/>
          </a:ln>
        </p:spPr>
        <p:txBody>
          <a:bodyPr/>
          <a:lstStyle/>
          <a:p>
            <a:endParaRPr lang="zh-CN" altLang="en-US" sz="1600" kern="0">
              <a:solidFill>
                <a:prstClr val="black"/>
              </a:solidFill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8CB41B48-CDDA-D675-141B-5568C6877A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05927" y="3162627"/>
            <a:ext cx="998038" cy="649935"/>
          </a:xfrm>
          <a:prstGeom prst="rect">
            <a:avLst/>
          </a:prstGeom>
          <a:solidFill>
            <a:srgbClr val="009A88"/>
          </a:solidFill>
          <a:ln>
            <a:noFill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kern="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21" name="箭头: 五边形 20">
            <a:extLst>
              <a:ext uri="{FF2B5EF4-FFF2-40B4-BE49-F238E27FC236}">
                <a16:creationId xmlns:a16="http://schemas.microsoft.com/office/drawing/2014/main" id="{18C5F7F5-9DA9-9C34-0BDA-580F65688001}"/>
              </a:ext>
            </a:extLst>
          </p:cNvPr>
          <p:cNvSpPr/>
          <p:nvPr/>
        </p:nvSpPr>
        <p:spPr>
          <a:xfrm>
            <a:off x="673100" y="3024270"/>
            <a:ext cx="11023600" cy="523624"/>
          </a:xfrm>
          <a:prstGeom prst="homePlate">
            <a:avLst/>
          </a:pr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353E1A44-A6C3-5831-DACA-A50F1239B9FF}"/>
              </a:ext>
            </a:extLst>
          </p:cNvPr>
          <p:cNvGrpSpPr/>
          <p:nvPr/>
        </p:nvGrpSpPr>
        <p:grpSpPr>
          <a:xfrm>
            <a:off x="474249" y="305511"/>
            <a:ext cx="730664" cy="730664"/>
            <a:chOff x="2829453" y="1976274"/>
            <a:chExt cx="461665" cy="461665"/>
          </a:xfrm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F15FD28F-EFED-BEF0-0924-2479A0E9CD11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2ABB76AE-C219-C1F8-F99B-7B08E4C07AF9}"/>
                </a:ext>
              </a:extLst>
            </p:cNvPr>
            <p:cNvSpPr txBox="1"/>
            <p:nvPr/>
          </p:nvSpPr>
          <p:spPr>
            <a:xfrm>
              <a:off x="2852550" y="2035195"/>
              <a:ext cx="415470" cy="369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834F893-7703-E40D-CBC4-1A0C0775A8DA}"/>
              </a:ext>
            </a:extLst>
          </p:cNvPr>
          <p:cNvSpPr txBox="1"/>
          <p:nvPr/>
        </p:nvSpPr>
        <p:spPr>
          <a:xfrm>
            <a:off x="1407881" y="398764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504F60"/>
                </a:solidFill>
                <a:latin typeface="+mn-lt"/>
                <a:ea typeface="+mn-ea"/>
                <a:cs typeface="+mn-ea"/>
                <a:sym typeface="+mn-lt"/>
              </a:rPr>
              <a:t>个人基本信息</a:t>
            </a:r>
          </a:p>
        </p:txBody>
      </p:sp>
      <p:sp>
        <p:nvSpPr>
          <p:cNvPr id="12" name="Freeform 18">
            <a:extLst>
              <a:ext uri="{FF2B5EF4-FFF2-40B4-BE49-F238E27FC236}">
                <a16:creationId xmlns:a16="http://schemas.microsoft.com/office/drawing/2014/main" id="{AB62F715-F9D4-93DD-6FA7-152FC83E9777}"/>
              </a:ext>
            </a:extLst>
          </p:cNvPr>
          <p:cNvSpPr>
            <a:spLocks/>
          </p:cNvSpPr>
          <p:nvPr/>
        </p:nvSpPr>
        <p:spPr bwMode="auto">
          <a:xfrm>
            <a:off x="6471090" y="2561160"/>
            <a:ext cx="1938792" cy="1251402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00BFA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rm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13" name="Freeform 18">
            <a:extLst>
              <a:ext uri="{FF2B5EF4-FFF2-40B4-BE49-F238E27FC236}">
                <a16:creationId xmlns:a16="http://schemas.microsoft.com/office/drawing/2014/main" id="{322A210A-B5F9-9ACF-1867-38494B5AAD14}"/>
              </a:ext>
            </a:extLst>
          </p:cNvPr>
          <p:cNvSpPr>
            <a:spLocks/>
          </p:cNvSpPr>
          <p:nvPr/>
        </p:nvSpPr>
        <p:spPr bwMode="auto">
          <a:xfrm>
            <a:off x="947738" y="2549042"/>
            <a:ext cx="1938792" cy="1251402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00BFA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rm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14" name="Freeform 18">
            <a:extLst>
              <a:ext uri="{FF2B5EF4-FFF2-40B4-BE49-F238E27FC236}">
                <a16:creationId xmlns:a16="http://schemas.microsoft.com/office/drawing/2014/main" id="{FCFD9E8C-38AF-A910-3F50-89891B687CFB}"/>
              </a:ext>
            </a:extLst>
          </p:cNvPr>
          <p:cNvSpPr>
            <a:spLocks/>
          </p:cNvSpPr>
          <p:nvPr/>
        </p:nvSpPr>
        <p:spPr bwMode="auto">
          <a:xfrm>
            <a:off x="3687058" y="2549042"/>
            <a:ext cx="1938792" cy="1251402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00BFA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rm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15" name="Freeform 18">
            <a:extLst>
              <a:ext uri="{FF2B5EF4-FFF2-40B4-BE49-F238E27FC236}">
                <a16:creationId xmlns:a16="http://schemas.microsoft.com/office/drawing/2014/main" id="{F1B5F1AC-628A-20AA-A97A-FF5EF51B5386}"/>
              </a:ext>
            </a:extLst>
          </p:cNvPr>
          <p:cNvSpPr>
            <a:spLocks/>
          </p:cNvSpPr>
          <p:nvPr/>
        </p:nvSpPr>
        <p:spPr bwMode="auto">
          <a:xfrm>
            <a:off x="9305927" y="2561160"/>
            <a:ext cx="1938792" cy="1251402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00BFA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rm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16" name="矩形 43">
            <a:extLst>
              <a:ext uri="{FF2B5EF4-FFF2-40B4-BE49-F238E27FC236}">
                <a16:creationId xmlns:a16="http://schemas.microsoft.com/office/drawing/2014/main" id="{B6DBC487-23E9-8A3C-A278-7D6CF0E4B3FD}"/>
              </a:ext>
            </a:extLst>
          </p:cNvPr>
          <p:cNvSpPr>
            <a:spLocks noChangeArrowheads="1"/>
          </p:cNvSpPr>
          <p:nvPr/>
        </p:nvSpPr>
        <p:spPr bwMode="auto">
          <a:xfrm rot="18464517">
            <a:off x="1469861" y="3042920"/>
            <a:ext cx="77777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00" i="1">
                <a:solidFill>
                  <a:schemeClr val="bg1"/>
                </a:solidFill>
                <a:latin typeface="造字工房俊雅锐宋体验版常规体" pitchFamily="50" charset="-122"/>
                <a:ea typeface="造字工房俊雅锐宋体验版常规体" pitchFamily="50" charset="-122"/>
              </a:rPr>
              <a:t>STEP1</a:t>
            </a:r>
            <a:endParaRPr lang="zh-CN" altLang="en-US" sz="1600" i="1">
              <a:solidFill>
                <a:schemeClr val="bg1"/>
              </a:solidFill>
              <a:latin typeface="造字工房俊雅锐宋体验版常规体" pitchFamily="50" charset="-122"/>
              <a:ea typeface="造字工房俊雅锐宋体验版常规体" pitchFamily="50" charset="-122"/>
            </a:endParaRPr>
          </a:p>
        </p:txBody>
      </p:sp>
      <p:sp>
        <p:nvSpPr>
          <p:cNvPr id="17" name="矩形 44">
            <a:extLst>
              <a:ext uri="{FF2B5EF4-FFF2-40B4-BE49-F238E27FC236}">
                <a16:creationId xmlns:a16="http://schemas.microsoft.com/office/drawing/2014/main" id="{67C5F064-3476-B853-023B-1F2AFDF873B9}"/>
              </a:ext>
            </a:extLst>
          </p:cNvPr>
          <p:cNvSpPr>
            <a:spLocks noChangeArrowheads="1"/>
          </p:cNvSpPr>
          <p:nvPr/>
        </p:nvSpPr>
        <p:spPr bwMode="auto">
          <a:xfrm rot="18464517">
            <a:off x="4274174" y="3017584"/>
            <a:ext cx="77777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00" i="1">
                <a:solidFill>
                  <a:schemeClr val="bg1"/>
                </a:solidFill>
                <a:latin typeface="造字工房俊雅锐宋体验版常规体" pitchFamily="50" charset="-122"/>
                <a:ea typeface="造字工房俊雅锐宋体验版常规体" pitchFamily="50" charset="-122"/>
              </a:rPr>
              <a:t>STEP2</a:t>
            </a:r>
            <a:endParaRPr lang="zh-CN" altLang="en-US" sz="1600" i="1">
              <a:solidFill>
                <a:schemeClr val="bg1"/>
              </a:solidFill>
              <a:latin typeface="造字工房俊雅锐宋体验版常规体" pitchFamily="50" charset="-122"/>
              <a:ea typeface="造字工房俊雅锐宋体验版常规体" pitchFamily="50" charset="-122"/>
            </a:endParaRPr>
          </a:p>
        </p:txBody>
      </p:sp>
      <p:sp>
        <p:nvSpPr>
          <p:cNvPr id="18" name="矩形 45">
            <a:extLst>
              <a:ext uri="{FF2B5EF4-FFF2-40B4-BE49-F238E27FC236}">
                <a16:creationId xmlns:a16="http://schemas.microsoft.com/office/drawing/2014/main" id="{DAD7B402-4A45-4F60-EE27-41EF4E1B2B46}"/>
              </a:ext>
            </a:extLst>
          </p:cNvPr>
          <p:cNvSpPr>
            <a:spLocks noChangeArrowheads="1"/>
          </p:cNvSpPr>
          <p:nvPr/>
        </p:nvSpPr>
        <p:spPr bwMode="auto">
          <a:xfrm rot="18464517">
            <a:off x="7059309" y="3003263"/>
            <a:ext cx="77777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00" i="1">
                <a:solidFill>
                  <a:schemeClr val="bg1"/>
                </a:solidFill>
                <a:latin typeface="造字工房俊雅锐宋体验版常规体" pitchFamily="50" charset="-122"/>
                <a:ea typeface="造字工房俊雅锐宋体验版常规体" pitchFamily="50" charset="-122"/>
              </a:rPr>
              <a:t>STEP3</a:t>
            </a:r>
            <a:endParaRPr lang="zh-CN" altLang="en-US" sz="1600" i="1">
              <a:solidFill>
                <a:schemeClr val="bg1"/>
              </a:solidFill>
              <a:latin typeface="造字工房俊雅锐宋体验版常规体" pitchFamily="50" charset="-122"/>
              <a:ea typeface="造字工房俊雅锐宋体验版常规体" pitchFamily="50" charset="-122"/>
            </a:endParaRPr>
          </a:p>
        </p:txBody>
      </p:sp>
      <p:sp>
        <p:nvSpPr>
          <p:cNvPr id="19" name="矩形 47">
            <a:extLst>
              <a:ext uri="{FF2B5EF4-FFF2-40B4-BE49-F238E27FC236}">
                <a16:creationId xmlns:a16="http://schemas.microsoft.com/office/drawing/2014/main" id="{6CFBF4D1-E595-7D86-4B69-D2F6629C3280}"/>
              </a:ext>
            </a:extLst>
          </p:cNvPr>
          <p:cNvSpPr>
            <a:spLocks noChangeArrowheads="1"/>
          </p:cNvSpPr>
          <p:nvPr/>
        </p:nvSpPr>
        <p:spPr bwMode="auto">
          <a:xfrm rot="18464517">
            <a:off x="9854489" y="3017583"/>
            <a:ext cx="77777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00" i="1">
                <a:solidFill>
                  <a:schemeClr val="bg1"/>
                </a:solidFill>
                <a:latin typeface="造字工房俊雅锐宋体验版常规体" pitchFamily="50" charset="-122"/>
                <a:ea typeface="造字工房俊雅锐宋体验版常规体" pitchFamily="50" charset="-122"/>
              </a:rPr>
              <a:t>STEP4</a:t>
            </a:r>
            <a:endParaRPr lang="zh-CN" altLang="en-US" sz="1600" i="1">
              <a:solidFill>
                <a:schemeClr val="bg1"/>
              </a:solidFill>
              <a:latin typeface="造字工房俊雅锐宋体验版常规体" pitchFamily="50" charset="-122"/>
              <a:ea typeface="造字工房俊雅锐宋体验版常规体" pitchFamily="50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8D91485-8D04-D6F8-1858-98E77DC2D391}"/>
              </a:ext>
            </a:extLst>
          </p:cNvPr>
          <p:cNvGrpSpPr/>
          <p:nvPr/>
        </p:nvGrpSpPr>
        <p:grpSpPr>
          <a:xfrm>
            <a:off x="894837" y="4050848"/>
            <a:ext cx="2899422" cy="816522"/>
            <a:chOff x="-328895" y="1906534"/>
            <a:chExt cx="2899422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DC5279-2EFA-4FC5-DF0A-15A97411901E}"/>
                </a:ext>
              </a:extLst>
            </p:cNvPr>
            <p:cNvSpPr txBox="1"/>
            <p:nvPr/>
          </p:nvSpPr>
          <p:spPr>
            <a:xfrm>
              <a:off x="-316195" y="2190603"/>
              <a:ext cx="288672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8B0849E-E204-D5C8-7D37-A8215D43F68E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DAB968F-3608-6784-4042-57DB78785456}"/>
              </a:ext>
            </a:extLst>
          </p:cNvPr>
          <p:cNvGrpSpPr/>
          <p:nvPr/>
        </p:nvGrpSpPr>
        <p:grpSpPr>
          <a:xfrm>
            <a:off x="6343137" y="4050848"/>
            <a:ext cx="2851663" cy="816522"/>
            <a:chOff x="-328895" y="1906534"/>
            <a:chExt cx="2851663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7FC806B-10C4-40DE-DA8C-EBD188192090}"/>
                </a:ext>
              </a:extLst>
            </p:cNvPr>
            <p:cNvSpPr txBox="1"/>
            <p:nvPr/>
          </p:nvSpPr>
          <p:spPr>
            <a:xfrm>
              <a:off x="-316195" y="2190603"/>
              <a:ext cx="283896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78A9374-4E03-409C-6755-C57F211AED70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F811BDC-693D-0A6C-95DF-9B98F586DD6E}"/>
              </a:ext>
            </a:extLst>
          </p:cNvPr>
          <p:cNvGrpSpPr/>
          <p:nvPr/>
        </p:nvGrpSpPr>
        <p:grpSpPr>
          <a:xfrm>
            <a:off x="2840310" y="1590486"/>
            <a:ext cx="2882522" cy="816522"/>
            <a:chOff x="-1219723" y="1906534"/>
            <a:chExt cx="2882522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8AF3C3B-55ED-A83A-11F5-DBD8171C7798}"/>
                </a:ext>
              </a:extLst>
            </p:cNvPr>
            <p:cNvSpPr txBox="1"/>
            <p:nvPr/>
          </p:nvSpPr>
          <p:spPr>
            <a:xfrm>
              <a:off x="-1219723" y="2190603"/>
              <a:ext cx="288252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58C467A-E5CD-6ED8-CF76-160F3A187285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1A1E0E2-EE4F-F54A-C453-7BA6A5B48FA4}"/>
              </a:ext>
            </a:extLst>
          </p:cNvPr>
          <p:cNvGrpSpPr/>
          <p:nvPr/>
        </p:nvGrpSpPr>
        <p:grpSpPr>
          <a:xfrm>
            <a:off x="8409881" y="1590486"/>
            <a:ext cx="2882522" cy="816522"/>
            <a:chOff x="-1219723" y="1906534"/>
            <a:chExt cx="2882522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843B828-DE6D-5617-27F6-608FDE77F83B}"/>
                </a:ext>
              </a:extLst>
            </p:cNvPr>
            <p:cNvSpPr txBox="1"/>
            <p:nvPr/>
          </p:nvSpPr>
          <p:spPr>
            <a:xfrm>
              <a:off x="-1219723" y="2190603"/>
              <a:ext cx="288252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9EA66E8-8B6B-0BA9-9A66-27C82BE9AE07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546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A452E4F-1552-C2F7-A81C-B320859AE411}"/>
              </a:ext>
            </a:extLst>
          </p:cNvPr>
          <p:cNvSpPr/>
          <p:nvPr/>
        </p:nvSpPr>
        <p:spPr>
          <a:xfrm>
            <a:off x="297339" y="-402174"/>
            <a:ext cx="10643582" cy="7740350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12700" cap="flat" cmpd="sng" algn="ctr">
            <a:gradFill flip="none" rotWithShape="1"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id="{B81C2558-4D4E-6351-4752-E55FD120C4BE}"/>
              </a:ext>
            </a:extLst>
          </p:cNvPr>
          <p:cNvSpPr/>
          <p:nvPr/>
        </p:nvSpPr>
        <p:spPr>
          <a:xfrm>
            <a:off x="1217382" y="318871"/>
            <a:ext cx="8803496" cy="6298258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CB5FD41-D9C5-B317-CC6B-B6C5DF5FA5EA}"/>
              </a:ext>
            </a:extLst>
          </p:cNvPr>
          <p:cNvSpPr/>
          <p:nvPr/>
        </p:nvSpPr>
        <p:spPr>
          <a:xfrm>
            <a:off x="2176009" y="1058910"/>
            <a:ext cx="6886242" cy="4818180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76200" cap="flat">
            <a:gradFill>
              <a:gsLst>
                <a:gs pos="0">
                  <a:srgbClr val="E5F8F6"/>
                </a:gs>
                <a:gs pos="74000">
                  <a:srgbClr val="00BFA6"/>
                </a:gs>
                <a:gs pos="100000">
                  <a:srgbClr val="E5F8F6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0C27253C-099A-C6B7-70C2-A42D4DB760D5}"/>
              </a:ext>
            </a:extLst>
          </p:cNvPr>
          <p:cNvSpPr/>
          <p:nvPr/>
        </p:nvSpPr>
        <p:spPr>
          <a:xfrm>
            <a:off x="9377534" y="5568802"/>
            <a:ext cx="93337" cy="352387"/>
          </a:xfrm>
          <a:custGeom>
            <a:avLst/>
            <a:gdLst>
              <a:gd name="connsiteX0" fmla="*/ 0 w 93337"/>
              <a:gd name="connsiteY0" fmla="*/ 24125 h 352387"/>
              <a:gd name="connsiteX1" fmla="*/ 0 w 93337"/>
              <a:gd name="connsiteY1" fmla="*/ 352387 h 352387"/>
              <a:gd name="connsiteX2" fmla="*/ 93337 w 93337"/>
              <a:gd name="connsiteY2" fmla="*/ 352387 h 352387"/>
              <a:gd name="connsiteX3" fmla="*/ 75266 w 93337"/>
              <a:gd name="connsiteY3" fmla="*/ 0 h 352387"/>
              <a:gd name="connsiteX4" fmla="*/ 0 w 93337"/>
              <a:gd name="connsiteY4" fmla="*/ 24125 h 3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337" h="352387">
                <a:moveTo>
                  <a:pt x="0" y="24125"/>
                </a:moveTo>
                <a:lnTo>
                  <a:pt x="0" y="352387"/>
                </a:lnTo>
                <a:lnTo>
                  <a:pt x="93337" y="352387"/>
                </a:lnTo>
                <a:lnTo>
                  <a:pt x="75266" y="0"/>
                </a:lnTo>
                <a:lnTo>
                  <a:pt x="0" y="24125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AD5F497-DADA-64EE-320E-57BC993FD701}"/>
              </a:ext>
            </a:extLst>
          </p:cNvPr>
          <p:cNvSpPr/>
          <p:nvPr/>
        </p:nvSpPr>
        <p:spPr>
          <a:xfrm>
            <a:off x="7975484" y="5502572"/>
            <a:ext cx="93427" cy="352387"/>
          </a:xfrm>
          <a:custGeom>
            <a:avLst/>
            <a:gdLst>
              <a:gd name="connsiteX0" fmla="*/ 0 w 93427"/>
              <a:gd name="connsiteY0" fmla="*/ 24125 h 352387"/>
              <a:gd name="connsiteX1" fmla="*/ 0 w 93427"/>
              <a:gd name="connsiteY1" fmla="*/ 352387 h 352387"/>
              <a:gd name="connsiteX2" fmla="*/ 93428 w 93427"/>
              <a:gd name="connsiteY2" fmla="*/ 352387 h 352387"/>
              <a:gd name="connsiteX3" fmla="*/ 75357 w 93427"/>
              <a:gd name="connsiteY3" fmla="*/ 0 h 352387"/>
              <a:gd name="connsiteX4" fmla="*/ 0 w 93427"/>
              <a:gd name="connsiteY4" fmla="*/ 24125 h 3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427" h="352387">
                <a:moveTo>
                  <a:pt x="0" y="24125"/>
                </a:moveTo>
                <a:lnTo>
                  <a:pt x="0" y="352387"/>
                </a:lnTo>
                <a:lnTo>
                  <a:pt x="93428" y="352387"/>
                </a:lnTo>
                <a:lnTo>
                  <a:pt x="75357" y="0"/>
                </a:lnTo>
                <a:lnTo>
                  <a:pt x="0" y="24125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9B76D8CF-E38A-817E-6FE1-CD0690C56B69}"/>
              </a:ext>
            </a:extLst>
          </p:cNvPr>
          <p:cNvSpPr/>
          <p:nvPr/>
        </p:nvSpPr>
        <p:spPr>
          <a:xfrm>
            <a:off x="9485961" y="4984562"/>
            <a:ext cx="120444" cy="584330"/>
          </a:xfrm>
          <a:custGeom>
            <a:avLst/>
            <a:gdLst>
              <a:gd name="connsiteX0" fmla="*/ 60177 w 120444"/>
              <a:gd name="connsiteY0" fmla="*/ 0 h 584330"/>
              <a:gd name="connsiteX1" fmla="*/ 120444 w 120444"/>
              <a:gd name="connsiteY1" fmla="*/ 60267 h 584330"/>
              <a:gd name="connsiteX2" fmla="*/ 120444 w 120444"/>
              <a:gd name="connsiteY2" fmla="*/ 524063 h 584330"/>
              <a:gd name="connsiteX3" fmla="*/ 60177 w 120444"/>
              <a:gd name="connsiteY3" fmla="*/ 584330 h 584330"/>
              <a:gd name="connsiteX4" fmla="*/ 60267 w 120444"/>
              <a:gd name="connsiteY4" fmla="*/ 584330 h 584330"/>
              <a:gd name="connsiteX5" fmla="*/ 0 w 120444"/>
              <a:gd name="connsiteY5" fmla="*/ 524063 h 584330"/>
              <a:gd name="connsiteX6" fmla="*/ 0 w 120444"/>
              <a:gd name="connsiteY6" fmla="*/ 60267 h 584330"/>
              <a:gd name="connsiteX7" fmla="*/ 60267 w 120444"/>
              <a:gd name="connsiteY7" fmla="*/ 0 h 58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444" h="584330">
                <a:moveTo>
                  <a:pt x="60177" y="0"/>
                </a:moveTo>
                <a:cubicBezTo>
                  <a:pt x="93461" y="0"/>
                  <a:pt x="120444" y="26982"/>
                  <a:pt x="120444" y="60267"/>
                </a:cubicBezTo>
                <a:lnTo>
                  <a:pt x="120444" y="524063"/>
                </a:lnTo>
                <a:cubicBezTo>
                  <a:pt x="120444" y="557348"/>
                  <a:pt x="93461" y="584330"/>
                  <a:pt x="60177" y="584330"/>
                </a:cubicBezTo>
                <a:lnTo>
                  <a:pt x="60267" y="584330"/>
                </a:lnTo>
                <a:cubicBezTo>
                  <a:pt x="26983" y="584330"/>
                  <a:pt x="0" y="557348"/>
                  <a:pt x="0" y="524063"/>
                </a:cubicBezTo>
                <a:lnTo>
                  <a:pt x="0" y="60267"/>
                </a:lnTo>
                <a:cubicBezTo>
                  <a:pt x="0" y="26982"/>
                  <a:pt x="26983" y="0"/>
                  <a:pt x="60267" y="0"/>
                </a:cubicBez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94B4CA-D975-3E58-E2A3-9874B596D27D}"/>
              </a:ext>
            </a:extLst>
          </p:cNvPr>
          <p:cNvSpPr/>
          <p:nvPr/>
        </p:nvSpPr>
        <p:spPr>
          <a:xfrm>
            <a:off x="7940878" y="4854992"/>
            <a:ext cx="120444" cy="713810"/>
          </a:xfrm>
          <a:custGeom>
            <a:avLst/>
            <a:gdLst>
              <a:gd name="connsiteX0" fmla="*/ 60177 w 120444"/>
              <a:gd name="connsiteY0" fmla="*/ 0 h 713810"/>
              <a:gd name="connsiteX1" fmla="*/ 120444 w 120444"/>
              <a:gd name="connsiteY1" fmla="*/ 60267 h 713810"/>
              <a:gd name="connsiteX2" fmla="*/ 120444 w 120444"/>
              <a:gd name="connsiteY2" fmla="*/ 653543 h 713810"/>
              <a:gd name="connsiteX3" fmla="*/ 60177 w 120444"/>
              <a:gd name="connsiteY3" fmla="*/ 713810 h 713810"/>
              <a:gd name="connsiteX4" fmla="*/ 60267 w 120444"/>
              <a:gd name="connsiteY4" fmla="*/ 713810 h 713810"/>
              <a:gd name="connsiteX5" fmla="*/ 0 w 120444"/>
              <a:gd name="connsiteY5" fmla="*/ 653543 h 713810"/>
              <a:gd name="connsiteX6" fmla="*/ 0 w 120444"/>
              <a:gd name="connsiteY6" fmla="*/ 60267 h 713810"/>
              <a:gd name="connsiteX7" fmla="*/ 60267 w 120444"/>
              <a:gd name="connsiteY7" fmla="*/ 0 h 71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444" h="713810">
                <a:moveTo>
                  <a:pt x="60177" y="0"/>
                </a:moveTo>
                <a:cubicBezTo>
                  <a:pt x="93462" y="0"/>
                  <a:pt x="120444" y="26983"/>
                  <a:pt x="120444" y="60267"/>
                </a:cubicBezTo>
                <a:lnTo>
                  <a:pt x="120444" y="653543"/>
                </a:lnTo>
                <a:cubicBezTo>
                  <a:pt x="120444" y="686827"/>
                  <a:pt x="93462" y="713810"/>
                  <a:pt x="60177" y="713810"/>
                </a:cubicBezTo>
                <a:lnTo>
                  <a:pt x="60267" y="713810"/>
                </a:lnTo>
                <a:cubicBezTo>
                  <a:pt x="26983" y="713810"/>
                  <a:pt x="0" y="686827"/>
                  <a:pt x="0" y="653543"/>
                </a:cubicBezTo>
                <a:lnTo>
                  <a:pt x="0" y="60267"/>
                </a:lnTo>
                <a:cubicBezTo>
                  <a:pt x="0" y="26983"/>
                  <a:pt x="26983" y="0"/>
                  <a:pt x="60267" y="0"/>
                </a:cubicBez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A725374E-3B96-EA82-E230-65447D0AAFCB}"/>
              </a:ext>
            </a:extLst>
          </p:cNvPr>
          <p:cNvSpPr/>
          <p:nvPr/>
        </p:nvSpPr>
        <p:spPr>
          <a:xfrm>
            <a:off x="9760101" y="1465026"/>
            <a:ext cx="165621" cy="516744"/>
          </a:xfrm>
          <a:custGeom>
            <a:avLst/>
            <a:gdLst>
              <a:gd name="connsiteX0" fmla="*/ -58 w 165621"/>
              <a:gd name="connsiteY0" fmla="*/ 22699 h 516744"/>
              <a:gd name="connsiteX1" fmla="*/ 138457 w 165621"/>
              <a:gd name="connsiteY1" fmla="*/ 22699 h 516744"/>
              <a:gd name="connsiteX2" fmla="*/ 165564 w 165621"/>
              <a:gd name="connsiteY2" fmla="*/ 516674 h 516744"/>
              <a:gd name="connsiteX3" fmla="*/ 51083 w 165621"/>
              <a:gd name="connsiteY3" fmla="*/ 516674 h 5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21" h="516744">
                <a:moveTo>
                  <a:pt x="-58" y="22699"/>
                </a:moveTo>
                <a:cubicBezTo>
                  <a:pt x="-58" y="22699"/>
                  <a:pt x="120386" y="-28533"/>
                  <a:pt x="138457" y="22699"/>
                </a:cubicBezTo>
                <a:cubicBezTo>
                  <a:pt x="156528" y="73931"/>
                  <a:pt x="165564" y="516674"/>
                  <a:pt x="165564" y="516674"/>
                </a:cubicBezTo>
                <a:lnTo>
                  <a:pt x="51083" y="516674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64272C6D-9102-A356-9581-4826048D8340}"/>
              </a:ext>
            </a:extLst>
          </p:cNvPr>
          <p:cNvSpPr/>
          <p:nvPr/>
        </p:nvSpPr>
        <p:spPr>
          <a:xfrm>
            <a:off x="8275194" y="1465026"/>
            <a:ext cx="165712" cy="516744"/>
          </a:xfrm>
          <a:custGeom>
            <a:avLst/>
            <a:gdLst>
              <a:gd name="connsiteX0" fmla="*/ 165655 w 165712"/>
              <a:gd name="connsiteY0" fmla="*/ 22699 h 516744"/>
              <a:gd name="connsiteX1" fmla="*/ 27049 w 165712"/>
              <a:gd name="connsiteY1" fmla="*/ 22699 h 516744"/>
              <a:gd name="connsiteX2" fmla="*/ -58 w 165712"/>
              <a:gd name="connsiteY2" fmla="*/ 516674 h 516744"/>
              <a:gd name="connsiteX3" fmla="*/ 114423 w 165712"/>
              <a:gd name="connsiteY3" fmla="*/ 516674 h 5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12" h="516744">
                <a:moveTo>
                  <a:pt x="165655" y="22699"/>
                </a:moveTo>
                <a:cubicBezTo>
                  <a:pt x="165655" y="22699"/>
                  <a:pt x="45120" y="-28533"/>
                  <a:pt x="27049" y="22699"/>
                </a:cubicBezTo>
                <a:cubicBezTo>
                  <a:pt x="8978" y="73931"/>
                  <a:pt x="-58" y="516674"/>
                  <a:pt x="-58" y="516674"/>
                </a:cubicBezTo>
                <a:lnTo>
                  <a:pt x="114423" y="516674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3771C16-6AA0-E42D-B08C-165C703E0919}"/>
              </a:ext>
            </a:extLst>
          </p:cNvPr>
          <p:cNvSpPr/>
          <p:nvPr/>
        </p:nvSpPr>
        <p:spPr>
          <a:xfrm>
            <a:off x="8440816" y="1038998"/>
            <a:ext cx="81320" cy="376512"/>
          </a:xfrm>
          <a:custGeom>
            <a:avLst/>
            <a:gdLst>
              <a:gd name="connsiteX0" fmla="*/ 18071 w 81320"/>
              <a:gd name="connsiteY0" fmla="*/ 9036 h 376512"/>
              <a:gd name="connsiteX1" fmla="*/ 0 w 81320"/>
              <a:gd name="connsiteY1" fmla="*/ 376512 h 376512"/>
              <a:gd name="connsiteX2" fmla="*/ 81320 w 81320"/>
              <a:gd name="connsiteY2" fmla="*/ 376512 h 376512"/>
              <a:gd name="connsiteX3" fmla="*/ 81320 w 81320"/>
              <a:gd name="connsiteY3" fmla="*/ 0 h 376512"/>
              <a:gd name="connsiteX4" fmla="*/ 18071 w 81320"/>
              <a:gd name="connsiteY4" fmla="*/ 9036 h 37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320" h="376512">
                <a:moveTo>
                  <a:pt x="18071" y="9036"/>
                </a:moveTo>
                <a:lnTo>
                  <a:pt x="0" y="376512"/>
                </a:lnTo>
                <a:lnTo>
                  <a:pt x="81320" y="376512"/>
                </a:lnTo>
                <a:lnTo>
                  <a:pt x="81320" y="0"/>
                </a:lnTo>
                <a:lnTo>
                  <a:pt x="18071" y="9036"/>
                </a:lnTo>
                <a:close/>
              </a:path>
            </a:pathLst>
          </a:custGeom>
          <a:solidFill>
            <a:srgbClr val="AAABB0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4DE22E2-9D0E-1285-31B5-0CC2D15ADBD4}"/>
              </a:ext>
            </a:extLst>
          </p:cNvPr>
          <p:cNvSpPr/>
          <p:nvPr/>
        </p:nvSpPr>
        <p:spPr>
          <a:xfrm>
            <a:off x="8389675" y="1363426"/>
            <a:ext cx="1424639" cy="618344"/>
          </a:xfrm>
          <a:custGeom>
            <a:avLst/>
            <a:gdLst>
              <a:gd name="connsiteX0" fmla="*/ -58 w 1424639"/>
              <a:gd name="connsiteY0" fmla="*/ 618274 h 618344"/>
              <a:gd name="connsiteX1" fmla="*/ 24067 w 1424639"/>
              <a:gd name="connsiteY1" fmla="*/ 88157 h 618344"/>
              <a:gd name="connsiteX2" fmla="*/ 301098 w 1424639"/>
              <a:gd name="connsiteY2" fmla="*/ 6836 h 618344"/>
              <a:gd name="connsiteX3" fmla="*/ 1424581 w 1424639"/>
              <a:gd name="connsiteY3" fmla="*/ 115263 h 618344"/>
              <a:gd name="connsiteX4" fmla="*/ 1424581 w 1424639"/>
              <a:gd name="connsiteY4" fmla="*/ 618274 h 61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639" h="618344">
                <a:moveTo>
                  <a:pt x="-58" y="618274"/>
                </a:moveTo>
                <a:lnTo>
                  <a:pt x="24067" y="88157"/>
                </a:lnTo>
                <a:cubicBezTo>
                  <a:pt x="24067" y="88157"/>
                  <a:pt x="15032" y="-29306"/>
                  <a:pt x="301098" y="6836"/>
                </a:cubicBezTo>
                <a:cubicBezTo>
                  <a:pt x="587164" y="42979"/>
                  <a:pt x="1424581" y="115263"/>
                  <a:pt x="1424581" y="115263"/>
                </a:cubicBezTo>
                <a:lnTo>
                  <a:pt x="1424581" y="618274"/>
                </a:ln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F8742F52-A67B-1634-9EE0-0F60E3B1CBA2}"/>
              </a:ext>
            </a:extLst>
          </p:cNvPr>
          <p:cNvSpPr/>
          <p:nvPr/>
        </p:nvSpPr>
        <p:spPr>
          <a:xfrm>
            <a:off x="8022198" y="4749637"/>
            <a:ext cx="1512013" cy="1003066"/>
          </a:xfrm>
          <a:custGeom>
            <a:avLst/>
            <a:gdLst>
              <a:gd name="connsiteX0" fmla="*/ 1511955 w 1512013"/>
              <a:gd name="connsiteY0" fmla="*/ 24054 h 1003066"/>
              <a:gd name="connsiteX1" fmla="*/ 1466777 w 1512013"/>
              <a:gd name="connsiteY1" fmla="*/ 834184 h 1003066"/>
              <a:gd name="connsiteX2" fmla="*/ -58 w 1512013"/>
              <a:gd name="connsiteY2" fmla="*/ 852255 h 1003066"/>
              <a:gd name="connsiteX3" fmla="*/ 72227 w 1512013"/>
              <a:gd name="connsiteY3" fmla="*/ -71 h 1003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2013" h="1003066">
                <a:moveTo>
                  <a:pt x="1511955" y="24054"/>
                </a:moveTo>
                <a:lnTo>
                  <a:pt x="1466777" y="834184"/>
                </a:lnTo>
                <a:cubicBezTo>
                  <a:pt x="1466777" y="834184"/>
                  <a:pt x="804108" y="1201661"/>
                  <a:pt x="-58" y="852255"/>
                </a:cubicBezTo>
                <a:lnTo>
                  <a:pt x="72227" y="-71"/>
                </a:ln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D0DEF31-64F4-0E44-8020-776829FD457D}"/>
              </a:ext>
            </a:extLst>
          </p:cNvPr>
          <p:cNvSpPr/>
          <p:nvPr/>
        </p:nvSpPr>
        <p:spPr>
          <a:xfrm>
            <a:off x="8904703" y="1415511"/>
            <a:ext cx="948735" cy="692667"/>
          </a:xfrm>
          <a:custGeom>
            <a:avLst/>
            <a:gdLst>
              <a:gd name="connsiteX0" fmla="*/ 0 w 948735"/>
              <a:gd name="connsiteY0" fmla="*/ 168604 h 692667"/>
              <a:gd name="connsiteX1" fmla="*/ 14999 w 948735"/>
              <a:gd name="connsiteY1" fmla="*/ 692667 h 692667"/>
              <a:gd name="connsiteX2" fmla="*/ 948735 w 948735"/>
              <a:gd name="connsiteY2" fmla="*/ 692667 h 692667"/>
              <a:gd name="connsiteX3" fmla="*/ 894522 w 948735"/>
              <a:gd name="connsiteY3" fmla="*/ 0 h 692667"/>
              <a:gd name="connsiteX4" fmla="*/ 0 w 948735"/>
              <a:gd name="connsiteY4" fmla="*/ 168604 h 69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8735" h="692667">
                <a:moveTo>
                  <a:pt x="0" y="168604"/>
                </a:moveTo>
                <a:lnTo>
                  <a:pt x="14999" y="692667"/>
                </a:lnTo>
                <a:lnTo>
                  <a:pt x="948735" y="692667"/>
                </a:lnTo>
                <a:lnTo>
                  <a:pt x="894522" y="0"/>
                </a:lnTo>
                <a:lnTo>
                  <a:pt x="0" y="168604"/>
                </a:ln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8DD8167-947A-3D95-53CA-396245A8165A}"/>
              </a:ext>
            </a:extLst>
          </p:cNvPr>
          <p:cNvSpPr/>
          <p:nvPr/>
        </p:nvSpPr>
        <p:spPr>
          <a:xfrm>
            <a:off x="3113624" y="1946396"/>
            <a:ext cx="11415175" cy="2905602"/>
          </a:xfrm>
          <a:prstGeom prst="roundRect">
            <a:avLst>
              <a:gd name="adj" fmla="val 50000"/>
            </a:avLst>
          </a:pr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7FD8FAF1-14C9-36D8-4FBF-E55B6500B4FB}"/>
              </a:ext>
            </a:extLst>
          </p:cNvPr>
          <p:cNvSpPr/>
          <p:nvPr/>
        </p:nvSpPr>
        <p:spPr>
          <a:xfrm>
            <a:off x="8120054" y="4427338"/>
            <a:ext cx="879522" cy="1114357"/>
          </a:xfrm>
          <a:custGeom>
            <a:avLst/>
            <a:gdLst>
              <a:gd name="connsiteX0" fmla="*/ 0 w 879522"/>
              <a:gd name="connsiteY0" fmla="*/ 0 h 1114357"/>
              <a:gd name="connsiteX1" fmla="*/ 879523 w 879522"/>
              <a:gd name="connsiteY1" fmla="*/ 0 h 1114357"/>
              <a:gd name="connsiteX2" fmla="*/ 879523 w 879522"/>
              <a:gd name="connsiteY2" fmla="*/ 1114357 h 1114357"/>
              <a:gd name="connsiteX3" fmla="*/ 0 w 879522"/>
              <a:gd name="connsiteY3" fmla="*/ 1114357 h 111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522" h="1114357">
                <a:moveTo>
                  <a:pt x="0" y="0"/>
                </a:moveTo>
                <a:lnTo>
                  <a:pt x="879523" y="0"/>
                </a:lnTo>
                <a:lnTo>
                  <a:pt x="879523" y="1114357"/>
                </a:lnTo>
                <a:lnTo>
                  <a:pt x="0" y="1114357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324ABE15-AEA5-D10A-0CB1-FE4B628AB274}"/>
              </a:ext>
            </a:extLst>
          </p:cNvPr>
          <p:cNvSpPr/>
          <p:nvPr/>
        </p:nvSpPr>
        <p:spPr>
          <a:xfrm>
            <a:off x="8675495" y="4807213"/>
            <a:ext cx="150862" cy="151460"/>
          </a:xfrm>
          <a:custGeom>
            <a:avLst/>
            <a:gdLst>
              <a:gd name="connsiteX0" fmla="*/ 279 w 150862"/>
              <a:gd name="connsiteY0" fmla="*/ 74905 h 151460"/>
              <a:gd name="connsiteX1" fmla="*/ 147830 w 150862"/>
              <a:gd name="connsiteY1" fmla="*/ 5603 h 151460"/>
              <a:gd name="connsiteX2" fmla="*/ 33439 w 150862"/>
              <a:gd name="connsiteY2" fmla="*/ 150172 h 151460"/>
              <a:gd name="connsiteX3" fmla="*/ 279 w 150862"/>
              <a:gd name="connsiteY3" fmla="*/ 74905 h 1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862" h="151460">
                <a:moveTo>
                  <a:pt x="279" y="74905"/>
                </a:moveTo>
                <a:cubicBezTo>
                  <a:pt x="279" y="74905"/>
                  <a:pt x="126777" y="-24486"/>
                  <a:pt x="147830" y="5603"/>
                </a:cubicBezTo>
                <a:cubicBezTo>
                  <a:pt x="168883" y="35691"/>
                  <a:pt x="72654" y="165261"/>
                  <a:pt x="33439" y="150172"/>
                </a:cubicBezTo>
                <a:cubicBezTo>
                  <a:pt x="-5775" y="135083"/>
                  <a:pt x="279" y="74905"/>
                  <a:pt x="279" y="74905"/>
                </a:cubicBez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A6D9B78-F2A5-3910-D524-C6D9B461981B}"/>
              </a:ext>
            </a:extLst>
          </p:cNvPr>
          <p:cNvSpPr/>
          <p:nvPr/>
        </p:nvSpPr>
        <p:spPr>
          <a:xfrm>
            <a:off x="8372578" y="312895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BF45648E-AB9C-1CAA-BDAF-DD354149BF92}"/>
              </a:ext>
            </a:extLst>
          </p:cNvPr>
          <p:cNvSpPr/>
          <p:nvPr/>
        </p:nvSpPr>
        <p:spPr>
          <a:xfrm>
            <a:off x="8372578" y="312895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880D3B79-AEE6-79BB-5D6E-6F20B8B6DEA8}"/>
              </a:ext>
            </a:extLst>
          </p:cNvPr>
          <p:cNvSpPr/>
          <p:nvPr/>
        </p:nvSpPr>
        <p:spPr>
          <a:xfrm>
            <a:off x="8372578" y="367108"/>
            <a:ext cx="1581709" cy="762275"/>
          </a:xfrm>
          <a:custGeom>
            <a:avLst/>
            <a:gdLst>
              <a:gd name="connsiteX0" fmla="*/ 20021 w 1581709"/>
              <a:gd name="connsiteY0" fmla="*/ 714016 h 762275"/>
              <a:gd name="connsiteX1" fmla="*/ 20021 w 1581709"/>
              <a:gd name="connsiteY1" fmla="*/ 241184 h 762275"/>
              <a:gd name="connsiteX2" fmla="*/ 1525980 w 1581709"/>
              <a:gd name="connsiteY2" fmla="*/ 274254 h 762275"/>
              <a:gd name="connsiteX3" fmla="*/ 1580193 w 1581709"/>
              <a:gd name="connsiteY3" fmla="*/ 427859 h 762275"/>
              <a:gd name="connsiteX4" fmla="*/ 1581639 w 1581709"/>
              <a:gd name="connsiteY4" fmla="*/ 714016 h 762275"/>
              <a:gd name="connsiteX5" fmla="*/ 20021 w 1581709"/>
              <a:gd name="connsiteY5" fmla="*/ 714016 h 7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1709" h="762275">
                <a:moveTo>
                  <a:pt x="20021" y="714016"/>
                </a:moveTo>
                <a:cubicBezTo>
                  <a:pt x="20021" y="714016"/>
                  <a:pt x="-25157" y="292325"/>
                  <a:pt x="20021" y="241184"/>
                </a:cubicBezTo>
                <a:cubicBezTo>
                  <a:pt x="65199" y="190043"/>
                  <a:pt x="824187" y="-294987"/>
                  <a:pt x="1525980" y="274254"/>
                </a:cubicBezTo>
                <a:cubicBezTo>
                  <a:pt x="1525980" y="274254"/>
                  <a:pt x="1592211" y="277326"/>
                  <a:pt x="1580193" y="427859"/>
                </a:cubicBezTo>
                <a:cubicBezTo>
                  <a:pt x="1573111" y="523133"/>
                  <a:pt x="1573594" y="618818"/>
                  <a:pt x="1581639" y="714016"/>
                </a:cubicBezTo>
                <a:cubicBezTo>
                  <a:pt x="1581639" y="714016"/>
                  <a:pt x="71253" y="822442"/>
                  <a:pt x="20021" y="714016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3D6541-BCD7-2745-791C-58165AF623A3}"/>
              </a:ext>
            </a:extLst>
          </p:cNvPr>
          <p:cNvSpPr/>
          <p:nvPr/>
        </p:nvSpPr>
        <p:spPr>
          <a:xfrm>
            <a:off x="9564661" y="888466"/>
            <a:ext cx="451330" cy="1063125"/>
          </a:xfrm>
          <a:custGeom>
            <a:avLst/>
            <a:gdLst>
              <a:gd name="connsiteX0" fmla="*/ 415217 w 451330"/>
              <a:gd name="connsiteY0" fmla="*/ -71 h 1063125"/>
              <a:gd name="connsiteX1" fmla="*/ 448378 w 451330"/>
              <a:gd name="connsiteY1" fmla="*/ 210729 h 1063125"/>
              <a:gd name="connsiteX2" fmla="*/ 436089 w 451330"/>
              <a:gd name="connsiteY2" fmla="*/ 325210 h 1063125"/>
              <a:gd name="connsiteX3" fmla="*/ 415217 w 451330"/>
              <a:gd name="connsiteY3" fmla="*/ 385387 h 1063125"/>
              <a:gd name="connsiteX4" fmla="*/ 389556 w 451330"/>
              <a:gd name="connsiteY4" fmla="*/ 412494 h 1063125"/>
              <a:gd name="connsiteX5" fmla="*/ 389556 w 451330"/>
              <a:gd name="connsiteY5" fmla="*/ 457671 h 1063125"/>
              <a:gd name="connsiteX6" fmla="*/ 389556 w 451330"/>
              <a:gd name="connsiteY6" fmla="*/ 526974 h 1063125"/>
              <a:gd name="connsiteX7" fmla="*/ 333897 w 451330"/>
              <a:gd name="connsiteY7" fmla="*/ 599259 h 1063125"/>
              <a:gd name="connsiteX8" fmla="*/ 333897 w 451330"/>
              <a:gd name="connsiteY8" fmla="*/ 731811 h 1063125"/>
              <a:gd name="connsiteX9" fmla="*/ 319168 w 451330"/>
              <a:gd name="connsiteY9" fmla="*/ 852255 h 1063125"/>
              <a:gd name="connsiteX10" fmla="*/ 278508 w 451330"/>
              <a:gd name="connsiteY10" fmla="*/ 1063055 h 1063125"/>
              <a:gd name="connsiteX11" fmla="*/ -58 w 451330"/>
              <a:gd name="connsiteY11" fmla="*/ 960682 h 1063125"/>
              <a:gd name="connsiteX12" fmla="*/ 45120 w 451330"/>
              <a:gd name="connsiteY12" fmla="*/ 801023 h 1063125"/>
              <a:gd name="connsiteX13" fmla="*/ 70329 w 451330"/>
              <a:gd name="connsiteY13" fmla="*/ 650491 h 1063125"/>
              <a:gd name="connsiteX14" fmla="*/ 249595 w 451330"/>
              <a:gd name="connsiteY14" fmla="*/ 111338 h 106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1330" h="1063125">
                <a:moveTo>
                  <a:pt x="415217" y="-71"/>
                </a:moveTo>
                <a:cubicBezTo>
                  <a:pt x="415217" y="-71"/>
                  <a:pt x="463376" y="180641"/>
                  <a:pt x="448378" y="210729"/>
                </a:cubicBezTo>
                <a:cubicBezTo>
                  <a:pt x="433378" y="240818"/>
                  <a:pt x="436089" y="325210"/>
                  <a:pt x="436089" y="325210"/>
                </a:cubicBezTo>
                <a:cubicBezTo>
                  <a:pt x="436089" y="325210"/>
                  <a:pt x="439342" y="379423"/>
                  <a:pt x="415217" y="385387"/>
                </a:cubicBezTo>
                <a:cubicBezTo>
                  <a:pt x="391092" y="391350"/>
                  <a:pt x="370039" y="394422"/>
                  <a:pt x="389556" y="412494"/>
                </a:cubicBezTo>
                <a:cubicBezTo>
                  <a:pt x="409073" y="430565"/>
                  <a:pt x="389556" y="457671"/>
                  <a:pt x="389556" y="457671"/>
                </a:cubicBezTo>
                <a:cubicBezTo>
                  <a:pt x="389556" y="457671"/>
                  <a:pt x="378984" y="499868"/>
                  <a:pt x="389556" y="526974"/>
                </a:cubicBezTo>
                <a:cubicBezTo>
                  <a:pt x="400127" y="554081"/>
                  <a:pt x="327752" y="565376"/>
                  <a:pt x="333897" y="599259"/>
                </a:cubicBezTo>
                <a:cubicBezTo>
                  <a:pt x="340041" y="633142"/>
                  <a:pt x="360281" y="728739"/>
                  <a:pt x="333897" y="731811"/>
                </a:cubicBezTo>
                <a:cubicBezTo>
                  <a:pt x="307513" y="734883"/>
                  <a:pt x="342932" y="852255"/>
                  <a:pt x="319168" y="852255"/>
                </a:cubicBezTo>
                <a:cubicBezTo>
                  <a:pt x="295405" y="852255"/>
                  <a:pt x="278508" y="1063055"/>
                  <a:pt x="278508" y="1063055"/>
                </a:cubicBezTo>
                <a:cubicBezTo>
                  <a:pt x="278508" y="1063055"/>
                  <a:pt x="111350" y="921558"/>
                  <a:pt x="-58" y="960682"/>
                </a:cubicBezTo>
                <a:cubicBezTo>
                  <a:pt x="-58" y="960682"/>
                  <a:pt x="8978" y="843219"/>
                  <a:pt x="45120" y="801023"/>
                </a:cubicBezTo>
                <a:cubicBezTo>
                  <a:pt x="81262" y="758827"/>
                  <a:pt x="70329" y="650491"/>
                  <a:pt x="70329" y="650491"/>
                </a:cubicBezTo>
                <a:lnTo>
                  <a:pt x="249595" y="111338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20CD8F9-F034-53D0-2DDE-C855A8704EEE}"/>
              </a:ext>
            </a:extLst>
          </p:cNvPr>
          <p:cNvSpPr/>
          <p:nvPr/>
        </p:nvSpPr>
        <p:spPr>
          <a:xfrm>
            <a:off x="8796442" y="2740939"/>
            <a:ext cx="310830" cy="644756"/>
          </a:xfrm>
          <a:custGeom>
            <a:avLst/>
            <a:gdLst>
              <a:gd name="connsiteX0" fmla="*/ 288914 w 310830"/>
              <a:gd name="connsiteY0" fmla="*/ 639286 h 644756"/>
              <a:gd name="connsiteX1" fmla="*/ 207594 w 310830"/>
              <a:gd name="connsiteY1" fmla="*/ 451437 h 644756"/>
              <a:gd name="connsiteX2" fmla="*/ 23901 w 310830"/>
              <a:gd name="connsiteY2" fmla="*/ 502668 h 644756"/>
              <a:gd name="connsiteX3" fmla="*/ 41972 w 310830"/>
              <a:gd name="connsiteY3" fmla="*/ 114139 h 644756"/>
              <a:gd name="connsiteX4" fmla="*/ 65645 w 310830"/>
              <a:gd name="connsiteY4" fmla="*/ 27036 h 644756"/>
              <a:gd name="connsiteX5" fmla="*/ 228285 w 310830"/>
              <a:gd name="connsiteY5" fmla="*/ -71 h 644756"/>
              <a:gd name="connsiteX6" fmla="*/ 232441 w 310830"/>
              <a:gd name="connsiteY6" fmla="*/ 78358 h 644756"/>
              <a:gd name="connsiteX7" fmla="*/ 270391 w 310830"/>
              <a:gd name="connsiteY7" fmla="*/ 225819 h 644756"/>
              <a:gd name="connsiteX8" fmla="*/ 288914 w 310830"/>
              <a:gd name="connsiteY8" fmla="*/ 639286 h 644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0830" h="644756">
                <a:moveTo>
                  <a:pt x="288914" y="639286"/>
                </a:moveTo>
                <a:cubicBezTo>
                  <a:pt x="249790" y="682567"/>
                  <a:pt x="207594" y="451437"/>
                  <a:pt x="207594" y="451437"/>
                </a:cubicBezTo>
                <a:cubicBezTo>
                  <a:pt x="207594" y="451437"/>
                  <a:pt x="96185" y="605042"/>
                  <a:pt x="23901" y="502668"/>
                </a:cubicBezTo>
                <a:cubicBezTo>
                  <a:pt x="-26157" y="431739"/>
                  <a:pt x="13329" y="230788"/>
                  <a:pt x="41972" y="114139"/>
                </a:cubicBezTo>
                <a:cubicBezTo>
                  <a:pt x="54802" y="62275"/>
                  <a:pt x="65645" y="27036"/>
                  <a:pt x="65645" y="27036"/>
                </a:cubicBezTo>
                <a:lnTo>
                  <a:pt x="228285" y="-71"/>
                </a:lnTo>
                <a:cubicBezTo>
                  <a:pt x="228285" y="-71"/>
                  <a:pt x="228828" y="35349"/>
                  <a:pt x="232441" y="78358"/>
                </a:cubicBezTo>
                <a:cubicBezTo>
                  <a:pt x="237321" y="136457"/>
                  <a:pt x="247893" y="208561"/>
                  <a:pt x="270391" y="225819"/>
                </a:cubicBezTo>
                <a:cubicBezTo>
                  <a:pt x="310057" y="255726"/>
                  <a:pt x="328128" y="595645"/>
                  <a:pt x="288914" y="639286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4B201C8D-B74D-3AAC-40BE-CE124DEAE913}"/>
              </a:ext>
            </a:extLst>
          </p:cNvPr>
          <p:cNvSpPr/>
          <p:nvPr/>
        </p:nvSpPr>
        <p:spPr>
          <a:xfrm>
            <a:off x="8547715" y="590286"/>
            <a:ext cx="1396293" cy="1126380"/>
          </a:xfrm>
          <a:custGeom>
            <a:avLst/>
            <a:gdLst>
              <a:gd name="connsiteX0" fmla="*/ 453340 w 1396293"/>
              <a:gd name="connsiteY0" fmla="*/ 84237 h 1126380"/>
              <a:gd name="connsiteX1" fmla="*/ 100953 w 1396293"/>
              <a:gd name="connsiteY1" fmla="*/ 231788 h 1126380"/>
              <a:gd name="connsiteX2" fmla="*/ 1561 w 1396293"/>
              <a:gd name="connsiteY2" fmla="*/ 457677 h 1126380"/>
              <a:gd name="connsiteX3" fmla="*/ 296663 w 1396293"/>
              <a:gd name="connsiteY3" fmla="*/ 608300 h 1126380"/>
              <a:gd name="connsiteX4" fmla="*/ 311752 w 1396293"/>
              <a:gd name="connsiteY4" fmla="*/ 1126310 h 1126380"/>
              <a:gd name="connsiteX5" fmla="*/ 477374 w 1396293"/>
              <a:gd name="connsiteY5" fmla="*/ 1091252 h 1126380"/>
              <a:gd name="connsiteX6" fmla="*/ 709317 w 1396293"/>
              <a:gd name="connsiteY6" fmla="*/ 1091252 h 1126380"/>
              <a:gd name="connsiteX7" fmla="*/ 787656 w 1396293"/>
              <a:gd name="connsiteY7" fmla="*/ 1091252 h 1126380"/>
              <a:gd name="connsiteX8" fmla="*/ 1140044 w 1396293"/>
              <a:gd name="connsiteY8" fmla="*/ 960688 h 1126380"/>
              <a:gd name="connsiteX9" fmla="*/ 1138507 w 1396293"/>
              <a:gd name="connsiteY9" fmla="*/ 685825 h 1126380"/>
              <a:gd name="connsiteX10" fmla="*/ 1329700 w 1396293"/>
              <a:gd name="connsiteY10" fmla="*/ 283020 h 1126380"/>
              <a:gd name="connsiteX11" fmla="*/ 1323736 w 1396293"/>
              <a:gd name="connsiteY11" fmla="*/ 84237 h 1126380"/>
              <a:gd name="connsiteX12" fmla="*/ 1121972 w 1396293"/>
              <a:gd name="connsiteY12" fmla="*/ -65 h 1126380"/>
              <a:gd name="connsiteX13" fmla="*/ 453340 w 1396293"/>
              <a:gd name="connsiteY13" fmla="*/ 84237 h 11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96293" h="1126380">
                <a:moveTo>
                  <a:pt x="453340" y="84237"/>
                </a:moveTo>
                <a:cubicBezTo>
                  <a:pt x="453340" y="84237"/>
                  <a:pt x="170165" y="81255"/>
                  <a:pt x="100953" y="231788"/>
                </a:cubicBezTo>
                <a:cubicBezTo>
                  <a:pt x="31740" y="382320"/>
                  <a:pt x="28668" y="433643"/>
                  <a:pt x="1561" y="457677"/>
                </a:cubicBezTo>
                <a:cubicBezTo>
                  <a:pt x="-25545" y="481712"/>
                  <a:pt x="296663" y="608300"/>
                  <a:pt x="296663" y="608300"/>
                </a:cubicBezTo>
                <a:lnTo>
                  <a:pt x="311752" y="1126310"/>
                </a:lnTo>
                <a:cubicBezTo>
                  <a:pt x="311752" y="1126310"/>
                  <a:pt x="375001" y="1062247"/>
                  <a:pt x="477374" y="1091252"/>
                </a:cubicBezTo>
                <a:cubicBezTo>
                  <a:pt x="579748" y="1120256"/>
                  <a:pt x="709317" y="1091252"/>
                  <a:pt x="709317" y="1091252"/>
                </a:cubicBezTo>
                <a:cubicBezTo>
                  <a:pt x="709317" y="1091252"/>
                  <a:pt x="703264" y="1080319"/>
                  <a:pt x="787656" y="1091252"/>
                </a:cubicBezTo>
                <a:cubicBezTo>
                  <a:pt x="872048" y="1102185"/>
                  <a:pt x="1140044" y="960688"/>
                  <a:pt x="1140044" y="960688"/>
                </a:cubicBezTo>
                <a:cubicBezTo>
                  <a:pt x="1140044" y="960688"/>
                  <a:pt x="1144471" y="734075"/>
                  <a:pt x="1138507" y="685825"/>
                </a:cubicBezTo>
                <a:cubicBezTo>
                  <a:pt x="1132544" y="637575"/>
                  <a:pt x="1329700" y="283020"/>
                  <a:pt x="1329700" y="283020"/>
                </a:cubicBezTo>
                <a:cubicBezTo>
                  <a:pt x="1329700" y="283020"/>
                  <a:pt x="1483305" y="135469"/>
                  <a:pt x="1323736" y="84237"/>
                </a:cubicBezTo>
                <a:cubicBezTo>
                  <a:pt x="1323736" y="84237"/>
                  <a:pt x="1267264" y="-878"/>
                  <a:pt x="1121972" y="-65"/>
                </a:cubicBezTo>
                <a:cubicBezTo>
                  <a:pt x="976680" y="748"/>
                  <a:pt x="453340" y="84237"/>
                  <a:pt x="453340" y="8423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AF2715E2-26E7-9B0B-C006-22362C1936AA}"/>
              </a:ext>
            </a:extLst>
          </p:cNvPr>
          <p:cNvSpPr/>
          <p:nvPr/>
        </p:nvSpPr>
        <p:spPr>
          <a:xfrm>
            <a:off x="8547715" y="581251"/>
            <a:ext cx="1453148" cy="1126380"/>
          </a:xfrm>
          <a:custGeom>
            <a:avLst/>
            <a:gdLst>
              <a:gd name="connsiteX0" fmla="*/ 453340 w 1453148"/>
              <a:gd name="connsiteY0" fmla="*/ 84237 h 1126380"/>
              <a:gd name="connsiteX1" fmla="*/ 100953 w 1453148"/>
              <a:gd name="connsiteY1" fmla="*/ 231788 h 1126380"/>
              <a:gd name="connsiteX2" fmla="*/ 1561 w 1453148"/>
              <a:gd name="connsiteY2" fmla="*/ 457677 h 1126380"/>
              <a:gd name="connsiteX3" fmla="*/ 296663 w 1453148"/>
              <a:gd name="connsiteY3" fmla="*/ 608300 h 1126380"/>
              <a:gd name="connsiteX4" fmla="*/ 311752 w 1453148"/>
              <a:gd name="connsiteY4" fmla="*/ 1126310 h 1126380"/>
              <a:gd name="connsiteX5" fmla="*/ 477374 w 1453148"/>
              <a:gd name="connsiteY5" fmla="*/ 1091252 h 1126380"/>
              <a:gd name="connsiteX6" fmla="*/ 709317 w 1453148"/>
              <a:gd name="connsiteY6" fmla="*/ 1091252 h 1126380"/>
              <a:gd name="connsiteX7" fmla="*/ 787656 w 1453148"/>
              <a:gd name="connsiteY7" fmla="*/ 1091252 h 1126380"/>
              <a:gd name="connsiteX8" fmla="*/ 1140044 w 1453148"/>
              <a:gd name="connsiteY8" fmla="*/ 960688 h 1126380"/>
              <a:gd name="connsiteX9" fmla="*/ 1239435 w 1453148"/>
              <a:gd name="connsiteY9" fmla="*/ 740852 h 1126380"/>
              <a:gd name="connsiteX10" fmla="*/ 1450234 w 1453148"/>
              <a:gd name="connsiteY10" fmla="*/ 328197 h 1126380"/>
              <a:gd name="connsiteX11" fmla="*/ 1323736 w 1453148"/>
              <a:gd name="connsiteY11" fmla="*/ 84237 h 1126380"/>
              <a:gd name="connsiteX12" fmla="*/ 1121972 w 1453148"/>
              <a:gd name="connsiteY12" fmla="*/ -65 h 1126380"/>
              <a:gd name="connsiteX13" fmla="*/ 453340 w 1453148"/>
              <a:gd name="connsiteY13" fmla="*/ 84237 h 11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53148" h="1126380">
                <a:moveTo>
                  <a:pt x="453340" y="84237"/>
                </a:moveTo>
                <a:cubicBezTo>
                  <a:pt x="453340" y="84237"/>
                  <a:pt x="170165" y="81255"/>
                  <a:pt x="100953" y="231788"/>
                </a:cubicBezTo>
                <a:cubicBezTo>
                  <a:pt x="31740" y="382320"/>
                  <a:pt x="28668" y="433643"/>
                  <a:pt x="1561" y="457677"/>
                </a:cubicBezTo>
                <a:cubicBezTo>
                  <a:pt x="-25545" y="481712"/>
                  <a:pt x="296663" y="608300"/>
                  <a:pt x="296663" y="608300"/>
                </a:cubicBezTo>
                <a:lnTo>
                  <a:pt x="311752" y="1126310"/>
                </a:lnTo>
                <a:cubicBezTo>
                  <a:pt x="311752" y="1126310"/>
                  <a:pt x="375001" y="1062247"/>
                  <a:pt x="477374" y="1091252"/>
                </a:cubicBezTo>
                <a:cubicBezTo>
                  <a:pt x="579748" y="1120256"/>
                  <a:pt x="709317" y="1091252"/>
                  <a:pt x="709317" y="1091252"/>
                </a:cubicBezTo>
                <a:cubicBezTo>
                  <a:pt x="709317" y="1091252"/>
                  <a:pt x="703264" y="1080319"/>
                  <a:pt x="787656" y="1091252"/>
                </a:cubicBezTo>
                <a:cubicBezTo>
                  <a:pt x="872048" y="1102185"/>
                  <a:pt x="1140044" y="960688"/>
                  <a:pt x="1140044" y="960688"/>
                </a:cubicBezTo>
                <a:cubicBezTo>
                  <a:pt x="1140044" y="960688"/>
                  <a:pt x="1245398" y="789012"/>
                  <a:pt x="1239435" y="740852"/>
                </a:cubicBezTo>
                <a:cubicBezTo>
                  <a:pt x="1233471" y="692692"/>
                  <a:pt x="1450234" y="328197"/>
                  <a:pt x="1450234" y="328197"/>
                </a:cubicBezTo>
                <a:cubicBezTo>
                  <a:pt x="1450234" y="328197"/>
                  <a:pt x="1483395" y="135469"/>
                  <a:pt x="1323736" y="84237"/>
                </a:cubicBezTo>
                <a:cubicBezTo>
                  <a:pt x="1323736" y="84237"/>
                  <a:pt x="1267264" y="-878"/>
                  <a:pt x="1121972" y="-65"/>
                </a:cubicBezTo>
                <a:cubicBezTo>
                  <a:pt x="976680" y="748"/>
                  <a:pt x="453340" y="84237"/>
                  <a:pt x="453340" y="84237"/>
                </a:cubicBez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32F089B-081B-47BD-09FC-72535727FD64}"/>
              </a:ext>
            </a:extLst>
          </p:cNvPr>
          <p:cNvSpPr/>
          <p:nvPr/>
        </p:nvSpPr>
        <p:spPr>
          <a:xfrm>
            <a:off x="8839195" y="2741029"/>
            <a:ext cx="190470" cy="114209"/>
          </a:xfrm>
          <a:custGeom>
            <a:avLst/>
            <a:gdLst>
              <a:gd name="connsiteX0" fmla="*/ 190412 w 190470"/>
              <a:gd name="connsiteY0" fmla="*/ 77997 h 114209"/>
              <a:gd name="connsiteX1" fmla="*/ -58 w 190470"/>
              <a:gd name="connsiteY1" fmla="*/ 114139 h 114209"/>
              <a:gd name="connsiteX2" fmla="*/ 23615 w 190470"/>
              <a:gd name="connsiteY2" fmla="*/ 27036 h 114209"/>
              <a:gd name="connsiteX3" fmla="*/ 186256 w 190470"/>
              <a:gd name="connsiteY3" fmla="*/ -71 h 114209"/>
              <a:gd name="connsiteX4" fmla="*/ 190412 w 190470"/>
              <a:gd name="connsiteY4" fmla="*/ 77997 h 114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470" h="114209">
                <a:moveTo>
                  <a:pt x="190412" y="77997"/>
                </a:moveTo>
                <a:cubicBezTo>
                  <a:pt x="128338" y="58661"/>
                  <a:pt x="30934" y="101308"/>
                  <a:pt x="-58" y="114139"/>
                </a:cubicBezTo>
                <a:cubicBezTo>
                  <a:pt x="12773" y="62275"/>
                  <a:pt x="23615" y="27036"/>
                  <a:pt x="23615" y="27036"/>
                </a:cubicBezTo>
                <a:lnTo>
                  <a:pt x="186256" y="-71"/>
                </a:lnTo>
                <a:cubicBezTo>
                  <a:pt x="186256" y="-71"/>
                  <a:pt x="186527" y="35349"/>
                  <a:pt x="190412" y="7799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84ACF35-649F-2D19-B951-0D8BD666B06C}"/>
              </a:ext>
            </a:extLst>
          </p:cNvPr>
          <p:cNvSpPr/>
          <p:nvPr/>
        </p:nvSpPr>
        <p:spPr>
          <a:xfrm>
            <a:off x="8541302" y="1038998"/>
            <a:ext cx="526040" cy="1810457"/>
          </a:xfrm>
          <a:custGeom>
            <a:avLst/>
            <a:gdLst>
              <a:gd name="connsiteX0" fmla="*/ 95257 w 526040"/>
              <a:gd name="connsiteY0" fmla="*/ -71 h 1810457"/>
              <a:gd name="connsiteX1" fmla="*/ 7974 w 526040"/>
              <a:gd name="connsiteY1" fmla="*/ -71 h 1810457"/>
              <a:gd name="connsiteX2" fmla="*/ 7974 w 526040"/>
              <a:gd name="connsiteY2" fmla="*/ 237926 h 1810457"/>
              <a:gd name="connsiteX3" fmla="*/ 29026 w 526040"/>
              <a:gd name="connsiteY3" fmla="*/ 324397 h 1810457"/>
              <a:gd name="connsiteX4" fmla="*/ 71223 w 526040"/>
              <a:gd name="connsiteY4" fmla="*/ 425957 h 1810457"/>
              <a:gd name="connsiteX5" fmla="*/ 107365 w 526040"/>
              <a:gd name="connsiteY5" fmla="*/ 633775 h 1810457"/>
              <a:gd name="connsiteX6" fmla="*/ 74204 w 526040"/>
              <a:gd name="connsiteY6" fmla="*/ 942972 h 1810457"/>
              <a:gd name="connsiteX7" fmla="*/ 149471 w 526040"/>
              <a:gd name="connsiteY7" fmla="*/ 1060434 h 1810457"/>
              <a:gd name="connsiteX8" fmla="*/ 212720 w 526040"/>
              <a:gd name="connsiteY8" fmla="*/ 1373607 h 1810457"/>
              <a:gd name="connsiteX9" fmla="*/ 254916 w 526040"/>
              <a:gd name="connsiteY9" fmla="*/ 1472999 h 1810457"/>
              <a:gd name="connsiteX10" fmla="*/ 288076 w 526040"/>
              <a:gd name="connsiteY10" fmla="*/ 1810387 h 1810457"/>
              <a:gd name="connsiteX11" fmla="*/ 525983 w 526040"/>
              <a:gd name="connsiteY11" fmla="*/ 1798279 h 1810457"/>
              <a:gd name="connsiteX12" fmla="*/ 483787 w 526040"/>
              <a:gd name="connsiteY12" fmla="*/ 1488088 h 1810457"/>
              <a:gd name="connsiteX13" fmla="*/ 486859 w 526040"/>
              <a:gd name="connsiteY13" fmla="*/ 888758 h 1810457"/>
              <a:gd name="connsiteX14" fmla="*/ 459752 w 526040"/>
              <a:gd name="connsiteY14" fmla="*/ 747171 h 1810457"/>
              <a:gd name="connsiteX15" fmla="*/ 435627 w 526040"/>
              <a:gd name="connsiteY15" fmla="*/ 524264 h 1810457"/>
              <a:gd name="connsiteX16" fmla="*/ 357289 w 526040"/>
              <a:gd name="connsiteY16" fmla="*/ 174948 h 1810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6040" h="1810457">
                <a:moveTo>
                  <a:pt x="95257" y="-71"/>
                </a:moveTo>
                <a:lnTo>
                  <a:pt x="7974" y="-71"/>
                </a:lnTo>
                <a:cubicBezTo>
                  <a:pt x="7974" y="-71"/>
                  <a:pt x="-10097" y="183713"/>
                  <a:pt x="7974" y="237926"/>
                </a:cubicBezTo>
                <a:cubicBezTo>
                  <a:pt x="26045" y="292140"/>
                  <a:pt x="35080" y="284279"/>
                  <a:pt x="29026" y="324397"/>
                </a:cubicBezTo>
                <a:cubicBezTo>
                  <a:pt x="22973" y="364515"/>
                  <a:pt x="71223" y="425957"/>
                  <a:pt x="71223" y="425957"/>
                </a:cubicBezTo>
                <a:cubicBezTo>
                  <a:pt x="71223" y="425957"/>
                  <a:pt x="77186" y="577393"/>
                  <a:pt x="107365" y="633775"/>
                </a:cubicBezTo>
                <a:cubicBezTo>
                  <a:pt x="137544" y="690157"/>
                  <a:pt x="74204" y="942972"/>
                  <a:pt x="74204" y="942972"/>
                </a:cubicBezTo>
                <a:cubicBezTo>
                  <a:pt x="91480" y="986615"/>
                  <a:pt x="117039" y="1026503"/>
                  <a:pt x="149471" y="1060434"/>
                </a:cubicBezTo>
                <a:cubicBezTo>
                  <a:pt x="200702" y="1111576"/>
                  <a:pt x="227809" y="1301323"/>
                  <a:pt x="212720" y="1373607"/>
                </a:cubicBezTo>
                <a:cubicBezTo>
                  <a:pt x="197630" y="1445892"/>
                  <a:pt x="254916" y="1472999"/>
                  <a:pt x="254916" y="1472999"/>
                </a:cubicBezTo>
                <a:cubicBezTo>
                  <a:pt x="254916" y="1472999"/>
                  <a:pt x="279041" y="1810387"/>
                  <a:pt x="288076" y="1810387"/>
                </a:cubicBezTo>
                <a:cubicBezTo>
                  <a:pt x="297112" y="1810387"/>
                  <a:pt x="471769" y="1720031"/>
                  <a:pt x="525983" y="1798279"/>
                </a:cubicBezTo>
                <a:lnTo>
                  <a:pt x="483787" y="1488088"/>
                </a:lnTo>
                <a:lnTo>
                  <a:pt x="486859" y="888758"/>
                </a:lnTo>
                <a:cubicBezTo>
                  <a:pt x="486859" y="888758"/>
                  <a:pt x="429573" y="813402"/>
                  <a:pt x="459752" y="747171"/>
                </a:cubicBezTo>
                <a:cubicBezTo>
                  <a:pt x="489931" y="680940"/>
                  <a:pt x="435627" y="524264"/>
                  <a:pt x="435627" y="524264"/>
                </a:cubicBezTo>
                <a:lnTo>
                  <a:pt x="357289" y="174948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3960E1FE-1F03-50C4-8AC7-299B1C0B894F}"/>
              </a:ext>
            </a:extLst>
          </p:cNvPr>
          <p:cNvSpPr/>
          <p:nvPr/>
        </p:nvSpPr>
        <p:spPr>
          <a:xfrm>
            <a:off x="7906098" y="5788698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545770EE-F345-BD07-E08E-47737AC87E72}"/>
              </a:ext>
            </a:extLst>
          </p:cNvPr>
          <p:cNvSpPr/>
          <p:nvPr/>
        </p:nvSpPr>
        <p:spPr>
          <a:xfrm>
            <a:off x="7906098" y="5788698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0C64816-D82B-03D5-1308-6E8918F14B7B}"/>
              </a:ext>
            </a:extLst>
          </p:cNvPr>
          <p:cNvSpPr/>
          <p:nvPr/>
        </p:nvSpPr>
        <p:spPr>
          <a:xfrm>
            <a:off x="7906098" y="5752556"/>
            <a:ext cx="1605816" cy="538961"/>
          </a:xfrm>
          <a:custGeom>
            <a:avLst/>
            <a:gdLst>
              <a:gd name="connsiteX0" fmla="*/ 188327 w 1605816"/>
              <a:gd name="connsiteY0" fmla="*/ 11977 h 538961"/>
              <a:gd name="connsiteX1" fmla="*/ 58847 w 1605816"/>
              <a:gd name="connsiteY1" fmla="*/ 11977 h 538961"/>
              <a:gd name="connsiteX2" fmla="*/ 92008 w 1605816"/>
              <a:gd name="connsiteY2" fmla="*/ 397524 h 538961"/>
              <a:gd name="connsiteX3" fmla="*/ 1564806 w 1605816"/>
              <a:gd name="connsiteY3" fmla="*/ 427613 h 538961"/>
              <a:gd name="connsiteX4" fmla="*/ 1603930 w 1605816"/>
              <a:gd name="connsiteY4" fmla="*/ 334275 h 538961"/>
              <a:gd name="connsiteX5" fmla="*/ 1591913 w 1605816"/>
              <a:gd name="connsiteY5" fmla="*/ 99351 h 538961"/>
              <a:gd name="connsiteX6" fmla="*/ 1381023 w 1605816"/>
              <a:gd name="connsiteY6" fmla="*/ 78298 h 538961"/>
              <a:gd name="connsiteX7" fmla="*/ 188327 w 1605816"/>
              <a:gd name="connsiteY7" fmla="*/ 11977 h 53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5816" h="538961">
                <a:moveTo>
                  <a:pt x="188327" y="11977"/>
                </a:moveTo>
                <a:cubicBezTo>
                  <a:pt x="188327" y="11977"/>
                  <a:pt x="61829" y="-15130"/>
                  <a:pt x="58847" y="11977"/>
                </a:cubicBezTo>
                <a:cubicBezTo>
                  <a:pt x="55866" y="39083"/>
                  <a:pt x="-91776" y="316204"/>
                  <a:pt x="92008" y="397524"/>
                </a:cubicBezTo>
                <a:cubicBezTo>
                  <a:pt x="275791" y="478845"/>
                  <a:pt x="766604" y="653502"/>
                  <a:pt x="1564806" y="427613"/>
                </a:cubicBezTo>
                <a:cubicBezTo>
                  <a:pt x="1564806" y="427613"/>
                  <a:pt x="1615948" y="445684"/>
                  <a:pt x="1603930" y="334275"/>
                </a:cubicBezTo>
                <a:cubicBezTo>
                  <a:pt x="1591913" y="222867"/>
                  <a:pt x="1591913" y="99351"/>
                  <a:pt x="1591913" y="99351"/>
                </a:cubicBezTo>
                <a:cubicBezTo>
                  <a:pt x="1591913" y="99351"/>
                  <a:pt x="1471378" y="66190"/>
                  <a:pt x="1381023" y="78298"/>
                </a:cubicBezTo>
                <a:cubicBezTo>
                  <a:pt x="1290667" y="90405"/>
                  <a:pt x="504572" y="249973"/>
                  <a:pt x="188327" y="11977"/>
                </a:cubicBezTo>
                <a:close/>
              </a:path>
            </a:pathLst>
          </a:custGeom>
          <a:solidFill>
            <a:srgbClr val="33323D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34F1116A-F581-0005-81A1-1963C032C4E3}"/>
              </a:ext>
            </a:extLst>
          </p:cNvPr>
          <p:cNvSpPr/>
          <p:nvPr/>
        </p:nvSpPr>
        <p:spPr>
          <a:xfrm>
            <a:off x="8803772" y="1129173"/>
            <a:ext cx="456895" cy="640666"/>
          </a:xfrm>
          <a:custGeom>
            <a:avLst/>
            <a:gdLst>
              <a:gd name="connsiteX0" fmla="*/ 28317 w 456895"/>
              <a:gd name="connsiteY0" fmla="*/ 18000 h 640666"/>
              <a:gd name="connsiteX1" fmla="*/ 217 w 456895"/>
              <a:gd name="connsiteY1" fmla="*/ 149378 h 640666"/>
              <a:gd name="connsiteX2" fmla="*/ 56057 w 456895"/>
              <a:gd name="connsiteY2" fmla="*/ 262503 h 640666"/>
              <a:gd name="connsiteX3" fmla="*/ 89398 w 456895"/>
              <a:gd name="connsiteY3" fmla="*/ 276056 h 640666"/>
              <a:gd name="connsiteX4" fmla="*/ 115149 w 456895"/>
              <a:gd name="connsiteY4" fmla="*/ 326023 h 640666"/>
              <a:gd name="connsiteX5" fmla="*/ 118311 w 456895"/>
              <a:gd name="connsiteY5" fmla="*/ 400296 h 640666"/>
              <a:gd name="connsiteX6" fmla="*/ 123010 w 456895"/>
              <a:gd name="connsiteY6" fmla="*/ 473845 h 640666"/>
              <a:gd name="connsiteX7" fmla="*/ 243725 w 456895"/>
              <a:gd name="connsiteY7" fmla="*/ 495892 h 640666"/>
              <a:gd name="connsiteX8" fmla="*/ 228997 w 456895"/>
              <a:gd name="connsiteY8" fmla="*/ 610011 h 640666"/>
              <a:gd name="connsiteX9" fmla="*/ 233696 w 456895"/>
              <a:gd name="connsiteY9" fmla="*/ 635401 h 640666"/>
              <a:gd name="connsiteX10" fmla="*/ 255381 w 456895"/>
              <a:gd name="connsiteY10" fmla="*/ 640099 h 640666"/>
              <a:gd name="connsiteX11" fmla="*/ 362814 w 456895"/>
              <a:gd name="connsiteY11" fmla="*/ 612993 h 640666"/>
              <a:gd name="connsiteX12" fmla="*/ 412420 w 456895"/>
              <a:gd name="connsiteY12" fmla="*/ 520107 h 640666"/>
              <a:gd name="connsiteX13" fmla="*/ 367242 w 456895"/>
              <a:gd name="connsiteY13" fmla="*/ 400747 h 640666"/>
              <a:gd name="connsiteX14" fmla="*/ 425611 w 456895"/>
              <a:gd name="connsiteY14" fmla="*/ 321054 h 640666"/>
              <a:gd name="connsiteX15" fmla="*/ 436002 w 456895"/>
              <a:gd name="connsiteY15" fmla="*/ 150823 h 640666"/>
              <a:gd name="connsiteX16" fmla="*/ 287096 w 456895"/>
              <a:gd name="connsiteY16" fmla="*/ 59383 h 640666"/>
              <a:gd name="connsiteX17" fmla="*/ 187705 w 456895"/>
              <a:gd name="connsiteY17" fmla="*/ 48541 h 640666"/>
              <a:gd name="connsiteX18" fmla="*/ 141624 w 456895"/>
              <a:gd name="connsiteY18" fmla="*/ -71 h 64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6895" h="640666">
                <a:moveTo>
                  <a:pt x="28317" y="18000"/>
                </a:moveTo>
                <a:cubicBezTo>
                  <a:pt x="20547" y="62184"/>
                  <a:pt x="2927" y="104652"/>
                  <a:pt x="217" y="149378"/>
                </a:cubicBezTo>
                <a:cubicBezTo>
                  <a:pt x="-2494" y="194104"/>
                  <a:pt x="14764" y="244974"/>
                  <a:pt x="56057" y="262503"/>
                </a:cubicBezTo>
                <a:cubicBezTo>
                  <a:pt x="67578" y="265945"/>
                  <a:pt x="78743" y="270484"/>
                  <a:pt x="89398" y="276056"/>
                </a:cubicBezTo>
                <a:cubicBezTo>
                  <a:pt x="105300" y="286809"/>
                  <a:pt x="111806" y="307048"/>
                  <a:pt x="115149" y="326023"/>
                </a:cubicBezTo>
                <a:cubicBezTo>
                  <a:pt x="119586" y="350520"/>
                  <a:pt x="120651" y="375510"/>
                  <a:pt x="118311" y="400296"/>
                </a:cubicBezTo>
                <a:cubicBezTo>
                  <a:pt x="116052" y="425234"/>
                  <a:pt x="110722" y="452069"/>
                  <a:pt x="123010" y="473845"/>
                </a:cubicBezTo>
                <a:cubicBezTo>
                  <a:pt x="144605" y="512427"/>
                  <a:pt x="200897" y="506735"/>
                  <a:pt x="243725" y="495892"/>
                </a:cubicBezTo>
                <a:lnTo>
                  <a:pt x="228997" y="610011"/>
                </a:lnTo>
                <a:cubicBezTo>
                  <a:pt x="227822" y="619047"/>
                  <a:pt x="227100" y="629257"/>
                  <a:pt x="233696" y="635401"/>
                </a:cubicBezTo>
                <a:cubicBezTo>
                  <a:pt x="239991" y="639836"/>
                  <a:pt x="247815" y="641531"/>
                  <a:pt x="255381" y="640099"/>
                </a:cubicBezTo>
                <a:cubicBezTo>
                  <a:pt x="292608" y="637750"/>
                  <a:pt x="330919" y="632600"/>
                  <a:pt x="362814" y="612993"/>
                </a:cubicBezTo>
                <a:cubicBezTo>
                  <a:pt x="394710" y="593386"/>
                  <a:pt x="418473" y="556882"/>
                  <a:pt x="412420" y="520107"/>
                </a:cubicBezTo>
                <a:cubicBezTo>
                  <a:pt x="405372" y="477459"/>
                  <a:pt x="361278" y="443576"/>
                  <a:pt x="367242" y="400747"/>
                </a:cubicBezTo>
                <a:cubicBezTo>
                  <a:pt x="371849" y="367587"/>
                  <a:pt x="404287" y="346534"/>
                  <a:pt x="425611" y="321054"/>
                </a:cubicBezTo>
                <a:cubicBezTo>
                  <a:pt x="464193" y="274430"/>
                  <a:pt x="466271" y="203591"/>
                  <a:pt x="436002" y="150823"/>
                </a:cubicBezTo>
                <a:cubicBezTo>
                  <a:pt x="405733" y="98056"/>
                  <a:pt x="347273" y="65347"/>
                  <a:pt x="287096" y="59383"/>
                </a:cubicBezTo>
                <a:cubicBezTo>
                  <a:pt x="253755" y="56040"/>
                  <a:pt x="219058" y="60106"/>
                  <a:pt x="187705" y="48541"/>
                </a:cubicBezTo>
                <a:cubicBezTo>
                  <a:pt x="165591" y="40429"/>
                  <a:pt x="148543" y="22444"/>
                  <a:pt x="141624" y="-71"/>
                </a:cubicBezTo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1752D11C-F129-6DAB-2A70-CA683D33ED88}"/>
              </a:ext>
            </a:extLst>
          </p:cNvPr>
          <p:cNvSpPr/>
          <p:nvPr/>
        </p:nvSpPr>
        <p:spPr>
          <a:xfrm>
            <a:off x="7781310" y="4843246"/>
            <a:ext cx="978823" cy="377235"/>
          </a:xfrm>
          <a:custGeom>
            <a:avLst/>
            <a:gdLst>
              <a:gd name="connsiteX0" fmla="*/ -58 w 978823"/>
              <a:gd name="connsiteY0" fmla="*/ 321957 h 377235"/>
              <a:gd name="connsiteX1" fmla="*/ 31476 w 978823"/>
              <a:gd name="connsiteY1" fmla="*/ 253287 h 377235"/>
              <a:gd name="connsiteX2" fmla="*/ 240830 w 978823"/>
              <a:gd name="connsiteY2" fmla="*/ 83599 h 377235"/>
              <a:gd name="connsiteX3" fmla="*/ 463738 w 978823"/>
              <a:gd name="connsiteY3" fmla="*/ 24054 h 377235"/>
              <a:gd name="connsiteX4" fmla="*/ 927624 w 978823"/>
              <a:gd name="connsiteY4" fmla="*/ -71 h 377235"/>
              <a:gd name="connsiteX5" fmla="*/ 978765 w 978823"/>
              <a:gd name="connsiteY5" fmla="*/ 120464 h 377235"/>
              <a:gd name="connsiteX6" fmla="*/ 426873 w 978823"/>
              <a:gd name="connsiteY6" fmla="*/ 241631 h 377235"/>
              <a:gd name="connsiteX7" fmla="*/ 240830 w 978823"/>
              <a:gd name="connsiteY7" fmla="*/ 377164 h 377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8823" h="377235">
                <a:moveTo>
                  <a:pt x="-58" y="321957"/>
                </a:moveTo>
                <a:lnTo>
                  <a:pt x="31476" y="253287"/>
                </a:lnTo>
                <a:cubicBezTo>
                  <a:pt x="31476" y="253287"/>
                  <a:pt x="201706" y="94712"/>
                  <a:pt x="240830" y="83599"/>
                </a:cubicBezTo>
                <a:cubicBezTo>
                  <a:pt x="279954" y="72485"/>
                  <a:pt x="439613" y="24054"/>
                  <a:pt x="463738" y="24054"/>
                </a:cubicBezTo>
                <a:cubicBezTo>
                  <a:pt x="487863" y="24054"/>
                  <a:pt x="927624" y="-71"/>
                  <a:pt x="927624" y="-71"/>
                </a:cubicBezTo>
                <a:lnTo>
                  <a:pt x="978765" y="120464"/>
                </a:lnTo>
                <a:lnTo>
                  <a:pt x="426873" y="241631"/>
                </a:lnTo>
                <a:lnTo>
                  <a:pt x="240830" y="377164"/>
                </a:ln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1B94850D-87B5-EDD5-589A-6C71AF7A3FAC}"/>
              </a:ext>
            </a:extLst>
          </p:cNvPr>
          <p:cNvSpPr/>
          <p:nvPr/>
        </p:nvSpPr>
        <p:spPr>
          <a:xfrm>
            <a:off x="8776625" y="3074627"/>
            <a:ext cx="330655" cy="566616"/>
          </a:xfrm>
          <a:custGeom>
            <a:avLst/>
            <a:gdLst>
              <a:gd name="connsiteX0" fmla="*/ 330597 w 330655"/>
              <a:gd name="connsiteY0" fmla="*/ 241265 h 566616"/>
              <a:gd name="connsiteX1" fmla="*/ 301774 w 330655"/>
              <a:gd name="connsiteY1" fmla="*/ 463089 h 566616"/>
              <a:gd name="connsiteX2" fmla="*/ 290660 w 330655"/>
              <a:gd name="connsiteY2" fmla="*/ 548475 h 566616"/>
              <a:gd name="connsiteX3" fmla="*/ 161180 w 330655"/>
              <a:gd name="connsiteY3" fmla="*/ 566546 h 566616"/>
              <a:gd name="connsiteX4" fmla="*/ 127387 w 330655"/>
              <a:gd name="connsiteY4" fmla="*/ 490467 h 566616"/>
              <a:gd name="connsiteX5" fmla="*/ 19774 w 330655"/>
              <a:gd name="connsiteY5" fmla="*/ 12395 h 566616"/>
              <a:gd name="connsiteX6" fmla="*/ 128200 w 330655"/>
              <a:gd name="connsiteY6" fmla="*/ 165999 h 566616"/>
              <a:gd name="connsiteX7" fmla="*/ 227592 w 330655"/>
              <a:gd name="connsiteY7" fmla="*/ 117749 h 56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655" h="566616">
                <a:moveTo>
                  <a:pt x="330597" y="241265"/>
                </a:moveTo>
                <a:lnTo>
                  <a:pt x="301774" y="463089"/>
                </a:lnTo>
                <a:lnTo>
                  <a:pt x="290660" y="548475"/>
                </a:lnTo>
                <a:lnTo>
                  <a:pt x="161180" y="566546"/>
                </a:lnTo>
                <a:cubicBezTo>
                  <a:pt x="161180" y="566546"/>
                  <a:pt x="147175" y="536548"/>
                  <a:pt x="127387" y="490467"/>
                </a:cubicBezTo>
                <a:cubicBezTo>
                  <a:pt x="67301" y="350596"/>
                  <a:pt x="-45825" y="62181"/>
                  <a:pt x="19774" y="12395"/>
                </a:cubicBezTo>
                <a:cubicBezTo>
                  <a:pt x="106967" y="-53927"/>
                  <a:pt x="128200" y="165999"/>
                  <a:pt x="128200" y="165999"/>
                </a:cubicBezTo>
                <a:lnTo>
                  <a:pt x="227592" y="117749"/>
                </a:ln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ED0C37E-56FB-1BBF-9DE4-FA4F8357F814}"/>
              </a:ext>
            </a:extLst>
          </p:cNvPr>
          <p:cNvSpPr/>
          <p:nvPr/>
        </p:nvSpPr>
        <p:spPr>
          <a:xfrm>
            <a:off x="8431781" y="3728617"/>
            <a:ext cx="653904" cy="987859"/>
          </a:xfrm>
          <a:custGeom>
            <a:avLst/>
            <a:gdLst>
              <a:gd name="connsiteX0" fmla="*/ 0 w 653904"/>
              <a:gd name="connsiteY0" fmla="*/ 0 h 987859"/>
              <a:gd name="connsiteX1" fmla="*/ 653904 w 653904"/>
              <a:gd name="connsiteY1" fmla="*/ 0 h 987859"/>
              <a:gd name="connsiteX2" fmla="*/ 653904 w 653904"/>
              <a:gd name="connsiteY2" fmla="*/ 987859 h 987859"/>
              <a:gd name="connsiteX3" fmla="*/ 0 w 653904"/>
              <a:gd name="connsiteY3" fmla="*/ 98785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0" y="0"/>
                </a:moveTo>
                <a:lnTo>
                  <a:pt x="653904" y="0"/>
                </a:lnTo>
                <a:lnTo>
                  <a:pt x="653904" y="987859"/>
                </a:lnTo>
                <a:lnTo>
                  <a:pt x="0" y="987859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A3EB8340-E595-AFFB-A2C3-56D39E4F4F25}"/>
              </a:ext>
            </a:extLst>
          </p:cNvPr>
          <p:cNvSpPr/>
          <p:nvPr/>
        </p:nvSpPr>
        <p:spPr>
          <a:xfrm>
            <a:off x="8431781" y="3728617"/>
            <a:ext cx="653904" cy="987859"/>
          </a:xfrm>
          <a:custGeom>
            <a:avLst/>
            <a:gdLst>
              <a:gd name="connsiteX0" fmla="*/ 0 w 653904"/>
              <a:gd name="connsiteY0" fmla="*/ 0 h 987859"/>
              <a:gd name="connsiteX1" fmla="*/ 653904 w 653904"/>
              <a:gd name="connsiteY1" fmla="*/ 0 h 987859"/>
              <a:gd name="connsiteX2" fmla="*/ 653904 w 653904"/>
              <a:gd name="connsiteY2" fmla="*/ 987859 h 987859"/>
              <a:gd name="connsiteX3" fmla="*/ 0 w 653904"/>
              <a:gd name="connsiteY3" fmla="*/ 98785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0" y="0"/>
                </a:moveTo>
                <a:lnTo>
                  <a:pt x="653904" y="0"/>
                </a:lnTo>
                <a:lnTo>
                  <a:pt x="653904" y="987859"/>
                </a:lnTo>
                <a:lnTo>
                  <a:pt x="0" y="987859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A733B88-A48D-D143-7491-C7EE45F9FC82}"/>
              </a:ext>
            </a:extLst>
          </p:cNvPr>
          <p:cNvSpPr/>
          <p:nvPr/>
        </p:nvSpPr>
        <p:spPr>
          <a:xfrm rot="504600">
            <a:off x="8656954" y="3728975"/>
            <a:ext cx="653904" cy="987859"/>
          </a:xfrm>
          <a:custGeom>
            <a:avLst/>
            <a:gdLst>
              <a:gd name="connsiteX0" fmla="*/ -58 w 653904"/>
              <a:gd name="connsiteY0" fmla="*/ -71 h 987859"/>
              <a:gd name="connsiteX1" fmla="*/ 653846 w 653904"/>
              <a:gd name="connsiteY1" fmla="*/ -71 h 987859"/>
              <a:gd name="connsiteX2" fmla="*/ 653846 w 653904"/>
              <a:gd name="connsiteY2" fmla="*/ 987789 h 987859"/>
              <a:gd name="connsiteX3" fmla="*/ -58 w 653904"/>
              <a:gd name="connsiteY3" fmla="*/ 987789 h 98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4" h="987859">
                <a:moveTo>
                  <a:pt x="-58" y="-71"/>
                </a:moveTo>
                <a:lnTo>
                  <a:pt x="653846" y="-71"/>
                </a:lnTo>
                <a:lnTo>
                  <a:pt x="653846" y="987789"/>
                </a:lnTo>
                <a:lnTo>
                  <a:pt x="-58" y="987789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A7F27F39-5F6E-93EE-C4BD-4F00AF30EB11}"/>
              </a:ext>
            </a:extLst>
          </p:cNvPr>
          <p:cNvSpPr/>
          <p:nvPr/>
        </p:nvSpPr>
        <p:spPr>
          <a:xfrm rot="504600">
            <a:off x="8754613" y="3801546"/>
            <a:ext cx="336575" cy="508431"/>
          </a:xfrm>
          <a:custGeom>
            <a:avLst/>
            <a:gdLst>
              <a:gd name="connsiteX0" fmla="*/ -58 w 336575"/>
              <a:gd name="connsiteY0" fmla="*/ -71 h 508431"/>
              <a:gd name="connsiteX1" fmla="*/ 336517 w 336575"/>
              <a:gd name="connsiteY1" fmla="*/ -71 h 508431"/>
              <a:gd name="connsiteX2" fmla="*/ 336517 w 336575"/>
              <a:gd name="connsiteY2" fmla="*/ 508361 h 508431"/>
              <a:gd name="connsiteX3" fmla="*/ -58 w 336575"/>
              <a:gd name="connsiteY3" fmla="*/ 508361 h 508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575" h="508431">
                <a:moveTo>
                  <a:pt x="-58" y="-71"/>
                </a:moveTo>
                <a:lnTo>
                  <a:pt x="336517" y="-71"/>
                </a:lnTo>
                <a:lnTo>
                  <a:pt x="336517" y="508361"/>
                </a:lnTo>
                <a:lnTo>
                  <a:pt x="-58" y="50836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4DBC4126-F736-D059-6D2C-1B4B5F6EC5CA}"/>
              </a:ext>
            </a:extLst>
          </p:cNvPr>
          <p:cNvSpPr/>
          <p:nvPr/>
        </p:nvSpPr>
        <p:spPr>
          <a:xfrm rot="504600">
            <a:off x="8673279" y="4454990"/>
            <a:ext cx="407775" cy="110414"/>
          </a:xfrm>
          <a:custGeom>
            <a:avLst/>
            <a:gdLst>
              <a:gd name="connsiteX0" fmla="*/ -58 w 407775"/>
              <a:gd name="connsiteY0" fmla="*/ -71 h 110414"/>
              <a:gd name="connsiteX1" fmla="*/ 407717 w 407775"/>
              <a:gd name="connsiteY1" fmla="*/ -71 h 110414"/>
              <a:gd name="connsiteX2" fmla="*/ 407717 w 407775"/>
              <a:gd name="connsiteY2" fmla="*/ 110344 h 110414"/>
              <a:gd name="connsiteX3" fmla="*/ -58 w 407775"/>
              <a:gd name="connsiteY3" fmla="*/ 110344 h 11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775" h="110414">
                <a:moveTo>
                  <a:pt x="-58" y="-71"/>
                </a:moveTo>
                <a:lnTo>
                  <a:pt x="407717" y="-71"/>
                </a:lnTo>
                <a:lnTo>
                  <a:pt x="407717" y="110344"/>
                </a:lnTo>
                <a:lnTo>
                  <a:pt x="-58" y="110344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B5011C11-2AE6-3D5D-371F-422D005D9161}"/>
              </a:ext>
            </a:extLst>
          </p:cNvPr>
          <p:cNvSpPr/>
          <p:nvPr/>
        </p:nvSpPr>
        <p:spPr>
          <a:xfrm>
            <a:off x="8879132" y="480329"/>
            <a:ext cx="755916" cy="755916"/>
          </a:xfrm>
          <a:custGeom>
            <a:avLst/>
            <a:gdLst>
              <a:gd name="connsiteX0" fmla="*/ 755916 w 755916"/>
              <a:gd name="connsiteY0" fmla="*/ 377958 h 755916"/>
              <a:gd name="connsiteX1" fmla="*/ 377958 w 755916"/>
              <a:gd name="connsiteY1" fmla="*/ 755916 h 755916"/>
              <a:gd name="connsiteX2" fmla="*/ 0 w 755916"/>
              <a:gd name="connsiteY2" fmla="*/ 377958 h 755916"/>
              <a:gd name="connsiteX3" fmla="*/ 377958 w 755916"/>
              <a:gd name="connsiteY3" fmla="*/ 0 h 755916"/>
              <a:gd name="connsiteX4" fmla="*/ 755916 w 755916"/>
              <a:gd name="connsiteY4" fmla="*/ 377958 h 7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16" h="755916">
                <a:moveTo>
                  <a:pt x="755916" y="377958"/>
                </a:moveTo>
                <a:cubicBezTo>
                  <a:pt x="755916" y="586699"/>
                  <a:pt x="586699" y="755916"/>
                  <a:pt x="377958" y="755916"/>
                </a:cubicBezTo>
                <a:cubicBezTo>
                  <a:pt x="169218" y="755916"/>
                  <a:pt x="0" y="586699"/>
                  <a:pt x="0" y="377958"/>
                </a:cubicBezTo>
                <a:cubicBezTo>
                  <a:pt x="0" y="169218"/>
                  <a:pt x="169217" y="0"/>
                  <a:pt x="377958" y="0"/>
                </a:cubicBezTo>
                <a:cubicBezTo>
                  <a:pt x="586698" y="0"/>
                  <a:pt x="755916" y="169218"/>
                  <a:pt x="755916" y="377958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2A684F4A-85DF-5936-DE9D-47A4C545CF4C}"/>
              </a:ext>
            </a:extLst>
          </p:cNvPr>
          <p:cNvSpPr/>
          <p:nvPr/>
        </p:nvSpPr>
        <p:spPr>
          <a:xfrm>
            <a:off x="8879132" y="471293"/>
            <a:ext cx="755916" cy="755916"/>
          </a:xfrm>
          <a:custGeom>
            <a:avLst/>
            <a:gdLst>
              <a:gd name="connsiteX0" fmla="*/ 755916 w 755916"/>
              <a:gd name="connsiteY0" fmla="*/ 377958 h 755916"/>
              <a:gd name="connsiteX1" fmla="*/ 377958 w 755916"/>
              <a:gd name="connsiteY1" fmla="*/ 755916 h 755916"/>
              <a:gd name="connsiteX2" fmla="*/ 0 w 755916"/>
              <a:gd name="connsiteY2" fmla="*/ 377958 h 755916"/>
              <a:gd name="connsiteX3" fmla="*/ 377958 w 755916"/>
              <a:gd name="connsiteY3" fmla="*/ 0 h 755916"/>
              <a:gd name="connsiteX4" fmla="*/ 755916 w 755916"/>
              <a:gd name="connsiteY4" fmla="*/ 377958 h 7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16" h="755916">
                <a:moveTo>
                  <a:pt x="755916" y="377958"/>
                </a:moveTo>
                <a:cubicBezTo>
                  <a:pt x="755916" y="586699"/>
                  <a:pt x="586699" y="755916"/>
                  <a:pt x="377958" y="755916"/>
                </a:cubicBezTo>
                <a:cubicBezTo>
                  <a:pt x="169218" y="755916"/>
                  <a:pt x="0" y="586699"/>
                  <a:pt x="0" y="377958"/>
                </a:cubicBezTo>
                <a:cubicBezTo>
                  <a:pt x="0" y="169218"/>
                  <a:pt x="169217" y="0"/>
                  <a:pt x="377958" y="0"/>
                </a:cubicBezTo>
                <a:cubicBezTo>
                  <a:pt x="586698" y="0"/>
                  <a:pt x="755916" y="169218"/>
                  <a:pt x="755916" y="377958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BAC659E6-8DEE-E682-3A4C-28DCFE1EAF90}"/>
              </a:ext>
            </a:extLst>
          </p:cNvPr>
          <p:cNvSpPr/>
          <p:nvPr/>
        </p:nvSpPr>
        <p:spPr>
          <a:xfrm>
            <a:off x="8730538" y="196899"/>
            <a:ext cx="1042643" cy="949622"/>
          </a:xfrm>
          <a:custGeom>
            <a:avLst/>
            <a:gdLst>
              <a:gd name="connsiteX0" fmla="*/ 214857 w 1042643"/>
              <a:gd name="connsiteY0" fmla="*/ 932384 h 949622"/>
              <a:gd name="connsiteX1" fmla="*/ 217477 w 1042643"/>
              <a:gd name="connsiteY1" fmla="*/ 903200 h 949622"/>
              <a:gd name="connsiteX2" fmla="*/ 305935 w 1042643"/>
              <a:gd name="connsiteY2" fmla="*/ 872207 h 949622"/>
              <a:gd name="connsiteX3" fmla="*/ 530469 w 1042643"/>
              <a:gd name="connsiteY3" fmla="*/ 827030 h 949622"/>
              <a:gd name="connsiteX4" fmla="*/ 620825 w 1042643"/>
              <a:gd name="connsiteY4" fmla="*/ 765588 h 949622"/>
              <a:gd name="connsiteX5" fmla="*/ 701242 w 1042643"/>
              <a:gd name="connsiteY5" fmla="*/ 828385 h 949622"/>
              <a:gd name="connsiteX6" fmla="*/ 776598 w 1042643"/>
              <a:gd name="connsiteY6" fmla="*/ 819349 h 949622"/>
              <a:gd name="connsiteX7" fmla="*/ 886471 w 1042643"/>
              <a:gd name="connsiteY7" fmla="*/ 818446 h 949622"/>
              <a:gd name="connsiteX8" fmla="*/ 988031 w 1042643"/>
              <a:gd name="connsiteY8" fmla="*/ 784924 h 949622"/>
              <a:gd name="connsiteX9" fmla="*/ 1013330 w 1042643"/>
              <a:gd name="connsiteY9" fmla="*/ 642794 h 949622"/>
              <a:gd name="connsiteX10" fmla="*/ 1026251 w 1042643"/>
              <a:gd name="connsiteY10" fmla="*/ 451782 h 949622"/>
              <a:gd name="connsiteX11" fmla="*/ 1022908 w 1042643"/>
              <a:gd name="connsiteY11" fmla="*/ 265740 h 949622"/>
              <a:gd name="connsiteX12" fmla="*/ 875357 w 1042643"/>
              <a:gd name="connsiteY12" fmla="*/ 161560 h 949622"/>
              <a:gd name="connsiteX13" fmla="*/ 762774 w 1042643"/>
              <a:gd name="connsiteY13" fmla="*/ 33977 h 949622"/>
              <a:gd name="connsiteX14" fmla="*/ 554956 w 1042643"/>
              <a:gd name="connsiteY14" fmla="*/ 5154 h 949622"/>
              <a:gd name="connsiteX15" fmla="*/ 400447 w 1042643"/>
              <a:gd name="connsiteY15" fmla="*/ 21599 h 949622"/>
              <a:gd name="connsiteX16" fmla="*/ 286328 w 1042643"/>
              <a:gd name="connsiteY16" fmla="*/ 54398 h 949622"/>
              <a:gd name="connsiteX17" fmla="*/ 162993 w 1042643"/>
              <a:gd name="connsiteY17" fmla="*/ 233121 h 949622"/>
              <a:gd name="connsiteX18" fmla="*/ 77697 w 1042643"/>
              <a:gd name="connsiteY18" fmla="*/ 279745 h 949622"/>
              <a:gd name="connsiteX19" fmla="*/ 18514 w 1042643"/>
              <a:gd name="connsiteY19" fmla="*/ 352029 h 949622"/>
              <a:gd name="connsiteX20" fmla="*/ 37579 w 1042643"/>
              <a:gd name="connsiteY20" fmla="*/ 430278 h 949622"/>
              <a:gd name="connsiteX21" fmla="*/ 11195 w 1042643"/>
              <a:gd name="connsiteY21" fmla="*/ 619573 h 949622"/>
              <a:gd name="connsiteX22" fmla="*/ 40109 w 1042643"/>
              <a:gd name="connsiteY22" fmla="*/ 800284 h 949622"/>
              <a:gd name="connsiteX23" fmla="*/ 71281 w 1042643"/>
              <a:gd name="connsiteY23" fmla="*/ 824138 h 949622"/>
              <a:gd name="connsiteX24" fmla="*/ 101279 w 1042643"/>
              <a:gd name="connsiteY24" fmla="*/ 949552 h 94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42643" h="949622">
                <a:moveTo>
                  <a:pt x="214857" y="932384"/>
                </a:moveTo>
                <a:cubicBezTo>
                  <a:pt x="212287" y="922649"/>
                  <a:pt x="213214" y="912321"/>
                  <a:pt x="217477" y="903200"/>
                </a:cubicBezTo>
                <a:cubicBezTo>
                  <a:pt x="231844" y="873292"/>
                  <a:pt x="272775" y="870671"/>
                  <a:pt x="305935" y="872207"/>
                </a:cubicBezTo>
                <a:cubicBezTo>
                  <a:pt x="383912" y="875822"/>
                  <a:pt x="469479" y="876273"/>
                  <a:pt x="530469" y="827030"/>
                </a:cubicBezTo>
                <a:cubicBezTo>
                  <a:pt x="555769" y="806790"/>
                  <a:pt x="584050" y="755920"/>
                  <a:pt x="620825" y="765588"/>
                </a:cubicBezTo>
                <a:cubicBezTo>
                  <a:pt x="653534" y="774171"/>
                  <a:pt x="667177" y="818536"/>
                  <a:pt x="701242" y="828385"/>
                </a:cubicBezTo>
                <a:cubicBezTo>
                  <a:pt x="725909" y="835523"/>
                  <a:pt x="751480" y="824138"/>
                  <a:pt x="776598" y="819349"/>
                </a:cubicBezTo>
                <a:cubicBezTo>
                  <a:pt x="812740" y="812211"/>
                  <a:pt x="849787" y="818175"/>
                  <a:pt x="886471" y="818446"/>
                </a:cubicBezTo>
                <a:cubicBezTo>
                  <a:pt x="923155" y="818717"/>
                  <a:pt x="963002" y="811759"/>
                  <a:pt x="988031" y="784924"/>
                </a:cubicBezTo>
                <a:cubicBezTo>
                  <a:pt x="1021824" y="748782"/>
                  <a:pt x="1016312" y="692309"/>
                  <a:pt x="1013330" y="642794"/>
                </a:cubicBezTo>
                <a:cubicBezTo>
                  <a:pt x="1009624" y="578834"/>
                  <a:pt x="1013965" y="514661"/>
                  <a:pt x="1026251" y="451782"/>
                </a:cubicBezTo>
                <a:cubicBezTo>
                  <a:pt x="1038540" y="389256"/>
                  <a:pt x="1057424" y="319321"/>
                  <a:pt x="1022908" y="265740"/>
                </a:cubicBezTo>
                <a:cubicBezTo>
                  <a:pt x="990018" y="214689"/>
                  <a:pt x="921890" y="200684"/>
                  <a:pt x="875357" y="161560"/>
                </a:cubicBezTo>
                <a:cubicBezTo>
                  <a:pt x="831806" y="125417"/>
                  <a:pt x="808765" y="67499"/>
                  <a:pt x="762774" y="33977"/>
                </a:cubicBezTo>
                <a:cubicBezTo>
                  <a:pt x="704856" y="-8219"/>
                  <a:pt x="626156" y="-2165"/>
                  <a:pt x="554956" y="5154"/>
                </a:cubicBezTo>
                <a:lnTo>
                  <a:pt x="400447" y="21599"/>
                </a:lnTo>
                <a:cubicBezTo>
                  <a:pt x="360601" y="25845"/>
                  <a:pt x="319127" y="30634"/>
                  <a:pt x="286328" y="54398"/>
                </a:cubicBezTo>
                <a:cubicBezTo>
                  <a:pt x="227145" y="97226"/>
                  <a:pt x="219013" y="186227"/>
                  <a:pt x="162993" y="233121"/>
                </a:cubicBezTo>
                <a:cubicBezTo>
                  <a:pt x="138054" y="253903"/>
                  <a:pt x="106159" y="264204"/>
                  <a:pt x="77697" y="279745"/>
                </a:cubicBezTo>
                <a:cubicBezTo>
                  <a:pt x="49234" y="295286"/>
                  <a:pt x="21767" y="319863"/>
                  <a:pt x="18514" y="352029"/>
                </a:cubicBezTo>
                <a:cubicBezTo>
                  <a:pt x="15803" y="379136"/>
                  <a:pt x="30441" y="404165"/>
                  <a:pt x="37579" y="430278"/>
                </a:cubicBezTo>
                <a:cubicBezTo>
                  <a:pt x="54475" y="492623"/>
                  <a:pt x="28092" y="556776"/>
                  <a:pt x="11195" y="619573"/>
                </a:cubicBezTo>
                <a:cubicBezTo>
                  <a:pt x="-5701" y="682370"/>
                  <a:pt x="-8955" y="758630"/>
                  <a:pt x="40109" y="800284"/>
                </a:cubicBezTo>
                <a:cubicBezTo>
                  <a:pt x="50048" y="808778"/>
                  <a:pt x="61613" y="815283"/>
                  <a:pt x="71281" y="824138"/>
                </a:cubicBezTo>
                <a:cubicBezTo>
                  <a:pt x="104442" y="854407"/>
                  <a:pt x="108960" y="905458"/>
                  <a:pt x="101279" y="949552"/>
                </a:cubicBezTo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06D4AD41-852A-DCE0-0E3F-FF2B9A2B4606}"/>
              </a:ext>
            </a:extLst>
          </p:cNvPr>
          <p:cNvSpPr/>
          <p:nvPr/>
        </p:nvSpPr>
        <p:spPr>
          <a:xfrm>
            <a:off x="9278866" y="1276182"/>
            <a:ext cx="18071" cy="45177"/>
          </a:xfrm>
          <a:custGeom>
            <a:avLst/>
            <a:gdLst>
              <a:gd name="connsiteX0" fmla="*/ 18071 w 18071"/>
              <a:gd name="connsiteY0" fmla="*/ 22589 h 45177"/>
              <a:gd name="connsiteX1" fmla="*/ 9035 w 18071"/>
              <a:gd name="connsiteY1" fmla="*/ 45178 h 45177"/>
              <a:gd name="connsiteX2" fmla="*/ 0 w 18071"/>
              <a:gd name="connsiteY2" fmla="*/ 22589 h 45177"/>
              <a:gd name="connsiteX3" fmla="*/ 9035 w 18071"/>
              <a:gd name="connsiteY3" fmla="*/ 0 h 45177"/>
              <a:gd name="connsiteX4" fmla="*/ 18071 w 18071"/>
              <a:gd name="connsiteY4" fmla="*/ 22589 h 4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" h="45177">
                <a:moveTo>
                  <a:pt x="18071" y="22589"/>
                </a:moveTo>
                <a:cubicBezTo>
                  <a:pt x="18071" y="35064"/>
                  <a:pt x="14026" y="45178"/>
                  <a:pt x="9035" y="45178"/>
                </a:cubicBezTo>
                <a:cubicBezTo>
                  <a:pt x="4045" y="45178"/>
                  <a:pt x="0" y="35064"/>
                  <a:pt x="0" y="22589"/>
                </a:cubicBezTo>
                <a:cubicBezTo>
                  <a:pt x="0" y="10113"/>
                  <a:pt x="4045" y="0"/>
                  <a:pt x="9035" y="0"/>
                </a:cubicBezTo>
                <a:cubicBezTo>
                  <a:pt x="14026" y="0"/>
                  <a:pt x="18071" y="10113"/>
                  <a:pt x="18071" y="22589"/>
                </a:cubicBez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680181F7-644F-30B7-DDD0-3C0E7DA0EB05}"/>
              </a:ext>
            </a:extLst>
          </p:cNvPr>
          <p:cNvSpPr/>
          <p:nvPr/>
        </p:nvSpPr>
        <p:spPr>
          <a:xfrm>
            <a:off x="9278866" y="1370333"/>
            <a:ext cx="18071" cy="45177"/>
          </a:xfrm>
          <a:custGeom>
            <a:avLst/>
            <a:gdLst>
              <a:gd name="connsiteX0" fmla="*/ 18071 w 18071"/>
              <a:gd name="connsiteY0" fmla="*/ 22589 h 45177"/>
              <a:gd name="connsiteX1" fmla="*/ 9035 w 18071"/>
              <a:gd name="connsiteY1" fmla="*/ 45178 h 45177"/>
              <a:gd name="connsiteX2" fmla="*/ 0 w 18071"/>
              <a:gd name="connsiteY2" fmla="*/ 22589 h 45177"/>
              <a:gd name="connsiteX3" fmla="*/ 9035 w 18071"/>
              <a:gd name="connsiteY3" fmla="*/ 0 h 45177"/>
              <a:gd name="connsiteX4" fmla="*/ 18071 w 18071"/>
              <a:gd name="connsiteY4" fmla="*/ 22589 h 4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" h="45177">
                <a:moveTo>
                  <a:pt x="18071" y="22589"/>
                </a:moveTo>
                <a:cubicBezTo>
                  <a:pt x="18071" y="35064"/>
                  <a:pt x="14026" y="45178"/>
                  <a:pt x="9035" y="45178"/>
                </a:cubicBezTo>
                <a:cubicBezTo>
                  <a:pt x="4045" y="45178"/>
                  <a:pt x="0" y="35064"/>
                  <a:pt x="0" y="22589"/>
                </a:cubicBezTo>
                <a:cubicBezTo>
                  <a:pt x="0" y="10113"/>
                  <a:pt x="4045" y="0"/>
                  <a:pt x="9035" y="0"/>
                </a:cubicBezTo>
                <a:cubicBezTo>
                  <a:pt x="14026" y="0"/>
                  <a:pt x="18071" y="10113"/>
                  <a:pt x="18071" y="22589"/>
                </a:cubicBezTo>
                <a:close/>
              </a:path>
            </a:pathLst>
          </a:custGeom>
          <a:solidFill>
            <a:srgbClr val="444053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C64A61B4-E9A7-8978-C120-9742CEF576CD}"/>
              </a:ext>
            </a:extLst>
          </p:cNvPr>
          <p:cNvSpPr/>
          <p:nvPr/>
        </p:nvSpPr>
        <p:spPr>
          <a:xfrm>
            <a:off x="8999576" y="3168050"/>
            <a:ext cx="107704" cy="217684"/>
          </a:xfrm>
          <a:custGeom>
            <a:avLst/>
            <a:gdLst>
              <a:gd name="connsiteX0" fmla="*/ 87859 w 107704"/>
              <a:gd name="connsiteY0" fmla="*/ 211543 h 217684"/>
              <a:gd name="connsiteX1" fmla="*/ 107647 w 107704"/>
              <a:gd name="connsiteY1" fmla="*/ 134198 h 217684"/>
              <a:gd name="connsiteX2" fmla="*/ -58 w 107704"/>
              <a:gd name="connsiteY2" fmla="*/ -71 h 217684"/>
              <a:gd name="connsiteX3" fmla="*/ 87859 w 107704"/>
              <a:gd name="connsiteY3" fmla="*/ 211543 h 217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704" h="217684">
                <a:moveTo>
                  <a:pt x="87859" y="211543"/>
                </a:moveTo>
                <a:cubicBezTo>
                  <a:pt x="97526" y="200429"/>
                  <a:pt x="103942" y="171876"/>
                  <a:pt x="107647" y="134198"/>
                </a:cubicBezTo>
                <a:lnTo>
                  <a:pt x="-58" y="-71"/>
                </a:lnTo>
                <a:cubicBezTo>
                  <a:pt x="-58" y="-71"/>
                  <a:pt x="45572" y="260244"/>
                  <a:pt x="87859" y="211543"/>
                </a:cubicBez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AC50C597-1793-E3F7-966F-043E25D48E27}"/>
              </a:ext>
            </a:extLst>
          </p:cNvPr>
          <p:cNvSpPr/>
          <p:nvPr/>
        </p:nvSpPr>
        <p:spPr>
          <a:xfrm>
            <a:off x="7717648" y="4995055"/>
            <a:ext cx="1573026" cy="850081"/>
          </a:xfrm>
          <a:custGeom>
            <a:avLst/>
            <a:gdLst>
              <a:gd name="connsiteX0" fmla="*/ 1491225 w 1573026"/>
              <a:gd name="connsiteY0" fmla="*/ 603856 h 850081"/>
              <a:gd name="connsiteX1" fmla="*/ 762325 w 1573026"/>
              <a:gd name="connsiteY1" fmla="*/ 847816 h 850081"/>
              <a:gd name="connsiteX2" fmla="*/ 355 w 1573026"/>
              <a:gd name="connsiteY2" fmla="*/ 474376 h 850081"/>
              <a:gd name="connsiteX3" fmla="*/ 78603 w 1573026"/>
              <a:gd name="connsiteY3" fmla="*/ 100845 h 850081"/>
              <a:gd name="connsiteX4" fmla="*/ 288229 w 1573026"/>
              <a:gd name="connsiteY4" fmla="*/ 110694 h 850081"/>
              <a:gd name="connsiteX5" fmla="*/ 412649 w 1573026"/>
              <a:gd name="connsiteY5" fmla="*/ 88376 h 850081"/>
              <a:gd name="connsiteX6" fmla="*/ 731243 w 1573026"/>
              <a:gd name="connsiteY6" fmla="*/ 27115 h 850081"/>
              <a:gd name="connsiteX7" fmla="*/ 794492 w 1573026"/>
              <a:gd name="connsiteY7" fmla="*/ 25940 h 850081"/>
              <a:gd name="connsiteX8" fmla="*/ 1137844 w 1573026"/>
              <a:gd name="connsiteY8" fmla="*/ 48891 h 850081"/>
              <a:gd name="connsiteX9" fmla="*/ 1263619 w 1573026"/>
              <a:gd name="connsiteY9" fmla="*/ 53680 h 850081"/>
              <a:gd name="connsiteX10" fmla="*/ 1265245 w 1573026"/>
              <a:gd name="connsiteY10" fmla="*/ 52686 h 850081"/>
              <a:gd name="connsiteX11" fmla="*/ 1572455 w 1573026"/>
              <a:gd name="connsiteY11" fmla="*/ 332788 h 850081"/>
              <a:gd name="connsiteX12" fmla="*/ 1491225 w 1573026"/>
              <a:gd name="connsiteY12" fmla="*/ 603856 h 8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3026" h="850081">
                <a:moveTo>
                  <a:pt x="1491225" y="603856"/>
                </a:moveTo>
                <a:cubicBezTo>
                  <a:pt x="1491225" y="603856"/>
                  <a:pt x="1314489" y="877091"/>
                  <a:pt x="762325" y="847816"/>
                </a:cubicBezTo>
                <a:cubicBezTo>
                  <a:pt x="242147" y="820709"/>
                  <a:pt x="-11752" y="564731"/>
                  <a:pt x="355" y="474376"/>
                </a:cubicBezTo>
                <a:cubicBezTo>
                  <a:pt x="12463" y="384020"/>
                  <a:pt x="-32805" y="164094"/>
                  <a:pt x="78603" y="100845"/>
                </a:cubicBezTo>
                <a:cubicBezTo>
                  <a:pt x="143208" y="64251"/>
                  <a:pt x="228233" y="85936"/>
                  <a:pt x="288229" y="110694"/>
                </a:cubicBezTo>
                <a:cubicBezTo>
                  <a:pt x="330535" y="127876"/>
                  <a:pt x="378952" y="119191"/>
                  <a:pt x="412649" y="88376"/>
                </a:cubicBezTo>
                <a:cubicBezTo>
                  <a:pt x="467494" y="38951"/>
                  <a:pt x="569777" y="-16708"/>
                  <a:pt x="731243" y="27115"/>
                </a:cubicBezTo>
                <a:cubicBezTo>
                  <a:pt x="752020" y="32657"/>
                  <a:pt x="773935" y="32250"/>
                  <a:pt x="794492" y="25940"/>
                </a:cubicBezTo>
                <a:cubicBezTo>
                  <a:pt x="861716" y="5430"/>
                  <a:pt x="1021737" y="-30171"/>
                  <a:pt x="1137844" y="48891"/>
                </a:cubicBezTo>
                <a:cubicBezTo>
                  <a:pt x="1175303" y="74710"/>
                  <a:pt x="1224304" y="76576"/>
                  <a:pt x="1263619" y="53680"/>
                </a:cubicBezTo>
                <a:lnTo>
                  <a:pt x="1265245" y="52686"/>
                </a:lnTo>
                <a:cubicBezTo>
                  <a:pt x="1319459" y="19525"/>
                  <a:pt x="1572455" y="332788"/>
                  <a:pt x="1572455" y="332788"/>
                </a:cubicBezTo>
                <a:cubicBezTo>
                  <a:pt x="1572455" y="332788"/>
                  <a:pt x="1584562" y="573767"/>
                  <a:pt x="1491225" y="603856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55F5C00C-029A-A784-681A-2A428977C76D}"/>
              </a:ext>
            </a:extLst>
          </p:cNvPr>
          <p:cNvSpPr/>
          <p:nvPr/>
        </p:nvSpPr>
        <p:spPr>
          <a:xfrm>
            <a:off x="7717648" y="5004091"/>
            <a:ext cx="1573026" cy="850081"/>
          </a:xfrm>
          <a:custGeom>
            <a:avLst/>
            <a:gdLst>
              <a:gd name="connsiteX0" fmla="*/ 1491225 w 1573026"/>
              <a:gd name="connsiteY0" fmla="*/ 603856 h 850081"/>
              <a:gd name="connsiteX1" fmla="*/ 762325 w 1573026"/>
              <a:gd name="connsiteY1" fmla="*/ 847816 h 850081"/>
              <a:gd name="connsiteX2" fmla="*/ 355 w 1573026"/>
              <a:gd name="connsiteY2" fmla="*/ 474376 h 850081"/>
              <a:gd name="connsiteX3" fmla="*/ 78603 w 1573026"/>
              <a:gd name="connsiteY3" fmla="*/ 100845 h 850081"/>
              <a:gd name="connsiteX4" fmla="*/ 288229 w 1573026"/>
              <a:gd name="connsiteY4" fmla="*/ 110694 h 850081"/>
              <a:gd name="connsiteX5" fmla="*/ 412649 w 1573026"/>
              <a:gd name="connsiteY5" fmla="*/ 88376 h 850081"/>
              <a:gd name="connsiteX6" fmla="*/ 731243 w 1573026"/>
              <a:gd name="connsiteY6" fmla="*/ 27115 h 850081"/>
              <a:gd name="connsiteX7" fmla="*/ 794492 w 1573026"/>
              <a:gd name="connsiteY7" fmla="*/ 25940 h 850081"/>
              <a:gd name="connsiteX8" fmla="*/ 1137844 w 1573026"/>
              <a:gd name="connsiteY8" fmla="*/ 48891 h 850081"/>
              <a:gd name="connsiteX9" fmla="*/ 1263619 w 1573026"/>
              <a:gd name="connsiteY9" fmla="*/ 53680 h 850081"/>
              <a:gd name="connsiteX10" fmla="*/ 1265245 w 1573026"/>
              <a:gd name="connsiteY10" fmla="*/ 52686 h 850081"/>
              <a:gd name="connsiteX11" fmla="*/ 1572455 w 1573026"/>
              <a:gd name="connsiteY11" fmla="*/ 332788 h 850081"/>
              <a:gd name="connsiteX12" fmla="*/ 1491225 w 1573026"/>
              <a:gd name="connsiteY12" fmla="*/ 603856 h 8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3026" h="850081">
                <a:moveTo>
                  <a:pt x="1491225" y="603856"/>
                </a:moveTo>
                <a:cubicBezTo>
                  <a:pt x="1491225" y="603856"/>
                  <a:pt x="1314489" y="877091"/>
                  <a:pt x="762325" y="847816"/>
                </a:cubicBezTo>
                <a:cubicBezTo>
                  <a:pt x="242147" y="820709"/>
                  <a:pt x="-11752" y="564731"/>
                  <a:pt x="355" y="474376"/>
                </a:cubicBezTo>
                <a:cubicBezTo>
                  <a:pt x="12463" y="384020"/>
                  <a:pt x="-32805" y="164094"/>
                  <a:pt x="78603" y="100845"/>
                </a:cubicBezTo>
                <a:cubicBezTo>
                  <a:pt x="143208" y="64251"/>
                  <a:pt x="228233" y="85936"/>
                  <a:pt x="288229" y="110694"/>
                </a:cubicBezTo>
                <a:cubicBezTo>
                  <a:pt x="330535" y="127876"/>
                  <a:pt x="378952" y="119191"/>
                  <a:pt x="412649" y="88376"/>
                </a:cubicBezTo>
                <a:cubicBezTo>
                  <a:pt x="467494" y="38951"/>
                  <a:pt x="569777" y="-16708"/>
                  <a:pt x="731243" y="27115"/>
                </a:cubicBezTo>
                <a:cubicBezTo>
                  <a:pt x="752020" y="32657"/>
                  <a:pt x="773935" y="32250"/>
                  <a:pt x="794492" y="25940"/>
                </a:cubicBezTo>
                <a:cubicBezTo>
                  <a:pt x="861716" y="5430"/>
                  <a:pt x="1021737" y="-30171"/>
                  <a:pt x="1137844" y="48891"/>
                </a:cubicBezTo>
                <a:cubicBezTo>
                  <a:pt x="1175303" y="74710"/>
                  <a:pt x="1224304" y="76576"/>
                  <a:pt x="1263619" y="53680"/>
                </a:cubicBezTo>
                <a:lnTo>
                  <a:pt x="1265245" y="52686"/>
                </a:lnTo>
                <a:cubicBezTo>
                  <a:pt x="1319459" y="19525"/>
                  <a:pt x="1572455" y="332788"/>
                  <a:pt x="1572455" y="332788"/>
                </a:cubicBezTo>
                <a:cubicBezTo>
                  <a:pt x="1572455" y="332788"/>
                  <a:pt x="1584562" y="573767"/>
                  <a:pt x="1491225" y="603856"/>
                </a:cubicBez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321E22FB-CE58-2122-4E26-26C3566941AC}"/>
              </a:ext>
            </a:extLst>
          </p:cNvPr>
          <p:cNvSpPr/>
          <p:nvPr/>
        </p:nvSpPr>
        <p:spPr>
          <a:xfrm>
            <a:off x="8120054" y="4995043"/>
            <a:ext cx="719954" cy="719954"/>
          </a:xfrm>
          <a:custGeom>
            <a:avLst/>
            <a:gdLst>
              <a:gd name="connsiteX0" fmla="*/ 719955 w 719954"/>
              <a:gd name="connsiteY0" fmla="*/ 359977 h 719954"/>
              <a:gd name="connsiteX1" fmla="*/ 359977 w 719954"/>
              <a:gd name="connsiteY1" fmla="*/ 719955 h 719954"/>
              <a:gd name="connsiteX2" fmla="*/ 0 w 719954"/>
              <a:gd name="connsiteY2" fmla="*/ 359977 h 719954"/>
              <a:gd name="connsiteX3" fmla="*/ 359977 w 719954"/>
              <a:gd name="connsiteY3" fmla="*/ 0 h 719954"/>
              <a:gd name="connsiteX4" fmla="*/ 719955 w 719954"/>
              <a:gd name="connsiteY4" fmla="*/ 359977 h 71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954" h="719954">
                <a:moveTo>
                  <a:pt x="719955" y="359977"/>
                </a:moveTo>
                <a:cubicBezTo>
                  <a:pt x="719955" y="558787"/>
                  <a:pt x="558787" y="719955"/>
                  <a:pt x="359977" y="719955"/>
                </a:cubicBezTo>
                <a:cubicBezTo>
                  <a:pt x="161167" y="719955"/>
                  <a:pt x="0" y="558787"/>
                  <a:pt x="0" y="359977"/>
                </a:cubicBezTo>
                <a:cubicBezTo>
                  <a:pt x="0" y="161167"/>
                  <a:pt x="161167" y="0"/>
                  <a:pt x="359977" y="0"/>
                </a:cubicBezTo>
                <a:cubicBezTo>
                  <a:pt x="558787" y="0"/>
                  <a:pt x="719955" y="161167"/>
                  <a:pt x="719955" y="35997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8A5E3058-0E2C-3907-0FBF-227335390DE1}"/>
              </a:ext>
            </a:extLst>
          </p:cNvPr>
          <p:cNvSpPr/>
          <p:nvPr/>
        </p:nvSpPr>
        <p:spPr>
          <a:xfrm>
            <a:off x="8120054" y="5004079"/>
            <a:ext cx="719954" cy="719954"/>
          </a:xfrm>
          <a:custGeom>
            <a:avLst/>
            <a:gdLst>
              <a:gd name="connsiteX0" fmla="*/ 719955 w 719954"/>
              <a:gd name="connsiteY0" fmla="*/ 359977 h 719954"/>
              <a:gd name="connsiteX1" fmla="*/ 359977 w 719954"/>
              <a:gd name="connsiteY1" fmla="*/ 719955 h 719954"/>
              <a:gd name="connsiteX2" fmla="*/ 0 w 719954"/>
              <a:gd name="connsiteY2" fmla="*/ 359977 h 719954"/>
              <a:gd name="connsiteX3" fmla="*/ 359977 w 719954"/>
              <a:gd name="connsiteY3" fmla="*/ 0 h 719954"/>
              <a:gd name="connsiteX4" fmla="*/ 719955 w 719954"/>
              <a:gd name="connsiteY4" fmla="*/ 359977 h 71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954" h="719954">
                <a:moveTo>
                  <a:pt x="719955" y="359977"/>
                </a:moveTo>
                <a:cubicBezTo>
                  <a:pt x="719955" y="558787"/>
                  <a:pt x="558787" y="719955"/>
                  <a:pt x="359977" y="719955"/>
                </a:cubicBezTo>
                <a:cubicBezTo>
                  <a:pt x="161167" y="719955"/>
                  <a:pt x="0" y="558787"/>
                  <a:pt x="0" y="359977"/>
                </a:cubicBezTo>
                <a:cubicBezTo>
                  <a:pt x="0" y="161167"/>
                  <a:pt x="161167" y="0"/>
                  <a:pt x="359977" y="0"/>
                </a:cubicBezTo>
                <a:cubicBezTo>
                  <a:pt x="558787" y="0"/>
                  <a:pt x="719955" y="161167"/>
                  <a:pt x="719955" y="359977"/>
                </a:cubicBezTo>
                <a:close/>
              </a:path>
            </a:pathLst>
          </a:custGeom>
          <a:solidFill>
            <a:srgbClr val="FFB9B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25494948-2333-9371-34D1-BC86048B45F2}"/>
              </a:ext>
            </a:extLst>
          </p:cNvPr>
          <p:cNvSpPr/>
          <p:nvPr/>
        </p:nvSpPr>
        <p:spPr>
          <a:xfrm>
            <a:off x="8079946" y="5044343"/>
            <a:ext cx="821726" cy="719805"/>
          </a:xfrm>
          <a:custGeom>
            <a:avLst/>
            <a:gdLst>
              <a:gd name="connsiteX0" fmla="*/ 296840 w 821726"/>
              <a:gd name="connsiteY0" fmla="*/ 8458 h 719805"/>
              <a:gd name="connsiteX1" fmla="*/ 203412 w 821726"/>
              <a:gd name="connsiteY1" fmla="*/ 70261 h 719805"/>
              <a:gd name="connsiteX2" fmla="*/ 172330 w 821726"/>
              <a:gd name="connsiteY2" fmla="*/ 128902 h 719805"/>
              <a:gd name="connsiteX3" fmla="*/ 80348 w 821726"/>
              <a:gd name="connsiteY3" fmla="*/ 165044 h 719805"/>
              <a:gd name="connsiteX4" fmla="*/ 59385 w 821726"/>
              <a:gd name="connsiteY4" fmla="*/ 237329 h 719805"/>
              <a:gd name="connsiteX5" fmla="*/ 744 w 821726"/>
              <a:gd name="connsiteY5" fmla="*/ 296783 h 719805"/>
              <a:gd name="connsiteX6" fmla="*/ 18364 w 821726"/>
              <a:gd name="connsiteY6" fmla="*/ 381808 h 719805"/>
              <a:gd name="connsiteX7" fmla="*/ 166096 w 821726"/>
              <a:gd name="connsiteY7" fmla="*/ 626762 h 719805"/>
              <a:gd name="connsiteX8" fmla="*/ 643445 w 821726"/>
              <a:gd name="connsiteY8" fmla="*/ 714226 h 719805"/>
              <a:gd name="connsiteX9" fmla="*/ 682569 w 821726"/>
              <a:gd name="connsiteY9" fmla="*/ 705191 h 719805"/>
              <a:gd name="connsiteX10" fmla="*/ 705881 w 821726"/>
              <a:gd name="connsiteY10" fmla="*/ 650345 h 719805"/>
              <a:gd name="connsiteX11" fmla="*/ 795242 w 821726"/>
              <a:gd name="connsiteY11" fmla="*/ 405120 h 719805"/>
              <a:gd name="connsiteX12" fmla="*/ 786930 w 821726"/>
              <a:gd name="connsiteY12" fmla="*/ 154925 h 719805"/>
              <a:gd name="connsiteX13" fmla="*/ 296840 w 821726"/>
              <a:gd name="connsiteY13" fmla="*/ 8458 h 719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21726" h="719805">
                <a:moveTo>
                  <a:pt x="296840" y="8458"/>
                </a:moveTo>
                <a:cubicBezTo>
                  <a:pt x="259072" y="18668"/>
                  <a:pt x="221845" y="38185"/>
                  <a:pt x="203412" y="70261"/>
                </a:cubicBezTo>
                <a:cubicBezTo>
                  <a:pt x="192299" y="89597"/>
                  <a:pt x="188413" y="112819"/>
                  <a:pt x="172330" y="128902"/>
                </a:cubicBezTo>
                <a:cubicBezTo>
                  <a:pt x="149560" y="151762"/>
                  <a:pt x="111159" y="152214"/>
                  <a:pt x="80348" y="165044"/>
                </a:cubicBezTo>
                <a:cubicBezTo>
                  <a:pt x="49537" y="177875"/>
                  <a:pt x="29207" y="223053"/>
                  <a:pt x="59385" y="237329"/>
                </a:cubicBezTo>
                <a:cubicBezTo>
                  <a:pt x="27941" y="238955"/>
                  <a:pt x="4630" y="267959"/>
                  <a:pt x="744" y="296783"/>
                </a:cubicBezTo>
                <a:cubicBezTo>
                  <a:pt x="-3141" y="325606"/>
                  <a:pt x="7792" y="354339"/>
                  <a:pt x="18364" y="381808"/>
                </a:cubicBezTo>
                <a:cubicBezTo>
                  <a:pt x="52880" y="470717"/>
                  <a:pt x="90016" y="563513"/>
                  <a:pt x="166096" y="626762"/>
                </a:cubicBezTo>
                <a:cubicBezTo>
                  <a:pt x="290064" y="729948"/>
                  <a:pt x="476919" y="725160"/>
                  <a:pt x="643445" y="714226"/>
                </a:cubicBezTo>
                <a:cubicBezTo>
                  <a:pt x="657051" y="714677"/>
                  <a:pt x="670538" y="711562"/>
                  <a:pt x="682569" y="705191"/>
                </a:cubicBezTo>
                <a:cubicBezTo>
                  <a:pt x="700640" y="693264"/>
                  <a:pt x="702899" y="670404"/>
                  <a:pt x="705881" y="650345"/>
                </a:cubicBezTo>
                <a:cubicBezTo>
                  <a:pt x="718440" y="564688"/>
                  <a:pt x="764883" y="486892"/>
                  <a:pt x="795242" y="405120"/>
                </a:cubicBezTo>
                <a:cubicBezTo>
                  <a:pt x="825602" y="323347"/>
                  <a:pt x="838071" y="227299"/>
                  <a:pt x="786930" y="154925"/>
                </a:cubicBezTo>
                <a:cubicBezTo>
                  <a:pt x="711663" y="47582"/>
                  <a:pt x="423519" y="-25877"/>
                  <a:pt x="296840" y="8458"/>
                </a:cubicBezTo>
                <a:close/>
              </a:path>
            </a:pathLst>
          </a:custGeom>
          <a:solidFill>
            <a:srgbClr val="B96B6B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A49B631C-D2DE-719C-6917-E01F4BE6A869}"/>
              </a:ext>
            </a:extLst>
          </p:cNvPr>
          <p:cNvSpPr/>
          <p:nvPr/>
        </p:nvSpPr>
        <p:spPr>
          <a:xfrm>
            <a:off x="8904070" y="3532817"/>
            <a:ext cx="174386" cy="108426"/>
          </a:xfrm>
          <a:custGeom>
            <a:avLst/>
            <a:gdLst>
              <a:gd name="connsiteX0" fmla="*/ 174329 w 174386"/>
              <a:gd name="connsiteY0" fmla="*/ 4899 h 108426"/>
              <a:gd name="connsiteX1" fmla="*/ 163215 w 174386"/>
              <a:gd name="connsiteY1" fmla="*/ 90285 h 108426"/>
              <a:gd name="connsiteX2" fmla="*/ 33736 w 174386"/>
              <a:gd name="connsiteY2" fmla="*/ 108356 h 108426"/>
              <a:gd name="connsiteX3" fmla="*/ -58 w 174386"/>
              <a:gd name="connsiteY3" fmla="*/ 32277 h 108426"/>
              <a:gd name="connsiteX4" fmla="*/ 172251 w 174386"/>
              <a:gd name="connsiteY4" fmla="*/ -71 h 10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386" h="108426">
                <a:moveTo>
                  <a:pt x="174329" y="4899"/>
                </a:moveTo>
                <a:lnTo>
                  <a:pt x="163215" y="90285"/>
                </a:lnTo>
                <a:lnTo>
                  <a:pt x="33736" y="108356"/>
                </a:lnTo>
                <a:cubicBezTo>
                  <a:pt x="33736" y="108356"/>
                  <a:pt x="19730" y="78358"/>
                  <a:pt x="-58" y="32277"/>
                </a:cubicBezTo>
                <a:lnTo>
                  <a:pt x="172251" y="-7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FE15C75B-1885-7F6C-E3AE-EC55B43575F3}"/>
              </a:ext>
            </a:extLst>
          </p:cNvPr>
          <p:cNvSpPr/>
          <p:nvPr/>
        </p:nvSpPr>
        <p:spPr>
          <a:xfrm>
            <a:off x="8881197" y="3541852"/>
            <a:ext cx="409209" cy="1882471"/>
          </a:xfrm>
          <a:custGeom>
            <a:avLst/>
            <a:gdLst>
              <a:gd name="connsiteX0" fmla="*/ 333639 w 409209"/>
              <a:gd name="connsiteY0" fmla="*/ 1882401 h 1882471"/>
              <a:gd name="connsiteX1" fmla="*/ 408995 w 409209"/>
              <a:gd name="connsiteY1" fmla="*/ 1795027 h 1882471"/>
              <a:gd name="connsiteX2" fmla="*/ 393906 w 409209"/>
              <a:gd name="connsiteY2" fmla="*/ 1313160 h 1882471"/>
              <a:gd name="connsiteX3" fmla="*/ 408995 w 409209"/>
              <a:gd name="connsiteY3" fmla="*/ 1207715 h 1882471"/>
              <a:gd name="connsiteX4" fmla="*/ 371317 w 409209"/>
              <a:gd name="connsiteY4" fmla="*/ 1042092 h 1882471"/>
              <a:gd name="connsiteX5" fmla="*/ 396888 w 409209"/>
              <a:gd name="connsiteY5" fmla="*/ 975771 h 1882471"/>
              <a:gd name="connsiteX6" fmla="*/ 371407 w 409209"/>
              <a:gd name="connsiteY6" fmla="*/ 858309 h 1882471"/>
              <a:gd name="connsiteX7" fmla="*/ 333639 w 409209"/>
              <a:gd name="connsiteY7" fmla="*/ 542064 h 1882471"/>
              <a:gd name="connsiteX8" fmla="*/ 327043 w 409209"/>
              <a:gd name="connsiteY8" fmla="*/ 376442 h 1882471"/>
              <a:gd name="connsiteX9" fmla="*/ 303550 w 409209"/>
              <a:gd name="connsiteY9" fmla="*/ 210820 h 1882471"/>
              <a:gd name="connsiteX10" fmla="*/ 243283 w 409209"/>
              <a:gd name="connsiteY10" fmla="*/ 117392 h 1882471"/>
              <a:gd name="connsiteX11" fmla="*/ 195123 w 409209"/>
              <a:gd name="connsiteY11" fmla="*/ -71 h 1882471"/>
              <a:gd name="connsiteX12" fmla="*/ 2395 w 409209"/>
              <a:gd name="connsiteY12" fmla="*/ 36072 h 1882471"/>
              <a:gd name="connsiteX13" fmla="*/ 2395 w 409209"/>
              <a:gd name="connsiteY13" fmla="*/ 442672 h 1882471"/>
              <a:gd name="connsiteX14" fmla="*/ 2395 w 409209"/>
              <a:gd name="connsiteY14" fmla="*/ 906559 h 1882471"/>
              <a:gd name="connsiteX15" fmla="*/ 26429 w 409209"/>
              <a:gd name="connsiteY15" fmla="*/ 1054110 h 1882471"/>
              <a:gd name="connsiteX16" fmla="*/ 23447 w 409209"/>
              <a:gd name="connsiteY16" fmla="*/ 1207715 h 1882471"/>
              <a:gd name="connsiteX17" fmla="*/ 77661 w 409209"/>
              <a:gd name="connsiteY17" fmla="*/ 1352284 h 1882471"/>
              <a:gd name="connsiteX18" fmla="*/ 83714 w 409209"/>
              <a:gd name="connsiteY18" fmla="*/ 1462156 h 1882471"/>
              <a:gd name="connsiteX19" fmla="*/ 83715 w 409209"/>
              <a:gd name="connsiteY19" fmla="*/ 1545013 h 188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09209" h="1882471">
                <a:moveTo>
                  <a:pt x="333639" y="1882401"/>
                </a:moveTo>
                <a:lnTo>
                  <a:pt x="408995" y="1795027"/>
                </a:lnTo>
                <a:lnTo>
                  <a:pt x="393906" y="1313160"/>
                </a:lnTo>
                <a:cubicBezTo>
                  <a:pt x="401327" y="1278395"/>
                  <a:pt x="406369" y="1243165"/>
                  <a:pt x="408995" y="1207715"/>
                </a:cubicBezTo>
                <a:cubicBezTo>
                  <a:pt x="411977" y="1156483"/>
                  <a:pt x="371317" y="1042092"/>
                  <a:pt x="371317" y="1042092"/>
                </a:cubicBezTo>
                <a:cubicBezTo>
                  <a:pt x="377624" y="1019193"/>
                  <a:pt x="386190" y="996977"/>
                  <a:pt x="396888" y="975771"/>
                </a:cubicBezTo>
                <a:cubicBezTo>
                  <a:pt x="414959" y="939629"/>
                  <a:pt x="371407" y="858309"/>
                  <a:pt x="371407" y="858309"/>
                </a:cubicBezTo>
                <a:cubicBezTo>
                  <a:pt x="371407" y="858309"/>
                  <a:pt x="306532" y="647509"/>
                  <a:pt x="333639" y="542064"/>
                </a:cubicBezTo>
                <a:cubicBezTo>
                  <a:pt x="360745" y="436619"/>
                  <a:pt x="327043" y="376442"/>
                  <a:pt x="327043" y="376442"/>
                </a:cubicBezTo>
                <a:cubicBezTo>
                  <a:pt x="327043" y="376442"/>
                  <a:pt x="300569" y="258979"/>
                  <a:pt x="303550" y="210820"/>
                </a:cubicBezTo>
                <a:cubicBezTo>
                  <a:pt x="306532" y="162660"/>
                  <a:pt x="243283" y="117392"/>
                  <a:pt x="243283" y="117392"/>
                </a:cubicBezTo>
                <a:lnTo>
                  <a:pt x="195123" y="-71"/>
                </a:lnTo>
                <a:lnTo>
                  <a:pt x="2395" y="36072"/>
                </a:lnTo>
                <a:lnTo>
                  <a:pt x="2395" y="442672"/>
                </a:lnTo>
                <a:cubicBezTo>
                  <a:pt x="2395" y="442672"/>
                  <a:pt x="14412" y="831202"/>
                  <a:pt x="2395" y="906559"/>
                </a:cubicBezTo>
                <a:cubicBezTo>
                  <a:pt x="-9623" y="981916"/>
                  <a:pt x="26429" y="1054110"/>
                  <a:pt x="26429" y="1054110"/>
                </a:cubicBezTo>
                <a:cubicBezTo>
                  <a:pt x="26429" y="1054110"/>
                  <a:pt x="5376" y="1165519"/>
                  <a:pt x="23447" y="1207715"/>
                </a:cubicBezTo>
                <a:cubicBezTo>
                  <a:pt x="41518" y="1249911"/>
                  <a:pt x="77661" y="1352284"/>
                  <a:pt x="77661" y="1352284"/>
                </a:cubicBezTo>
                <a:cubicBezTo>
                  <a:pt x="70952" y="1388870"/>
                  <a:pt x="73026" y="1426528"/>
                  <a:pt x="83714" y="1462156"/>
                </a:cubicBezTo>
                <a:cubicBezTo>
                  <a:pt x="101786" y="1514924"/>
                  <a:pt x="83715" y="1545013"/>
                  <a:pt x="83715" y="1545013"/>
                </a:cubicBezTo>
                <a:close/>
              </a:path>
            </a:pathLst>
          </a:custGeom>
          <a:solidFill>
            <a:srgbClr val="767D9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" name="图形 17">
            <a:extLst>
              <a:ext uri="{FF2B5EF4-FFF2-40B4-BE49-F238E27FC236}">
                <a16:creationId xmlns:a16="http://schemas.microsoft.com/office/drawing/2014/main" id="{E2DC7821-2037-27F9-886B-418D67BD5842}"/>
              </a:ext>
            </a:extLst>
          </p:cNvPr>
          <p:cNvGrpSpPr/>
          <p:nvPr/>
        </p:nvGrpSpPr>
        <p:grpSpPr>
          <a:xfrm>
            <a:off x="8730890" y="522886"/>
            <a:ext cx="1042790" cy="621286"/>
            <a:chOff x="6267797" y="522978"/>
            <a:chExt cx="1042790" cy="621286"/>
          </a:xfrm>
          <a:solidFill>
            <a:srgbClr val="000000"/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5F09E99-7204-2526-EEE9-50FDE79AFDF2}"/>
                </a:ext>
              </a:extLst>
            </p:cNvPr>
            <p:cNvSpPr/>
            <p:nvPr/>
          </p:nvSpPr>
          <p:spPr>
            <a:xfrm>
              <a:off x="7280217" y="522978"/>
              <a:ext cx="30370" cy="256700"/>
            </a:xfrm>
            <a:custGeom>
              <a:avLst/>
              <a:gdLst>
                <a:gd name="connsiteX0" fmla="*/ 13751 w 30370"/>
                <a:gd name="connsiteY0" fmla="*/ 96068 h 256700"/>
                <a:gd name="connsiteX1" fmla="*/ 107 w 30370"/>
                <a:gd name="connsiteY1" fmla="*/ 256630 h 256700"/>
                <a:gd name="connsiteX2" fmla="*/ 14112 w 30370"/>
                <a:gd name="connsiteY2" fmla="*/ 123265 h 256700"/>
                <a:gd name="connsiteX3" fmla="*/ 30015 w 30370"/>
                <a:gd name="connsiteY3" fmla="*/ -71 h 256700"/>
                <a:gd name="connsiteX4" fmla="*/ 13751 w 30370"/>
                <a:gd name="connsiteY4" fmla="*/ 96068 h 25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70" h="256700">
                  <a:moveTo>
                    <a:pt x="13751" y="96068"/>
                  </a:moveTo>
                  <a:cubicBezTo>
                    <a:pt x="3562" y="148959"/>
                    <a:pt x="-1011" y="202778"/>
                    <a:pt x="107" y="256630"/>
                  </a:cubicBezTo>
                  <a:cubicBezTo>
                    <a:pt x="881" y="211852"/>
                    <a:pt x="5567" y="167227"/>
                    <a:pt x="14112" y="123265"/>
                  </a:cubicBezTo>
                  <a:cubicBezTo>
                    <a:pt x="22063" y="83147"/>
                    <a:pt x="32183" y="39957"/>
                    <a:pt x="30015" y="-71"/>
                  </a:cubicBezTo>
                  <a:cubicBezTo>
                    <a:pt x="26684" y="32294"/>
                    <a:pt x="21251" y="64408"/>
                    <a:pt x="13751" y="9606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7437882-EE87-747A-6E6E-E3D89683FB63}"/>
                </a:ext>
              </a:extLst>
            </p:cNvPr>
            <p:cNvSpPr/>
            <p:nvPr/>
          </p:nvSpPr>
          <p:spPr>
            <a:xfrm>
              <a:off x="6267797" y="877805"/>
              <a:ext cx="104449" cy="216853"/>
            </a:xfrm>
            <a:custGeom>
              <a:avLst/>
              <a:gdLst>
                <a:gd name="connsiteX0" fmla="*/ 71201 w 104449"/>
                <a:gd name="connsiteY0" fmla="*/ 114229 h 216853"/>
                <a:gd name="connsiteX1" fmla="*/ 40028 w 104449"/>
                <a:gd name="connsiteY1" fmla="*/ 90285 h 216853"/>
                <a:gd name="connsiteX2" fmla="*/ 362 w 104449"/>
                <a:gd name="connsiteY2" fmla="*/ -71 h 216853"/>
                <a:gd name="connsiteX3" fmla="*/ 40028 w 104449"/>
                <a:gd name="connsiteY3" fmla="*/ 117392 h 216853"/>
                <a:gd name="connsiteX4" fmla="*/ 71201 w 104449"/>
                <a:gd name="connsiteY4" fmla="*/ 141336 h 216853"/>
                <a:gd name="connsiteX5" fmla="*/ 103910 w 104449"/>
                <a:gd name="connsiteY5" fmla="*/ 216783 h 216853"/>
                <a:gd name="connsiteX6" fmla="*/ 71201 w 104449"/>
                <a:gd name="connsiteY6" fmla="*/ 114229 h 216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449" h="216853">
                  <a:moveTo>
                    <a:pt x="71201" y="114229"/>
                  </a:moveTo>
                  <a:cubicBezTo>
                    <a:pt x="61533" y="105194"/>
                    <a:pt x="49967" y="98869"/>
                    <a:pt x="40028" y="90285"/>
                  </a:cubicBezTo>
                  <a:cubicBezTo>
                    <a:pt x="13645" y="67786"/>
                    <a:pt x="2530" y="35168"/>
                    <a:pt x="362" y="-71"/>
                  </a:cubicBezTo>
                  <a:cubicBezTo>
                    <a:pt x="-2258" y="45107"/>
                    <a:pt x="6958" y="88839"/>
                    <a:pt x="40028" y="117392"/>
                  </a:cubicBezTo>
                  <a:cubicBezTo>
                    <a:pt x="49967" y="125976"/>
                    <a:pt x="61533" y="132481"/>
                    <a:pt x="71201" y="141336"/>
                  </a:cubicBezTo>
                  <a:cubicBezTo>
                    <a:pt x="91412" y="161335"/>
                    <a:pt x="103128" y="188361"/>
                    <a:pt x="103910" y="216783"/>
                  </a:cubicBezTo>
                  <a:cubicBezTo>
                    <a:pt x="106530" y="178834"/>
                    <a:pt x="98850" y="139348"/>
                    <a:pt x="71201" y="1142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88E1D82-CF8C-A2C6-1C2B-1E0F94B47E51}"/>
                </a:ext>
              </a:extLst>
            </p:cNvPr>
            <p:cNvSpPr/>
            <p:nvPr/>
          </p:nvSpPr>
          <p:spPr>
            <a:xfrm>
              <a:off x="6285978" y="540236"/>
              <a:ext cx="24835" cy="114480"/>
            </a:xfrm>
            <a:custGeom>
              <a:avLst/>
              <a:gdLst>
                <a:gd name="connsiteX0" fmla="*/ 24197 w 24835"/>
                <a:gd name="connsiteY0" fmla="*/ 114410 h 114480"/>
                <a:gd name="connsiteX1" fmla="*/ 19318 w 24835"/>
                <a:gd name="connsiteY1" fmla="*/ 57576 h 114480"/>
                <a:gd name="connsiteX2" fmla="*/ 1247 w 24835"/>
                <a:gd name="connsiteY2" fmla="*/ -71 h 114480"/>
                <a:gd name="connsiteX3" fmla="*/ 252 w 24835"/>
                <a:gd name="connsiteY3" fmla="*/ 6435 h 114480"/>
                <a:gd name="connsiteX4" fmla="*/ 19318 w 24835"/>
                <a:gd name="connsiteY4" fmla="*/ 84683 h 114480"/>
                <a:gd name="connsiteX5" fmla="*/ 24197 w 24835"/>
                <a:gd name="connsiteY5" fmla="*/ 114410 h 11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35" h="114480">
                  <a:moveTo>
                    <a:pt x="24197" y="114410"/>
                  </a:moveTo>
                  <a:cubicBezTo>
                    <a:pt x="25777" y="95326"/>
                    <a:pt x="24127" y="76112"/>
                    <a:pt x="19318" y="57576"/>
                  </a:cubicBezTo>
                  <a:cubicBezTo>
                    <a:pt x="14077" y="38240"/>
                    <a:pt x="4680" y="19356"/>
                    <a:pt x="1247" y="-71"/>
                  </a:cubicBezTo>
                  <a:cubicBezTo>
                    <a:pt x="1247" y="2007"/>
                    <a:pt x="524" y="4176"/>
                    <a:pt x="252" y="6435"/>
                  </a:cubicBezTo>
                  <a:cubicBezTo>
                    <a:pt x="-2368" y="33542"/>
                    <a:pt x="12270" y="58570"/>
                    <a:pt x="19318" y="84683"/>
                  </a:cubicBezTo>
                  <a:cubicBezTo>
                    <a:pt x="21914" y="94408"/>
                    <a:pt x="23549" y="104365"/>
                    <a:pt x="24197" y="114410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3AAB66B-D2D9-748F-02FD-E2B3F6C307E2}"/>
                </a:ext>
              </a:extLst>
            </p:cNvPr>
            <p:cNvSpPr/>
            <p:nvPr/>
          </p:nvSpPr>
          <p:spPr>
            <a:xfrm>
              <a:off x="6369415" y="872746"/>
              <a:ext cx="913799" cy="271518"/>
            </a:xfrm>
            <a:custGeom>
              <a:avLst/>
              <a:gdLst>
                <a:gd name="connsiteX0" fmla="*/ 886332 w 913799"/>
                <a:gd name="connsiteY0" fmla="*/ 79442 h 271518"/>
                <a:gd name="connsiteX1" fmla="*/ 784772 w 913799"/>
                <a:gd name="connsiteY1" fmla="*/ 112964 h 271518"/>
                <a:gd name="connsiteX2" fmla="*/ 674900 w 913799"/>
                <a:gd name="connsiteY2" fmla="*/ 113958 h 271518"/>
                <a:gd name="connsiteX3" fmla="*/ 599543 w 913799"/>
                <a:gd name="connsiteY3" fmla="*/ 122994 h 271518"/>
                <a:gd name="connsiteX4" fmla="*/ 519217 w 913799"/>
                <a:gd name="connsiteY4" fmla="*/ 60197 h 271518"/>
                <a:gd name="connsiteX5" fmla="*/ 428861 w 913799"/>
                <a:gd name="connsiteY5" fmla="*/ 121548 h 271518"/>
                <a:gd name="connsiteX6" fmla="*/ 204327 w 913799"/>
                <a:gd name="connsiteY6" fmla="*/ 166726 h 271518"/>
                <a:gd name="connsiteX7" fmla="*/ 115959 w 913799"/>
                <a:gd name="connsiteY7" fmla="*/ 197808 h 271518"/>
                <a:gd name="connsiteX8" fmla="*/ 113339 w 913799"/>
                <a:gd name="connsiteY8" fmla="*/ 226993 h 271518"/>
                <a:gd name="connsiteX9" fmla="*/ 2924 w 913799"/>
                <a:gd name="connsiteY9" fmla="*/ 244342 h 271518"/>
                <a:gd name="connsiteX10" fmla="*/ -58 w 913799"/>
                <a:gd name="connsiteY10" fmla="*/ 271448 h 271518"/>
                <a:gd name="connsiteX11" fmla="*/ 113338 w 913799"/>
                <a:gd name="connsiteY11" fmla="*/ 253377 h 271518"/>
                <a:gd name="connsiteX12" fmla="*/ 115959 w 913799"/>
                <a:gd name="connsiteY12" fmla="*/ 224192 h 271518"/>
                <a:gd name="connsiteX13" fmla="*/ 204327 w 913799"/>
                <a:gd name="connsiteY13" fmla="*/ 193110 h 271518"/>
                <a:gd name="connsiteX14" fmla="*/ 428861 w 913799"/>
                <a:gd name="connsiteY14" fmla="*/ 147932 h 271518"/>
                <a:gd name="connsiteX15" fmla="*/ 519217 w 913799"/>
                <a:gd name="connsiteY15" fmla="*/ 86580 h 271518"/>
                <a:gd name="connsiteX16" fmla="*/ 599543 w 913799"/>
                <a:gd name="connsiteY16" fmla="*/ 149378 h 271518"/>
                <a:gd name="connsiteX17" fmla="*/ 674900 w 913799"/>
                <a:gd name="connsiteY17" fmla="*/ 140342 h 271518"/>
                <a:gd name="connsiteX18" fmla="*/ 784772 w 913799"/>
                <a:gd name="connsiteY18" fmla="*/ 139348 h 271518"/>
                <a:gd name="connsiteX19" fmla="*/ 886332 w 913799"/>
                <a:gd name="connsiteY19" fmla="*/ 105826 h 271518"/>
                <a:gd name="connsiteX20" fmla="*/ 913439 w 913799"/>
                <a:gd name="connsiteY20" fmla="*/ -71 h 271518"/>
                <a:gd name="connsiteX21" fmla="*/ 886332 w 913799"/>
                <a:gd name="connsiteY21" fmla="*/ 79442 h 27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13799" h="271518">
                  <a:moveTo>
                    <a:pt x="886332" y="79442"/>
                  </a:moveTo>
                  <a:cubicBezTo>
                    <a:pt x="861303" y="106549"/>
                    <a:pt x="821456" y="113235"/>
                    <a:pt x="784772" y="112964"/>
                  </a:cubicBezTo>
                  <a:cubicBezTo>
                    <a:pt x="748087" y="112693"/>
                    <a:pt x="710951" y="106730"/>
                    <a:pt x="674900" y="113958"/>
                  </a:cubicBezTo>
                  <a:cubicBezTo>
                    <a:pt x="649780" y="119018"/>
                    <a:pt x="624210" y="130313"/>
                    <a:pt x="599543" y="122994"/>
                  </a:cubicBezTo>
                  <a:cubicBezTo>
                    <a:pt x="565479" y="113145"/>
                    <a:pt x="551835" y="68780"/>
                    <a:pt x="519217" y="60197"/>
                  </a:cubicBezTo>
                  <a:cubicBezTo>
                    <a:pt x="482080" y="50438"/>
                    <a:pt x="453799" y="101308"/>
                    <a:pt x="428861" y="121548"/>
                  </a:cubicBezTo>
                  <a:cubicBezTo>
                    <a:pt x="367871" y="170340"/>
                    <a:pt x="282304" y="169888"/>
                    <a:pt x="204327" y="166726"/>
                  </a:cubicBezTo>
                  <a:cubicBezTo>
                    <a:pt x="171166" y="165190"/>
                    <a:pt x="130235" y="167810"/>
                    <a:pt x="115959" y="197808"/>
                  </a:cubicBezTo>
                  <a:cubicBezTo>
                    <a:pt x="111604" y="206905"/>
                    <a:pt x="110674" y="217266"/>
                    <a:pt x="113339" y="226993"/>
                  </a:cubicBezTo>
                  <a:lnTo>
                    <a:pt x="2924" y="244342"/>
                  </a:lnTo>
                  <a:cubicBezTo>
                    <a:pt x="2506" y="253431"/>
                    <a:pt x="1511" y="262485"/>
                    <a:pt x="-58" y="271448"/>
                  </a:cubicBezTo>
                  <a:lnTo>
                    <a:pt x="113338" y="253377"/>
                  </a:lnTo>
                  <a:cubicBezTo>
                    <a:pt x="110673" y="243650"/>
                    <a:pt x="111603" y="233289"/>
                    <a:pt x="115959" y="224192"/>
                  </a:cubicBezTo>
                  <a:cubicBezTo>
                    <a:pt x="130235" y="194194"/>
                    <a:pt x="171166" y="191574"/>
                    <a:pt x="204327" y="193110"/>
                  </a:cubicBezTo>
                  <a:cubicBezTo>
                    <a:pt x="282304" y="196724"/>
                    <a:pt x="367871" y="197176"/>
                    <a:pt x="428861" y="147932"/>
                  </a:cubicBezTo>
                  <a:cubicBezTo>
                    <a:pt x="454161" y="127692"/>
                    <a:pt x="482442" y="76822"/>
                    <a:pt x="519217" y="86580"/>
                  </a:cubicBezTo>
                  <a:cubicBezTo>
                    <a:pt x="551835" y="95074"/>
                    <a:pt x="565479" y="139529"/>
                    <a:pt x="599543" y="149378"/>
                  </a:cubicBezTo>
                  <a:cubicBezTo>
                    <a:pt x="624210" y="156425"/>
                    <a:pt x="649780" y="145131"/>
                    <a:pt x="674900" y="140342"/>
                  </a:cubicBezTo>
                  <a:cubicBezTo>
                    <a:pt x="711042" y="133114"/>
                    <a:pt x="748087" y="139077"/>
                    <a:pt x="784772" y="139348"/>
                  </a:cubicBezTo>
                  <a:cubicBezTo>
                    <a:pt x="821456" y="139619"/>
                    <a:pt x="861303" y="132662"/>
                    <a:pt x="886332" y="105826"/>
                  </a:cubicBezTo>
                  <a:cubicBezTo>
                    <a:pt x="911360" y="78991"/>
                    <a:pt x="914975" y="38963"/>
                    <a:pt x="913439" y="-71"/>
                  </a:cubicBezTo>
                  <a:cubicBezTo>
                    <a:pt x="912354" y="30198"/>
                    <a:pt x="906120" y="58209"/>
                    <a:pt x="886332" y="7944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图形 17">
            <a:extLst>
              <a:ext uri="{FF2B5EF4-FFF2-40B4-BE49-F238E27FC236}">
                <a16:creationId xmlns:a16="http://schemas.microsoft.com/office/drawing/2014/main" id="{2E2F3028-DE75-B3E1-756F-098B4BA95805}"/>
              </a:ext>
            </a:extLst>
          </p:cNvPr>
          <p:cNvGrpSpPr/>
          <p:nvPr/>
        </p:nvGrpSpPr>
        <p:grpSpPr>
          <a:xfrm>
            <a:off x="8805492" y="1303650"/>
            <a:ext cx="453395" cy="474966"/>
            <a:chOff x="6342399" y="1303742"/>
            <a:chExt cx="453395" cy="474966"/>
          </a:xfrm>
          <a:solidFill>
            <a:srgbClr val="000000"/>
          </a:solidFill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AB47394-7637-13DC-BC63-7135CF7A30B5}"/>
                </a:ext>
              </a:extLst>
            </p:cNvPr>
            <p:cNvSpPr/>
            <p:nvPr/>
          </p:nvSpPr>
          <p:spPr>
            <a:xfrm>
              <a:off x="6342399" y="1328048"/>
              <a:ext cx="102011" cy="103999"/>
            </a:xfrm>
            <a:custGeom>
              <a:avLst/>
              <a:gdLst>
                <a:gd name="connsiteX0" fmla="*/ 76925 w 102011"/>
                <a:gd name="connsiteY0" fmla="*/ 58118 h 103999"/>
                <a:gd name="connsiteX1" fmla="*/ 43584 w 102011"/>
                <a:gd name="connsiteY1" fmla="*/ 44565 h 103999"/>
                <a:gd name="connsiteX2" fmla="*/ -58 w 102011"/>
                <a:gd name="connsiteY2" fmla="*/ -71 h 103999"/>
                <a:gd name="connsiteX3" fmla="*/ 52620 w 102011"/>
                <a:gd name="connsiteY3" fmla="*/ 71672 h 103999"/>
                <a:gd name="connsiteX4" fmla="*/ 85961 w 102011"/>
                <a:gd name="connsiteY4" fmla="*/ 85225 h 103999"/>
                <a:gd name="connsiteX5" fmla="*/ 101954 w 102011"/>
                <a:gd name="connsiteY5" fmla="*/ 103929 h 103999"/>
                <a:gd name="connsiteX6" fmla="*/ 76925 w 102011"/>
                <a:gd name="connsiteY6" fmla="*/ 58118 h 10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011" h="103999">
                  <a:moveTo>
                    <a:pt x="76925" y="58118"/>
                  </a:moveTo>
                  <a:cubicBezTo>
                    <a:pt x="66284" y="52515"/>
                    <a:pt x="55117" y="47975"/>
                    <a:pt x="43584" y="44565"/>
                  </a:cubicBezTo>
                  <a:cubicBezTo>
                    <a:pt x="23976" y="35654"/>
                    <a:pt x="8409" y="19733"/>
                    <a:pt x="-58" y="-71"/>
                  </a:cubicBezTo>
                  <a:cubicBezTo>
                    <a:pt x="6719" y="31102"/>
                    <a:pt x="23887" y="59474"/>
                    <a:pt x="52620" y="71672"/>
                  </a:cubicBezTo>
                  <a:cubicBezTo>
                    <a:pt x="64152" y="75082"/>
                    <a:pt x="75320" y="79622"/>
                    <a:pt x="85961" y="85225"/>
                  </a:cubicBezTo>
                  <a:cubicBezTo>
                    <a:pt x="92765" y="90032"/>
                    <a:pt x="98262" y="96461"/>
                    <a:pt x="101954" y="103929"/>
                  </a:cubicBezTo>
                  <a:cubicBezTo>
                    <a:pt x="98340" y="86219"/>
                    <a:pt x="91743" y="68148"/>
                    <a:pt x="76925" y="5811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EA60D0A-6416-3D71-436C-A752E56637C1}"/>
                </a:ext>
              </a:extLst>
            </p:cNvPr>
            <p:cNvSpPr/>
            <p:nvPr/>
          </p:nvSpPr>
          <p:spPr>
            <a:xfrm>
              <a:off x="6454802" y="1586827"/>
              <a:ext cx="118907" cy="54400"/>
            </a:xfrm>
            <a:custGeom>
              <a:avLst/>
              <a:gdLst>
                <a:gd name="connsiteX0" fmla="*/ 118850 w 118907"/>
                <a:gd name="connsiteY0" fmla="*/ 19175 h 54400"/>
                <a:gd name="connsiteX1" fmla="*/ -58 w 118907"/>
                <a:gd name="connsiteY1" fmla="*/ -71 h 54400"/>
                <a:gd name="connsiteX2" fmla="*/ 7170 w 118907"/>
                <a:gd name="connsiteY2" fmla="*/ 24235 h 54400"/>
                <a:gd name="connsiteX3" fmla="*/ 114965 w 118907"/>
                <a:gd name="connsiteY3" fmla="*/ 49263 h 5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07" h="54400">
                  <a:moveTo>
                    <a:pt x="118850" y="19175"/>
                  </a:moveTo>
                  <a:cubicBezTo>
                    <a:pt x="77196" y="29747"/>
                    <a:pt x="22802" y="35258"/>
                    <a:pt x="-58" y="-71"/>
                  </a:cubicBezTo>
                  <a:cubicBezTo>
                    <a:pt x="653" y="8442"/>
                    <a:pt x="3114" y="16717"/>
                    <a:pt x="7170" y="24235"/>
                  </a:cubicBezTo>
                  <a:cubicBezTo>
                    <a:pt x="26688" y="59022"/>
                    <a:pt x="74395" y="57847"/>
                    <a:pt x="114965" y="4926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75A989B-4F5A-4088-026B-E6CC16636A9D}"/>
                </a:ext>
              </a:extLst>
            </p:cNvPr>
            <p:cNvSpPr/>
            <p:nvPr/>
          </p:nvSpPr>
          <p:spPr>
            <a:xfrm>
              <a:off x="6565979" y="1630830"/>
              <a:ext cx="186429" cy="147878"/>
            </a:xfrm>
            <a:custGeom>
              <a:avLst/>
              <a:gdLst>
                <a:gd name="connsiteX0" fmla="*/ 176457 w 186429"/>
                <a:gd name="connsiteY0" fmla="*/ -71 h 147878"/>
                <a:gd name="connsiteX1" fmla="*/ 126761 w 186429"/>
                <a:gd name="connsiteY1" fmla="*/ 92454 h 147878"/>
                <a:gd name="connsiteX2" fmla="*/ 19329 w 186429"/>
                <a:gd name="connsiteY2" fmla="*/ 119560 h 147878"/>
                <a:gd name="connsiteX3" fmla="*/ 1800 w 186429"/>
                <a:gd name="connsiteY3" fmla="*/ 117572 h 147878"/>
                <a:gd name="connsiteX4" fmla="*/ 12721 w 186429"/>
                <a:gd name="connsiteY4" fmla="*/ 145956 h 147878"/>
                <a:gd name="connsiteX5" fmla="*/ 28364 w 186429"/>
                <a:gd name="connsiteY5" fmla="*/ 146667 h 147878"/>
                <a:gd name="connsiteX6" fmla="*/ 135797 w 186429"/>
                <a:gd name="connsiteY6" fmla="*/ 119560 h 147878"/>
                <a:gd name="connsiteX7" fmla="*/ 185403 w 186429"/>
                <a:gd name="connsiteY7" fmla="*/ 26675 h 147878"/>
                <a:gd name="connsiteX8" fmla="*/ 176457 w 186429"/>
                <a:gd name="connsiteY8" fmla="*/ -71 h 14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429" h="147878">
                  <a:moveTo>
                    <a:pt x="176457" y="-71"/>
                  </a:moveTo>
                  <a:cubicBezTo>
                    <a:pt x="182240" y="36614"/>
                    <a:pt x="158386" y="73208"/>
                    <a:pt x="126761" y="92454"/>
                  </a:cubicBezTo>
                  <a:cubicBezTo>
                    <a:pt x="95137" y="111699"/>
                    <a:pt x="56555" y="117030"/>
                    <a:pt x="19329" y="119560"/>
                  </a:cubicBezTo>
                  <a:cubicBezTo>
                    <a:pt x="13411" y="120326"/>
                    <a:pt x="7396" y="119644"/>
                    <a:pt x="1800" y="117572"/>
                  </a:cubicBezTo>
                  <a:cubicBezTo>
                    <a:pt x="-3023" y="128426"/>
                    <a:pt x="1868" y="141134"/>
                    <a:pt x="12721" y="145956"/>
                  </a:cubicBezTo>
                  <a:cubicBezTo>
                    <a:pt x="17661" y="148151"/>
                    <a:pt x="23246" y="148404"/>
                    <a:pt x="28364" y="146667"/>
                  </a:cubicBezTo>
                  <a:cubicBezTo>
                    <a:pt x="65591" y="144318"/>
                    <a:pt x="103902" y="139167"/>
                    <a:pt x="135797" y="119560"/>
                  </a:cubicBezTo>
                  <a:cubicBezTo>
                    <a:pt x="167693" y="99953"/>
                    <a:pt x="191547" y="63449"/>
                    <a:pt x="185403" y="26675"/>
                  </a:cubicBezTo>
                  <a:cubicBezTo>
                    <a:pt x="183668" y="17390"/>
                    <a:pt x="180658" y="8390"/>
                    <a:pt x="176457" y="-7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91DA7CC-45D2-DEF9-49B0-313AC366CC8D}"/>
                </a:ext>
              </a:extLst>
            </p:cNvPr>
            <p:cNvSpPr/>
            <p:nvPr/>
          </p:nvSpPr>
          <p:spPr>
            <a:xfrm>
              <a:off x="6696756" y="1303742"/>
              <a:ext cx="99038" cy="251550"/>
            </a:xfrm>
            <a:custGeom>
              <a:avLst/>
              <a:gdLst>
                <a:gd name="connsiteX0" fmla="*/ 85798 w 99038"/>
                <a:gd name="connsiteY0" fmla="*/ -71 h 251550"/>
                <a:gd name="connsiteX1" fmla="*/ 58691 w 99038"/>
                <a:gd name="connsiteY1" fmla="*/ 127783 h 251550"/>
                <a:gd name="connsiteX2" fmla="*/ 322 w 99038"/>
                <a:gd name="connsiteY2" fmla="*/ 207476 h 251550"/>
                <a:gd name="connsiteX3" fmla="*/ 9358 w 99038"/>
                <a:gd name="connsiteY3" fmla="*/ 251480 h 251550"/>
                <a:gd name="connsiteX4" fmla="*/ 9358 w 99038"/>
                <a:gd name="connsiteY4" fmla="*/ 234583 h 251550"/>
                <a:gd name="connsiteX5" fmla="*/ 67727 w 99038"/>
                <a:gd name="connsiteY5" fmla="*/ 154889 h 251550"/>
                <a:gd name="connsiteX6" fmla="*/ 85798 w 99038"/>
                <a:gd name="connsiteY6" fmla="*/ -71 h 25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038" h="251550">
                  <a:moveTo>
                    <a:pt x="85798" y="-71"/>
                  </a:moveTo>
                  <a:cubicBezTo>
                    <a:pt x="96976" y="44447"/>
                    <a:pt x="86972" y="91631"/>
                    <a:pt x="58691" y="127783"/>
                  </a:cubicBezTo>
                  <a:cubicBezTo>
                    <a:pt x="37368" y="153624"/>
                    <a:pt x="4930" y="174316"/>
                    <a:pt x="322" y="207476"/>
                  </a:cubicBezTo>
                  <a:cubicBezTo>
                    <a:pt x="-1216" y="222722"/>
                    <a:pt x="1937" y="238074"/>
                    <a:pt x="9358" y="251480"/>
                  </a:cubicBezTo>
                  <a:cubicBezTo>
                    <a:pt x="8543" y="245877"/>
                    <a:pt x="8543" y="240186"/>
                    <a:pt x="9358" y="234583"/>
                  </a:cubicBezTo>
                  <a:cubicBezTo>
                    <a:pt x="13966" y="201423"/>
                    <a:pt x="46403" y="180370"/>
                    <a:pt x="67727" y="154889"/>
                  </a:cubicBezTo>
                  <a:cubicBezTo>
                    <a:pt x="102785" y="112513"/>
                    <a:pt x="107665" y="50077"/>
                    <a:pt x="85798" y="-7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图形 17">
            <a:extLst>
              <a:ext uri="{FF2B5EF4-FFF2-40B4-BE49-F238E27FC236}">
                <a16:creationId xmlns:a16="http://schemas.microsoft.com/office/drawing/2014/main" id="{14965217-9964-F6EF-1FD9-111D5FC4FE3D}"/>
              </a:ext>
            </a:extLst>
          </p:cNvPr>
          <p:cNvGrpSpPr/>
          <p:nvPr/>
        </p:nvGrpSpPr>
        <p:grpSpPr>
          <a:xfrm>
            <a:off x="8079924" y="5040355"/>
            <a:ext cx="821946" cy="318369"/>
            <a:chOff x="5616831" y="5040447"/>
            <a:chExt cx="821946" cy="318369"/>
          </a:xfrm>
          <a:solidFill>
            <a:srgbClr val="000000"/>
          </a:solidFill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5F90CB0-FC07-5EC1-699B-B7A9803BAF2C}"/>
                </a:ext>
              </a:extLst>
            </p:cNvPr>
            <p:cNvSpPr/>
            <p:nvPr/>
          </p:nvSpPr>
          <p:spPr>
            <a:xfrm>
              <a:off x="5661701" y="5040447"/>
              <a:ext cx="777076" cy="281053"/>
            </a:xfrm>
            <a:custGeom>
              <a:avLst/>
              <a:gdLst>
                <a:gd name="connsiteX0" fmla="*/ 35590 w 777076"/>
                <a:gd name="connsiteY0" fmla="*/ 182946 h 281053"/>
                <a:gd name="connsiteX1" fmla="*/ 127572 w 777076"/>
                <a:gd name="connsiteY1" fmla="*/ 146804 h 281053"/>
                <a:gd name="connsiteX2" fmla="*/ 158655 w 777076"/>
                <a:gd name="connsiteY2" fmla="*/ 88254 h 281053"/>
                <a:gd name="connsiteX3" fmla="*/ 251992 w 777076"/>
                <a:gd name="connsiteY3" fmla="*/ 26450 h 281053"/>
                <a:gd name="connsiteX4" fmla="*/ 742082 w 777076"/>
                <a:gd name="connsiteY4" fmla="*/ 171833 h 281053"/>
                <a:gd name="connsiteX5" fmla="*/ 776598 w 777076"/>
                <a:gd name="connsiteY5" fmla="*/ 280983 h 281053"/>
                <a:gd name="connsiteX6" fmla="*/ 742172 w 777076"/>
                <a:gd name="connsiteY6" fmla="*/ 153852 h 281053"/>
                <a:gd name="connsiteX7" fmla="*/ 252083 w 777076"/>
                <a:gd name="connsiteY7" fmla="*/ 8469 h 281053"/>
                <a:gd name="connsiteX8" fmla="*/ 158745 w 777076"/>
                <a:gd name="connsiteY8" fmla="*/ 70273 h 281053"/>
                <a:gd name="connsiteX9" fmla="*/ 127663 w 777076"/>
                <a:gd name="connsiteY9" fmla="*/ 128823 h 281053"/>
                <a:gd name="connsiteX10" fmla="*/ 35681 w 777076"/>
                <a:gd name="connsiteY10" fmla="*/ 164966 h 281053"/>
                <a:gd name="connsiteX11" fmla="*/ 1255 w 777076"/>
                <a:gd name="connsiteY11" fmla="*/ 222341 h 281053"/>
                <a:gd name="connsiteX12" fmla="*/ 35590 w 777076"/>
                <a:gd name="connsiteY12" fmla="*/ 182946 h 281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7076" h="281053">
                  <a:moveTo>
                    <a:pt x="35590" y="182946"/>
                  </a:moveTo>
                  <a:cubicBezTo>
                    <a:pt x="66311" y="170206"/>
                    <a:pt x="104712" y="169754"/>
                    <a:pt x="127572" y="146804"/>
                  </a:cubicBezTo>
                  <a:cubicBezTo>
                    <a:pt x="143656" y="130721"/>
                    <a:pt x="147541" y="107500"/>
                    <a:pt x="158655" y="88254"/>
                  </a:cubicBezTo>
                  <a:cubicBezTo>
                    <a:pt x="176726" y="56087"/>
                    <a:pt x="214224" y="36660"/>
                    <a:pt x="251992" y="26450"/>
                  </a:cubicBezTo>
                  <a:cubicBezTo>
                    <a:pt x="378490" y="-7885"/>
                    <a:pt x="666906" y="65484"/>
                    <a:pt x="742082" y="171833"/>
                  </a:cubicBezTo>
                  <a:cubicBezTo>
                    <a:pt x="764114" y="204009"/>
                    <a:pt x="776124" y="241989"/>
                    <a:pt x="776598" y="280983"/>
                  </a:cubicBezTo>
                  <a:cubicBezTo>
                    <a:pt x="779492" y="235965"/>
                    <a:pt x="767386" y="191258"/>
                    <a:pt x="742172" y="153852"/>
                  </a:cubicBezTo>
                  <a:cubicBezTo>
                    <a:pt x="666996" y="47503"/>
                    <a:pt x="378851" y="-25866"/>
                    <a:pt x="252083" y="8469"/>
                  </a:cubicBezTo>
                  <a:cubicBezTo>
                    <a:pt x="214314" y="18680"/>
                    <a:pt x="177087" y="38106"/>
                    <a:pt x="158745" y="70273"/>
                  </a:cubicBezTo>
                  <a:cubicBezTo>
                    <a:pt x="147631" y="89518"/>
                    <a:pt x="143746" y="112740"/>
                    <a:pt x="127663" y="128823"/>
                  </a:cubicBezTo>
                  <a:cubicBezTo>
                    <a:pt x="104803" y="151683"/>
                    <a:pt x="66402" y="152135"/>
                    <a:pt x="35681" y="164966"/>
                  </a:cubicBezTo>
                  <a:cubicBezTo>
                    <a:pt x="12278" y="174634"/>
                    <a:pt x="-5070" y="203186"/>
                    <a:pt x="1255" y="222341"/>
                  </a:cubicBezTo>
                  <a:cubicBezTo>
                    <a:pt x="6357" y="204803"/>
                    <a:pt x="18914" y="190396"/>
                    <a:pt x="35590" y="18294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C321100-ACEB-0FA3-90AA-AEAC99BFBFB7}"/>
                </a:ext>
              </a:extLst>
            </p:cNvPr>
            <p:cNvSpPr/>
            <p:nvPr/>
          </p:nvSpPr>
          <p:spPr>
            <a:xfrm>
              <a:off x="5616831" y="5279846"/>
              <a:ext cx="59646" cy="78970"/>
            </a:xfrm>
            <a:custGeom>
              <a:avLst/>
              <a:gdLst>
                <a:gd name="connsiteX0" fmla="*/ 947 w 59646"/>
                <a:gd name="connsiteY0" fmla="*/ 74835 h 78970"/>
                <a:gd name="connsiteX1" fmla="*/ 59588 w 59646"/>
                <a:gd name="connsiteY1" fmla="*/ 15380 h 78970"/>
                <a:gd name="connsiteX2" fmla="*/ 45764 w 59646"/>
                <a:gd name="connsiteY2" fmla="*/ -71 h 78970"/>
                <a:gd name="connsiteX3" fmla="*/ 586 w 59646"/>
                <a:gd name="connsiteY3" fmla="*/ 56763 h 78970"/>
                <a:gd name="connsiteX4" fmla="*/ 586 w 59646"/>
                <a:gd name="connsiteY4" fmla="*/ 78900 h 78970"/>
                <a:gd name="connsiteX5" fmla="*/ 947 w 59646"/>
                <a:gd name="connsiteY5" fmla="*/ 74835 h 7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646" h="78970">
                  <a:moveTo>
                    <a:pt x="947" y="74835"/>
                  </a:moveTo>
                  <a:cubicBezTo>
                    <a:pt x="4742" y="45921"/>
                    <a:pt x="28054" y="17007"/>
                    <a:pt x="59588" y="15380"/>
                  </a:cubicBezTo>
                  <a:cubicBezTo>
                    <a:pt x="52882" y="12584"/>
                    <a:pt x="47800" y="6905"/>
                    <a:pt x="45764" y="-71"/>
                  </a:cubicBezTo>
                  <a:cubicBezTo>
                    <a:pt x="21317" y="9012"/>
                    <a:pt x="3920" y="30898"/>
                    <a:pt x="586" y="56763"/>
                  </a:cubicBezTo>
                  <a:cubicBezTo>
                    <a:pt x="-272" y="64117"/>
                    <a:pt x="-272" y="71546"/>
                    <a:pt x="586" y="78900"/>
                  </a:cubicBezTo>
                  <a:cubicBezTo>
                    <a:pt x="947" y="77545"/>
                    <a:pt x="947" y="76190"/>
                    <a:pt x="947" y="74835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7FF9E279-B9C5-6FC4-419A-97213ABD88D4}"/>
              </a:ext>
            </a:extLst>
          </p:cNvPr>
          <p:cNvSpPr/>
          <p:nvPr/>
        </p:nvSpPr>
        <p:spPr>
          <a:xfrm>
            <a:off x="9172698" y="2080258"/>
            <a:ext cx="822237" cy="1072251"/>
          </a:xfrm>
          <a:custGeom>
            <a:avLst/>
            <a:gdLst>
              <a:gd name="connsiteX0" fmla="*/ 0 w 822237"/>
              <a:gd name="connsiteY0" fmla="*/ 0 h 1072251"/>
              <a:gd name="connsiteX1" fmla="*/ 822237 w 822237"/>
              <a:gd name="connsiteY1" fmla="*/ 0 h 1072251"/>
              <a:gd name="connsiteX2" fmla="*/ 822237 w 822237"/>
              <a:gd name="connsiteY2" fmla="*/ 1072252 h 1072251"/>
              <a:gd name="connsiteX3" fmla="*/ 0 w 822237"/>
              <a:gd name="connsiteY3" fmla="*/ 1072252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0" y="0"/>
                </a:moveTo>
                <a:lnTo>
                  <a:pt x="822237" y="0"/>
                </a:lnTo>
                <a:lnTo>
                  <a:pt x="822237" y="1072252"/>
                </a:lnTo>
                <a:lnTo>
                  <a:pt x="0" y="1072252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ACB9A093-D484-AA3B-9966-1FD36D1F33D6}"/>
              </a:ext>
            </a:extLst>
          </p:cNvPr>
          <p:cNvSpPr/>
          <p:nvPr/>
        </p:nvSpPr>
        <p:spPr>
          <a:xfrm>
            <a:off x="9172698" y="2080258"/>
            <a:ext cx="822237" cy="1072251"/>
          </a:xfrm>
          <a:custGeom>
            <a:avLst/>
            <a:gdLst>
              <a:gd name="connsiteX0" fmla="*/ 0 w 822237"/>
              <a:gd name="connsiteY0" fmla="*/ 0 h 1072251"/>
              <a:gd name="connsiteX1" fmla="*/ 822237 w 822237"/>
              <a:gd name="connsiteY1" fmla="*/ 0 h 1072251"/>
              <a:gd name="connsiteX2" fmla="*/ 822237 w 822237"/>
              <a:gd name="connsiteY2" fmla="*/ 1072252 h 1072251"/>
              <a:gd name="connsiteX3" fmla="*/ 0 w 822237"/>
              <a:gd name="connsiteY3" fmla="*/ 1072252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0" y="0"/>
                </a:moveTo>
                <a:lnTo>
                  <a:pt x="822237" y="0"/>
                </a:lnTo>
                <a:lnTo>
                  <a:pt x="822237" y="1072252"/>
                </a:lnTo>
                <a:lnTo>
                  <a:pt x="0" y="1072252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0AB8821F-50C0-C033-438E-029FD82E1DD7}"/>
              </a:ext>
            </a:extLst>
          </p:cNvPr>
          <p:cNvSpPr/>
          <p:nvPr/>
        </p:nvSpPr>
        <p:spPr>
          <a:xfrm rot="21014400">
            <a:off x="9583686" y="2205098"/>
            <a:ext cx="822237" cy="1072251"/>
          </a:xfrm>
          <a:custGeom>
            <a:avLst/>
            <a:gdLst>
              <a:gd name="connsiteX0" fmla="*/ -58 w 822237"/>
              <a:gd name="connsiteY0" fmla="*/ -71 h 1072251"/>
              <a:gd name="connsiteX1" fmla="*/ 822179 w 822237"/>
              <a:gd name="connsiteY1" fmla="*/ -71 h 1072251"/>
              <a:gd name="connsiteX2" fmla="*/ 822179 w 822237"/>
              <a:gd name="connsiteY2" fmla="*/ 1072181 h 1072251"/>
              <a:gd name="connsiteX3" fmla="*/ -58 w 822237"/>
              <a:gd name="connsiteY3" fmla="*/ 1072181 h 107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37" h="1072251">
                <a:moveTo>
                  <a:pt x="-58" y="-71"/>
                </a:moveTo>
                <a:lnTo>
                  <a:pt x="822179" y="-71"/>
                </a:lnTo>
                <a:lnTo>
                  <a:pt x="822179" y="1072181"/>
                </a:lnTo>
                <a:lnTo>
                  <a:pt x="-58" y="1072181"/>
                </a:lnTo>
                <a:close/>
              </a:path>
            </a:pathLst>
          </a:custGeom>
          <a:solidFill>
            <a:srgbClr val="FFFFF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A96420D7-28C9-E4CC-2410-F2D7D2A0B4DA}"/>
              </a:ext>
            </a:extLst>
          </p:cNvPr>
          <p:cNvSpPr/>
          <p:nvPr/>
        </p:nvSpPr>
        <p:spPr>
          <a:xfrm rot="21014400">
            <a:off x="9715102" y="2984728"/>
            <a:ext cx="193180" cy="251911"/>
          </a:xfrm>
          <a:custGeom>
            <a:avLst/>
            <a:gdLst>
              <a:gd name="connsiteX0" fmla="*/ -58 w 193180"/>
              <a:gd name="connsiteY0" fmla="*/ -71 h 251911"/>
              <a:gd name="connsiteX1" fmla="*/ 193123 w 193180"/>
              <a:gd name="connsiteY1" fmla="*/ -71 h 251911"/>
              <a:gd name="connsiteX2" fmla="*/ 193123 w 193180"/>
              <a:gd name="connsiteY2" fmla="*/ 251841 h 251911"/>
              <a:gd name="connsiteX3" fmla="*/ -58 w 193180"/>
              <a:gd name="connsiteY3" fmla="*/ 251841 h 25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80" h="251911">
                <a:moveTo>
                  <a:pt x="-58" y="-71"/>
                </a:moveTo>
                <a:lnTo>
                  <a:pt x="193123" y="-71"/>
                </a:lnTo>
                <a:lnTo>
                  <a:pt x="193123" y="251841"/>
                </a:lnTo>
                <a:lnTo>
                  <a:pt x="-58" y="25184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F3D94A72-E35B-4BB5-B0D0-C8E7A30BA68C}"/>
              </a:ext>
            </a:extLst>
          </p:cNvPr>
          <p:cNvSpPr/>
          <p:nvPr/>
        </p:nvSpPr>
        <p:spPr>
          <a:xfrm rot="21014400">
            <a:off x="9978552" y="2939364"/>
            <a:ext cx="193180" cy="251911"/>
          </a:xfrm>
          <a:custGeom>
            <a:avLst/>
            <a:gdLst>
              <a:gd name="connsiteX0" fmla="*/ -58 w 193180"/>
              <a:gd name="connsiteY0" fmla="*/ -71 h 251911"/>
              <a:gd name="connsiteX1" fmla="*/ 193122 w 193180"/>
              <a:gd name="connsiteY1" fmla="*/ -71 h 251911"/>
              <a:gd name="connsiteX2" fmla="*/ 193122 w 193180"/>
              <a:gd name="connsiteY2" fmla="*/ 251841 h 251911"/>
              <a:gd name="connsiteX3" fmla="*/ -58 w 193180"/>
              <a:gd name="connsiteY3" fmla="*/ 251841 h 25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80" h="251911">
                <a:moveTo>
                  <a:pt x="-58" y="-71"/>
                </a:moveTo>
                <a:lnTo>
                  <a:pt x="193122" y="-71"/>
                </a:lnTo>
                <a:lnTo>
                  <a:pt x="193122" y="251841"/>
                </a:lnTo>
                <a:lnTo>
                  <a:pt x="-58" y="251841"/>
                </a:ln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D5B1FF59-91E9-9688-97DD-ADD0620D585B}"/>
              </a:ext>
            </a:extLst>
          </p:cNvPr>
          <p:cNvSpPr/>
          <p:nvPr/>
        </p:nvSpPr>
        <p:spPr>
          <a:xfrm rot="21015382">
            <a:off x="9684009" y="2616581"/>
            <a:ext cx="677443" cy="253042"/>
          </a:xfrm>
          <a:custGeom>
            <a:avLst/>
            <a:gdLst>
              <a:gd name="connsiteX0" fmla="*/ -55 w 677443"/>
              <a:gd name="connsiteY0" fmla="*/ -69 h 253042"/>
              <a:gd name="connsiteX1" fmla="*/ 677389 w 677443"/>
              <a:gd name="connsiteY1" fmla="*/ -69 h 253042"/>
              <a:gd name="connsiteX2" fmla="*/ 677389 w 677443"/>
              <a:gd name="connsiteY2" fmla="*/ 252974 h 253042"/>
              <a:gd name="connsiteX3" fmla="*/ -55 w 677443"/>
              <a:gd name="connsiteY3" fmla="*/ 252974 h 25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253042">
                <a:moveTo>
                  <a:pt x="-55" y="-69"/>
                </a:moveTo>
                <a:lnTo>
                  <a:pt x="677389" y="-69"/>
                </a:lnTo>
                <a:lnTo>
                  <a:pt x="677389" y="252974"/>
                </a:lnTo>
                <a:lnTo>
                  <a:pt x="-55" y="25297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681E47A2-096F-5E64-C116-4DDCC79F617A}"/>
              </a:ext>
            </a:extLst>
          </p:cNvPr>
          <p:cNvSpPr/>
          <p:nvPr/>
        </p:nvSpPr>
        <p:spPr>
          <a:xfrm rot="21015382">
            <a:off x="9611720" y="2320348"/>
            <a:ext cx="677443" cy="56453"/>
          </a:xfrm>
          <a:custGeom>
            <a:avLst/>
            <a:gdLst>
              <a:gd name="connsiteX0" fmla="*/ -54 w 677443"/>
              <a:gd name="connsiteY0" fmla="*/ -70 h 56453"/>
              <a:gd name="connsiteX1" fmla="*/ 677389 w 677443"/>
              <a:gd name="connsiteY1" fmla="*/ -70 h 56453"/>
              <a:gd name="connsiteX2" fmla="*/ 677389 w 677443"/>
              <a:gd name="connsiteY2" fmla="*/ 56384 h 56453"/>
              <a:gd name="connsiteX3" fmla="*/ -54 w 677443"/>
              <a:gd name="connsiteY3" fmla="*/ 56384 h 56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56453">
                <a:moveTo>
                  <a:pt x="-54" y="-70"/>
                </a:moveTo>
                <a:lnTo>
                  <a:pt x="677389" y="-70"/>
                </a:lnTo>
                <a:lnTo>
                  <a:pt x="677389" y="56384"/>
                </a:lnTo>
                <a:lnTo>
                  <a:pt x="-54" y="5638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3A7FEB9C-1C36-A4FD-A107-F17004561EAA}"/>
              </a:ext>
            </a:extLst>
          </p:cNvPr>
          <p:cNvSpPr/>
          <p:nvPr/>
        </p:nvSpPr>
        <p:spPr>
          <a:xfrm rot="21015382">
            <a:off x="9633618" y="2422698"/>
            <a:ext cx="677443" cy="56453"/>
          </a:xfrm>
          <a:custGeom>
            <a:avLst/>
            <a:gdLst>
              <a:gd name="connsiteX0" fmla="*/ -54 w 677443"/>
              <a:gd name="connsiteY0" fmla="*/ -69 h 56453"/>
              <a:gd name="connsiteX1" fmla="*/ 677389 w 677443"/>
              <a:gd name="connsiteY1" fmla="*/ -69 h 56453"/>
              <a:gd name="connsiteX2" fmla="*/ 677389 w 677443"/>
              <a:gd name="connsiteY2" fmla="*/ 56384 h 56453"/>
              <a:gd name="connsiteX3" fmla="*/ -54 w 677443"/>
              <a:gd name="connsiteY3" fmla="*/ 56384 h 56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443" h="56453">
                <a:moveTo>
                  <a:pt x="-54" y="-69"/>
                </a:moveTo>
                <a:lnTo>
                  <a:pt x="677389" y="-69"/>
                </a:lnTo>
                <a:lnTo>
                  <a:pt x="677389" y="56384"/>
                </a:lnTo>
                <a:lnTo>
                  <a:pt x="-54" y="56384"/>
                </a:lnTo>
                <a:close/>
              </a:path>
            </a:pathLst>
          </a:custGeom>
          <a:solidFill>
            <a:srgbClr val="00BFA6"/>
          </a:solidFill>
          <a:ln w="9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D14346AC-8015-604E-A9A5-0AC5F665A100}"/>
              </a:ext>
            </a:extLst>
          </p:cNvPr>
          <p:cNvSpPr/>
          <p:nvPr/>
        </p:nvSpPr>
        <p:spPr>
          <a:xfrm>
            <a:off x="9393548" y="1788951"/>
            <a:ext cx="396550" cy="490365"/>
          </a:xfrm>
          <a:custGeom>
            <a:avLst/>
            <a:gdLst>
              <a:gd name="connsiteX0" fmla="*/ 241443 w 396550"/>
              <a:gd name="connsiteY0" fmla="*/ -71 h 490365"/>
              <a:gd name="connsiteX1" fmla="*/ 53231 w 396550"/>
              <a:gd name="connsiteY1" fmla="*/ 475833 h 490365"/>
              <a:gd name="connsiteX2" fmla="*/ 366495 w 396550"/>
              <a:gd name="connsiteY2" fmla="*/ 155070 h 490365"/>
              <a:gd name="connsiteX3" fmla="*/ 396493 w 396550"/>
              <a:gd name="connsiteY3" fmla="*/ 60197 h 49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50" h="490365">
                <a:moveTo>
                  <a:pt x="241443" y="-71"/>
                </a:moveTo>
                <a:cubicBezTo>
                  <a:pt x="241443" y="-71"/>
                  <a:pt x="-136516" y="379423"/>
                  <a:pt x="53231" y="475833"/>
                </a:cubicBezTo>
                <a:cubicBezTo>
                  <a:pt x="242978" y="572242"/>
                  <a:pt x="366495" y="155070"/>
                  <a:pt x="366495" y="155070"/>
                </a:cubicBezTo>
                <a:lnTo>
                  <a:pt x="396493" y="60197"/>
                </a:lnTo>
                <a:close/>
              </a:path>
            </a:pathLst>
          </a:custGeom>
          <a:solidFill>
            <a:srgbClr val="AE6E79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54E42E23-E849-E9AF-D375-566AA3D738C4}"/>
              </a:ext>
            </a:extLst>
          </p:cNvPr>
          <p:cNvSpPr/>
          <p:nvPr/>
        </p:nvSpPr>
        <p:spPr>
          <a:xfrm>
            <a:off x="9555264" y="1700854"/>
            <a:ext cx="278566" cy="259772"/>
          </a:xfrm>
          <a:custGeom>
            <a:avLst/>
            <a:gdLst>
              <a:gd name="connsiteX0" fmla="*/ 46656 w 278566"/>
              <a:gd name="connsiteY0" fmla="*/ 54504 h 259772"/>
              <a:gd name="connsiteX1" fmla="*/ -58 w 278566"/>
              <a:gd name="connsiteY1" fmla="*/ 157691 h 259772"/>
              <a:gd name="connsiteX2" fmla="*/ 278509 w 278566"/>
              <a:gd name="connsiteY2" fmla="*/ 259702 h 259772"/>
              <a:gd name="connsiteX3" fmla="*/ 249957 w 278566"/>
              <a:gd name="connsiteY3" fmla="*/ 77635 h 259772"/>
              <a:gd name="connsiteX4" fmla="*/ 216073 w 278566"/>
              <a:gd name="connsiteY4" fmla="*/ -71 h 25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66" h="259772">
                <a:moveTo>
                  <a:pt x="46656" y="54504"/>
                </a:moveTo>
                <a:lnTo>
                  <a:pt x="-58" y="157691"/>
                </a:lnTo>
                <a:cubicBezTo>
                  <a:pt x="-58" y="157691"/>
                  <a:pt x="230349" y="190038"/>
                  <a:pt x="278509" y="259702"/>
                </a:cubicBezTo>
                <a:lnTo>
                  <a:pt x="249957" y="77635"/>
                </a:lnTo>
                <a:lnTo>
                  <a:pt x="216073" y="-7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FC2D060B-DC41-BB72-C67B-4C191E20ADE2}"/>
              </a:ext>
            </a:extLst>
          </p:cNvPr>
          <p:cNvSpPr/>
          <p:nvPr/>
        </p:nvSpPr>
        <p:spPr>
          <a:xfrm>
            <a:off x="9564299" y="1691818"/>
            <a:ext cx="278566" cy="259772"/>
          </a:xfrm>
          <a:custGeom>
            <a:avLst/>
            <a:gdLst>
              <a:gd name="connsiteX0" fmla="*/ 46656 w 278566"/>
              <a:gd name="connsiteY0" fmla="*/ 54504 h 259772"/>
              <a:gd name="connsiteX1" fmla="*/ -58 w 278566"/>
              <a:gd name="connsiteY1" fmla="*/ 157691 h 259772"/>
              <a:gd name="connsiteX2" fmla="*/ 278509 w 278566"/>
              <a:gd name="connsiteY2" fmla="*/ 259702 h 259772"/>
              <a:gd name="connsiteX3" fmla="*/ 249957 w 278566"/>
              <a:gd name="connsiteY3" fmla="*/ 77635 h 259772"/>
              <a:gd name="connsiteX4" fmla="*/ 216073 w 278566"/>
              <a:gd name="connsiteY4" fmla="*/ -71 h 25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66" h="259772">
                <a:moveTo>
                  <a:pt x="46656" y="54504"/>
                </a:moveTo>
                <a:lnTo>
                  <a:pt x="-58" y="157691"/>
                </a:lnTo>
                <a:cubicBezTo>
                  <a:pt x="-58" y="157691"/>
                  <a:pt x="230349" y="190038"/>
                  <a:pt x="278509" y="259702"/>
                </a:cubicBezTo>
                <a:lnTo>
                  <a:pt x="249957" y="77635"/>
                </a:lnTo>
                <a:lnTo>
                  <a:pt x="216073" y="-71"/>
                </a:lnTo>
                <a:close/>
              </a:path>
            </a:pathLst>
          </a:custGeom>
          <a:solidFill>
            <a:srgbClr val="4C498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3B76B4BE-712B-EE81-91A1-F927AFD327AE}"/>
              </a:ext>
            </a:extLst>
          </p:cNvPr>
          <p:cNvSpPr/>
          <p:nvPr/>
        </p:nvSpPr>
        <p:spPr>
          <a:xfrm>
            <a:off x="11000775" y="3643593"/>
            <a:ext cx="15179" cy="6505"/>
          </a:xfrm>
          <a:custGeom>
            <a:avLst/>
            <a:gdLst>
              <a:gd name="connsiteX0" fmla="*/ 4970 w 15179"/>
              <a:gd name="connsiteY0" fmla="*/ 0 h 6505"/>
              <a:gd name="connsiteX1" fmla="*/ 0 w 15179"/>
              <a:gd name="connsiteY1" fmla="*/ 3434 h 6505"/>
              <a:gd name="connsiteX2" fmla="*/ 6867 w 15179"/>
              <a:gd name="connsiteY2" fmla="*/ 6506 h 6505"/>
              <a:gd name="connsiteX3" fmla="*/ 14276 w 15179"/>
              <a:gd name="connsiteY3" fmla="*/ 5873 h 6505"/>
              <a:gd name="connsiteX4" fmla="*/ 15180 w 15179"/>
              <a:gd name="connsiteY4" fmla="*/ 723 h 6505"/>
              <a:gd name="connsiteX5" fmla="*/ 4970 w 15179"/>
              <a:gd name="connsiteY5" fmla="*/ 0 h 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79" h="6505">
                <a:moveTo>
                  <a:pt x="4970" y="0"/>
                </a:moveTo>
                <a:lnTo>
                  <a:pt x="0" y="3434"/>
                </a:lnTo>
                <a:lnTo>
                  <a:pt x="6867" y="6506"/>
                </a:lnTo>
                <a:lnTo>
                  <a:pt x="14276" y="5873"/>
                </a:lnTo>
                <a:lnTo>
                  <a:pt x="15180" y="723"/>
                </a:lnTo>
                <a:lnTo>
                  <a:pt x="4970" y="0"/>
                </a:ln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7DEBBC19-633A-E477-61F5-A81F286A933B}"/>
              </a:ext>
            </a:extLst>
          </p:cNvPr>
          <p:cNvSpPr/>
          <p:nvPr/>
        </p:nvSpPr>
        <p:spPr>
          <a:xfrm>
            <a:off x="11000775" y="3643593"/>
            <a:ext cx="15179" cy="6505"/>
          </a:xfrm>
          <a:custGeom>
            <a:avLst/>
            <a:gdLst>
              <a:gd name="connsiteX0" fmla="*/ 4970 w 15179"/>
              <a:gd name="connsiteY0" fmla="*/ 0 h 6505"/>
              <a:gd name="connsiteX1" fmla="*/ 0 w 15179"/>
              <a:gd name="connsiteY1" fmla="*/ 3434 h 6505"/>
              <a:gd name="connsiteX2" fmla="*/ 6867 w 15179"/>
              <a:gd name="connsiteY2" fmla="*/ 6506 h 6505"/>
              <a:gd name="connsiteX3" fmla="*/ 14276 w 15179"/>
              <a:gd name="connsiteY3" fmla="*/ 5873 h 6505"/>
              <a:gd name="connsiteX4" fmla="*/ 15180 w 15179"/>
              <a:gd name="connsiteY4" fmla="*/ 723 h 6505"/>
              <a:gd name="connsiteX5" fmla="*/ 4970 w 15179"/>
              <a:gd name="connsiteY5" fmla="*/ 0 h 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79" h="6505">
                <a:moveTo>
                  <a:pt x="4970" y="0"/>
                </a:moveTo>
                <a:lnTo>
                  <a:pt x="0" y="3434"/>
                </a:lnTo>
                <a:lnTo>
                  <a:pt x="6867" y="6506"/>
                </a:lnTo>
                <a:lnTo>
                  <a:pt x="14276" y="5873"/>
                </a:lnTo>
                <a:lnTo>
                  <a:pt x="15180" y="723"/>
                </a:lnTo>
                <a:lnTo>
                  <a:pt x="4970" y="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3F7DB15C-477D-2A1A-5605-1FA6E0B03511}"/>
              </a:ext>
            </a:extLst>
          </p:cNvPr>
          <p:cNvSpPr/>
          <p:nvPr/>
        </p:nvSpPr>
        <p:spPr>
          <a:xfrm>
            <a:off x="10996709" y="3637268"/>
            <a:ext cx="9035" cy="9577"/>
          </a:xfrm>
          <a:custGeom>
            <a:avLst/>
            <a:gdLst>
              <a:gd name="connsiteX0" fmla="*/ 9036 w 9035"/>
              <a:gd name="connsiteY0" fmla="*/ 6325 h 9577"/>
              <a:gd name="connsiteX1" fmla="*/ 3975 w 9035"/>
              <a:gd name="connsiteY1" fmla="*/ 9578 h 9577"/>
              <a:gd name="connsiteX2" fmla="*/ 0 w 9035"/>
              <a:gd name="connsiteY2" fmla="*/ 4698 h 9577"/>
              <a:gd name="connsiteX3" fmla="*/ 2439 w 9035"/>
              <a:gd name="connsiteY3" fmla="*/ 723 h 9577"/>
              <a:gd name="connsiteX4" fmla="*/ 4698 w 9035"/>
              <a:gd name="connsiteY4" fmla="*/ 0 h 9577"/>
              <a:gd name="connsiteX5" fmla="*/ 9036 w 9035"/>
              <a:gd name="connsiteY5" fmla="*/ 6325 h 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5" h="9577">
                <a:moveTo>
                  <a:pt x="9036" y="6325"/>
                </a:moveTo>
                <a:lnTo>
                  <a:pt x="3975" y="9578"/>
                </a:lnTo>
                <a:lnTo>
                  <a:pt x="0" y="4698"/>
                </a:lnTo>
                <a:lnTo>
                  <a:pt x="2439" y="723"/>
                </a:lnTo>
                <a:lnTo>
                  <a:pt x="4698" y="0"/>
                </a:lnTo>
                <a:lnTo>
                  <a:pt x="9036" y="6325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0F75351F-937F-A544-E6A4-558B287D599F}"/>
              </a:ext>
            </a:extLst>
          </p:cNvPr>
          <p:cNvSpPr/>
          <p:nvPr/>
        </p:nvSpPr>
        <p:spPr>
          <a:xfrm>
            <a:off x="10996709" y="3637268"/>
            <a:ext cx="9035" cy="9577"/>
          </a:xfrm>
          <a:custGeom>
            <a:avLst/>
            <a:gdLst>
              <a:gd name="connsiteX0" fmla="*/ 9036 w 9035"/>
              <a:gd name="connsiteY0" fmla="*/ 6325 h 9577"/>
              <a:gd name="connsiteX1" fmla="*/ 3975 w 9035"/>
              <a:gd name="connsiteY1" fmla="*/ 9578 h 9577"/>
              <a:gd name="connsiteX2" fmla="*/ 0 w 9035"/>
              <a:gd name="connsiteY2" fmla="*/ 4698 h 9577"/>
              <a:gd name="connsiteX3" fmla="*/ 2439 w 9035"/>
              <a:gd name="connsiteY3" fmla="*/ 723 h 9577"/>
              <a:gd name="connsiteX4" fmla="*/ 4698 w 9035"/>
              <a:gd name="connsiteY4" fmla="*/ 0 h 9577"/>
              <a:gd name="connsiteX5" fmla="*/ 9036 w 9035"/>
              <a:gd name="connsiteY5" fmla="*/ 6325 h 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5" h="9577">
                <a:moveTo>
                  <a:pt x="9036" y="6325"/>
                </a:moveTo>
                <a:lnTo>
                  <a:pt x="3975" y="9578"/>
                </a:lnTo>
                <a:lnTo>
                  <a:pt x="0" y="4698"/>
                </a:lnTo>
                <a:lnTo>
                  <a:pt x="2439" y="723"/>
                </a:lnTo>
                <a:lnTo>
                  <a:pt x="4698" y="0"/>
                </a:lnTo>
                <a:lnTo>
                  <a:pt x="9036" y="6325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5D062038-14CB-3813-CEFF-634FEC0C1310}"/>
              </a:ext>
            </a:extLst>
          </p:cNvPr>
          <p:cNvSpPr/>
          <p:nvPr/>
        </p:nvSpPr>
        <p:spPr>
          <a:xfrm>
            <a:off x="10620171" y="2465784"/>
            <a:ext cx="1274944" cy="1176182"/>
          </a:xfrm>
          <a:custGeom>
            <a:avLst/>
            <a:gdLst>
              <a:gd name="connsiteX0" fmla="*/ 1274887 w 1274944"/>
              <a:gd name="connsiteY0" fmla="*/ 553289 h 1176182"/>
              <a:gd name="connsiteX1" fmla="*/ 904970 w 1274944"/>
              <a:gd name="connsiteY1" fmla="*/ 19016 h 1176182"/>
              <a:gd name="connsiteX2" fmla="*/ 843783 w 1274944"/>
              <a:gd name="connsiteY2" fmla="*/ 7670 h 1176182"/>
              <a:gd name="connsiteX3" fmla="*/ 843709 w 1274944"/>
              <a:gd name="connsiteY3" fmla="*/ 7721 h 1176182"/>
              <a:gd name="connsiteX4" fmla="*/ 19123 w 1274944"/>
              <a:gd name="connsiteY4" fmla="*/ 573710 h 1176182"/>
              <a:gd name="connsiteX5" fmla="*/ 7648 w 1274944"/>
              <a:gd name="connsiteY5" fmla="*/ 635061 h 1176182"/>
              <a:gd name="connsiteX6" fmla="*/ 376570 w 1274944"/>
              <a:gd name="connsiteY6" fmla="*/ 1176111 h 11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44" h="1176182">
                <a:moveTo>
                  <a:pt x="1274887" y="553289"/>
                </a:moveTo>
                <a:lnTo>
                  <a:pt x="904970" y="19016"/>
                </a:lnTo>
                <a:cubicBezTo>
                  <a:pt x="891207" y="-1013"/>
                  <a:pt x="863813" y="-6093"/>
                  <a:pt x="843783" y="7670"/>
                </a:cubicBezTo>
                <a:cubicBezTo>
                  <a:pt x="843759" y="7688"/>
                  <a:pt x="843734" y="7704"/>
                  <a:pt x="843709" y="7721"/>
                </a:cubicBezTo>
                <a:lnTo>
                  <a:pt x="19123" y="573710"/>
                </a:lnTo>
                <a:cubicBezTo>
                  <a:pt x="-963" y="587499"/>
                  <a:pt x="-6096" y="614945"/>
                  <a:pt x="7648" y="635061"/>
                </a:cubicBezTo>
                <a:lnTo>
                  <a:pt x="376570" y="1176111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06F2A6FF-1CAA-47A5-F1BD-F297DF6F3FF1}"/>
              </a:ext>
            </a:extLst>
          </p:cNvPr>
          <p:cNvSpPr/>
          <p:nvPr/>
        </p:nvSpPr>
        <p:spPr>
          <a:xfrm>
            <a:off x="10620171" y="2465784"/>
            <a:ext cx="1274944" cy="1176182"/>
          </a:xfrm>
          <a:custGeom>
            <a:avLst/>
            <a:gdLst>
              <a:gd name="connsiteX0" fmla="*/ 1274887 w 1274944"/>
              <a:gd name="connsiteY0" fmla="*/ 553289 h 1176182"/>
              <a:gd name="connsiteX1" fmla="*/ 904970 w 1274944"/>
              <a:gd name="connsiteY1" fmla="*/ 19016 h 1176182"/>
              <a:gd name="connsiteX2" fmla="*/ 843783 w 1274944"/>
              <a:gd name="connsiteY2" fmla="*/ 7670 h 1176182"/>
              <a:gd name="connsiteX3" fmla="*/ 843709 w 1274944"/>
              <a:gd name="connsiteY3" fmla="*/ 7721 h 1176182"/>
              <a:gd name="connsiteX4" fmla="*/ 19123 w 1274944"/>
              <a:gd name="connsiteY4" fmla="*/ 573710 h 1176182"/>
              <a:gd name="connsiteX5" fmla="*/ 7648 w 1274944"/>
              <a:gd name="connsiteY5" fmla="*/ 635061 h 1176182"/>
              <a:gd name="connsiteX6" fmla="*/ 376570 w 1274944"/>
              <a:gd name="connsiteY6" fmla="*/ 1176111 h 11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44" h="1176182">
                <a:moveTo>
                  <a:pt x="1274887" y="553289"/>
                </a:moveTo>
                <a:lnTo>
                  <a:pt x="904970" y="19016"/>
                </a:lnTo>
                <a:cubicBezTo>
                  <a:pt x="891207" y="-1013"/>
                  <a:pt x="863813" y="-6093"/>
                  <a:pt x="843783" y="7670"/>
                </a:cubicBezTo>
                <a:cubicBezTo>
                  <a:pt x="843759" y="7688"/>
                  <a:pt x="843734" y="7704"/>
                  <a:pt x="843709" y="7721"/>
                </a:cubicBezTo>
                <a:lnTo>
                  <a:pt x="19123" y="573710"/>
                </a:lnTo>
                <a:cubicBezTo>
                  <a:pt x="-963" y="587499"/>
                  <a:pt x="-6096" y="614945"/>
                  <a:pt x="7648" y="635061"/>
                </a:cubicBezTo>
                <a:lnTo>
                  <a:pt x="376570" y="1176111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2C598001-1094-6CA1-C292-2210A2BBD5BA}"/>
              </a:ext>
            </a:extLst>
          </p:cNvPr>
          <p:cNvSpPr/>
          <p:nvPr/>
        </p:nvSpPr>
        <p:spPr>
          <a:xfrm>
            <a:off x="10629180" y="2467042"/>
            <a:ext cx="1274971" cy="1176821"/>
          </a:xfrm>
          <a:custGeom>
            <a:avLst/>
            <a:gdLst>
              <a:gd name="connsiteX0" fmla="*/ 1274914 w 1274971"/>
              <a:gd name="connsiteY0" fmla="*/ 553296 h 1176821"/>
              <a:gd name="connsiteX1" fmla="*/ 904997 w 1274971"/>
              <a:gd name="connsiteY1" fmla="*/ 19023 h 1176821"/>
              <a:gd name="connsiteX2" fmla="*/ 843675 w 1274971"/>
              <a:gd name="connsiteY2" fmla="*/ 7708 h 1176821"/>
              <a:gd name="connsiteX3" fmla="*/ 843646 w 1274971"/>
              <a:gd name="connsiteY3" fmla="*/ 7728 h 1176821"/>
              <a:gd name="connsiteX4" fmla="*/ 19150 w 1274971"/>
              <a:gd name="connsiteY4" fmla="*/ 574078 h 1176821"/>
              <a:gd name="connsiteX5" fmla="*/ 7584 w 1274971"/>
              <a:gd name="connsiteY5" fmla="*/ 635430 h 1176821"/>
              <a:gd name="connsiteX6" fmla="*/ 376507 w 1274971"/>
              <a:gd name="connsiteY6" fmla="*/ 1176751 h 117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4971" h="1176821">
                <a:moveTo>
                  <a:pt x="1274914" y="553296"/>
                </a:moveTo>
                <a:lnTo>
                  <a:pt x="904997" y="19023"/>
                </a:lnTo>
                <a:cubicBezTo>
                  <a:pt x="891188" y="-1035"/>
                  <a:pt x="863733" y="-6101"/>
                  <a:pt x="843675" y="7708"/>
                </a:cubicBezTo>
                <a:cubicBezTo>
                  <a:pt x="843665" y="7715"/>
                  <a:pt x="843655" y="7722"/>
                  <a:pt x="843646" y="7728"/>
                </a:cubicBezTo>
                <a:lnTo>
                  <a:pt x="19150" y="574078"/>
                </a:lnTo>
                <a:cubicBezTo>
                  <a:pt x="-922" y="587868"/>
                  <a:pt x="-6089" y="615279"/>
                  <a:pt x="7584" y="635430"/>
                </a:cubicBezTo>
                <a:lnTo>
                  <a:pt x="376507" y="1176751"/>
                </a:lnTo>
                <a:close/>
              </a:path>
            </a:pathLst>
          </a:custGeom>
          <a:solidFill>
            <a:srgbClr val="9C9CA1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B23A541C-1E27-A4F8-03EF-8968CA2A719F}"/>
              </a:ext>
            </a:extLst>
          </p:cNvPr>
          <p:cNvSpPr/>
          <p:nvPr/>
        </p:nvSpPr>
        <p:spPr>
          <a:xfrm>
            <a:off x="11007642" y="3027367"/>
            <a:ext cx="1212853" cy="727236"/>
          </a:xfrm>
          <a:custGeom>
            <a:avLst/>
            <a:gdLst>
              <a:gd name="connsiteX0" fmla="*/ 1205649 w 1212853"/>
              <a:gd name="connsiteY0" fmla="*/ 98598 h 727236"/>
              <a:gd name="connsiteX1" fmla="*/ 898440 w 1212853"/>
              <a:gd name="connsiteY1" fmla="*/ -71 h 727236"/>
              <a:gd name="connsiteX2" fmla="*/ -58 w 1212853"/>
              <a:gd name="connsiteY2" fmla="*/ 622752 h 727236"/>
              <a:gd name="connsiteX3" fmla="*/ 312031 w 1212853"/>
              <a:gd name="connsiteY3" fmla="*/ 724853 h 727236"/>
              <a:gd name="connsiteX4" fmla="*/ 353866 w 1212853"/>
              <a:gd name="connsiteY4" fmla="*/ 718528 h 727236"/>
              <a:gd name="connsiteX5" fmla="*/ 1208179 w 1212853"/>
              <a:gd name="connsiteY5" fmla="*/ 115314 h 727236"/>
              <a:gd name="connsiteX6" fmla="*/ 1211639 w 1212853"/>
              <a:gd name="connsiteY6" fmla="*/ 103013 h 727236"/>
              <a:gd name="connsiteX7" fmla="*/ 1205649 w 1212853"/>
              <a:gd name="connsiteY7" fmla="*/ 98598 h 72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853" h="727236">
                <a:moveTo>
                  <a:pt x="1205649" y="98598"/>
                </a:moveTo>
                <a:lnTo>
                  <a:pt x="898440" y="-71"/>
                </a:lnTo>
                <a:lnTo>
                  <a:pt x="-58" y="622752"/>
                </a:lnTo>
                <a:lnTo>
                  <a:pt x="312031" y="724853"/>
                </a:lnTo>
                <a:cubicBezTo>
                  <a:pt x="326194" y="729454"/>
                  <a:pt x="341696" y="727110"/>
                  <a:pt x="353866" y="718528"/>
                </a:cubicBezTo>
                <a:lnTo>
                  <a:pt x="1208179" y="115314"/>
                </a:lnTo>
                <a:cubicBezTo>
                  <a:pt x="1212532" y="112872"/>
                  <a:pt x="1214080" y="107365"/>
                  <a:pt x="1211639" y="103013"/>
                </a:cubicBezTo>
                <a:cubicBezTo>
                  <a:pt x="1210369" y="100749"/>
                  <a:pt x="1208187" y="99141"/>
                  <a:pt x="1205649" y="9859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B340AE18-F766-0E99-99A1-DBBDC8DA8172}"/>
              </a:ext>
            </a:extLst>
          </p:cNvPr>
          <p:cNvSpPr/>
          <p:nvPr/>
        </p:nvSpPr>
        <p:spPr>
          <a:xfrm>
            <a:off x="11007642" y="3027367"/>
            <a:ext cx="1212853" cy="727236"/>
          </a:xfrm>
          <a:custGeom>
            <a:avLst/>
            <a:gdLst>
              <a:gd name="connsiteX0" fmla="*/ 1205649 w 1212853"/>
              <a:gd name="connsiteY0" fmla="*/ 98598 h 727236"/>
              <a:gd name="connsiteX1" fmla="*/ 898440 w 1212853"/>
              <a:gd name="connsiteY1" fmla="*/ -71 h 727236"/>
              <a:gd name="connsiteX2" fmla="*/ -58 w 1212853"/>
              <a:gd name="connsiteY2" fmla="*/ 622752 h 727236"/>
              <a:gd name="connsiteX3" fmla="*/ 312031 w 1212853"/>
              <a:gd name="connsiteY3" fmla="*/ 724853 h 727236"/>
              <a:gd name="connsiteX4" fmla="*/ 353866 w 1212853"/>
              <a:gd name="connsiteY4" fmla="*/ 718528 h 727236"/>
              <a:gd name="connsiteX5" fmla="*/ 1208179 w 1212853"/>
              <a:gd name="connsiteY5" fmla="*/ 115314 h 727236"/>
              <a:gd name="connsiteX6" fmla="*/ 1211639 w 1212853"/>
              <a:gd name="connsiteY6" fmla="*/ 103013 h 727236"/>
              <a:gd name="connsiteX7" fmla="*/ 1205649 w 1212853"/>
              <a:gd name="connsiteY7" fmla="*/ 98598 h 72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853" h="727236">
                <a:moveTo>
                  <a:pt x="1205649" y="98598"/>
                </a:moveTo>
                <a:lnTo>
                  <a:pt x="898440" y="-71"/>
                </a:lnTo>
                <a:lnTo>
                  <a:pt x="-58" y="622752"/>
                </a:lnTo>
                <a:lnTo>
                  <a:pt x="312031" y="724853"/>
                </a:lnTo>
                <a:cubicBezTo>
                  <a:pt x="326194" y="729454"/>
                  <a:pt x="341696" y="727110"/>
                  <a:pt x="353866" y="718528"/>
                </a:cubicBezTo>
                <a:lnTo>
                  <a:pt x="1208179" y="115314"/>
                </a:lnTo>
                <a:cubicBezTo>
                  <a:pt x="1212532" y="112872"/>
                  <a:pt x="1214080" y="107365"/>
                  <a:pt x="1211639" y="103013"/>
                </a:cubicBezTo>
                <a:cubicBezTo>
                  <a:pt x="1210369" y="100749"/>
                  <a:pt x="1208187" y="99141"/>
                  <a:pt x="1205649" y="98598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AC2B2C8F-EA83-992A-9424-527FF1B1CF18}"/>
              </a:ext>
            </a:extLst>
          </p:cNvPr>
          <p:cNvSpPr/>
          <p:nvPr/>
        </p:nvSpPr>
        <p:spPr>
          <a:xfrm>
            <a:off x="11005745" y="3021042"/>
            <a:ext cx="1212628" cy="727122"/>
          </a:xfrm>
          <a:custGeom>
            <a:avLst/>
            <a:gdLst>
              <a:gd name="connsiteX0" fmla="*/ 1205649 w 1212628"/>
              <a:gd name="connsiteY0" fmla="*/ 98688 h 727122"/>
              <a:gd name="connsiteX1" fmla="*/ 898440 w 1212628"/>
              <a:gd name="connsiteY1" fmla="*/ -71 h 727122"/>
              <a:gd name="connsiteX2" fmla="*/ -58 w 1212628"/>
              <a:gd name="connsiteY2" fmla="*/ 622751 h 727122"/>
              <a:gd name="connsiteX3" fmla="*/ 312031 w 1212628"/>
              <a:gd name="connsiteY3" fmla="*/ 724673 h 727122"/>
              <a:gd name="connsiteX4" fmla="*/ 353865 w 1212628"/>
              <a:gd name="connsiteY4" fmla="*/ 718438 h 727122"/>
              <a:gd name="connsiteX5" fmla="*/ 1208179 w 1212628"/>
              <a:gd name="connsiteY5" fmla="*/ 115223 h 727122"/>
              <a:gd name="connsiteX6" fmla="*/ 1211285 w 1212628"/>
              <a:gd name="connsiteY6" fmla="*/ 102828 h 727122"/>
              <a:gd name="connsiteX7" fmla="*/ 1205649 w 1212628"/>
              <a:gd name="connsiteY7" fmla="*/ 98688 h 72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628" h="727122">
                <a:moveTo>
                  <a:pt x="1205649" y="98688"/>
                </a:moveTo>
                <a:lnTo>
                  <a:pt x="898440" y="-71"/>
                </a:lnTo>
                <a:lnTo>
                  <a:pt x="-58" y="622751"/>
                </a:lnTo>
                <a:lnTo>
                  <a:pt x="312031" y="724673"/>
                </a:lnTo>
                <a:cubicBezTo>
                  <a:pt x="326174" y="729358"/>
                  <a:pt x="341703" y="727044"/>
                  <a:pt x="353865" y="718438"/>
                </a:cubicBezTo>
                <a:lnTo>
                  <a:pt x="1208179" y="115223"/>
                </a:lnTo>
                <a:cubicBezTo>
                  <a:pt x="1212459" y="112658"/>
                  <a:pt x="1213850" y="107108"/>
                  <a:pt x="1211285" y="102828"/>
                </a:cubicBezTo>
                <a:cubicBezTo>
                  <a:pt x="1210038" y="100748"/>
                  <a:pt x="1208007" y="99256"/>
                  <a:pt x="1205649" y="9868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1" name="图形 17">
            <a:extLst>
              <a:ext uri="{FF2B5EF4-FFF2-40B4-BE49-F238E27FC236}">
                <a16:creationId xmlns:a16="http://schemas.microsoft.com/office/drawing/2014/main" id="{5DB45369-E015-9CD7-AA85-BADEFAB5C52F}"/>
              </a:ext>
            </a:extLst>
          </p:cNvPr>
          <p:cNvGrpSpPr/>
          <p:nvPr/>
        </p:nvGrpSpPr>
        <p:grpSpPr>
          <a:xfrm>
            <a:off x="10868550" y="2772743"/>
            <a:ext cx="891892" cy="737846"/>
            <a:chOff x="8405457" y="2772835"/>
            <a:chExt cx="891892" cy="737846"/>
          </a:xfrm>
          <a:solidFill>
            <a:srgbClr val="000000"/>
          </a:solidFill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6B83CA55-ED61-F20E-D99B-6A4A6A1612C4}"/>
                </a:ext>
              </a:extLst>
            </p:cNvPr>
            <p:cNvSpPr/>
            <p:nvPr/>
          </p:nvSpPr>
          <p:spPr>
            <a:xfrm>
              <a:off x="9223447" y="2960374"/>
              <a:ext cx="73902" cy="72215"/>
            </a:xfrm>
            <a:custGeom>
              <a:avLst/>
              <a:gdLst>
                <a:gd name="connsiteX0" fmla="*/ 72442 w 73902"/>
                <a:gd name="connsiteY0" fmla="*/ 36203 h 72215"/>
                <a:gd name="connsiteX1" fmla="*/ 49763 w 73902"/>
                <a:gd name="connsiteY1" fmla="*/ 3675 h 72215"/>
                <a:gd name="connsiteX2" fmla="*/ 37475 w 73902"/>
                <a:gd name="connsiteY2" fmla="*/ 1416 h 72215"/>
                <a:gd name="connsiteX3" fmla="*/ 3772 w 73902"/>
                <a:gd name="connsiteY3" fmla="*/ 23914 h 72215"/>
                <a:gd name="connsiteX4" fmla="*/ 1332 w 73902"/>
                <a:gd name="connsiteY4" fmla="*/ 36112 h 72215"/>
                <a:gd name="connsiteX5" fmla="*/ 22205 w 73902"/>
                <a:gd name="connsiteY5" fmla="*/ 68189 h 72215"/>
                <a:gd name="connsiteX6" fmla="*/ 34402 w 73902"/>
                <a:gd name="connsiteY6" fmla="*/ 70809 h 72215"/>
                <a:gd name="connsiteX7" fmla="*/ 69912 w 73902"/>
                <a:gd name="connsiteY7" fmla="*/ 48491 h 72215"/>
                <a:gd name="connsiteX8" fmla="*/ 72442 w 73902"/>
                <a:gd name="connsiteY8" fmla="*/ 36203 h 72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02" h="72215">
                  <a:moveTo>
                    <a:pt x="72442" y="36203"/>
                  </a:moveTo>
                  <a:lnTo>
                    <a:pt x="49763" y="3675"/>
                  </a:lnTo>
                  <a:cubicBezTo>
                    <a:pt x="46931" y="-245"/>
                    <a:pt x="41515" y="-1241"/>
                    <a:pt x="37475" y="1416"/>
                  </a:cubicBezTo>
                  <a:lnTo>
                    <a:pt x="3772" y="23914"/>
                  </a:lnTo>
                  <a:cubicBezTo>
                    <a:pt x="-157" y="26684"/>
                    <a:pt x="-1229" y="32045"/>
                    <a:pt x="1332" y="36112"/>
                  </a:cubicBezTo>
                  <a:lnTo>
                    <a:pt x="22205" y="68189"/>
                  </a:lnTo>
                  <a:cubicBezTo>
                    <a:pt x="24918" y="72179"/>
                    <a:pt x="30289" y="73333"/>
                    <a:pt x="34402" y="70809"/>
                  </a:cubicBezTo>
                  <a:lnTo>
                    <a:pt x="69912" y="48491"/>
                  </a:lnTo>
                  <a:cubicBezTo>
                    <a:pt x="73925" y="45744"/>
                    <a:pt x="75044" y="40312"/>
                    <a:pt x="72442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0981523-27BD-EAC2-6CA3-59321763C52E}"/>
                </a:ext>
              </a:extLst>
            </p:cNvPr>
            <p:cNvSpPr/>
            <p:nvPr/>
          </p:nvSpPr>
          <p:spPr>
            <a:xfrm>
              <a:off x="9162846" y="3002389"/>
              <a:ext cx="74130" cy="72460"/>
            </a:xfrm>
            <a:custGeom>
              <a:avLst/>
              <a:gdLst>
                <a:gd name="connsiteX0" fmla="*/ 72505 w 74130"/>
                <a:gd name="connsiteY0" fmla="*/ 36112 h 72460"/>
                <a:gd name="connsiteX1" fmla="*/ 49735 w 74130"/>
                <a:gd name="connsiteY1" fmla="*/ 3675 h 72460"/>
                <a:gd name="connsiteX2" fmla="*/ 37447 w 74130"/>
                <a:gd name="connsiteY2" fmla="*/ 1416 h 72460"/>
                <a:gd name="connsiteX3" fmla="*/ 3835 w 74130"/>
                <a:gd name="connsiteY3" fmla="*/ 24095 h 72460"/>
                <a:gd name="connsiteX4" fmla="*/ 1304 w 74130"/>
                <a:gd name="connsiteY4" fmla="*/ 36293 h 72460"/>
                <a:gd name="connsiteX5" fmla="*/ 22177 w 74130"/>
                <a:gd name="connsiteY5" fmla="*/ 68369 h 72460"/>
                <a:gd name="connsiteX6" fmla="*/ 34374 w 74130"/>
                <a:gd name="connsiteY6" fmla="*/ 71080 h 72460"/>
                <a:gd name="connsiteX7" fmla="*/ 69975 w 74130"/>
                <a:gd name="connsiteY7" fmla="*/ 48762 h 72460"/>
                <a:gd name="connsiteX8" fmla="*/ 72601 w 74130"/>
                <a:gd name="connsiteY8" fmla="*/ 36257 h 72460"/>
                <a:gd name="connsiteX9" fmla="*/ 72505 w 74130"/>
                <a:gd name="connsiteY9" fmla="*/ 36112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60">
                  <a:moveTo>
                    <a:pt x="72505" y="36112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8" y="73587"/>
                    <a:pt x="34374" y="71080"/>
                  </a:cubicBezTo>
                  <a:lnTo>
                    <a:pt x="69975" y="48762"/>
                  </a:lnTo>
                  <a:cubicBezTo>
                    <a:pt x="74154" y="46034"/>
                    <a:pt x="75330" y="40435"/>
                    <a:pt x="72601" y="36257"/>
                  </a:cubicBezTo>
                  <a:cubicBezTo>
                    <a:pt x="72570" y="36208"/>
                    <a:pt x="72538" y="36160"/>
                    <a:pt x="72505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2364845-2751-AB1B-9BCC-376C42F31942}"/>
                </a:ext>
              </a:extLst>
            </p:cNvPr>
            <p:cNvSpPr/>
            <p:nvPr/>
          </p:nvSpPr>
          <p:spPr>
            <a:xfrm>
              <a:off x="9099168" y="3046393"/>
              <a:ext cx="74169" cy="72486"/>
            </a:xfrm>
            <a:custGeom>
              <a:avLst/>
              <a:gdLst>
                <a:gd name="connsiteX0" fmla="*/ 72572 w 74169"/>
                <a:gd name="connsiteY0" fmla="*/ 36112 h 72486"/>
                <a:gd name="connsiteX1" fmla="*/ 49803 w 74169"/>
                <a:gd name="connsiteY1" fmla="*/ 3675 h 72486"/>
                <a:gd name="connsiteX2" fmla="*/ 37514 w 74169"/>
                <a:gd name="connsiteY2" fmla="*/ 1416 h 72486"/>
                <a:gd name="connsiteX3" fmla="*/ 3811 w 74169"/>
                <a:gd name="connsiteY3" fmla="*/ 24095 h 72486"/>
                <a:gd name="connsiteX4" fmla="*/ 1372 w 74169"/>
                <a:gd name="connsiteY4" fmla="*/ 36383 h 72486"/>
                <a:gd name="connsiteX5" fmla="*/ 22244 w 74169"/>
                <a:gd name="connsiteY5" fmla="*/ 68460 h 72486"/>
                <a:gd name="connsiteX6" fmla="*/ 34442 w 74169"/>
                <a:gd name="connsiteY6" fmla="*/ 71080 h 72486"/>
                <a:gd name="connsiteX7" fmla="*/ 69952 w 74169"/>
                <a:gd name="connsiteY7" fmla="*/ 48762 h 72486"/>
                <a:gd name="connsiteX8" fmla="*/ 72682 w 74169"/>
                <a:gd name="connsiteY8" fmla="*/ 36279 h 72486"/>
                <a:gd name="connsiteX9" fmla="*/ 72572 w 74169"/>
                <a:gd name="connsiteY9" fmla="*/ 36112 h 7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69" h="72486">
                  <a:moveTo>
                    <a:pt x="72572" y="36112"/>
                  </a:moveTo>
                  <a:lnTo>
                    <a:pt x="49803" y="3675"/>
                  </a:lnTo>
                  <a:cubicBezTo>
                    <a:pt x="46971" y="-245"/>
                    <a:pt x="41555" y="-1241"/>
                    <a:pt x="37514" y="1416"/>
                  </a:cubicBezTo>
                  <a:lnTo>
                    <a:pt x="3811" y="24095"/>
                  </a:lnTo>
                  <a:cubicBezTo>
                    <a:pt x="-170" y="26871"/>
                    <a:pt x="-1248" y="32297"/>
                    <a:pt x="1372" y="36383"/>
                  </a:cubicBezTo>
                  <a:lnTo>
                    <a:pt x="22244" y="68460"/>
                  </a:lnTo>
                  <a:cubicBezTo>
                    <a:pt x="24958" y="72451"/>
                    <a:pt x="30329" y="73605"/>
                    <a:pt x="34442" y="71080"/>
                  </a:cubicBezTo>
                  <a:lnTo>
                    <a:pt x="69952" y="48762"/>
                  </a:lnTo>
                  <a:cubicBezTo>
                    <a:pt x="74152" y="46069"/>
                    <a:pt x="75375" y="40480"/>
                    <a:pt x="72682" y="36279"/>
                  </a:cubicBezTo>
                  <a:cubicBezTo>
                    <a:pt x="72646" y="36223"/>
                    <a:pt x="72609" y="36167"/>
                    <a:pt x="72572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4F742C2-1BF5-3F85-2E69-C1EEF02E9F29}"/>
                </a:ext>
              </a:extLst>
            </p:cNvPr>
            <p:cNvSpPr/>
            <p:nvPr/>
          </p:nvSpPr>
          <p:spPr>
            <a:xfrm>
              <a:off x="9034875" y="3090978"/>
              <a:ext cx="74024" cy="72471"/>
            </a:xfrm>
            <a:custGeom>
              <a:avLst/>
              <a:gdLst>
                <a:gd name="connsiteX0" fmla="*/ 72442 w 74024"/>
                <a:gd name="connsiteY0" fmla="*/ 36163 h 72471"/>
                <a:gd name="connsiteX1" fmla="*/ 49672 w 74024"/>
                <a:gd name="connsiteY1" fmla="*/ 3635 h 72471"/>
                <a:gd name="connsiteX2" fmla="*/ 37475 w 74024"/>
                <a:gd name="connsiteY2" fmla="*/ 1376 h 72471"/>
                <a:gd name="connsiteX3" fmla="*/ 3772 w 74024"/>
                <a:gd name="connsiteY3" fmla="*/ 24146 h 72471"/>
                <a:gd name="connsiteX4" fmla="*/ 1332 w 74024"/>
                <a:gd name="connsiteY4" fmla="*/ 36344 h 72471"/>
                <a:gd name="connsiteX5" fmla="*/ 22205 w 74024"/>
                <a:gd name="connsiteY5" fmla="*/ 68420 h 72471"/>
                <a:gd name="connsiteX6" fmla="*/ 34312 w 74024"/>
                <a:gd name="connsiteY6" fmla="*/ 71130 h 72471"/>
                <a:gd name="connsiteX7" fmla="*/ 69912 w 74024"/>
                <a:gd name="connsiteY7" fmla="*/ 48722 h 72471"/>
                <a:gd name="connsiteX8" fmla="*/ 72468 w 74024"/>
                <a:gd name="connsiteY8" fmla="*/ 36202 h 72471"/>
                <a:gd name="connsiteX9" fmla="*/ 72442 w 74024"/>
                <a:gd name="connsiteY9" fmla="*/ 36163 h 7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24" h="72471">
                  <a:moveTo>
                    <a:pt x="72442" y="36163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146"/>
                  </a:lnTo>
                  <a:cubicBezTo>
                    <a:pt x="-157" y="26915"/>
                    <a:pt x="-1229" y="32276"/>
                    <a:pt x="1332" y="36344"/>
                  </a:cubicBezTo>
                  <a:lnTo>
                    <a:pt x="22205" y="68420"/>
                  </a:lnTo>
                  <a:cubicBezTo>
                    <a:pt x="24884" y="72389"/>
                    <a:pt x="30196" y="73579"/>
                    <a:pt x="34312" y="71130"/>
                  </a:cubicBezTo>
                  <a:lnTo>
                    <a:pt x="69912" y="48722"/>
                  </a:lnTo>
                  <a:cubicBezTo>
                    <a:pt x="74075" y="45971"/>
                    <a:pt x="75220" y="40366"/>
                    <a:pt x="72468" y="36202"/>
                  </a:cubicBezTo>
                  <a:cubicBezTo>
                    <a:pt x="72459" y="36189"/>
                    <a:pt x="72451" y="36176"/>
                    <a:pt x="72442" y="3616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22DF8F5-3844-1380-9BFA-10302107602B}"/>
                </a:ext>
              </a:extLst>
            </p:cNvPr>
            <p:cNvSpPr/>
            <p:nvPr/>
          </p:nvSpPr>
          <p:spPr>
            <a:xfrm>
              <a:off x="8970478" y="3135574"/>
              <a:ext cx="74087" cy="72460"/>
            </a:xfrm>
            <a:custGeom>
              <a:avLst/>
              <a:gdLst>
                <a:gd name="connsiteX0" fmla="*/ 72505 w 74087"/>
                <a:gd name="connsiteY0" fmla="*/ 36112 h 72460"/>
                <a:gd name="connsiteX1" fmla="*/ 49736 w 74087"/>
                <a:gd name="connsiteY1" fmla="*/ 3675 h 72460"/>
                <a:gd name="connsiteX2" fmla="*/ 37447 w 74087"/>
                <a:gd name="connsiteY2" fmla="*/ 1416 h 72460"/>
                <a:gd name="connsiteX3" fmla="*/ 3835 w 74087"/>
                <a:gd name="connsiteY3" fmla="*/ 24095 h 72460"/>
                <a:gd name="connsiteX4" fmla="*/ 1304 w 74087"/>
                <a:gd name="connsiteY4" fmla="*/ 36293 h 72460"/>
                <a:gd name="connsiteX5" fmla="*/ 22177 w 74087"/>
                <a:gd name="connsiteY5" fmla="*/ 68369 h 72460"/>
                <a:gd name="connsiteX6" fmla="*/ 34375 w 74087"/>
                <a:gd name="connsiteY6" fmla="*/ 71080 h 72460"/>
                <a:gd name="connsiteX7" fmla="*/ 69975 w 74087"/>
                <a:gd name="connsiteY7" fmla="*/ 48672 h 72460"/>
                <a:gd name="connsiteX8" fmla="*/ 72531 w 74087"/>
                <a:gd name="connsiteY8" fmla="*/ 36152 h 72460"/>
                <a:gd name="connsiteX9" fmla="*/ 72505 w 74087"/>
                <a:gd name="connsiteY9" fmla="*/ 36113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460">
                  <a:moveTo>
                    <a:pt x="72505" y="36112"/>
                  </a:moveTo>
                  <a:lnTo>
                    <a:pt x="49736" y="3675"/>
                  </a:lnTo>
                  <a:cubicBezTo>
                    <a:pt x="46904" y="-245"/>
                    <a:pt x="41488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9" y="73587"/>
                    <a:pt x="34375" y="71080"/>
                  </a:cubicBezTo>
                  <a:lnTo>
                    <a:pt x="69975" y="48672"/>
                  </a:lnTo>
                  <a:cubicBezTo>
                    <a:pt x="74138" y="45921"/>
                    <a:pt x="75283" y="40315"/>
                    <a:pt x="72531" y="36152"/>
                  </a:cubicBezTo>
                  <a:cubicBezTo>
                    <a:pt x="72522" y="36139"/>
                    <a:pt x="72514" y="36126"/>
                    <a:pt x="72505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DB10D18-98EB-5301-2756-6072FC504C2A}"/>
                </a:ext>
              </a:extLst>
            </p:cNvPr>
            <p:cNvSpPr/>
            <p:nvPr/>
          </p:nvSpPr>
          <p:spPr>
            <a:xfrm>
              <a:off x="8904284" y="3178263"/>
              <a:ext cx="78156" cy="76079"/>
            </a:xfrm>
            <a:custGeom>
              <a:avLst/>
              <a:gdLst>
                <a:gd name="connsiteX0" fmla="*/ 77168 w 78156"/>
                <a:gd name="connsiteY0" fmla="*/ 42034 h 76079"/>
                <a:gd name="connsiteX1" fmla="*/ 48886 w 78156"/>
                <a:gd name="connsiteY1" fmla="*/ 1736 h 76079"/>
                <a:gd name="connsiteX2" fmla="*/ 43246 w 78156"/>
                <a:gd name="connsiteY2" fmla="*/ 616 h 76079"/>
                <a:gd name="connsiteX3" fmla="*/ 43194 w 78156"/>
                <a:gd name="connsiteY3" fmla="*/ 651 h 76079"/>
                <a:gd name="connsiteX4" fmla="*/ 1811 w 78156"/>
                <a:gd name="connsiteY4" fmla="*/ 28571 h 76079"/>
                <a:gd name="connsiteX5" fmla="*/ 588 w 78156"/>
                <a:gd name="connsiteY5" fmla="*/ 34190 h 76079"/>
                <a:gd name="connsiteX6" fmla="*/ 636 w 78156"/>
                <a:gd name="connsiteY6" fmla="*/ 34264 h 76079"/>
                <a:gd name="connsiteX7" fmla="*/ 26568 w 78156"/>
                <a:gd name="connsiteY7" fmla="*/ 74111 h 76079"/>
                <a:gd name="connsiteX8" fmla="*/ 32261 w 78156"/>
                <a:gd name="connsiteY8" fmla="*/ 75376 h 76079"/>
                <a:gd name="connsiteX9" fmla="*/ 75993 w 78156"/>
                <a:gd name="connsiteY9" fmla="*/ 48269 h 76079"/>
                <a:gd name="connsiteX10" fmla="*/ 77556 w 78156"/>
                <a:gd name="connsiteY10" fmla="*/ 42602 h 76079"/>
                <a:gd name="connsiteX11" fmla="*/ 77168 w 78156"/>
                <a:gd name="connsiteY11" fmla="*/ 42034 h 7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9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8" y="74111"/>
                  </a:lnTo>
                  <a:cubicBezTo>
                    <a:pt x="27802" y="76016"/>
                    <a:pt x="30336" y="76579"/>
                    <a:pt x="32261" y="75376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0E80621-E307-E951-CFBF-E713C9ED1AA9}"/>
                </a:ext>
              </a:extLst>
            </p:cNvPr>
            <p:cNvSpPr/>
            <p:nvPr/>
          </p:nvSpPr>
          <p:spPr>
            <a:xfrm>
              <a:off x="8839777" y="3222802"/>
              <a:ext cx="78299" cy="76158"/>
            </a:xfrm>
            <a:custGeom>
              <a:avLst/>
              <a:gdLst>
                <a:gd name="connsiteX0" fmla="*/ 77341 w 78299"/>
                <a:gd name="connsiteY0" fmla="*/ 42041 h 76158"/>
                <a:gd name="connsiteX1" fmla="*/ 48879 w 78299"/>
                <a:gd name="connsiteY1" fmla="*/ 1742 h 76158"/>
                <a:gd name="connsiteX2" fmla="*/ 43103 w 78299"/>
                <a:gd name="connsiteY2" fmla="*/ 654 h 76158"/>
                <a:gd name="connsiteX3" fmla="*/ 43096 w 78299"/>
                <a:gd name="connsiteY3" fmla="*/ 658 h 76158"/>
                <a:gd name="connsiteX4" fmla="*/ 1714 w 78299"/>
                <a:gd name="connsiteY4" fmla="*/ 28578 h 76158"/>
                <a:gd name="connsiteX5" fmla="*/ 629 w 78299"/>
                <a:gd name="connsiteY5" fmla="*/ 34270 h 76158"/>
                <a:gd name="connsiteX6" fmla="*/ 26561 w 78299"/>
                <a:gd name="connsiteY6" fmla="*/ 74117 h 76158"/>
                <a:gd name="connsiteX7" fmla="*/ 32000 w 78299"/>
                <a:gd name="connsiteY7" fmla="*/ 75544 h 76158"/>
                <a:gd name="connsiteX8" fmla="*/ 32254 w 78299"/>
                <a:gd name="connsiteY8" fmla="*/ 75382 h 76158"/>
                <a:gd name="connsiteX9" fmla="*/ 75895 w 78299"/>
                <a:gd name="connsiteY9" fmla="*/ 48275 h 76158"/>
                <a:gd name="connsiteX10" fmla="*/ 77859 w 78299"/>
                <a:gd name="connsiteY10" fmla="*/ 42871 h 76158"/>
                <a:gd name="connsiteX11" fmla="*/ 77341 w 78299"/>
                <a:gd name="connsiteY11" fmla="*/ 42041 h 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299" h="76158">
                  <a:moveTo>
                    <a:pt x="77341" y="42041"/>
                  </a:moveTo>
                  <a:lnTo>
                    <a:pt x="48879" y="1742"/>
                  </a:lnTo>
                  <a:cubicBezTo>
                    <a:pt x="47585" y="-153"/>
                    <a:pt x="44998" y="-641"/>
                    <a:pt x="43103" y="654"/>
                  </a:cubicBezTo>
                  <a:cubicBezTo>
                    <a:pt x="43101" y="655"/>
                    <a:pt x="43098" y="657"/>
                    <a:pt x="43096" y="658"/>
                  </a:cubicBezTo>
                  <a:lnTo>
                    <a:pt x="1714" y="28578"/>
                  </a:lnTo>
                  <a:cubicBezTo>
                    <a:pt x="-129" y="29869"/>
                    <a:pt x="-610" y="32392"/>
                    <a:pt x="629" y="34270"/>
                  </a:cubicBezTo>
                  <a:lnTo>
                    <a:pt x="26561" y="74117"/>
                  </a:lnTo>
                  <a:cubicBezTo>
                    <a:pt x="27669" y="76013"/>
                    <a:pt x="30104" y="76652"/>
                    <a:pt x="32000" y="75544"/>
                  </a:cubicBezTo>
                  <a:cubicBezTo>
                    <a:pt x="32086" y="75493"/>
                    <a:pt x="32171" y="75440"/>
                    <a:pt x="32254" y="75382"/>
                  </a:cubicBezTo>
                  <a:lnTo>
                    <a:pt x="75895" y="48275"/>
                  </a:lnTo>
                  <a:cubicBezTo>
                    <a:pt x="77930" y="47325"/>
                    <a:pt x="78809" y="44905"/>
                    <a:pt x="77859" y="42871"/>
                  </a:cubicBezTo>
                  <a:cubicBezTo>
                    <a:pt x="77720" y="42574"/>
                    <a:pt x="77546" y="42296"/>
                    <a:pt x="77341" y="4204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9A00A4A-441B-90FD-F508-8653633379FE}"/>
                </a:ext>
              </a:extLst>
            </p:cNvPr>
            <p:cNvSpPr/>
            <p:nvPr/>
          </p:nvSpPr>
          <p:spPr>
            <a:xfrm>
              <a:off x="8782964" y="3262751"/>
              <a:ext cx="78405" cy="76041"/>
            </a:xfrm>
            <a:custGeom>
              <a:avLst/>
              <a:gdLst>
                <a:gd name="connsiteX0" fmla="*/ 77140 w 78405"/>
                <a:gd name="connsiteY0" fmla="*/ 41577 h 76041"/>
                <a:gd name="connsiteX1" fmla="*/ 48859 w 78405"/>
                <a:gd name="connsiteY1" fmla="*/ 1640 h 76041"/>
                <a:gd name="connsiteX2" fmla="*/ 43166 w 78405"/>
                <a:gd name="connsiteY2" fmla="*/ 646 h 76041"/>
                <a:gd name="connsiteX3" fmla="*/ 1783 w 78405"/>
                <a:gd name="connsiteY3" fmla="*/ 28475 h 76041"/>
                <a:gd name="connsiteX4" fmla="*/ 609 w 78405"/>
                <a:gd name="connsiteY4" fmla="*/ 34258 h 76041"/>
                <a:gd name="connsiteX5" fmla="*/ 26541 w 78405"/>
                <a:gd name="connsiteY5" fmla="*/ 74105 h 76041"/>
                <a:gd name="connsiteX6" fmla="*/ 32233 w 78405"/>
                <a:gd name="connsiteY6" fmla="*/ 75370 h 76041"/>
                <a:gd name="connsiteX7" fmla="*/ 75966 w 78405"/>
                <a:gd name="connsiteY7" fmla="*/ 48263 h 76041"/>
                <a:gd name="connsiteX8" fmla="*/ 77949 w 78405"/>
                <a:gd name="connsiteY8" fmla="*/ 42730 h 76041"/>
                <a:gd name="connsiteX9" fmla="*/ 77140 w 78405"/>
                <a:gd name="connsiteY9" fmla="*/ 41577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05" h="76041">
                  <a:moveTo>
                    <a:pt x="77140" y="41577"/>
                  </a:moveTo>
                  <a:lnTo>
                    <a:pt x="48859" y="1640"/>
                  </a:lnTo>
                  <a:cubicBezTo>
                    <a:pt x="47540" y="-172"/>
                    <a:pt x="45022" y="-612"/>
                    <a:pt x="4316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3" y="75968"/>
                    <a:pt x="30300" y="76523"/>
                    <a:pt x="32233" y="75370"/>
                  </a:cubicBezTo>
                  <a:lnTo>
                    <a:pt x="75966" y="48263"/>
                  </a:lnTo>
                  <a:cubicBezTo>
                    <a:pt x="78041" y="47283"/>
                    <a:pt x="78929" y="44805"/>
                    <a:pt x="77949" y="42730"/>
                  </a:cubicBezTo>
                  <a:cubicBezTo>
                    <a:pt x="77747" y="42302"/>
                    <a:pt x="77473" y="41912"/>
                    <a:pt x="77140" y="41577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B20DE25-81CB-F813-8F8E-28CE7677FEA5}"/>
                </a:ext>
              </a:extLst>
            </p:cNvPr>
            <p:cNvSpPr/>
            <p:nvPr/>
          </p:nvSpPr>
          <p:spPr>
            <a:xfrm>
              <a:off x="8719139" y="3306484"/>
              <a:ext cx="78165" cy="76041"/>
            </a:xfrm>
            <a:custGeom>
              <a:avLst/>
              <a:gdLst>
                <a:gd name="connsiteX0" fmla="*/ 77174 w 78165"/>
                <a:gd name="connsiteY0" fmla="*/ 41938 h 76041"/>
                <a:gd name="connsiteX1" fmla="*/ 48893 w 78165"/>
                <a:gd name="connsiteY1" fmla="*/ 1640 h 76041"/>
                <a:gd name="connsiteX2" fmla="*/ 43200 w 78165"/>
                <a:gd name="connsiteY2" fmla="*/ 646 h 76041"/>
                <a:gd name="connsiteX3" fmla="*/ 1817 w 78165"/>
                <a:gd name="connsiteY3" fmla="*/ 28475 h 76041"/>
                <a:gd name="connsiteX4" fmla="*/ 625 w 78165"/>
                <a:gd name="connsiteY4" fmla="*/ 34231 h 76041"/>
                <a:gd name="connsiteX5" fmla="*/ 642 w 78165"/>
                <a:gd name="connsiteY5" fmla="*/ 34258 h 76041"/>
                <a:gd name="connsiteX6" fmla="*/ 26575 w 78165"/>
                <a:gd name="connsiteY6" fmla="*/ 74105 h 76041"/>
                <a:gd name="connsiteX7" fmla="*/ 32267 w 78165"/>
                <a:gd name="connsiteY7" fmla="*/ 75370 h 76041"/>
                <a:gd name="connsiteX8" fmla="*/ 75999 w 78165"/>
                <a:gd name="connsiteY8" fmla="*/ 48263 h 76041"/>
                <a:gd name="connsiteX9" fmla="*/ 77529 w 78165"/>
                <a:gd name="connsiteY9" fmla="*/ 42455 h 76041"/>
                <a:gd name="connsiteX10" fmla="*/ 77174 w 78165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65" h="76041">
                  <a:moveTo>
                    <a:pt x="77174" y="41938"/>
                  </a:moveTo>
                  <a:lnTo>
                    <a:pt x="48893" y="1640"/>
                  </a:lnTo>
                  <a:cubicBezTo>
                    <a:pt x="47574" y="-172"/>
                    <a:pt x="45055" y="-612"/>
                    <a:pt x="43200" y="646"/>
                  </a:cubicBezTo>
                  <a:lnTo>
                    <a:pt x="1817" y="28475"/>
                  </a:lnTo>
                  <a:cubicBezTo>
                    <a:pt x="-101" y="29735"/>
                    <a:pt x="-635" y="32312"/>
                    <a:pt x="625" y="34231"/>
                  </a:cubicBezTo>
                  <a:cubicBezTo>
                    <a:pt x="631" y="34240"/>
                    <a:pt x="637" y="34249"/>
                    <a:pt x="642" y="34258"/>
                  </a:cubicBezTo>
                  <a:lnTo>
                    <a:pt x="26575" y="74105"/>
                  </a:lnTo>
                  <a:cubicBezTo>
                    <a:pt x="27837" y="75968"/>
                    <a:pt x="30334" y="76523"/>
                    <a:pt x="32267" y="75370"/>
                  </a:cubicBezTo>
                  <a:lnTo>
                    <a:pt x="75999" y="48263"/>
                  </a:lnTo>
                  <a:cubicBezTo>
                    <a:pt x="78026" y="47082"/>
                    <a:pt x="78711" y="44482"/>
                    <a:pt x="77529" y="42455"/>
                  </a:cubicBezTo>
                  <a:cubicBezTo>
                    <a:pt x="77424" y="42274"/>
                    <a:pt x="77305" y="42102"/>
                    <a:pt x="77174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72CE0B7-90FD-9C7F-9BD0-F53588C09E82}"/>
                </a:ext>
              </a:extLst>
            </p:cNvPr>
            <p:cNvSpPr/>
            <p:nvPr/>
          </p:nvSpPr>
          <p:spPr>
            <a:xfrm>
              <a:off x="8657341" y="3348855"/>
              <a:ext cx="78156" cy="76078"/>
            </a:xfrm>
            <a:custGeom>
              <a:avLst/>
              <a:gdLst>
                <a:gd name="connsiteX0" fmla="*/ 77168 w 78156"/>
                <a:gd name="connsiteY0" fmla="*/ 42034 h 76078"/>
                <a:gd name="connsiteX1" fmla="*/ 48886 w 78156"/>
                <a:gd name="connsiteY1" fmla="*/ 1736 h 76078"/>
                <a:gd name="connsiteX2" fmla="*/ 43246 w 78156"/>
                <a:gd name="connsiteY2" fmla="*/ 616 h 76078"/>
                <a:gd name="connsiteX3" fmla="*/ 43194 w 78156"/>
                <a:gd name="connsiteY3" fmla="*/ 651 h 76078"/>
                <a:gd name="connsiteX4" fmla="*/ 1811 w 78156"/>
                <a:gd name="connsiteY4" fmla="*/ 28571 h 76078"/>
                <a:gd name="connsiteX5" fmla="*/ 588 w 78156"/>
                <a:gd name="connsiteY5" fmla="*/ 34190 h 76078"/>
                <a:gd name="connsiteX6" fmla="*/ 636 w 78156"/>
                <a:gd name="connsiteY6" fmla="*/ 34264 h 76078"/>
                <a:gd name="connsiteX7" fmla="*/ 26569 w 78156"/>
                <a:gd name="connsiteY7" fmla="*/ 74110 h 76078"/>
                <a:gd name="connsiteX8" fmla="*/ 32261 w 78156"/>
                <a:gd name="connsiteY8" fmla="*/ 75375 h 76078"/>
                <a:gd name="connsiteX9" fmla="*/ 75993 w 78156"/>
                <a:gd name="connsiteY9" fmla="*/ 48269 h 76078"/>
                <a:gd name="connsiteX10" fmla="*/ 77556 w 78156"/>
                <a:gd name="connsiteY10" fmla="*/ 42602 h 76078"/>
                <a:gd name="connsiteX11" fmla="*/ 77168 w 78156"/>
                <a:gd name="connsiteY11" fmla="*/ 42034 h 7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9" y="74110"/>
                  </a:lnTo>
                  <a:cubicBezTo>
                    <a:pt x="27803" y="76016"/>
                    <a:pt x="30337" y="76579"/>
                    <a:pt x="32261" y="75375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F847A56-B5A0-B6A4-E11F-E4CCAF6EAF98}"/>
                </a:ext>
              </a:extLst>
            </p:cNvPr>
            <p:cNvSpPr/>
            <p:nvPr/>
          </p:nvSpPr>
          <p:spPr>
            <a:xfrm>
              <a:off x="8595803" y="3392051"/>
              <a:ext cx="77982" cy="76041"/>
            </a:xfrm>
            <a:custGeom>
              <a:avLst/>
              <a:gdLst>
                <a:gd name="connsiteX0" fmla="*/ 76903 w 77982"/>
                <a:gd name="connsiteY0" fmla="*/ 42029 h 76041"/>
                <a:gd name="connsiteX1" fmla="*/ 48893 w 77982"/>
                <a:gd name="connsiteY1" fmla="*/ 1640 h 76041"/>
                <a:gd name="connsiteX2" fmla="*/ 43200 w 77982"/>
                <a:gd name="connsiteY2" fmla="*/ 646 h 76041"/>
                <a:gd name="connsiteX3" fmla="*/ 1817 w 77982"/>
                <a:gd name="connsiteY3" fmla="*/ 28475 h 76041"/>
                <a:gd name="connsiteX4" fmla="*/ 625 w 77982"/>
                <a:gd name="connsiteY4" fmla="*/ 34231 h 76041"/>
                <a:gd name="connsiteX5" fmla="*/ 642 w 77982"/>
                <a:gd name="connsiteY5" fmla="*/ 34258 h 76041"/>
                <a:gd name="connsiteX6" fmla="*/ 26575 w 77982"/>
                <a:gd name="connsiteY6" fmla="*/ 74105 h 76041"/>
                <a:gd name="connsiteX7" fmla="*/ 32268 w 77982"/>
                <a:gd name="connsiteY7" fmla="*/ 75370 h 76041"/>
                <a:gd name="connsiteX8" fmla="*/ 75999 w 77982"/>
                <a:gd name="connsiteY8" fmla="*/ 48263 h 76041"/>
                <a:gd name="connsiteX9" fmla="*/ 77274 w 77982"/>
                <a:gd name="connsiteY9" fmla="*/ 42525 h 76041"/>
                <a:gd name="connsiteX10" fmla="*/ 76903 w 77982"/>
                <a:gd name="connsiteY10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982" h="76041">
                  <a:moveTo>
                    <a:pt x="76903" y="42029"/>
                  </a:moveTo>
                  <a:lnTo>
                    <a:pt x="48893" y="1640"/>
                  </a:lnTo>
                  <a:cubicBezTo>
                    <a:pt x="47574" y="-172"/>
                    <a:pt x="45055" y="-612"/>
                    <a:pt x="43200" y="646"/>
                  </a:cubicBezTo>
                  <a:lnTo>
                    <a:pt x="1817" y="28475"/>
                  </a:lnTo>
                  <a:cubicBezTo>
                    <a:pt x="-101" y="29735"/>
                    <a:pt x="-635" y="32312"/>
                    <a:pt x="625" y="34231"/>
                  </a:cubicBezTo>
                  <a:cubicBezTo>
                    <a:pt x="631" y="34240"/>
                    <a:pt x="637" y="34249"/>
                    <a:pt x="642" y="34258"/>
                  </a:cubicBezTo>
                  <a:lnTo>
                    <a:pt x="26575" y="74105"/>
                  </a:lnTo>
                  <a:cubicBezTo>
                    <a:pt x="27837" y="75968"/>
                    <a:pt x="30335" y="76523"/>
                    <a:pt x="32268" y="75370"/>
                  </a:cubicBezTo>
                  <a:lnTo>
                    <a:pt x="75999" y="48263"/>
                  </a:lnTo>
                  <a:cubicBezTo>
                    <a:pt x="77936" y="47031"/>
                    <a:pt x="78506" y="44461"/>
                    <a:pt x="77274" y="42525"/>
                  </a:cubicBezTo>
                  <a:cubicBezTo>
                    <a:pt x="77163" y="42350"/>
                    <a:pt x="77039" y="42185"/>
                    <a:pt x="76903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FEE68BC-9062-E906-1592-A5548E65AF8F}"/>
                </a:ext>
              </a:extLst>
            </p:cNvPr>
            <p:cNvSpPr/>
            <p:nvPr/>
          </p:nvSpPr>
          <p:spPr>
            <a:xfrm>
              <a:off x="8533735" y="3434783"/>
              <a:ext cx="78059" cy="75898"/>
            </a:xfrm>
            <a:custGeom>
              <a:avLst/>
              <a:gdLst>
                <a:gd name="connsiteX0" fmla="*/ 77168 w 78059"/>
                <a:gd name="connsiteY0" fmla="*/ 42034 h 75898"/>
                <a:gd name="connsiteX1" fmla="*/ 48886 w 78059"/>
                <a:gd name="connsiteY1" fmla="*/ 1736 h 75898"/>
                <a:gd name="connsiteX2" fmla="*/ 43246 w 78059"/>
                <a:gd name="connsiteY2" fmla="*/ 616 h 75898"/>
                <a:gd name="connsiteX3" fmla="*/ 43194 w 78059"/>
                <a:gd name="connsiteY3" fmla="*/ 651 h 75898"/>
                <a:gd name="connsiteX4" fmla="*/ 1811 w 78059"/>
                <a:gd name="connsiteY4" fmla="*/ 28391 h 75898"/>
                <a:gd name="connsiteX5" fmla="*/ 588 w 78059"/>
                <a:gd name="connsiteY5" fmla="*/ 34009 h 75898"/>
                <a:gd name="connsiteX6" fmla="*/ 636 w 78059"/>
                <a:gd name="connsiteY6" fmla="*/ 34083 h 75898"/>
                <a:gd name="connsiteX7" fmla="*/ 26568 w 78059"/>
                <a:gd name="connsiteY7" fmla="*/ 73930 h 75898"/>
                <a:gd name="connsiteX8" fmla="*/ 32261 w 78059"/>
                <a:gd name="connsiteY8" fmla="*/ 75195 h 75898"/>
                <a:gd name="connsiteX9" fmla="*/ 75993 w 78059"/>
                <a:gd name="connsiteY9" fmla="*/ 48088 h 75898"/>
                <a:gd name="connsiteX10" fmla="*/ 77402 w 78059"/>
                <a:gd name="connsiteY10" fmla="*/ 42382 h 75898"/>
                <a:gd name="connsiteX11" fmla="*/ 77168 w 78059"/>
                <a:gd name="connsiteY11" fmla="*/ 42034 h 7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059" h="7589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391"/>
                  </a:lnTo>
                  <a:cubicBezTo>
                    <a:pt x="-78" y="29604"/>
                    <a:pt x="-626" y="32120"/>
                    <a:pt x="588" y="34009"/>
                  </a:cubicBezTo>
                  <a:cubicBezTo>
                    <a:pt x="604" y="34034"/>
                    <a:pt x="620" y="34059"/>
                    <a:pt x="636" y="34083"/>
                  </a:cubicBezTo>
                  <a:lnTo>
                    <a:pt x="26568" y="73930"/>
                  </a:lnTo>
                  <a:cubicBezTo>
                    <a:pt x="27802" y="75835"/>
                    <a:pt x="30336" y="76398"/>
                    <a:pt x="32261" y="75195"/>
                  </a:cubicBezTo>
                  <a:lnTo>
                    <a:pt x="75993" y="48088"/>
                  </a:lnTo>
                  <a:cubicBezTo>
                    <a:pt x="77958" y="46901"/>
                    <a:pt x="78589" y="44347"/>
                    <a:pt x="77402" y="42382"/>
                  </a:cubicBezTo>
                  <a:cubicBezTo>
                    <a:pt x="77330" y="42262"/>
                    <a:pt x="77252" y="42146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28F1410-E0EA-81B3-D273-56D8B8F66B2F}"/>
                </a:ext>
              </a:extLst>
            </p:cNvPr>
            <p:cNvSpPr/>
            <p:nvPr/>
          </p:nvSpPr>
          <p:spPr>
            <a:xfrm>
              <a:off x="9182995" y="2901552"/>
              <a:ext cx="73902" cy="72486"/>
            </a:xfrm>
            <a:custGeom>
              <a:avLst/>
              <a:gdLst>
                <a:gd name="connsiteX0" fmla="*/ 72234 w 73902"/>
                <a:gd name="connsiteY0" fmla="*/ 36203 h 72486"/>
                <a:gd name="connsiteX1" fmla="*/ 49464 w 73902"/>
                <a:gd name="connsiteY1" fmla="*/ 3675 h 72486"/>
                <a:gd name="connsiteX2" fmla="*/ 37176 w 73902"/>
                <a:gd name="connsiteY2" fmla="*/ 1416 h 72486"/>
                <a:gd name="connsiteX3" fmla="*/ 3835 w 73902"/>
                <a:gd name="connsiteY3" fmla="*/ 24185 h 72486"/>
                <a:gd name="connsiteX4" fmla="*/ 1304 w 73902"/>
                <a:gd name="connsiteY4" fmla="*/ 36383 h 72486"/>
                <a:gd name="connsiteX5" fmla="*/ 22177 w 73902"/>
                <a:gd name="connsiteY5" fmla="*/ 68460 h 72486"/>
                <a:gd name="connsiteX6" fmla="*/ 34375 w 73902"/>
                <a:gd name="connsiteY6" fmla="*/ 71080 h 72486"/>
                <a:gd name="connsiteX7" fmla="*/ 69975 w 73902"/>
                <a:gd name="connsiteY7" fmla="*/ 48762 h 72486"/>
                <a:gd name="connsiteX8" fmla="*/ 72234 w 73902"/>
                <a:gd name="connsiteY8" fmla="*/ 36203 h 7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02" h="72486">
                  <a:moveTo>
                    <a:pt x="72234" y="36203"/>
                  </a:moveTo>
                  <a:lnTo>
                    <a:pt x="49464" y="3675"/>
                  </a:lnTo>
                  <a:cubicBezTo>
                    <a:pt x="46632" y="-245"/>
                    <a:pt x="41217" y="-1241"/>
                    <a:pt x="37176" y="1416"/>
                  </a:cubicBezTo>
                  <a:lnTo>
                    <a:pt x="3835" y="24185"/>
                  </a:lnTo>
                  <a:cubicBezTo>
                    <a:pt x="-125" y="26927"/>
                    <a:pt x="-1238" y="32293"/>
                    <a:pt x="1304" y="36383"/>
                  </a:cubicBezTo>
                  <a:lnTo>
                    <a:pt x="22177" y="68460"/>
                  </a:lnTo>
                  <a:cubicBezTo>
                    <a:pt x="24891" y="72451"/>
                    <a:pt x="30262" y="73605"/>
                    <a:pt x="34375" y="71080"/>
                  </a:cubicBezTo>
                  <a:lnTo>
                    <a:pt x="69975" y="48762"/>
                  </a:lnTo>
                  <a:cubicBezTo>
                    <a:pt x="74061" y="45914"/>
                    <a:pt x="75071" y="40296"/>
                    <a:pt x="72234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53BA310-6F6E-AAA0-333E-751EB87D3F46}"/>
                </a:ext>
              </a:extLst>
            </p:cNvPr>
            <p:cNvSpPr/>
            <p:nvPr/>
          </p:nvSpPr>
          <p:spPr>
            <a:xfrm>
              <a:off x="9093724" y="2772835"/>
              <a:ext cx="74005" cy="72419"/>
            </a:xfrm>
            <a:custGeom>
              <a:avLst/>
              <a:gdLst>
                <a:gd name="connsiteX0" fmla="*/ 72505 w 74005"/>
                <a:gd name="connsiteY0" fmla="*/ 36343 h 72419"/>
                <a:gd name="connsiteX1" fmla="*/ 49736 w 74005"/>
                <a:gd name="connsiteY1" fmla="*/ 3635 h 72419"/>
                <a:gd name="connsiteX2" fmla="*/ 37538 w 74005"/>
                <a:gd name="connsiteY2" fmla="*/ 1376 h 72419"/>
                <a:gd name="connsiteX3" fmla="*/ 3835 w 74005"/>
                <a:gd name="connsiteY3" fmla="*/ 24055 h 72419"/>
                <a:gd name="connsiteX4" fmla="*/ 1304 w 74005"/>
                <a:gd name="connsiteY4" fmla="*/ 36253 h 72419"/>
                <a:gd name="connsiteX5" fmla="*/ 22177 w 74005"/>
                <a:gd name="connsiteY5" fmla="*/ 68329 h 72419"/>
                <a:gd name="connsiteX6" fmla="*/ 34375 w 74005"/>
                <a:gd name="connsiteY6" fmla="*/ 71040 h 72419"/>
                <a:gd name="connsiteX7" fmla="*/ 69975 w 74005"/>
                <a:gd name="connsiteY7" fmla="*/ 48722 h 72419"/>
                <a:gd name="connsiteX8" fmla="*/ 72505 w 74005"/>
                <a:gd name="connsiteY8" fmla="*/ 36343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05" h="72419">
                  <a:moveTo>
                    <a:pt x="72505" y="36343"/>
                  </a:moveTo>
                  <a:lnTo>
                    <a:pt x="49736" y="3635"/>
                  </a:lnTo>
                  <a:cubicBezTo>
                    <a:pt x="46910" y="-232"/>
                    <a:pt x="41560" y="-1222"/>
                    <a:pt x="37538" y="1376"/>
                  </a:cubicBezTo>
                  <a:lnTo>
                    <a:pt x="3835" y="24055"/>
                  </a:lnTo>
                  <a:cubicBezTo>
                    <a:pt x="-125" y="26797"/>
                    <a:pt x="-1238" y="32163"/>
                    <a:pt x="1304" y="36253"/>
                  </a:cubicBezTo>
                  <a:lnTo>
                    <a:pt x="22177" y="68329"/>
                  </a:lnTo>
                  <a:cubicBezTo>
                    <a:pt x="24862" y="72352"/>
                    <a:pt x="30239" y="73547"/>
                    <a:pt x="34375" y="71040"/>
                  </a:cubicBezTo>
                  <a:lnTo>
                    <a:pt x="69975" y="48722"/>
                  </a:lnTo>
                  <a:cubicBezTo>
                    <a:pt x="74043" y="45969"/>
                    <a:pt x="75166" y="40471"/>
                    <a:pt x="72505" y="3634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CA54FF6-43F6-B7F7-D82C-22E4188CE2BC}"/>
                </a:ext>
              </a:extLst>
            </p:cNvPr>
            <p:cNvSpPr/>
            <p:nvPr/>
          </p:nvSpPr>
          <p:spPr>
            <a:xfrm>
              <a:off x="9122159" y="2943608"/>
              <a:ext cx="74067" cy="72419"/>
            </a:xfrm>
            <a:custGeom>
              <a:avLst/>
              <a:gdLst>
                <a:gd name="connsiteX0" fmla="*/ 72442 w 74067"/>
                <a:gd name="connsiteY0" fmla="*/ 36072 h 72419"/>
                <a:gd name="connsiteX1" fmla="*/ 49672 w 74067"/>
                <a:gd name="connsiteY1" fmla="*/ 3635 h 72419"/>
                <a:gd name="connsiteX2" fmla="*/ 37475 w 74067"/>
                <a:gd name="connsiteY2" fmla="*/ 1376 h 72419"/>
                <a:gd name="connsiteX3" fmla="*/ 3772 w 74067"/>
                <a:gd name="connsiteY3" fmla="*/ 24055 h 72419"/>
                <a:gd name="connsiteX4" fmla="*/ 1332 w 74067"/>
                <a:gd name="connsiteY4" fmla="*/ 36253 h 72419"/>
                <a:gd name="connsiteX5" fmla="*/ 22114 w 74067"/>
                <a:gd name="connsiteY5" fmla="*/ 68329 h 72419"/>
                <a:gd name="connsiteX6" fmla="*/ 34311 w 74067"/>
                <a:gd name="connsiteY6" fmla="*/ 71040 h 72419"/>
                <a:gd name="connsiteX7" fmla="*/ 69912 w 74067"/>
                <a:gd name="connsiteY7" fmla="*/ 48722 h 72419"/>
                <a:gd name="connsiteX8" fmla="*/ 72538 w 74067"/>
                <a:gd name="connsiteY8" fmla="*/ 36217 h 72419"/>
                <a:gd name="connsiteX9" fmla="*/ 72442 w 74067"/>
                <a:gd name="connsiteY9" fmla="*/ 36072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67" h="72419">
                  <a:moveTo>
                    <a:pt x="72442" y="36072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055"/>
                  </a:lnTo>
                  <a:cubicBezTo>
                    <a:pt x="-157" y="26825"/>
                    <a:pt x="-1229" y="32185"/>
                    <a:pt x="1332" y="36253"/>
                  </a:cubicBezTo>
                  <a:lnTo>
                    <a:pt x="22114" y="68329"/>
                  </a:lnTo>
                  <a:cubicBezTo>
                    <a:pt x="24799" y="72352"/>
                    <a:pt x="30175" y="73547"/>
                    <a:pt x="34311" y="71040"/>
                  </a:cubicBezTo>
                  <a:lnTo>
                    <a:pt x="69912" y="48722"/>
                  </a:lnTo>
                  <a:cubicBezTo>
                    <a:pt x="74091" y="45994"/>
                    <a:pt x="75266" y="40395"/>
                    <a:pt x="72538" y="36217"/>
                  </a:cubicBezTo>
                  <a:cubicBezTo>
                    <a:pt x="72507" y="36168"/>
                    <a:pt x="72475" y="36120"/>
                    <a:pt x="72442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BFF0FB8-FA9B-D856-97D7-E6EC808F1C42}"/>
                </a:ext>
              </a:extLst>
            </p:cNvPr>
            <p:cNvSpPr/>
            <p:nvPr/>
          </p:nvSpPr>
          <p:spPr>
            <a:xfrm>
              <a:off x="9058445" y="2987571"/>
              <a:ext cx="74044" cy="72215"/>
            </a:xfrm>
            <a:custGeom>
              <a:avLst/>
              <a:gdLst>
                <a:gd name="connsiteX0" fmla="*/ 72545 w 74044"/>
                <a:gd name="connsiteY0" fmla="*/ 36112 h 72215"/>
                <a:gd name="connsiteX1" fmla="*/ 49775 w 74044"/>
                <a:gd name="connsiteY1" fmla="*/ 3675 h 72215"/>
                <a:gd name="connsiteX2" fmla="*/ 37487 w 74044"/>
                <a:gd name="connsiteY2" fmla="*/ 1416 h 72215"/>
                <a:gd name="connsiteX3" fmla="*/ 3874 w 74044"/>
                <a:gd name="connsiteY3" fmla="*/ 23824 h 72215"/>
                <a:gd name="connsiteX4" fmla="*/ 1344 w 74044"/>
                <a:gd name="connsiteY4" fmla="*/ 36112 h 72215"/>
                <a:gd name="connsiteX5" fmla="*/ 22217 w 74044"/>
                <a:gd name="connsiteY5" fmla="*/ 68189 h 72215"/>
                <a:gd name="connsiteX6" fmla="*/ 34415 w 74044"/>
                <a:gd name="connsiteY6" fmla="*/ 70809 h 72215"/>
                <a:gd name="connsiteX7" fmla="*/ 70015 w 74044"/>
                <a:gd name="connsiteY7" fmla="*/ 48491 h 72215"/>
                <a:gd name="connsiteX8" fmla="*/ 72545 w 74044"/>
                <a:gd name="connsiteY8" fmla="*/ 36113 h 72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44" h="72215">
                  <a:moveTo>
                    <a:pt x="72545" y="36112"/>
                  </a:moveTo>
                  <a:lnTo>
                    <a:pt x="49775" y="3675"/>
                  </a:lnTo>
                  <a:cubicBezTo>
                    <a:pt x="46943" y="-245"/>
                    <a:pt x="41528" y="-1241"/>
                    <a:pt x="37487" y="1416"/>
                  </a:cubicBezTo>
                  <a:lnTo>
                    <a:pt x="3874" y="23824"/>
                  </a:lnTo>
                  <a:cubicBezTo>
                    <a:pt x="-139" y="26572"/>
                    <a:pt x="-1257" y="32003"/>
                    <a:pt x="1344" y="36112"/>
                  </a:cubicBezTo>
                  <a:lnTo>
                    <a:pt x="22217" y="68189"/>
                  </a:lnTo>
                  <a:cubicBezTo>
                    <a:pt x="24931" y="72180"/>
                    <a:pt x="30302" y="73334"/>
                    <a:pt x="34415" y="70809"/>
                  </a:cubicBezTo>
                  <a:lnTo>
                    <a:pt x="70015" y="48491"/>
                  </a:lnTo>
                  <a:cubicBezTo>
                    <a:pt x="74082" y="45739"/>
                    <a:pt x="75206" y="40241"/>
                    <a:pt x="72545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062196A5-5970-AA3E-37AF-17F73A9FD8CD}"/>
                </a:ext>
              </a:extLst>
            </p:cNvPr>
            <p:cNvSpPr/>
            <p:nvPr/>
          </p:nvSpPr>
          <p:spPr>
            <a:xfrm>
              <a:off x="8994125" y="3032116"/>
              <a:ext cx="74153" cy="72757"/>
            </a:xfrm>
            <a:custGeom>
              <a:avLst/>
              <a:gdLst>
                <a:gd name="connsiteX0" fmla="*/ 72442 w 74153"/>
                <a:gd name="connsiteY0" fmla="*/ 36203 h 72757"/>
                <a:gd name="connsiteX1" fmla="*/ 49762 w 74153"/>
                <a:gd name="connsiteY1" fmla="*/ 3675 h 72757"/>
                <a:gd name="connsiteX2" fmla="*/ 37474 w 74153"/>
                <a:gd name="connsiteY2" fmla="*/ 1416 h 72757"/>
                <a:gd name="connsiteX3" fmla="*/ 3772 w 74153"/>
                <a:gd name="connsiteY3" fmla="*/ 24456 h 72757"/>
                <a:gd name="connsiteX4" fmla="*/ 1332 w 74153"/>
                <a:gd name="connsiteY4" fmla="*/ 36654 h 72757"/>
                <a:gd name="connsiteX5" fmla="*/ 22204 w 74153"/>
                <a:gd name="connsiteY5" fmla="*/ 68731 h 72757"/>
                <a:gd name="connsiteX6" fmla="*/ 34402 w 74153"/>
                <a:gd name="connsiteY6" fmla="*/ 71351 h 72757"/>
                <a:gd name="connsiteX7" fmla="*/ 69911 w 74153"/>
                <a:gd name="connsiteY7" fmla="*/ 49033 h 72757"/>
                <a:gd name="connsiteX8" fmla="*/ 72680 w 74153"/>
                <a:gd name="connsiteY8" fmla="*/ 36558 h 72757"/>
                <a:gd name="connsiteX9" fmla="*/ 72441 w 74153"/>
                <a:gd name="connsiteY9" fmla="*/ 36203 h 7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53" h="72757">
                  <a:moveTo>
                    <a:pt x="72442" y="36203"/>
                  </a:moveTo>
                  <a:lnTo>
                    <a:pt x="49762" y="3675"/>
                  </a:lnTo>
                  <a:cubicBezTo>
                    <a:pt x="46930" y="-245"/>
                    <a:pt x="41515" y="-1241"/>
                    <a:pt x="37474" y="1416"/>
                  </a:cubicBezTo>
                  <a:lnTo>
                    <a:pt x="3772" y="24456"/>
                  </a:lnTo>
                  <a:cubicBezTo>
                    <a:pt x="-157" y="27226"/>
                    <a:pt x="-1229" y="32587"/>
                    <a:pt x="1332" y="36654"/>
                  </a:cubicBezTo>
                  <a:lnTo>
                    <a:pt x="22204" y="68731"/>
                  </a:lnTo>
                  <a:cubicBezTo>
                    <a:pt x="24918" y="72721"/>
                    <a:pt x="30289" y="73875"/>
                    <a:pt x="34402" y="71351"/>
                  </a:cubicBezTo>
                  <a:lnTo>
                    <a:pt x="69911" y="49033"/>
                  </a:lnTo>
                  <a:cubicBezTo>
                    <a:pt x="74121" y="46353"/>
                    <a:pt x="75360" y="40768"/>
                    <a:pt x="72680" y="36558"/>
                  </a:cubicBezTo>
                  <a:cubicBezTo>
                    <a:pt x="72603" y="36438"/>
                    <a:pt x="72524" y="36319"/>
                    <a:pt x="72441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C58E5F8-9CE3-18E5-3C7E-1455E10E333E}"/>
                </a:ext>
              </a:extLst>
            </p:cNvPr>
            <p:cNvSpPr/>
            <p:nvPr/>
          </p:nvSpPr>
          <p:spPr>
            <a:xfrm>
              <a:off x="9034541" y="2817110"/>
              <a:ext cx="74130" cy="72419"/>
            </a:xfrm>
            <a:custGeom>
              <a:avLst/>
              <a:gdLst>
                <a:gd name="connsiteX0" fmla="*/ 72505 w 74130"/>
                <a:gd name="connsiteY0" fmla="*/ 36072 h 72419"/>
                <a:gd name="connsiteX1" fmla="*/ 49736 w 74130"/>
                <a:gd name="connsiteY1" fmla="*/ 3635 h 72419"/>
                <a:gd name="connsiteX2" fmla="*/ 37538 w 74130"/>
                <a:gd name="connsiteY2" fmla="*/ 1376 h 72419"/>
                <a:gd name="connsiteX3" fmla="*/ 3835 w 74130"/>
                <a:gd name="connsiteY3" fmla="*/ 24055 h 72419"/>
                <a:gd name="connsiteX4" fmla="*/ 1304 w 74130"/>
                <a:gd name="connsiteY4" fmla="*/ 36253 h 72419"/>
                <a:gd name="connsiteX5" fmla="*/ 22177 w 74130"/>
                <a:gd name="connsiteY5" fmla="*/ 68329 h 72419"/>
                <a:gd name="connsiteX6" fmla="*/ 34374 w 74130"/>
                <a:gd name="connsiteY6" fmla="*/ 71040 h 72419"/>
                <a:gd name="connsiteX7" fmla="*/ 69975 w 74130"/>
                <a:gd name="connsiteY7" fmla="*/ 48722 h 72419"/>
                <a:gd name="connsiteX8" fmla="*/ 72601 w 74130"/>
                <a:gd name="connsiteY8" fmla="*/ 36217 h 72419"/>
                <a:gd name="connsiteX9" fmla="*/ 72505 w 74130"/>
                <a:gd name="connsiteY9" fmla="*/ 36072 h 7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19">
                  <a:moveTo>
                    <a:pt x="72505" y="36072"/>
                  </a:moveTo>
                  <a:lnTo>
                    <a:pt x="49736" y="3635"/>
                  </a:lnTo>
                  <a:cubicBezTo>
                    <a:pt x="46910" y="-232"/>
                    <a:pt x="41560" y="-1222"/>
                    <a:pt x="37538" y="1376"/>
                  </a:cubicBezTo>
                  <a:lnTo>
                    <a:pt x="3835" y="24055"/>
                  </a:lnTo>
                  <a:cubicBezTo>
                    <a:pt x="-125" y="26797"/>
                    <a:pt x="-1238" y="32163"/>
                    <a:pt x="1304" y="36253"/>
                  </a:cubicBezTo>
                  <a:lnTo>
                    <a:pt x="22177" y="68329"/>
                  </a:lnTo>
                  <a:cubicBezTo>
                    <a:pt x="24862" y="72352"/>
                    <a:pt x="30238" y="73547"/>
                    <a:pt x="34374" y="71040"/>
                  </a:cubicBezTo>
                  <a:lnTo>
                    <a:pt x="69975" y="48722"/>
                  </a:lnTo>
                  <a:cubicBezTo>
                    <a:pt x="74154" y="45994"/>
                    <a:pt x="75330" y="40395"/>
                    <a:pt x="72601" y="36217"/>
                  </a:cubicBezTo>
                  <a:cubicBezTo>
                    <a:pt x="72570" y="36168"/>
                    <a:pt x="72538" y="36120"/>
                    <a:pt x="72505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5BFBD6B5-C4DE-A6F8-FD1D-7C11E3D65655}"/>
                </a:ext>
              </a:extLst>
            </p:cNvPr>
            <p:cNvSpPr/>
            <p:nvPr/>
          </p:nvSpPr>
          <p:spPr>
            <a:xfrm>
              <a:off x="8970931" y="2861073"/>
              <a:ext cx="73925" cy="72124"/>
            </a:xfrm>
            <a:custGeom>
              <a:avLst/>
              <a:gdLst>
                <a:gd name="connsiteX0" fmla="*/ 72505 w 73925"/>
                <a:gd name="connsiteY0" fmla="*/ 36203 h 72124"/>
                <a:gd name="connsiteX1" fmla="*/ 49735 w 73925"/>
                <a:gd name="connsiteY1" fmla="*/ 3675 h 72124"/>
                <a:gd name="connsiteX2" fmla="*/ 37447 w 73925"/>
                <a:gd name="connsiteY2" fmla="*/ 1416 h 72124"/>
                <a:gd name="connsiteX3" fmla="*/ 3835 w 73925"/>
                <a:gd name="connsiteY3" fmla="*/ 23824 h 72124"/>
                <a:gd name="connsiteX4" fmla="*/ 1304 w 73925"/>
                <a:gd name="connsiteY4" fmla="*/ 36022 h 72124"/>
                <a:gd name="connsiteX5" fmla="*/ 22177 w 73925"/>
                <a:gd name="connsiteY5" fmla="*/ 68098 h 72124"/>
                <a:gd name="connsiteX6" fmla="*/ 34374 w 73925"/>
                <a:gd name="connsiteY6" fmla="*/ 70719 h 72124"/>
                <a:gd name="connsiteX7" fmla="*/ 69975 w 73925"/>
                <a:gd name="connsiteY7" fmla="*/ 48401 h 72124"/>
                <a:gd name="connsiteX8" fmla="*/ 72505 w 73925"/>
                <a:gd name="connsiteY8" fmla="*/ 36203 h 7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25" h="72124">
                  <a:moveTo>
                    <a:pt x="72505" y="36203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3824"/>
                  </a:lnTo>
                  <a:cubicBezTo>
                    <a:pt x="-125" y="26566"/>
                    <a:pt x="-1238" y="31932"/>
                    <a:pt x="1304" y="36022"/>
                  </a:cubicBezTo>
                  <a:lnTo>
                    <a:pt x="22177" y="68098"/>
                  </a:lnTo>
                  <a:cubicBezTo>
                    <a:pt x="24890" y="72089"/>
                    <a:pt x="30261" y="73243"/>
                    <a:pt x="34374" y="70719"/>
                  </a:cubicBezTo>
                  <a:lnTo>
                    <a:pt x="69975" y="48401"/>
                  </a:lnTo>
                  <a:cubicBezTo>
                    <a:pt x="73934" y="45659"/>
                    <a:pt x="75047" y="40293"/>
                    <a:pt x="72505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F6BE36F-0065-BE4F-A2D7-0825C1C2C8EA}"/>
                </a:ext>
              </a:extLst>
            </p:cNvPr>
            <p:cNvSpPr/>
            <p:nvPr/>
          </p:nvSpPr>
          <p:spPr>
            <a:xfrm>
              <a:off x="8906570" y="2905687"/>
              <a:ext cx="74153" cy="72752"/>
            </a:xfrm>
            <a:custGeom>
              <a:avLst/>
              <a:gdLst>
                <a:gd name="connsiteX0" fmla="*/ 72442 w 74153"/>
                <a:gd name="connsiteY0" fmla="*/ 36134 h 72752"/>
                <a:gd name="connsiteX1" fmla="*/ 49672 w 74153"/>
                <a:gd name="connsiteY1" fmla="*/ 3696 h 72752"/>
                <a:gd name="connsiteX2" fmla="*/ 37474 w 74153"/>
                <a:gd name="connsiteY2" fmla="*/ 1347 h 72752"/>
                <a:gd name="connsiteX3" fmla="*/ 3772 w 74153"/>
                <a:gd name="connsiteY3" fmla="*/ 24388 h 72752"/>
                <a:gd name="connsiteX4" fmla="*/ 1332 w 74153"/>
                <a:gd name="connsiteY4" fmla="*/ 36586 h 72752"/>
                <a:gd name="connsiteX5" fmla="*/ 22204 w 74153"/>
                <a:gd name="connsiteY5" fmla="*/ 68662 h 72752"/>
                <a:gd name="connsiteX6" fmla="*/ 34402 w 74153"/>
                <a:gd name="connsiteY6" fmla="*/ 71373 h 72752"/>
                <a:gd name="connsiteX7" fmla="*/ 69911 w 74153"/>
                <a:gd name="connsiteY7" fmla="*/ 48965 h 72752"/>
                <a:gd name="connsiteX8" fmla="*/ 72680 w 74153"/>
                <a:gd name="connsiteY8" fmla="*/ 36490 h 72752"/>
                <a:gd name="connsiteX9" fmla="*/ 72441 w 74153"/>
                <a:gd name="connsiteY9" fmla="*/ 36134 h 7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53" h="72752">
                  <a:moveTo>
                    <a:pt x="72442" y="36134"/>
                  </a:moveTo>
                  <a:lnTo>
                    <a:pt x="49672" y="3696"/>
                  </a:lnTo>
                  <a:cubicBezTo>
                    <a:pt x="46874" y="-201"/>
                    <a:pt x="41519" y="-1232"/>
                    <a:pt x="37474" y="1347"/>
                  </a:cubicBezTo>
                  <a:lnTo>
                    <a:pt x="3772" y="24388"/>
                  </a:lnTo>
                  <a:cubicBezTo>
                    <a:pt x="-157" y="27158"/>
                    <a:pt x="-1229" y="32518"/>
                    <a:pt x="1332" y="36586"/>
                  </a:cubicBezTo>
                  <a:lnTo>
                    <a:pt x="22204" y="68662"/>
                  </a:lnTo>
                  <a:cubicBezTo>
                    <a:pt x="24889" y="72685"/>
                    <a:pt x="30266" y="73880"/>
                    <a:pt x="34402" y="71373"/>
                  </a:cubicBezTo>
                  <a:lnTo>
                    <a:pt x="69911" y="48965"/>
                  </a:lnTo>
                  <a:cubicBezTo>
                    <a:pt x="74121" y="46285"/>
                    <a:pt x="75360" y="40699"/>
                    <a:pt x="72680" y="36490"/>
                  </a:cubicBezTo>
                  <a:cubicBezTo>
                    <a:pt x="72603" y="36370"/>
                    <a:pt x="72524" y="36251"/>
                    <a:pt x="72441" y="361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3C8D10D-1B88-2EA6-CD4B-133F210B1DED}"/>
                </a:ext>
              </a:extLst>
            </p:cNvPr>
            <p:cNvSpPr/>
            <p:nvPr/>
          </p:nvSpPr>
          <p:spPr>
            <a:xfrm>
              <a:off x="8930062" y="3076730"/>
              <a:ext cx="73726" cy="72442"/>
            </a:xfrm>
            <a:custGeom>
              <a:avLst/>
              <a:gdLst>
                <a:gd name="connsiteX0" fmla="*/ 72171 w 73726"/>
                <a:gd name="connsiteY0" fmla="*/ 36134 h 72442"/>
                <a:gd name="connsiteX1" fmla="*/ 49401 w 73726"/>
                <a:gd name="connsiteY1" fmla="*/ 3696 h 72442"/>
                <a:gd name="connsiteX2" fmla="*/ 37203 w 73726"/>
                <a:gd name="connsiteY2" fmla="*/ 1347 h 72442"/>
                <a:gd name="connsiteX3" fmla="*/ 3772 w 73726"/>
                <a:gd name="connsiteY3" fmla="*/ 24117 h 72442"/>
                <a:gd name="connsiteX4" fmla="*/ 1332 w 73726"/>
                <a:gd name="connsiteY4" fmla="*/ 36315 h 72442"/>
                <a:gd name="connsiteX5" fmla="*/ 21843 w 73726"/>
                <a:gd name="connsiteY5" fmla="*/ 68391 h 72442"/>
                <a:gd name="connsiteX6" fmla="*/ 33951 w 73726"/>
                <a:gd name="connsiteY6" fmla="*/ 71101 h 72442"/>
                <a:gd name="connsiteX7" fmla="*/ 69551 w 73726"/>
                <a:gd name="connsiteY7" fmla="*/ 48693 h 72442"/>
                <a:gd name="connsiteX8" fmla="*/ 72211 w 73726"/>
                <a:gd name="connsiteY8" fmla="*/ 36195 h 72442"/>
                <a:gd name="connsiteX9" fmla="*/ 72171 w 73726"/>
                <a:gd name="connsiteY9" fmla="*/ 36134 h 72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26" h="72442">
                  <a:moveTo>
                    <a:pt x="72171" y="36134"/>
                  </a:moveTo>
                  <a:lnTo>
                    <a:pt x="49401" y="3696"/>
                  </a:lnTo>
                  <a:cubicBezTo>
                    <a:pt x="46603" y="-201"/>
                    <a:pt x="41248" y="-1232"/>
                    <a:pt x="37203" y="1347"/>
                  </a:cubicBezTo>
                  <a:lnTo>
                    <a:pt x="3772" y="24117"/>
                  </a:lnTo>
                  <a:cubicBezTo>
                    <a:pt x="-157" y="26887"/>
                    <a:pt x="-1229" y="32247"/>
                    <a:pt x="1332" y="36315"/>
                  </a:cubicBezTo>
                  <a:lnTo>
                    <a:pt x="21843" y="68391"/>
                  </a:lnTo>
                  <a:cubicBezTo>
                    <a:pt x="24522" y="72361"/>
                    <a:pt x="29834" y="73550"/>
                    <a:pt x="33951" y="71101"/>
                  </a:cubicBezTo>
                  <a:lnTo>
                    <a:pt x="69551" y="48693"/>
                  </a:lnTo>
                  <a:cubicBezTo>
                    <a:pt x="73737" y="45977"/>
                    <a:pt x="74928" y="40381"/>
                    <a:pt x="72211" y="36195"/>
                  </a:cubicBezTo>
                  <a:cubicBezTo>
                    <a:pt x="72198" y="36175"/>
                    <a:pt x="72185" y="36155"/>
                    <a:pt x="72171" y="361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676950ED-E394-5DD5-A444-9747B5E5F50F}"/>
                </a:ext>
              </a:extLst>
            </p:cNvPr>
            <p:cNvSpPr/>
            <p:nvPr/>
          </p:nvSpPr>
          <p:spPr>
            <a:xfrm>
              <a:off x="8865395" y="3121298"/>
              <a:ext cx="74130" cy="72460"/>
            </a:xfrm>
            <a:custGeom>
              <a:avLst/>
              <a:gdLst>
                <a:gd name="connsiteX0" fmla="*/ 72505 w 74130"/>
                <a:gd name="connsiteY0" fmla="*/ 36112 h 72460"/>
                <a:gd name="connsiteX1" fmla="*/ 49736 w 74130"/>
                <a:gd name="connsiteY1" fmla="*/ 3675 h 72460"/>
                <a:gd name="connsiteX2" fmla="*/ 37447 w 74130"/>
                <a:gd name="connsiteY2" fmla="*/ 1416 h 72460"/>
                <a:gd name="connsiteX3" fmla="*/ 3835 w 74130"/>
                <a:gd name="connsiteY3" fmla="*/ 24095 h 72460"/>
                <a:gd name="connsiteX4" fmla="*/ 1304 w 74130"/>
                <a:gd name="connsiteY4" fmla="*/ 36293 h 72460"/>
                <a:gd name="connsiteX5" fmla="*/ 22177 w 74130"/>
                <a:gd name="connsiteY5" fmla="*/ 68369 h 72460"/>
                <a:gd name="connsiteX6" fmla="*/ 34375 w 74130"/>
                <a:gd name="connsiteY6" fmla="*/ 71080 h 72460"/>
                <a:gd name="connsiteX7" fmla="*/ 69975 w 74130"/>
                <a:gd name="connsiteY7" fmla="*/ 48762 h 72460"/>
                <a:gd name="connsiteX8" fmla="*/ 72601 w 74130"/>
                <a:gd name="connsiteY8" fmla="*/ 36257 h 72460"/>
                <a:gd name="connsiteX9" fmla="*/ 72505 w 74130"/>
                <a:gd name="connsiteY9" fmla="*/ 36112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30" h="72460">
                  <a:moveTo>
                    <a:pt x="72505" y="36112"/>
                  </a:moveTo>
                  <a:lnTo>
                    <a:pt x="49736" y="3675"/>
                  </a:lnTo>
                  <a:cubicBezTo>
                    <a:pt x="46904" y="-245"/>
                    <a:pt x="41488" y="-1241"/>
                    <a:pt x="37447" y="1416"/>
                  </a:cubicBezTo>
                  <a:lnTo>
                    <a:pt x="3835" y="24095"/>
                  </a:lnTo>
                  <a:cubicBezTo>
                    <a:pt x="-125" y="26837"/>
                    <a:pt x="-1238" y="32203"/>
                    <a:pt x="1304" y="36293"/>
                  </a:cubicBezTo>
                  <a:lnTo>
                    <a:pt x="22177" y="68369"/>
                  </a:lnTo>
                  <a:cubicBezTo>
                    <a:pt x="24862" y="72392"/>
                    <a:pt x="30239" y="73587"/>
                    <a:pt x="34375" y="71080"/>
                  </a:cubicBezTo>
                  <a:lnTo>
                    <a:pt x="69975" y="48762"/>
                  </a:lnTo>
                  <a:cubicBezTo>
                    <a:pt x="74154" y="46034"/>
                    <a:pt x="75330" y="40435"/>
                    <a:pt x="72601" y="36257"/>
                  </a:cubicBezTo>
                  <a:cubicBezTo>
                    <a:pt x="72570" y="36208"/>
                    <a:pt x="72538" y="36160"/>
                    <a:pt x="72505" y="3611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FA345EB-DDB6-75BF-2897-462CD8151A10}"/>
                </a:ext>
              </a:extLst>
            </p:cNvPr>
            <p:cNvSpPr/>
            <p:nvPr/>
          </p:nvSpPr>
          <p:spPr>
            <a:xfrm>
              <a:off x="8799200" y="3163987"/>
              <a:ext cx="78156" cy="76113"/>
            </a:xfrm>
            <a:custGeom>
              <a:avLst/>
              <a:gdLst>
                <a:gd name="connsiteX0" fmla="*/ 77168 w 78156"/>
                <a:gd name="connsiteY0" fmla="*/ 42034 h 76113"/>
                <a:gd name="connsiteX1" fmla="*/ 48886 w 78156"/>
                <a:gd name="connsiteY1" fmla="*/ 1736 h 76113"/>
                <a:gd name="connsiteX2" fmla="*/ 43246 w 78156"/>
                <a:gd name="connsiteY2" fmla="*/ 616 h 76113"/>
                <a:gd name="connsiteX3" fmla="*/ 43194 w 78156"/>
                <a:gd name="connsiteY3" fmla="*/ 651 h 76113"/>
                <a:gd name="connsiteX4" fmla="*/ 1811 w 78156"/>
                <a:gd name="connsiteY4" fmla="*/ 28571 h 76113"/>
                <a:gd name="connsiteX5" fmla="*/ 588 w 78156"/>
                <a:gd name="connsiteY5" fmla="*/ 34190 h 76113"/>
                <a:gd name="connsiteX6" fmla="*/ 636 w 78156"/>
                <a:gd name="connsiteY6" fmla="*/ 34264 h 76113"/>
                <a:gd name="connsiteX7" fmla="*/ 26568 w 78156"/>
                <a:gd name="connsiteY7" fmla="*/ 74111 h 76113"/>
                <a:gd name="connsiteX8" fmla="*/ 32163 w 78156"/>
                <a:gd name="connsiteY8" fmla="*/ 75438 h 76113"/>
                <a:gd name="connsiteX9" fmla="*/ 32261 w 78156"/>
                <a:gd name="connsiteY9" fmla="*/ 75375 h 76113"/>
                <a:gd name="connsiteX10" fmla="*/ 75993 w 78156"/>
                <a:gd name="connsiteY10" fmla="*/ 48269 h 76113"/>
                <a:gd name="connsiteX11" fmla="*/ 77556 w 78156"/>
                <a:gd name="connsiteY11" fmla="*/ 42602 h 76113"/>
                <a:gd name="connsiteX12" fmla="*/ 77168 w 78156"/>
                <a:gd name="connsiteY12" fmla="*/ 42034 h 7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156" h="76113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8" y="74111"/>
                  </a:lnTo>
                  <a:cubicBezTo>
                    <a:pt x="27747" y="76022"/>
                    <a:pt x="30252" y="76616"/>
                    <a:pt x="32163" y="75438"/>
                  </a:cubicBezTo>
                  <a:cubicBezTo>
                    <a:pt x="32196" y="75417"/>
                    <a:pt x="32228" y="75397"/>
                    <a:pt x="32261" y="75375"/>
                  </a:cubicBezTo>
                  <a:lnTo>
                    <a:pt x="75993" y="48269"/>
                  </a:lnTo>
                  <a:cubicBezTo>
                    <a:pt x="77990" y="47136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47DDE5D-ED0F-AED8-FE03-429A412EDBBA}"/>
                </a:ext>
              </a:extLst>
            </p:cNvPr>
            <p:cNvSpPr/>
            <p:nvPr/>
          </p:nvSpPr>
          <p:spPr>
            <a:xfrm>
              <a:off x="8742303" y="3203478"/>
              <a:ext cx="78170" cy="76041"/>
            </a:xfrm>
            <a:custGeom>
              <a:avLst/>
              <a:gdLst>
                <a:gd name="connsiteX0" fmla="*/ 77050 w 78170"/>
                <a:gd name="connsiteY0" fmla="*/ 42029 h 76041"/>
                <a:gd name="connsiteX1" fmla="*/ 48768 w 78170"/>
                <a:gd name="connsiteY1" fmla="*/ 1640 h 76041"/>
                <a:gd name="connsiteX2" fmla="*/ 43076 w 78170"/>
                <a:gd name="connsiteY2" fmla="*/ 646 h 76041"/>
                <a:gd name="connsiteX3" fmla="*/ 1783 w 78170"/>
                <a:gd name="connsiteY3" fmla="*/ 28475 h 76041"/>
                <a:gd name="connsiteX4" fmla="*/ 609 w 78170"/>
                <a:gd name="connsiteY4" fmla="*/ 34258 h 76041"/>
                <a:gd name="connsiteX5" fmla="*/ 26541 w 78170"/>
                <a:gd name="connsiteY5" fmla="*/ 74105 h 76041"/>
                <a:gd name="connsiteX6" fmla="*/ 32233 w 78170"/>
                <a:gd name="connsiteY6" fmla="*/ 75370 h 76041"/>
                <a:gd name="connsiteX7" fmla="*/ 75966 w 78170"/>
                <a:gd name="connsiteY7" fmla="*/ 48263 h 76041"/>
                <a:gd name="connsiteX8" fmla="*/ 77666 w 78170"/>
                <a:gd name="connsiteY8" fmla="*/ 42904 h 76041"/>
                <a:gd name="connsiteX9" fmla="*/ 77050 w 78170"/>
                <a:gd name="connsiteY9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170" h="76041">
                  <a:moveTo>
                    <a:pt x="77050" y="42029"/>
                  </a:moveTo>
                  <a:lnTo>
                    <a:pt x="48768" y="1640"/>
                  </a:lnTo>
                  <a:cubicBezTo>
                    <a:pt x="47449" y="-172"/>
                    <a:pt x="44931" y="-612"/>
                    <a:pt x="4307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3" y="75968"/>
                    <a:pt x="30300" y="76523"/>
                    <a:pt x="32233" y="75370"/>
                  </a:cubicBezTo>
                  <a:lnTo>
                    <a:pt x="75966" y="48263"/>
                  </a:lnTo>
                  <a:cubicBezTo>
                    <a:pt x="77915" y="47253"/>
                    <a:pt x="78676" y="44853"/>
                    <a:pt x="77666" y="42904"/>
                  </a:cubicBezTo>
                  <a:cubicBezTo>
                    <a:pt x="77501" y="42586"/>
                    <a:pt x="77294" y="42291"/>
                    <a:pt x="77050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BBFFDC9-9C14-0B37-2C0C-7103B1CFBEBB}"/>
                </a:ext>
              </a:extLst>
            </p:cNvPr>
            <p:cNvSpPr/>
            <p:nvPr/>
          </p:nvSpPr>
          <p:spPr>
            <a:xfrm>
              <a:off x="8678394" y="3247662"/>
              <a:ext cx="78159" cy="76041"/>
            </a:xfrm>
            <a:custGeom>
              <a:avLst/>
              <a:gdLst>
                <a:gd name="connsiteX0" fmla="*/ 77168 w 78159"/>
                <a:gd name="connsiteY0" fmla="*/ 41938 h 76041"/>
                <a:gd name="connsiteX1" fmla="*/ 48886 w 78159"/>
                <a:gd name="connsiteY1" fmla="*/ 1640 h 76041"/>
                <a:gd name="connsiteX2" fmla="*/ 43194 w 78159"/>
                <a:gd name="connsiteY2" fmla="*/ 646 h 76041"/>
                <a:gd name="connsiteX3" fmla="*/ 1811 w 78159"/>
                <a:gd name="connsiteY3" fmla="*/ 28475 h 76041"/>
                <a:gd name="connsiteX4" fmla="*/ 588 w 78159"/>
                <a:gd name="connsiteY4" fmla="*/ 34094 h 76041"/>
                <a:gd name="connsiteX5" fmla="*/ 636 w 78159"/>
                <a:gd name="connsiteY5" fmla="*/ 34168 h 76041"/>
                <a:gd name="connsiteX6" fmla="*/ 26568 w 78159"/>
                <a:gd name="connsiteY6" fmla="*/ 74105 h 76041"/>
                <a:gd name="connsiteX7" fmla="*/ 32261 w 78159"/>
                <a:gd name="connsiteY7" fmla="*/ 75370 h 76041"/>
                <a:gd name="connsiteX8" fmla="*/ 75993 w 78159"/>
                <a:gd name="connsiteY8" fmla="*/ 48263 h 76041"/>
                <a:gd name="connsiteX9" fmla="*/ 77523 w 78159"/>
                <a:gd name="connsiteY9" fmla="*/ 42455 h 76041"/>
                <a:gd name="connsiteX10" fmla="*/ 77168 w 78159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59" h="76041">
                  <a:moveTo>
                    <a:pt x="77168" y="41938"/>
                  </a:moveTo>
                  <a:lnTo>
                    <a:pt x="48886" y="1640"/>
                  </a:lnTo>
                  <a:cubicBezTo>
                    <a:pt x="47567" y="-172"/>
                    <a:pt x="45049" y="-612"/>
                    <a:pt x="43194" y="646"/>
                  </a:cubicBezTo>
                  <a:lnTo>
                    <a:pt x="1811" y="28475"/>
                  </a:lnTo>
                  <a:cubicBezTo>
                    <a:pt x="-78" y="29689"/>
                    <a:pt x="-626" y="32204"/>
                    <a:pt x="588" y="34094"/>
                  </a:cubicBezTo>
                  <a:cubicBezTo>
                    <a:pt x="604" y="34119"/>
                    <a:pt x="620" y="34143"/>
                    <a:pt x="636" y="34168"/>
                  </a:cubicBezTo>
                  <a:lnTo>
                    <a:pt x="26568" y="74105"/>
                  </a:lnTo>
                  <a:cubicBezTo>
                    <a:pt x="27831" y="75969"/>
                    <a:pt x="30328" y="76524"/>
                    <a:pt x="32261" y="75370"/>
                  </a:cubicBezTo>
                  <a:lnTo>
                    <a:pt x="75993" y="48263"/>
                  </a:lnTo>
                  <a:cubicBezTo>
                    <a:pt x="78019" y="47082"/>
                    <a:pt x="78704" y="44482"/>
                    <a:pt x="77523" y="42455"/>
                  </a:cubicBezTo>
                  <a:cubicBezTo>
                    <a:pt x="77418" y="42274"/>
                    <a:pt x="77299" y="42102"/>
                    <a:pt x="77168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FE29553-28D8-95DE-E31C-427F1AC4F3D6}"/>
                </a:ext>
              </a:extLst>
            </p:cNvPr>
            <p:cNvSpPr/>
            <p:nvPr/>
          </p:nvSpPr>
          <p:spPr>
            <a:xfrm>
              <a:off x="8616591" y="3290395"/>
              <a:ext cx="77968" cy="75717"/>
            </a:xfrm>
            <a:custGeom>
              <a:avLst/>
              <a:gdLst>
                <a:gd name="connsiteX0" fmla="*/ 77167 w 77968"/>
                <a:gd name="connsiteY0" fmla="*/ 42034 h 75717"/>
                <a:gd name="connsiteX1" fmla="*/ 48886 w 77968"/>
                <a:gd name="connsiteY1" fmla="*/ 1736 h 75717"/>
                <a:gd name="connsiteX2" fmla="*/ 43246 w 77968"/>
                <a:gd name="connsiteY2" fmla="*/ 616 h 75717"/>
                <a:gd name="connsiteX3" fmla="*/ 43193 w 77968"/>
                <a:gd name="connsiteY3" fmla="*/ 651 h 75717"/>
                <a:gd name="connsiteX4" fmla="*/ 1811 w 77968"/>
                <a:gd name="connsiteY4" fmla="*/ 28210 h 75717"/>
                <a:gd name="connsiteX5" fmla="*/ 588 w 77968"/>
                <a:gd name="connsiteY5" fmla="*/ 33828 h 75717"/>
                <a:gd name="connsiteX6" fmla="*/ 636 w 77968"/>
                <a:gd name="connsiteY6" fmla="*/ 33902 h 75717"/>
                <a:gd name="connsiteX7" fmla="*/ 26568 w 77968"/>
                <a:gd name="connsiteY7" fmla="*/ 73749 h 75717"/>
                <a:gd name="connsiteX8" fmla="*/ 32261 w 77968"/>
                <a:gd name="connsiteY8" fmla="*/ 75014 h 75717"/>
                <a:gd name="connsiteX9" fmla="*/ 75993 w 77968"/>
                <a:gd name="connsiteY9" fmla="*/ 47907 h 75717"/>
                <a:gd name="connsiteX10" fmla="*/ 77256 w 77968"/>
                <a:gd name="connsiteY10" fmla="*/ 42167 h 75717"/>
                <a:gd name="connsiteX11" fmla="*/ 77167 w 77968"/>
                <a:gd name="connsiteY11" fmla="*/ 42034 h 7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968" h="75717">
                  <a:moveTo>
                    <a:pt x="77167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8" y="628"/>
                    <a:pt x="43211" y="639"/>
                    <a:pt x="43193" y="651"/>
                  </a:cubicBezTo>
                  <a:lnTo>
                    <a:pt x="1811" y="28210"/>
                  </a:lnTo>
                  <a:cubicBezTo>
                    <a:pt x="-78" y="29424"/>
                    <a:pt x="-626" y="31939"/>
                    <a:pt x="588" y="33828"/>
                  </a:cubicBezTo>
                  <a:cubicBezTo>
                    <a:pt x="604" y="33853"/>
                    <a:pt x="620" y="33878"/>
                    <a:pt x="636" y="33902"/>
                  </a:cubicBezTo>
                  <a:lnTo>
                    <a:pt x="26568" y="73749"/>
                  </a:lnTo>
                  <a:cubicBezTo>
                    <a:pt x="27802" y="75655"/>
                    <a:pt x="30336" y="76218"/>
                    <a:pt x="32261" y="75014"/>
                  </a:cubicBezTo>
                  <a:lnTo>
                    <a:pt x="75993" y="47907"/>
                  </a:lnTo>
                  <a:cubicBezTo>
                    <a:pt x="77927" y="46671"/>
                    <a:pt x="78492" y="44101"/>
                    <a:pt x="77256" y="42167"/>
                  </a:cubicBezTo>
                  <a:cubicBezTo>
                    <a:pt x="77227" y="42122"/>
                    <a:pt x="77198" y="42078"/>
                    <a:pt x="77167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9715C53-38ED-ABF2-5EEE-1AEC99901778}"/>
                </a:ext>
              </a:extLst>
            </p:cNvPr>
            <p:cNvSpPr/>
            <p:nvPr/>
          </p:nvSpPr>
          <p:spPr>
            <a:xfrm>
              <a:off x="9016171" y="2926440"/>
              <a:ext cx="74066" cy="72407"/>
            </a:xfrm>
            <a:custGeom>
              <a:avLst/>
              <a:gdLst>
                <a:gd name="connsiteX0" fmla="*/ 72442 w 74066"/>
                <a:gd name="connsiteY0" fmla="*/ 36072 h 72407"/>
                <a:gd name="connsiteX1" fmla="*/ 49672 w 74066"/>
                <a:gd name="connsiteY1" fmla="*/ 3635 h 72407"/>
                <a:gd name="connsiteX2" fmla="*/ 37474 w 74066"/>
                <a:gd name="connsiteY2" fmla="*/ 1376 h 72407"/>
                <a:gd name="connsiteX3" fmla="*/ 3772 w 74066"/>
                <a:gd name="connsiteY3" fmla="*/ 24145 h 72407"/>
                <a:gd name="connsiteX4" fmla="*/ 1332 w 74066"/>
                <a:gd name="connsiteY4" fmla="*/ 36343 h 72407"/>
                <a:gd name="connsiteX5" fmla="*/ 22204 w 74066"/>
                <a:gd name="connsiteY5" fmla="*/ 68420 h 72407"/>
                <a:gd name="connsiteX6" fmla="*/ 34312 w 74066"/>
                <a:gd name="connsiteY6" fmla="*/ 71040 h 72407"/>
                <a:gd name="connsiteX7" fmla="*/ 69911 w 74066"/>
                <a:gd name="connsiteY7" fmla="*/ 48722 h 72407"/>
                <a:gd name="connsiteX8" fmla="*/ 72538 w 74066"/>
                <a:gd name="connsiteY8" fmla="*/ 36216 h 72407"/>
                <a:gd name="connsiteX9" fmla="*/ 72441 w 74066"/>
                <a:gd name="connsiteY9" fmla="*/ 36072 h 7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66" h="72407">
                  <a:moveTo>
                    <a:pt x="72442" y="36072"/>
                  </a:moveTo>
                  <a:lnTo>
                    <a:pt x="49672" y="3635"/>
                  </a:lnTo>
                  <a:cubicBezTo>
                    <a:pt x="46847" y="-232"/>
                    <a:pt x="41496" y="-1222"/>
                    <a:pt x="37474" y="1376"/>
                  </a:cubicBezTo>
                  <a:lnTo>
                    <a:pt x="3772" y="24145"/>
                  </a:lnTo>
                  <a:cubicBezTo>
                    <a:pt x="-157" y="26915"/>
                    <a:pt x="-1229" y="32276"/>
                    <a:pt x="1332" y="36343"/>
                  </a:cubicBezTo>
                  <a:lnTo>
                    <a:pt x="22204" y="68420"/>
                  </a:lnTo>
                  <a:cubicBezTo>
                    <a:pt x="24912" y="72358"/>
                    <a:pt x="30218" y="73506"/>
                    <a:pt x="34312" y="71040"/>
                  </a:cubicBezTo>
                  <a:lnTo>
                    <a:pt x="69911" y="48722"/>
                  </a:lnTo>
                  <a:cubicBezTo>
                    <a:pt x="74090" y="45994"/>
                    <a:pt x="75266" y="40395"/>
                    <a:pt x="72538" y="36216"/>
                  </a:cubicBezTo>
                  <a:cubicBezTo>
                    <a:pt x="72506" y="36168"/>
                    <a:pt x="72474" y="36120"/>
                    <a:pt x="72441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4972254A-A059-7B35-B8D5-BA5A27A7042B}"/>
                </a:ext>
              </a:extLst>
            </p:cNvPr>
            <p:cNvSpPr/>
            <p:nvPr/>
          </p:nvSpPr>
          <p:spPr>
            <a:xfrm>
              <a:off x="8951685" y="2970945"/>
              <a:ext cx="74087" cy="72550"/>
            </a:xfrm>
            <a:custGeom>
              <a:avLst/>
              <a:gdLst>
                <a:gd name="connsiteX0" fmla="*/ 72505 w 74087"/>
                <a:gd name="connsiteY0" fmla="*/ 36203 h 72550"/>
                <a:gd name="connsiteX1" fmla="*/ 49735 w 74087"/>
                <a:gd name="connsiteY1" fmla="*/ 3675 h 72550"/>
                <a:gd name="connsiteX2" fmla="*/ 37447 w 74087"/>
                <a:gd name="connsiteY2" fmla="*/ 1416 h 72550"/>
                <a:gd name="connsiteX3" fmla="*/ 3835 w 74087"/>
                <a:gd name="connsiteY3" fmla="*/ 24186 h 72550"/>
                <a:gd name="connsiteX4" fmla="*/ 1304 w 74087"/>
                <a:gd name="connsiteY4" fmla="*/ 36384 h 72550"/>
                <a:gd name="connsiteX5" fmla="*/ 22177 w 74087"/>
                <a:gd name="connsiteY5" fmla="*/ 68460 h 72550"/>
                <a:gd name="connsiteX6" fmla="*/ 34374 w 74087"/>
                <a:gd name="connsiteY6" fmla="*/ 71170 h 72550"/>
                <a:gd name="connsiteX7" fmla="*/ 69975 w 74087"/>
                <a:gd name="connsiteY7" fmla="*/ 48762 h 72550"/>
                <a:gd name="connsiteX8" fmla="*/ 72531 w 74087"/>
                <a:gd name="connsiteY8" fmla="*/ 36242 h 72550"/>
                <a:gd name="connsiteX9" fmla="*/ 72504 w 74087"/>
                <a:gd name="connsiteY9" fmla="*/ 36203 h 7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550">
                  <a:moveTo>
                    <a:pt x="72505" y="36203"/>
                  </a:moveTo>
                  <a:lnTo>
                    <a:pt x="49735" y="3675"/>
                  </a:lnTo>
                  <a:cubicBezTo>
                    <a:pt x="46903" y="-245"/>
                    <a:pt x="41487" y="-1241"/>
                    <a:pt x="37447" y="1416"/>
                  </a:cubicBezTo>
                  <a:lnTo>
                    <a:pt x="3835" y="24186"/>
                  </a:lnTo>
                  <a:cubicBezTo>
                    <a:pt x="-125" y="26928"/>
                    <a:pt x="-1238" y="32293"/>
                    <a:pt x="1304" y="36384"/>
                  </a:cubicBezTo>
                  <a:lnTo>
                    <a:pt x="22177" y="68460"/>
                  </a:lnTo>
                  <a:cubicBezTo>
                    <a:pt x="24862" y="72482"/>
                    <a:pt x="30238" y="73677"/>
                    <a:pt x="34374" y="71170"/>
                  </a:cubicBezTo>
                  <a:lnTo>
                    <a:pt x="69975" y="48762"/>
                  </a:lnTo>
                  <a:cubicBezTo>
                    <a:pt x="74138" y="46011"/>
                    <a:pt x="75282" y="40406"/>
                    <a:pt x="72531" y="36242"/>
                  </a:cubicBezTo>
                  <a:cubicBezTo>
                    <a:pt x="72522" y="36229"/>
                    <a:pt x="72513" y="36216"/>
                    <a:pt x="72504" y="3620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BBAB30C-CCE4-D860-2CEC-3A5616808F1A}"/>
                </a:ext>
              </a:extLst>
            </p:cNvPr>
            <p:cNvSpPr/>
            <p:nvPr/>
          </p:nvSpPr>
          <p:spPr>
            <a:xfrm>
              <a:off x="8887415" y="3015581"/>
              <a:ext cx="74087" cy="72460"/>
            </a:xfrm>
            <a:custGeom>
              <a:avLst/>
              <a:gdLst>
                <a:gd name="connsiteX0" fmla="*/ 72532 w 74087"/>
                <a:gd name="connsiteY0" fmla="*/ 36112 h 72460"/>
                <a:gd name="connsiteX1" fmla="*/ 49762 w 74087"/>
                <a:gd name="connsiteY1" fmla="*/ 3675 h 72460"/>
                <a:gd name="connsiteX2" fmla="*/ 37474 w 74087"/>
                <a:gd name="connsiteY2" fmla="*/ 1416 h 72460"/>
                <a:gd name="connsiteX3" fmla="*/ 3772 w 74087"/>
                <a:gd name="connsiteY3" fmla="*/ 24095 h 72460"/>
                <a:gd name="connsiteX4" fmla="*/ 1332 w 74087"/>
                <a:gd name="connsiteY4" fmla="*/ 36293 h 72460"/>
                <a:gd name="connsiteX5" fmla="*/ 22204 w 74087"/>
                <a:gd name="connsiteY5" fmla="*/ 68369 h 72460"/>
                <a:gd name="connsiteX6" fmla="*/ 34402 w 74087"/>
                <a:gd name="connsiteY6" fmla="*/ 71080 h 72460"/>
                <a:gd name="connsiteX7" fmla="*/ 69911 w 74087"/>
                <a:gd name="connsiteY7" fmla="*/ 48672 h 72460"/>
                <a:gd name="connsiteX8" fmla="*/ 72572 w 74087"/>
                <a:gd name="connsiteY8" fmla="*/ 36174 h 72460"/>
                <a:gd name="connsiteX9" fmla="*/ 72532 w 74087"/>
                <a:gd name="connsiteY9" fmla="*/ 36113 h 7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87" h="72460">
                  <a:moveTo>
                    <a:pt x="72532" y="36112"/>
                  </a:moveTo>
                  <a:lnTo>
                    <a:pt x="49762" y="3675"/>
                  </a:lnTo>
                  <a:cubicBezTo>
                    <a:pt x="46930" y="-245"/>
                    <a:pt x="41515" y="-1241"/>
                    <a:pt x="37474" y="1416"/>
                  </a:cubicBezTo>
                  <a:lnTo>
                    <a:pt x="3772" y="24095"/>
                  </a:lnTo>
                  <a:cubicBezTo>
                    <a:pt x="-157" y="26865"/>
                    <a:pt x="-1229" y="32225"/>
                    <a:pt x="1332" y="36293"/>
                  </a:cubicBezTo>
                  <a:lnTo>
                    <a:pt x="22204" y="68369"/>
                  </a:lnTo>
                  <a:cubicBezTo>
                    <a:pt x="24889" y="72392"/>
                    <a:pt x="30266" y="73587"/>
                    <a:pt x="34402" y="71080"/>
                  </a:cubicBezTo>
                  <a:lnTo>
                    <a:pt x="69911" y="48672"/>
                  </a:lnTo>
                  <a:cubicBezTo>
                    <a:pt x="74097" y="45955"/>
                    <a:pt x="75289" y="40360"/>
                    <a:pt x="72572" y="36174"/>
                  </a:cubicBezTo>
                  <a:cubicBezTo>
                    <a:pt x="72559" y="36153"/>
                    <a:pt x="72545" y="36133"/>
                    <a:pt x="72532" y="36113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F68E4B52-EBCF-F92E-4FC2-44FC8289ED7E}"/>
                </a:ext>
              </a:extLst>
            </p:cNvPr>
            <p:cNvSpPr/>
            <p:nvPr/>
          </p:nvSpPr>
          <p:spPr>
            <a:xfrm>
              <a:off x="8823081" y="3060167"/>
              <a:ext cx="74243" cy="72742"/>
            </a:xfrm>
            <a:custGeom>
              <a:avLst/>
              <a:gdLst>
                <a:gd name="connsiteX0" fmla="*/ 72442 w 74243"/>
                <a:gd name="connsiteY0" fmla="*/ 36073 h 72742"/>
                <a:gd name="connsiteX1" fmla="*/ 49672 w 74243"/>
                <a:gd name="connsiteY1" fmla="*/ 3635 h 72742"/>
                <a:gd name="connsiteX2" fmla="*/ 37475 w 74243"/>
                <a:gd name="connsiteY2" fmla="*/ 1376 h 72742"/>
                <a:gd name="connsiteX3" fmla="*/ 3772 w 74243"/>
                <a:gd name="connsiteY3" fmla="*/ 24055 h 72742"/>
                <a:gd name="connsiteX4" fmla="*/ 1332 w 74243"/>
                <a:gd name="connsiteY4" fmla="*/ 36253 h 72742"/>
                <a:gd name="connsiteX5" fmla="*/ 22205 w 74243"/>
                <a:gd name="connsiteY5" fmla="*/ 68691 h 72742"/>
                <a:gd name="connsiteX6" fmla="*/ 34312 w 74243"/>
                <a:gd name="connsiteY6" fmla="*/ 71401 h 72742"/>
                <a:gd name="connsiteX7" fmla="*/ 69912 w 74243"/>
                <a:gd name="connsiteY7" fmla="*/ 49084 h 72742"/>
                <a:gd name="connsiteX8" fmla="*/ 72826 w 74243"/>
                <a:gd name="connsiteY8" fmla="*/ 36642 h 72742"/>
                <a:gd name="connsiteX9" fmla="*/ 72442 w 74243"/>
                <a:gd name="connsiteY9" fmla="*/ 36072 h 72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243" h="72742">
                  <a:moveTo>
                    <a:pt x="72442" y="36073"/>
                  </a:moveTo>
                  <a:lnTo>
                    <a:pt x="49672" y="3635"/>
                  </a:lnTo>
                  <a:cubicBezTo>
                    <a:pt x="46847" y="-232"/>
                    <a:pt x="41497" y="-1222"/>
                    <a:pt x="37475" y="1376"/>
                  </a:cubicBezTo>
                  <a:lnTo>
                    <a:pt x="3772" y="24055"/>
                  </a:lnTo>
                  <a:cubicBezTo>
                    <a:pt x="-157" y="26825"/>
                    <a:pt x="-1229" y="32185"/>
                    <a:pt x="1332" y="36253"/>
                  </a:cubicBezTo>
                  <a:lnTo>
                    <a:pt x="22205" y="68691"/>
                  </a:lnTo>
                  <a:cubicBezTo>
                    <a:pt x="24884" y="72660"/>
                    <a:pt x="30196" y="73850"/>
                    <a:pt x="34312" y="71401"/>
                  </a:cubicBezTo>
                  <a:lnTo>
                    <a:pt x="69912" y="49084"/>
                  </a:lnTo>
                  <a:cubicBezTo>
                    <a:pt x="74152" y="46453"/>
                    <a:pt x="75457" y="40882"/>
                    <a:pt x="72826" y="36642"/>
                  </a:cubicBezTo>
                  <a:cubicBezTo>
                    <a:pt x="72705" y="36447"/>
                    <a:pt x="72577" y="36257"/>
                    <a:pt x="72442" y="36072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F0066D4-4E30-873D-B212-37A277129248}"/>
                </a:ext>
              </a:extLst>
            </p:cNvPr>
            <p:cNvSpPr/>
            <p:nvPr/>
          </p:nvSpPr>
          <p:spPr>
            <a:xfrm>
              <a:off x="8757309" y="3102816"/>
              <a:ext cx="78121" cy="76140"/>
            </a:xfrm>
            <a:custGeom>
              <a:avLst/>
              <a:gdLst>
                <a:gd name="connsiteX0" fmla="*/ 77133 w 78121"/>
                <a:gd name="connsiteY0" fmla="*/ 42034 h 76140"/>
                <a:gd name="connsiteX1" fmla="*/ 48852 w 78121"/>
                <a:gd name="connsiteY1" fmla="*/ 1736 h 76140"/>
                <a:gd name="connsiteX2" fmla="*/ 43212 w 78121"/>
                <a:gd name="connsiteY2" fmla="*/ 616 h 76140"/>
                <a:gd name="connsiteX3" fmla="*/ 43159 w 78121"/>
                <a:gd name="connsiteY3" fmla="*/ 651 h 76140"/>
                <a:gd name="connsiteX4" fmla="*/ 1776 w 78121"/>
                <a:gd name="connsiteY4" fmla="*/ 28571 h 76140"/>
                <a:gd name="connsiteX5" fmla="*/ 602 w 78121"/>
                <a:gd name="connsiteY5" fmla="*/ 34264 h 76140"/>
                <a:gd name="connsiteX6" fmla="*/ 26534 w 78121"/>
                <a:gd name="connsiteY6" fmla="*/ 74201 h 76140"/>
                <a:gd name="connsiteX7" fmla="*/ 32153 w 78121"/>
                <a:gd name="connsiteY7" fmla="*/ 75424 h 76140"/>
                <a:gd name="connsiteX8" fmla="*/ 32227 w 78121"/>
                <a:gd name="connsiteY8" fmla="*/ 75375 h 76140"/>
                <a:gd name="connsiteX9" fmla="*/ 75958 w 78121"/>
                <a:gd name="connsiteY9" fmla="*/ 48269 h 76140"/>
                <a:gd name="connsiteX10" fmla="*/ 77521 w 78121"/>
                <a:gd name="connsiteY10" fmla="*/ 42602 h 76140"/>
                <a:gd name="connsiteX11" fmla="*/ 77133 w 78121"/>
                <a:gd name="connsiteY11" fmla="*/ 42034 h 7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21" h="76140">
                  <a:moveTo>
                    <a:pt x="77133" y="42034"/>
                  </a:moveTo>
                  <a:lnTo>
                    <a:pt x="48852" y="1736"/>
                  </a:lnTo>
                  <a:cubicBezTo>
                    <a:pt x="47604" y="-131"/>
                    <a:pt x="45078" y="-632"/>
                    <a:pt x="43212" y="616"/>
                  </a:cubicBezTo>
                  <a:cubicBezTo>
                    <a:pt x="43194" y="628"/>
                    <a:pt x="43177" y="639"/>
                    <a:pt x="43159" y="651"/>
                  </a:cubicBezTo>
                  <a:lnTo>
                    <a:pt x="1776" y="28571"/>
                  </a:lnTo>
                  <a:cubicBezTo>
                    <a:pt x="-98" y="29834"/>
                    <a:pt x="-619" y="32362"/>
                    <a:pt x="602" y="34264"/>
                  </a:cubicBezTo>
                  <a:lnTo>
                    <a:pt x="26534" y="74201"/>
                  </a:lnTo>
                  <a:cubicBezTo>
                    <a:pt x="27748" y="76090"/>
                    <a:pt x="30263" y="76638"/>
                    <a:pt x="32153" y="75424"/>
                  </a:cubicBezTo>
                  <a:cubicBezTo>
                    <a:pt x="32178" y="75408"/>
                    <a:pt x="32202" y="75392"/>
                    <a:pt x="32227" y="75375"/>
                  </a:cubicBezTo>
                  <a:lnTo>
                    <a:pt x="75958" y="48269"/>
                  </a:lnTo>
                  <a:cubicBezTo>
                    <a:pt x="77955" y="47135"/>
                    <a:pt x="78654" y="44599"/>
                    <a:pt x="77521" y="42602"/>
                  </a:cubicBezTo>
                  <a:cubicBezTo>
                    <a:pt x="77407" y="42403"/>
                    <a:pt x="77278" y="42213"/>
                    <a:pt x="77133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043931A-64A8-A050-A803-8F9A51259910}"/>
                </a:ext>
              </a:extLst>
            </p:cNvPr>
            <p:cNvSpPr/>
            <p:nvPr/>
          </p:nvSpPr>
          <p:spPr>
            <a:xfrm>
              <a:off x="8699927" y="3142300"/>
              <a:ext cx="78128" cy="76080"/>
            </a:xfrm>
            <a:custGeom>
              <a:avLst/>
              <a:gdLst>
                <a:gd name="connsiteX0" fmla="*/ 77140 w 78128"/>
                <a:gd name="connsiteY0" fmla="*/ 42036 h 76080"/>
                <a:gd name="connsiteX1" fmla="*/ 48859 w 78128"/>
                <a:gd name="connsiteY1" fmla="*/ 1647 h 76080"/>
                <a:gd name="connsiteX2" fmla="*/ 43076 w 78128"/>
                <a:gd name="connsiteY2" fmla="*/ 653 h 76080"/>
                <a:gd name="connsiteX3" fmla="*/ 1783 w 78128"/>
                <a:gd name="connsiteY3" fmla="*/ 28483 h 76080"/>
                <a:gd name="connsiteX4" fmla="*/ 609 w 78128"/>
                <a:gd name="connsiteY4" fmla="*/ 34266 h 76080"/>
                <a:gd name="connsiteX5" fmla="*/ 26541 w 78128"/>
                <a:gd name="connsiteY5" fmla="*/ 74112 h 76080"/>
                <a:gd name="connsiteX6" fmla="*/ 32233 w 78128"/>
                <a:gd name="connsiteY6" fmla="*/ 75378 h 76080"/>
                <a:gd name="connsiteX7" fmla="*/ 75966 w 78128"/>
                <a:gd name="connsiteY7" fmla="*/ 48271 h 76080"/>
                <a:gd name="connsiteX8" fmla="*/ 77528 w 78128"/>
                <a:gd name="connsiteY8" fmla="*/ 42604 h 76080"/>
                <a:gd name="connsiteX9" fmla="*/ 77140 w 78128"/>
                <a:gd name="connsiteY9" fmla="*/ 42036 h 7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128" h="76080">
                  <a:moveTo>
                    <a:pt x="77140" y="42036"/>
                  </a:moveTo>
                  <a:lnTo>
                    <a:pt x="48859" y="1647"/>
                  </a:lnTo>
                  <a:cubicBezTo>
                    <a:pt x="47507" y="-177"/>
                    <a:pt x="44959" y="-614"/>
                    <a:pt x="43076" y="653"/>
                  </a:cubicBezTo>
                  <a:lnTo>
                    <a:pt x="1783" y="28483"/>
                  </a:lnTo>
                  <a:cubicBezTo>
                    <a:pt x="-102" y="29779"/>
                    <a:pt x="-622" y="32336"/>
                    <a:pt x="609" y="34266"/>
                  </a:cubicBezTo>
                  <a:lnTo>
                    <a:pt x="26541" y="74112"/>
                  </a:lnTo>
                  <a:cubicBezTo>
                    <a:pt x="27774" y="76018"/>
                    <a:pt x="30308" y="76581"/>
                    <a:pt x="32233" y="75378"/>
                  </a:cubicBezTo>
                  <a:lnTo>
                    <a:pt x="75966" y="48271"/>
                  </a:lnTo>
                  <a:cubicBezTo>
                    <a:pt x="77962" y="47137"/>
                    <a:pt x="78661" y="44600"/>
                    <a:pt x="77528" y="42604"/>
                  </a:cubicBezTo>
                  <a:cubicBezTo>
                    <a:pt x="77414" y="42404"/>
                    <a:pt x="77285" y="42214"/>
                    <a:pt x="77140" y="4203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7A4DAC3-4545-501B-22AB-3811CE4F63AE}"/>
                </a:ext>
              </a:extLst>
            </p:cNvPr>
            <p:cNvSpPr/>
            <p:nvPr/>
          </p:nvSpPr>
          <p:spPr>
            <a:xfrm>
              <a:off x="8636077" y="3186212"/>
              <a:ext cx="78209" cy="76080"/>
            </a:xfrm>
            <a:custGeom>
              <a:avLst/>
              <a:gdLst>
                <a:gd name="connsiteX0" fmla="*/ 77199 w 78209"/>
                <a:gd name="connsiteY0" fmla="*/ 42036 h 76080"/>
                <a:gd name="connsiteX1" fmla="*/ 48918 w 78209"/>
                <a:gd name="connsiteY1" fmla="*/ 1647 h 76080"/>
                <a:gd name="connsiteX2" fmla="*/ 43135 w 78209"/>
                <a:gd name="connsiteY2" fmla="*/ 653 h 76080"/>
                <a:gd name="connsiteX3" fmla="*/ 1752 w 78209"/>
                <a:gd name="connsiteY3" fmla="*/ 28483 h 76080"/>
                <a:gd name="connsiteX4" fmla="*/ 577 w 78209"/>
                <a:gd name="connsiteY4" fmla="*/ 34266 h 76080"/>
                <a:gd name="connsiteX5" fmla="*/ 26600 w 78209"/>
                <a:gd name="connsiteY5" fmla="*/ 74112 h 76080"/>
                <a:gd name="connsiteX6" fmla="*/ 32292 w 78209"/>
                <a:gd name="connsiteY6" fmla="*/ 75378 h 76080"/>
                <a:gd name="connsiteX7" fmla="*/ 75934 w 78209"/>
                <a:gd name="connsiteY7" fmla="*/ 48271 h 76080"/>
                <a:gd name="connsiteX8" fmla="*/ 77705 w 78209"/>
                <a:gd name="connsiteY8" fmla="*/ 42800 h 76080"/>
                <a:gd name="connsiteX9" fmla="*/ 77199 w 78209"/>
                <a:gd name="connsiteY9" fmla="*/ 42036 h 7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209" h="76080">
                  <a:moveTo>
                    <a:pt x="77199" y="42036"/>
                  </a:moveTo>
                  <a:lnTo>
                    <a:pt x="48918" y="1647"/>
                  </a:lnTo>
                  <a:cubicBezTo>
                    <a:pt x="47565" y="-177"/>
                    <a:pt x="45018" y="-614"/>
                    <a:pt x="43135" y="653"/>
                  </a:cubicBezTo>
                  <a:lnTo>
                    <a:pt x="1752" y="28483"/>
                  </a:lnTo>
                  <a:cubicBezTo>
                    <a:pt x="-93" y="29806"/>
                    <a:pt x="-605" y="32328"/>
                    <a:pt x="577" y="34266"/>
                  </a:cubicBezTo>
                  <a:lnTo>
                    <a:pt x="26600" y="74112"/>
                  </a:lnTo>
                  <a:cubicBezTo>
                    <a:pt x="27833" y="76018"/>
                    <a:pt x="30367" y="76581"/>
                    <a:pt x="32292" y="75378"/>
                  </a:cubicBezTo>
                  <a:lnTo>
                    <a:pt x="75934" y="48271"/>
                  </a:lnTo>
                  <a:cubicBezTo>
                    <a:pt x="77934" y="47249"/>
                    <a:pt x="78727" y="44800"/>
                    <a:pt x="77705" y="42800"/>
                  </a:cubicBezTo>
                  <a:cubicBezTo>
                    <a:pt x="77566" y="42527"/>
                    <a:pt x="77396" y="42271"/>
                    <a:pt x="77199" y="42036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BD920A9-0A8C-906B-B901-A45D60B3B3E6}"/>
                </a:ext>
              </a:extLst>
            </p:cNvPr>
            <p:cNvSpPr/>
            <p:nvPr/>
          </p:nvSpPr>
          <p:spPr>
            <a:xfrm>
              <a:off x="8574312" y="3229217"/>
              <a:ext cx="78170" cy="76158"/>
            </a:xfrm>
            <a:custGeom>
              <a:avLst/>
              <a:gdLst>
                <a:gd name="connsiteX0" fmla="*/ 77160 w 78170"/>
                <a:gd name="connsiteY0" fmla="*/ 42041 h 76158"/>
                <a:gd name="connsiteX1" fmla="*/ 48879 w 78170"/>
                <a:gd name="connsiteY1" fmla="*/ 1742 h 76158"/>
                <a:gd name="connsiteX2" fmla="*/ 43103 w 78170"/>
                <a:gd name="connsiteY2" fmla="*/ 654 h 76158"/>
                <a:gd name="connsiteX3" fmla="*/ 43096 w 78170"/>
                <a:gd name="connsiteY3" fmla="*/ 658 h 76158"/>
                <a:gd name="connsiteX4" fmla="*/ 1714 w 78170"/>
                <a:gd name="connsiteY4" fmla="*/ 28578 h 76158"/>
                <a:gd name="connsiteX5" fmla="*/ 629 w 78170"/>
                <a:gd name="connsiteY5" fmla="*/ 34270 h 76158"/>
                <a:gd name="connsiteX6" fmla="*/ 26561 w 78170"/>
                <a:gd name="connsiteY6" fmla="*/ 74117 h 76158"/>
                <a:gd name="connsiteX7" fmla="*/ 32000 w 78170"/>
                <a:gd name="connsiteY7" fmla="*/ 75544 h 76158"/>
                <a:gd name="connsiteX8" fmla="*/ 32254 w 78170"/>
                <a:gd name="connsiteY8" fmla="*/ 75382 h 76158"/>
                <a:gd name="connsiteX9" fmla="*/ 75895 w 78170"/>
                <a:gd name="connsiteY9" fmla="*/ 48276 h 76158"/>
                <a:gd name="connsiteX10" fmla="*/ 77667 w 78170"/>
                <a:gd name="connsiteY10" fmla="*/ 42805 h 76158"/>
                <a:gd name="connsiteX11" fmla="*/ 77160 w 78170"/>
                <a:gd name="connsiteY11" fmla="*/ 42041 h 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70" h="76158">
                  <a:moveTo>
                    <a:pt x="77160" y="42041"/>
                  </a:moveTo>
                  <a:lnTo>
                    <a:pt x="48879" y="1742"/>
                  </a:lnTo>
                  <a:cubicBezTo>
                    <a:pt x="47585" y="-153"/>
                    <a:pt x="44998" y="-641"/>
                    <a:pt x="43103" y="654"/>
                  </a:cubicBezTo>
                  <a:cubicBezTo>
                    <a:pt x="43101" y="655"/>
                    <a:pt x="43098" y="657"/>
                    <a:pt x="43096" y="658"/>
                  </a:cubicBezTo>
                  <a:lnTo>
                    <a:pt x="1714" y="28578"/>
                  </a:lnTo>
                  <a:cubicBezTo>
                    <a:pt x="-129" y="29869"/>
                    <a:pt x="-610" y="32392"/>
                    <a:pt x="629" y="34270"/>
                  </a:cubicBezTo>
                  <a:lnTo>
                    <a:pt x="26561" y="74117"/>
                  </a:lnTo>
                  <a:cubicBezTo>
                    <a:pt x="27669" y="76013"/>
                    <a:pt x="30104" y="76652"/>
                    <a:pt x="32000" y="75544"/>
                  </a:cubicBezTo>
                  <a:cubicBezTo>
                    <a:pt x="32086" y="75493"/>
                    <a:pt x="32171" y="75440"/>
                    <a:pt x="32254" y="75382"/>
                  </a:cubicBezTo>
                  <a:lnTo>
                    <a:pt x="75895" y="48276"/>
                  </a:lnTo>
                  <a:cubicBezTo>
                    <a:pt x="77895" y="47254"/>
                    <a:pt x="78688" y="44805"/>
                    <a:pt x="77667" y="42805"/>
                  </a:cubicBezTo>
                  <a:cubicBezTo>
                    <a:pt x="77527" y="42532"/>
                    <a:pt x="77357" y="42276"/>
                    <a:pt x="77160" y="4204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E21940FE-F7BF-CB33-41CA-631E28894D63}"/>
                </a:ext>
              </a:extLst>
            </p:cNvPr>
            <p:cNvSpPr/>
            <p:nvPr/>
          </p:nvSpPr>
          <p:spPr>
            <a:xfrm>
              <a:off x="8554788" y="3333229"/>
              <a:ext cx="78159" cy="76041"/>
            </a:xfrm>
            <a:custGeom>
              <a:avLst/>
              <a:gdLst>
                <a:gd name="connsiteX0" fmla="*/ 77168 w 78159"/>
                <a:gd name="connsiteY0" fmla="*/ 41938 h 76041"/>
                <a:gd name="connsiteX1" fmla="*/ 48886 w 78159"/>
                <a:gd name="connsiteY1" fmla="*/ 1640 h 76041"/>
                <a:gd name="connsiteX2" fmla="*/ 43194 w 78159"/>
                <a:gd name="connsiteY2" fmla="*/ 646 h 76041"/>
                <a:gd name="connsiteX3" fmla="*/ 1811 w 78159"/>
                <a:gd name="connsiteY3" fmla="*/ 28475 h 76041"/>
                <a:gd name="connsiteX4" fmla="*/ 588 w 78159"/>
                <a:gd name="connsiteY4" fmla="*/ 34094 h 76041"/>
                <a:gd name="connsiteX5" fmla="*/ 636 w 78159"/>
                <a:gd name="connsiteY5" fmla="*/ 34168 h 76041"/>
                <a:gd name="connsiteX6" fmla="*/ 26568 w 78159"/>
                <a:gd name="connsiteY6" fmla="*/ 74105 h 76041"/>
                <a:gd name="connsiteX7" fmla="*/ 32261 w 78159"/>
                <a:gd name="connsiteY7" fmla="*/ 75370 h 76041"/>
                <a:gd name="connsiteX8" fmla="*/ 75993 w 78159"/>
                <a:gd name="connsiteY8" fmla="*/ 48263 h 76041"/>
                <a:gd name="connsiteX9" fmla="*/ 77523 w 78159"/>
                <a:gd name="connsiteY9" fmla="*/ 42455 h 76041"/>
                <a:gd name="connsiteX10" fmla="*/ 77168 w 78159"/>
                <a:gd name="connsiteY10" fmla="*/ 41938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59" h="76041">
                  <a:moveTo>
                    <a:pt x="77168" y="41938"/>
                  </a:moveTo>
                  <a:lnTo>
                    <a:pt x="48886" y="1640"/>
                  </a:lnTo>
                  <a:cubicBezTo>
                    <a:pt x="47567" y="-172"/>
                    <a:pt x="45049" y="-612"/>
                    <a:pt x="43194" y="646"/>
                  </a:cubicBezTo>
                  <a:lnTo>
                    <a:pt x="1811" y="28475"/>
                  </a:lnTo>
                  <a:cubicBezTo>
                    <a:pt x="-78" y="29689"/>
                    <a:pt x="-626" y="32204"/>
                    <a:pt x="588" y="34094"/>
                  </a:cubicBezTo>
                  <a:cubicBezTo>
                    <a:pt x="604" y="34119"/>
                    <a:pt x="620" y="34143"/>
                    <a:pt x="636" y="34168"/>
                  </a:cubicBezTo>
                  <a:lnTo>
                    <a:pt x="26568" y="74105"/>
                  </a:lnTo>
                  <a:cubicBezTo>
                    <a:pt x="27831" y="75969"/>
                    <a:pt x="30328" y="76524"/>
                    <a:pt x="32261" y="75370"/>
                  </a:cubicBezTo>
                  <a:lnTo>
                    <a:pt x="75993" y="48263"/>
                  </a:lnTo>
                  <a:cubicBezTo>
                    <a:pt x="78019" y="47082"/>
                    <a:pt x="78704" y="44482"/>
                    <a:pt x="77523" y="42455"/>
                  </a:cubicBezTo>
                  <a:cubicBezTo>
                    <a:pt x="77418" y="42274"/>
                    <a:pt x="77299" y="42102"/>
                    <a:pt x="77168" y="4193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6B9720B-178D-7F3B-F772-38E0CBA7E509}"/>
                </a:ext>
              </a:extLst>
            </p:cNvPr>
            <p:cNvSpPr/>
            <p:nvPr/>
          </p:nvSpPr>
          <p:spPr>
            <a:xfrm>
              <a:off x="8492984" y="3375962"/>
              <a:ext cx="78156" cy="76078"/>
            </a:xfrm>
            <a:custGeom>
              <a:avLst/>
              <a:gdLst>
                <a:gd name="connsiteX0" fmla="*/ 77168 w 78156"/>
                <a:gd name="connsiteY0" fmla="*/ 42034 h 76078"/>
                <a:gd name="connsiteX1" fmla="*/ 48886 w 78156"/>
                <a:gd name="connsiteY1" fmla="*/ 1736 h 76078"/>
                <a:gd name="connsiteX2" fmla="*/ 43246 w 78156"/>
                <a:gd name="connsiteY2" fmla="*/ 616 h 76078"/>
                <a:gd name="connsiteX3" fmla="*/ 43194 w 78156"/>
                <a:gd name="connsiteY3" fmla="*/ 651 h 76078"/>
                <a:gd name="connsiteX4" fmla="*/ 1811 w 78156"/>
                <a:gd name="connsiteY4" fmla="*/ 28571 h 76078"/>
                <a:gd name="connsiteX5" fmla="*/ 588 w 78156"/>
                <a:gd name="connsiteY5" fmla="*/ 34190 h 76078"/>
                <a:gd name="connsiteX6" fmla="*/ 636 w 78156"/>
                <a:gd name="connsiteY6" fmla="*/ 34264 h 76078"/>
                <a:gd name="connsiteX7" fmla="*/ 26569 w 78156"/>
                <a:gd name="connsiteY7" fmla="*/ 74110 h 76078"/>
                <a:gd name="connsiteX8" fmla="*/ 32261 w 78156"/>
                <a:gd name="connsiteY8" fmla="*/ 75375 h 76078"/>
                <a:gd name="connsiteX9" fmla="*/ 75993 w 78156"/>
                <a:gd name="connsiteY9" fmla="*/ 48269 h 76078"/>
                <a:gd name="connsiteX10" fmla="*/ 77556 w 78156"/>
                <a:gd name="connsiteY10" fmla="*/ 42602 h 76078"/>
                <a:gd name="connsiteX11" fmla="*/ 77168 w 78156"/>
                <a:gd name="connsiteY11" fmla="*/ 42034 h 7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56" h="76078">
                  <a:moveTo>
                    <a:pt x="77168" y="42034"/>
                  </a:moveTo>
                  <a:lnTo>
                    <a:pt x="48886" y="1736"/>
                  </a:lnTo>
                  <a:cubicBezTo>
                    <a:pt x="47638" y="-131"/>
                    <a:pt x="45113" y="-632"/>
                    <a:pt x="43246" y="616"/>
                  </a:cubicBezTo>
                  <a:cubicBezTo>
                    <a:pt x="43229" y="628"/>
                    <a:pt x="43212" y="639"/>
                    <a:pt x="43194" y="651"/>
                  </a:cubicBezTo>
                  <a:lnTo>
                    <a:pt x="1811" y="28571"/>
                  </a:lnTo>
                  <a:cubicBezTo>
                    <a:pt x="-78" y="29785"/>
                    <a:pt x="-626" y="32300"/>
                    <a:pt x="588" y="34190"/>
                  </a:cubicBezTo>
                  <a:cubicBezTo>
                    <a:pt x="604" y="34215"/>
                    <a:pt x="620" y="34239"/>
                    <a:pt x="636" y="34264"/>
                  </a:cubicBezTo>
                  <a:lnTo>
                    <a:pt x="26569" y="74110"/>
                  </a:lnTo>
                  <a:cubicBezTo>
                    <a:pt x="27803" y="76016"/>
                    <a:pt x="30337" y="76579"/>
                    <a:pt x="32261" y="75375"/>
                  </a:cubicBezTo>
                  <a:lnTo>
                    <a:pt x="75993" y="48269"/>
                  </a:lnTo>
                  <a:cubicBezTo>
                    <a:pt x="77990" y="47135"/>
                    <a:pt x="78689" y="44599"/>
                    <a:pt x="77556" y="42602"/>
                  </a:cubicBezTo>
                  <a:cubicBezTo>
                    <a:pt x="77442" y="42403"/>
                    <a:pt x="77312" y="42213"/>
                    <a:pt x="77168" y="4203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C753AA8-D733-3910-6776-925BD4FCBDB6}"/>
                </a:ext>
              </a:extLst>
            </p:cNvPr>
            <p:cNvSpPr/>
            <p:nvPr/>
          </p:nvSpPr>
          <p:spPr>
            <a:xfrm>
              <a:off x="8590954" y="3121730"/>
              <a:ext cx="77178" cy="75033"/>
            </a:xfrm>
            <a:custGeom>
              <a:avLst/>
              <a:gdLst>
                <a:gd name="connsiteX0" fmla="*/ 76240 w 77178"/>
                <a:gd name="connsiteY0" fmla="*/ 40198 h 75033"/>
                <a:gd name="connsiteX1" fmla="*/ 49133 w 77178"/>
                <a:gd name="connsiteY1" fmla="*/ 2249 h 75033"/>
                <a:gd name="connsiteX2" fmla="*/ 41453 w 77178"/>
                <a:gd name="connsiteY2" fmla="*/ 893 h 75033"/>
                <a:gd name="connsiteX3" fmla="*/ 2419 w 77178"/>
                <a:gd name="connsiteY3" fmla="*/ 27187 h 75033"/>
                <a:gd name="connsiteX4" fmla="*/ 853 w 77178"/>
                <a:gd name="connsiteY4" fmla="*/ 34823 h 75033"/>
                <a:gd name="connsiteX5" fmla="*/ 883 w 77178"/>
                <a:gd name="connsiteY5" fmla="*/ 34867 h 75033"/>
                <a:gd name="connsiteX6" fmla="*/ 25279 w 77178"/>
                <a:gd name="connsiteY6" fmla="*/ 72365 h 75033"/>
                <a:gd name="connsiteX7" fmla="*/ 32731 w 77178"/>
                <a:gd name="connsiteY7" fmla="*/ 74169 h 75033"/>
                <a:gd name="connsiteX8" fmla="*/ 32869 w 77178"/>
                <a:gd name="connsiteY8" fmla="*/ 74081 h 75033"/>
                <a:gd name="connsiteX9" fmla="*/ 74162 w 77178"/>
                <a:gd name="connsiteY9" fmla="*/ 48149 h 75033"/>
                <a:gd name="connsiteX10" fmla="*/ 76455 w 77178"/>
                <a:gd name="connsiteY10" fmla="*/ 40566 h 75033"/>
                <a:gd name="connsiteX11" fmla="*/ 76240 w 77178"/>
                <a:gd name="connsiteY11" fmla="*/ 40198 h 7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178" h="75033">
                  <a:moveTo>
                    <a:pt x="76240" y="40198"/>
                  </a:moveTo>
                  <a:lnTo>
                    <a:pt x="49133" y="2249"/>
                  </a:lnTo>
                  <a:cubicBezTo>
                    <a:pt x="47359" y="-204"/>
                    <a:pt x="43958" y="-804"/>
                    <a:pt x="41453" y="893"/>
                  </a:cubicBezTo>
                  <a:lnTo>
                    <a:pt x="2419" y="27187"/>
                  </a:lnTo>
                  <a:cubicBezTo>
                    <a:pt x="-122" y="28863"/>
                    <a:pt x="-823" y="32282"/>
                    <a:pt x="853" y="34823"/>
                  </a:cubicBezTo>
                  <a:cubicBezTo>
                    <a:pt x="863" y="34838"/>
                    <a:pt x="873" y="34852"/>
                    <a:pt x="883" y="34867"/>
                  </a:cubicBezTo>
                  <a:lnTo>
                    <a:pt x="25279" y="72365"/>
                  </a:lnTo>
                  <a:cubicBezTo>
                    <a:pt x="26838" y="74921"/>
                    <a:pt x="30174" y="75728"/>
                    <a:pt x="32731" y="74169"/>
                  </a:cubicBezTo>
                  <a:cubicBezTo>
                    <a:pt x="32777" y="74140"/>
                    <a:pt x="32823" y="74111"/>
                    <a:pt x="32869" y="74081"/>
                  </a:cubicBezTo>
                  <a:lnTo>
                    <a:pt x="74162" y="48149"/>
                  </a:lnTo>
                  <a:cubicBezTo>
                    <a:pt x="76889" y="46689"/>
                    <a:pt x="77916" y="43294"/>
                    <a:pt x="76455" y="40566"/>
                  </a:cubicBezTo>
                  <a:cubicBezTo>
                    <a:pt x="76388" y="40441"/>
                    <a:pt x="76316" y="40318"/>
                    <a:pt x="76240" y="4019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80E06EE-B611-B2B0-DD2E-B068B481EAB4}"/>
                </a:ext>
              </a:extLst>
            </p:cNvPr>
            <p:cNvSpPr/>
            <p:nvPr/>
          </p:nvSpPr>
          <p:spPr>
            <a:xfrm>
              <a:off x="8529609" y="3164463"/>
              <a:ext cx="77029" cy="75422"/>
            </a:xfrm>
            <a:custGeom>
              <a:avLst/>
              <a:gdLst>
                <a:gd name="connsiteX0" fmla="*/ 75782 w 77029"/>
                <a:gd name="connsiteY0" fmla="*/ 40294 h 75422"/>
                <a:gd name="connsiteX1" fmla="*/ 49127 w 77029"/>
                <a:gd name="connsiteY1" fmla="*/ 2344 h 75422"/>
                <a:gd name="connsiteX2" fmla="*/ 41470 w 77029"/>
                <a:gd name="connsiteY2" fmla="*/ 882 h 75422"/>
                <a:gd name="connsiteX3" fmla="*/ 41447 w 77029"/>
                <a:gd name="connsiteY3" fmla="*/ 899 h 75422"/>
                <a:gd name="connsiteX4" fmla="*/ 2413 w 77029"/>
                <a:gd name="connsiteY4" fmla="*/ 27644 h 75422"/>
                <a:gd name="connsiteX5" fmla="*/ 816 w 77029"/>
                <a:gd name="connsiteY5" fmla="*/ 35143 h 75422"/>
                <a:gd name="connsiteX6" fmla="*/ 876 w 77029"/>
                <a:gd name="connsiteY6" fmla="*/ 35234 h 75422"/>
                <a:gd name="connsiteX7" fmla="*/ 25272 w 77029"/>
                <a:gd name="connsiteY7" fmla="*/ 72822 h 75422"/>
                <a:gd name="connsiteX8" fmla="*/ 32863 w 77029"/>
                <a:gd name="connsiteY8" fmla="*/ 74538 h 75422"/>
                <a:gd name="connsiteX9" fmla="*/ 74155 w 77029"/>
                <a:gd name="connsiteY9" fmla="*/ 48606 h 75422"/>
                <a:gd name="connsiteX10" fmla="*/ 76229 w 77029"/>
                <a:gd name="connsiteY10" fmla="*/ 40961 h 75422"/>
                <a:gd name="connsiteX11" fmla="*/ 75781 w 77029"/>
                <a:gd name="connsiteY11" fmla="*/ 40294 h 7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029" h="75422">
                  <a:moveTo>
                    <a:pt x="75782" y="40294"/>
                  </a:moveTo>
                  <a:lnTo>
                    <a:pt x="49127" y="2344"/>
                  </a:lnTo>
                  <a:cubicBezTo>
                    <a:pt x="47416" y="-174"/>
                    <a:pt x="43988" y="-828"/>
                    <a:pt x="41470" y="882"/>
                  </a:cubicBezTo>
                  <a:cubicBezTo>
                    <a:pt x="41463" y="888"/>
                    <a:pt x="41454" y="893"/>
                    <a:pt x="41447" y="899"/>
                  </a:cubicBezTo>
                  <a:lnTo>
                    <a:pt x="2413" y="27644"/>
                  </a:lnTo>
                  <a:cubicBezTo>
                    <a:pt x="-99" y="29274"/>
                    <a:pt x="-813" y="32631"/>
                    <a:pt x="816" y="35143"/>
                  </a:cubicBezTo>
                  <a:cubicBezTo>
                    <a:pt x="836" y="35173"/>
                    <a:pt x="856" y="35204"/>
                    <a:pt x="876" y="35234"/>
                  </a:cubicBezTo>
                  <a:lnTo>
                    <a:pt x="25272" y="72822"/>
                  </a:lnTo>
                  <a:cubicBezTo>
                    <a:pt x="26927" y="75344"/>
                    <a:pt x="30283" y="76103"/>
                    <a:pt x="32863" y="74538"/>
                  </a:cubicBezTo>
                  <a:lnTo>
                    <a:pt x="74155" y="48606"/>
                  </a:lnTo>
                  <a:cubicBezTo>
                    <a:pt x="76839" y="47068"/>
                    <a:pt x="77768" y="43645"/>
                    <a:pt x="76229" y="40961"/>
                  </a:cubicBezTo>
                  <a:cubicBezTo>
                    <a:pt x="76096" y="40728"/>
                    <a:pt x="75946" y="40505"/>
                    <a:pt x="75781" y="40294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BA260CB6-E16F-F730-1A75-C9B20918369E}"/>
                </a:ext>
              </a:extLst>
            </p:cNvPr>
            <p:cNvSpPr/>
            <p:nvPr/>
          </p:nvSpPr>
          <p:spPr>
            <a:xfrm>
              <a:off x="8467799" y="3207296"/>
              <a:ext cx="76846" cy="75033"/>
            </a:xfrm>
            <a:custGeom>
              <a:avLst/>
              <a:gdLst>
                <a:gd name="connsiteX0" fmla="*/ 75788 w 76846"/>
                <a:gd name="connsiteY0" fmla="*/ 40288 h 75033"/>
                <a:gd name="connsiteX1" fmla="*/ 49133 w 76846"/>
                <a:gd name="connsiteY1" fmla="*/ 2249 h 75033"/>
                <a:gd name="connsiteX2" fmla="*/ 41453 w 76846"/>
                <a:gd name="connsiteY2" fmla="*/ 893 h 75033"/>
                <a:gd name="connsiteX3" fmla="*/ 2419 w 76846"/>
                <a:gd name="connsiteY3" fmla="*/ 27187 h 75033"/>
                <a:gd name="connsiteX4" fmla="*/ 853 w 76846"/>
                <a:gd name="connsiteY4" fmla="*/ 34823 h 75033"/>
                <a:gd name="connsiteX5" fmla="*/ 883 w 76846"/>
                <a:gd name="connsiteY5" fmla="*/ 34867 h 75033"/>
                <a:gd name="connsiteX6" fmla="*/ 25279 w 76846"/>
                <a:gd name="connsiteY6" fmla="*/ 72365 h 75033"/>
                <a:gd name="connsiteX7" fmla="*/ 32731 w 76846"/>
                <a:gd name="connsiteY7" fmla="*/ 74169 h 75033"/>
                <a:gd name="connsiteX8" fmla="*/ 32869 w 76846"/>
                <a:gd name="connsiteY8" fmla="*/ 74081 h 75033"/>
                <a:gd name="connsiteX9" fmla="*/ 74162 w 76846"/>
                <a:gd name="connsiteY9" fmla="*/ 48149 h 75033"/>
                <a:gd name="connsiteX10" fmla="*/ 75972 w 76846"/>
                <a:gd name="connsiteY10" fmla="*/ 40568 h 75033"/>
                <a:gd name="connsiteX11" fmla="*/ 75788 w 76846"/>
                <a:gd name="connsiteY11" fmla="*/ 40288 h 7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846" h="75033">
                  <a:moveTo>
                    <a:pt x="75788" y="40288"/>
                  </a:moveTo>
                  <a:lnTo>
                    <a:pt x="49133" y="2249"/>
                  </a:lnTo>
                  <a:cubicBezTo>
                    <a:pt x="47359" y="-204"/>
                    <a:pt x="43958" y="-804"/>
                    <a:pt x="41453" y="893"/>
                  </a:cubicBezTo>
                  <a:lnTo>
                    <a:pt x="2419" y="27187"/>
                  </a:lnTo>
                  <a:cubicBezTo>
                    <a:pt x="-122" y="28863"/>
                    <a:pt x="-823" y="32282"/>
                    <a:pt x="853" y="34823"/>
                  </a:cubicBezTo>
                  <a:cubicBezTo>
                    <a:pt x="863" y="34838"/>
                    <a:pt x="873" y="34852"/>
                    <a:pt x="883" y="34867"/>
                  </a:cubicBezTo>
                  <a:lnTo>
                    <a:pt x="25279" y="72365"/>
                  </a:lnTo>
                  <a:cubicBezTo>
                    <a:pt x="26838" y="74921"/>
                    <a:pt x="30174" y="75728"/>
                    <a:pt x="32731" y="74169"/>
                  </a:cubicBezTo>
                  <a:cubicBezTo>
                    <a:pt x="32777" y="74140"/>
                    <a:pt x="32823" y="74111"/>
                    <a:pt x="32869" y="74081"/>
                  </a:cubicBezTo>
                  <a:lnTo>
                    <a:pt x="74162" y="48149"/>
                  </a:lnTo>
                  <a:cubicBezTo>
                    <a:pt x="76755" y="46556"/>
                    <a:pt x="77565" y="43161"/>
                    <a:pt x="75972" y="40568"/>
                  </a:cubicBezTo>
                  <a:cubicBezTo>
                    <a:pt x="75913" y="40473"/>
                    <a:pt x="75852" y="40380"/>
                    <a:pt x="75788" y="40288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0CB42972-CD31-80BF-0E07-A09CFD7DA689}"/>
                </a:ext>
              </a:extLst>
            </p:cNvPr>
            <p:cNvSpPr/>
            <p:nvPr/>
          </p:nvSpPr>
          <p:spPr>
            <a:xfrm>
              <a:off x="8405457" y="3249469"/>
              <a:ext cx="78232" cy="76041"/>
            </a:xfrm>
            <a:custGeom>
              <a:avLst/>
              <a:gdLst>
                <a:gd name="connsiteX0" fmla="*/ 77140 w 78232"/>
                <a:gd name="connsiteY0" fmla="*/ 42029 h 76041"/>
                <a:gd name="connsiteX1" fmla="*/ 48859 w 78232"/>
                <a:gd name="connsiteY1" fmla="*/ 1640 h 76041"/>
                <a:gd name="connsiteX2" fmla="*/ 43166 w 78232"/>
                <a:gd name="connsiteY2" fmla="*/ 646 h 76041"/>
                <a:gd name="connsiteX3" fmla="*/ 1783 w 78232"/>
                <a:gd name="connsiteY3" fmla="*/ 28475 h 76041"/>
                <a:gd name="connsiteX4" fmla="*/ 609 w 78232"/>
                <a:gd name="connsiteY4" fmla="*/ 34258 h 76041"/>
                <a:gd name="connsiteX5" fmla="*/ 26541 w 78232"/>
                <a:gd name="connsiteY5" fmla="*/ 74105 h 76041"/>
                <a:gd name="connsiteX6" fmla="*/ 32234 w 78232"/>
                <a:gd name="connsiteY6" fmla="*/ 75370 h 76041"/>
                <a:gd name="connsiteX7" fmla="*/ 75966 w 78232"/>
                <a:gd name="connsiteY7" fmla="*/ 48263 h 76041"/>
                <a:gd name="connsiteX8" fmla="*/ 77759 w 78232"/>
                <a:gd name="connsiteY8" fmla="*/ 42934 h 76041"/>
                <a:gd name="connsiteX9" fmla="*/ 77140 w 78232"/>
                <a:gd name="connsiteY9" fmla="*/ 42029 h 7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232" h="76041">
                  <a:moveTo>
                    <a:pt x="77140" y="42029"/>
                  </a:moveTo>
                  <a:lnTo>
                    <a:pt x="48859" y="1640"/>
                  </a:lnTo>
                  <a:cubicBezTo>
                    <a:pt x="47540" y="-172"/>
                    <a:pt x="45022" y="-612"/>
                    <a:pt x="43166" y="646"/>
                  </a:cubicBezTo>
                  <a:lnTo>
                    <a:pt x="1783" y="28475"/>
                  </a:lnTo>
                  <a:cubicBezTo>
                    <a:pt x="-102" y="29771"/>
                    <a:pt x="-622" y="32329"/>
                    <a:pt x="609" y="34258"/>
                  </a:cubicBezTo>
                  <a:lnTo>
                    <a:pt x="26541" y="74105"/>
                  </a:lnTo>
                  <a:cubicBezTo>
                    <a:pt x="27804" y="75968"/>
                    <a:pt x="30301" y="76523"/>
                    <a:pt x="32234" y="75370"/>
                  </a:cubicBezTo>
                  <a:lnTo>
                    <a:pt x="75966" y="48263"/>
                  </a:lnTo>
                  <a:cubicBezTo>
                    <a:pt x="77932" y="47287"/>
                    <a:pt x="78735" y="44901"/>
                    <a:pt x="77759" y="42934"/>
                  </a:cubicBezTo>
                  <a:cubicBezTo>
                    <a:pt x="77596" y="42605"/>
                    <a:pt x="77387" y="42300"/>
                    <a:pt x="77140" y="42029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95C38EF-9A22-1700-1374-B58B4E4C30C8}"/>
                </a:ext>
              </a:extLst>
            </p:cNvPr>
            <p:cNvSpPr/>
            <p:nvPr/>
          </p:nvSpPr>
          <p:spPr>
            <a:xfrm>
              <a:off x="9077895" y="2836105"/>
              <a:ext cx="137645" cy="120169"/>
            </a:xfrm>
            <a:custGeom>
              <a:avLst/>
              <a:gdLst>
                <a:gd name="connsiteX0" fmla="*/ 136041 w 137645"/>
                <a:gd name="connsiteY0" fmla="*/ 38401 h 120169"/>
                <a:gd name="connsiteX1" fmla="*/ 111555 w 137645"/>
                <a:gd name="connsiteY1" fmla="*/ 3614 h 120169"/>
                <a:gd name="connsiteX2" fmla="*/ 99266 w 137645"/>
                <a:gd name="connsiteY2" fmla="*/ 1445 h 120169"/>
                <a:gd name="connsiteX3" fmla="*/ 3670 w 137645"/>
                <a:gd name="connsiteY3" fmla="*/ 68399 h 120169"/>
                <a:gd name="connsiteX4" fmla="*/ 1321 w 137645"/>
                <a:gd name="connsiteY4" fmla="*/ 80506 h 120169"/>
                <a:gd name="connsiteX5" fmla="*/ 24362 w 137645"/>
                <a:gd name="connsiteY5" fmla="*/ 116107 h 120169"/>
                <a:gd name="connsiteX6" fmla="*/ 36903 w 137645"/>
                <a:gd name="connsiteY6" fmla="*/ 118559 h 120169"/>
                <a:gd name="connsiteX7" fmla="*/ 36921 w 137645"/>
                <a:gd name="connsiteY7" fmla="*/ 118546 h 120169"/>
                <a:gd name="connsiteX8" fmla="*/ 133963 w 137645"/>
                <a:gd name="connsiteY8" fmla="*/ 50689 h 120169"/>
                <a:gd name="connsiteX9" fmla="*/ 136041 w 137645"/>
                <a:gd name="connsiteY9" fmla="*/ 38401 h 12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645" h="120169">
                  <a:moveTo>
                    <a:pt x="136041" y="38401"/>
                  </a:moveTo>
                  <a:lnTo>
                    <a:pt x="111555" y="3614"/>
                  </a:lnTo>
                  <a:cubicBezTo>
                    <a:pt x="108695" y="-276"/>
                    <a:pt x="103284" y="-1231"/>
                    <a:pt x="99266" y="1445"/>
                  </a:cubicBezTo>
                  <a:lnTo>
                    <a:pt x="3670" y="68399"/>
                  </a:lnTo>
                  <a:cubicBezTo>
                    <a:pt x="-174" y="71190"/>
                    <a:pt x="-1201" y="76481"/>
                    <a:pt x="1321" y="80506"/>
                  </a:cubicBezTo>
                  <a:lnTo>
                    <a:pt x="24362" y="116107"/>
                  </a:lnTo>
                  <a:cubicBezTo>
                    <a:pt x="27148" y="120247"/>
                    <a:pt x="32762" y="121345"/>
                    <a:pt x="36903" y="118559"/>
                  </a:cubicBezTo>
                  <a:cubicBezTo>
                    <a:pt x="36909" y="118555"/>
                    <a:pt x="36915" y="118550"/>
                    <a:pt x="36921" y="118546"/>
                  </a:cubicBezTo>
                  <a:lnTo>
                    <a:pt x="133963" y="50689"/>
                  </a:lnTo>
                  <a:cubicBezTo>
                    <a:pt x="137822" y="47802"/>
                    <a:pt x="138736" y="42395"/>
                    <a:pt x="136041" y="38401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BA6BED2-8D52-4425-2328-D72BA1B61BF2}"/>
                </a:ext>
              </a:extLst>
            </p:cNvPr>
            <p:cNvSpPr/>
            <p:nvPr/>
          </p:nvSpPr>
          <p:spPr>
            <a:xfrm>
              <a:off x="8448815" y="3268636"/>
              <a:ext cx="141467" cy="124241"/>
            </a:xfrm>
            <a:custGeom>
              <a:avLst/>
              <a:gdLst>
                <a:gd name="connsiteX0" fmla="*/ 140674 w 141467"/>
                <a:gd name="connsiteY0" fmla="*/ 44095 h 124241"/>
                <a:gd name="connsiteX1" fmla="*/ 110675 w 141467"/>
                <a:gd name="connsiteY1" fmla="*/ 1718 h 124241"/>
                <a:gd name="connsiteX2" fmla="*/ 105030 w 141467"/>
                <a:gd name="connsiteY2" fmla="*/ 628 h 124241"/>
                <a:gd name="connsiteX3" fmla="*/ 104893 w 141467"/>
                <a:gd name="connsiteY3" fmla="*/ 724 h 124241"/>
                <a:gd name="connsiteX4" fmla="*/ 1706 w 141467"/>
                <a:gd name="connsiteY4" fmla="*/ 73009 h 124241"/>
                <a:gd name="connsiteX5" fmla="*/ 622 w 141467"/>
                <a:gd name="connsiteY5" fmla="*/ 78611 h 124241"/>
                <a:gd name="connsiteX6" fmla="*/ 28813 w 141467"/>
                <a:gd name="connsiteY6" fmla="*/ 122253 h 124241"/>
                <a:gd name="connsiteX7" fmla="*/ 34554 w 141467"/>
                <a:gd name="connsiteY7" fmla="*/ 123515 h 124241"/>
                <a:gd name="connsiteX8" fmla="*/ 34687 w 141467"/>
                <a:gd name="connsiteY8" fmla="*/ 123427 h 124241"/>
                <a:gd name="connsiteX9" fmla="*/ 139589 w 141467"/>
                <a:gd name="connsiteY9" fmla="*/ 49968 h 124241"/>
                <a:gd name="connsiteX10" fmla="*/ 140674 w 141467"/>
                <a:gd name="connsiteY10" fmla="*/ 44095 h 12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467" h="124241">
                  <a:moveTo>
                    <a:pt x="140674" y="44095"/>
                  </a:moveTo>
                  <a:lnTo>
                    <a:pt x="110675" y="1718"/>
                  </a:lnTo>
                  <a:cubicBezTo>
                    <a:pt x="109418" y="-142"/>
                    <a:pt x="106890" y="-630"/>
                    <a:pt x="105030" y="628"/>
                  </a:cubicBezTo>
                  <a:cubicBezTo>
                    <a:pt x="104984" y="659"/>
                    <a:pt x="104938" y="691"/>
                    <a:pt x="104893" y="724"/>
                  </a:cubicBezTo>
                  <a:lnTo>
                    <a:pt x="1706" y="73009"/>
                  </a:lnTo>
                  <a:cubicBezTo>
                    <a:pt x="-124" y="74266"/>
                    <a:pt x="-608" y="76761"/>
                    <a:pt x="622" y="78611"/>
                  </a:cubicBezTo>
                  <a:lnTo>
                    <a:pt x="28813" y="122253"/>
                  </a:lnTo>
                  <a:cubicBezTo>
                    <a:pt x="30050" y="124187"/>
                    <a:pt x="32620" y="124752"/>
                    <a:pt x="34554" y="123515"/>
                  </a:cubicBezTo>
                  <a:cubicBezTo>
                    <a:pt x="34599" y="123487"/>
                    <a:pt x="34643" y="123458"/>
                    <a:pt x="34687" y="123427"/>
                  </a:cubicBezTo>
                  <a:lnTo>
                    <a:pt x="139589" y="49968"/>
                  </a:lnTo>
                  <a:cubicBezTo>
                    <a:pt x="141499" y="48638"/>
                    <a:pt x="141982" y="46019"/>
                    <a:pt x="140674" y="44095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FE46E09-5CC7-48E8-D840-EB3622649FFB}"/>
                </a:ext>
              </a:extLst>
            </p:cNvPr>
            <p:cNvSpPr/>
            <p:nvPr/>
          </p:nvSpPr>
          <p:spPr>
            <a:xfrm>
              <a:off x="8653491" y="2946445"/>
              <a:ext cx="265046" cy="206357"/>
            </a:xfrm>
            <a:custGeom>
              <a:avLst/>
              <a:gdLst>
                <a:gd name="connsiteX0" fmla="*/ 264260 w 265046"/>
                <a:gd name="connsiteY0" fmla="*/ 42180 h 206357"/>
                <a:gd name="connsiteX1" fmla="*/ 236611 w 265046"/>
                <a:gd name="connsiteY1" fmla="*/ 1701 h 206357"/>
                <a:gd name="connsiteX2" fmla="*/ 230918 w 265046"/>
                <a:gd name="connsiteY2" fmla="*/ 617 h 206357"/>
                <a:gd name="connsiteX3" fmla="*/ 1776 w 265046"/>
                <a:gd name="connsiteY3" fmla="*/ 155305 h 206357"/>
                <a:gd name="connsiteX4" fmla="*/ 602 w 265046"/>
                <a:gd name="connsiteY4" fmla="*/ 160998 h 206357"/>
                <a:gd name="connsiteX5" fmla="*/ 28883 w 265046"/>
                <a:gd name="connsiteY5" fmla="*/ 204369 h 206357"/>
                <a:gd name="connsiteX6" fmla="*/ 34624 w 265046"/>
                <a:gd name="connsiteY6" fmla="*/ 205631 h 206357"/>
                <a:gd name="connsiteX7" fmla="*/ 34756 w 265046"/>
                <a:gd name="connsiteY7" fmla="*/ 205543 h 206357"/>
                <a:gd name="connsiteX8" fmla="*/ 263175 w 265046"/>
                <a:gd name="connsiteY8" fmla="*/ 47963 h 206357"/>
                <a:gd name="connsiteX9" fmla="*/ 264264 w 265046"/>
                <a:gd name="connsiteY9" fmla="*/ 42187 h 206357"/>
                <a:gd name="connsiteX10" fmla="*/ 264260 w 265046"/>
                <a:gd name="connsiteY10" fmla="*/ 42180 h 20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5046" h="206357">
                  <a:moveTo>
                    <a:pt x="264260" y="42180"/>
                  </a:moveTo>
                  <a:lnTo>
                    <a:pt x="236611" y="1701"/>
                  </a:lnTo>
                  <a:cubicBezTo>
                    <a:pt x="235320" y="-142"/>
                    <a:pt x="232797" y="-622"/>
                    <a:pt x="230918" y="617"/>
                  </a:cubicBezTo>
                  <a:lnTo>
                    <a:pt x="1776" y="155305"/>
                  </a:lnTo>
                  <a:cubicBezTo>
                    <a:pt x="-98" y="156568"/>
                    <a:pt x="-619" y="159097"/>
                    <a:pt x="602" y="160998"/>
                  </a:cubicBezTo>
                  <a:lnTo>
                    <a:pt x="28883" y="204369"/>
                  </a:lnTo>
                  <a:cubicBezTo>
                    <a:pt x="30119" y="206303"/>
                    <a:pt x="32690" y="206868"/>
                    <a:pt x="34624" y="205631"/>
                  </a:cubicBezTo>
                  <a:cubicBezTo>
                    <a:pt x="34669" y="205603"/>
                    <a:pt x="34713" y="205574"/>
                    <a:pt x="34756" y="205543"/>
                  </a:cubicBezTo>
                  <a:lnTo>
                    <a:pt x="263175" y="47963"/>
                  </a:lnTo>
                  <a:cubicBezTo>
                    <a:pt x="265071" y="46668"/>
                    <a:pt x="265558" y="44082"/>
                    <a:pt x="264264" y="42187"/>
                  </a:cubicBezTo>
                  <a:cubicBezTo>
                    <a:pt x="264262" y="42184"/>
                    <a:pt x="264261" y="42182"/>
                    <a:pt x="264260" y="42180"/>
                  </a:cubicBezTo>
                  <a:close/>
                </a:path>
              </a:pathLst>
            </a:custGeom>
            <a:solidFill>
              <a:srgbClr val="000000"/>
            </a:solidFill>
            <a:ln w="90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FC827430-8AAC-4AA2-066E-F2C60F58E363}"/>
              </a:ext>
            </a:extLst>
          </p:cNvPr>
          <p:cNvSpPr/>
          <p:nvPr/>
        </p:nvSpPr>
        <p:spPr>
          <a:xfrm>
            <a:off x="11692531" y="2961366"/>
            <a:ext cx="74087" cy="72550"/>
          </a:xfrm>
          <a:custGeom>
            <a:avLst/>
            <a:gdLst>
              <a:gd name="connsiteX0" fmla="*/ 72505 w 74087"/>
              <a:gd name="connsiteY0" fmla="*/ 36203 h 72550"/>
              <a:gd name="connsiteX1" fmla="*/ 49735 w 74087"/>
              <a:gd name="connsiteY1" fmla="*/ 3675 h 72550"/>
              <a:gd name="connsiteX2" fmla="*/ 37447 w 74087"/>
              <a:gd name="connsiteY2" fmla="*/ 1416 h 72550"/>
              <a:gd name="connsiteX3" fmla="*/ 3835 w 74087"/>
              <a:gd name="connsiteY3" fmla="*/ 24185 h 72550"/>
              <a:gd name="connsiteX4" fmla="*/ 1304 w 74087"/>
              <a:gd name="connsiteY4" fmla="*/ 36383 h 72550"/>
              <a:gd name="connsiteX5" fmla="*/ 22177 w 74087"/>
              <a:gd name="connsiteY5" fmla="*/ 68460 h 72550"/>
              <a:gd name="connsiteX6" fmla="*/ 34374 w 74087"/>
              <a:gd name="connsiteY6" fmla="*/ 71170 h 72550"/>
              <a:gd name="connsiteX7" fmla="*/ 69975 w 74087"/>
              <a:gd name="connsiteY7" fmla="*/ 48762 h 72550"/>
              <a:gd name="connsiteX8" fmla="*/ 72531 w 74087"/>
              <a:gd name="connsiteY8" fmla="*/ 36242 h 72550"/>
              <a:gd name="connsiteX9" fmla="*/ 72505 w 74087"/>
              <a:gd name="connsiteY9" fmla="*/ 3620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50">
                <a:moveTo>
                  <a:pt x="72505" y="36203"/>
                </a:moveTo>
                <a:lnTo>
                  <a:pt x="49735" y="3675"/>
                </a:lnTo>
                <a:cubicBezTo>
                  <a:pt x="46903" y="-245"/>
                  <a:pt x="41487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975" y="48762"/>
                </a:lnTo>
                <a:cubicBezTo>
                  <a:pt x="74138" y="46011"/>
                  <a:pt x="75283" y="40405"/>
                  <a:pt x="72531" y="36242"/>
                </a:cubicBezTo>
                <a:cubicBezTo>
                  <a:pt x="72522" y="36229"/>
                  <a:pt x="72514" y="36216"/>
                  <a:pt x="72505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id="{08117840-8C31-BBA7-BB2D-07D35C956AFF}"/>
              </a:ext>
            </a:extLst>
          </p:cNvPr>
          <p:cNvSpPr/>
          <p:nvPr/>
        </p:nvSpPr>
        <p:spPr>
          <a:xfrm>
            <a:off x="11631631" y="3003422"/>
            <a:ext cx="74129" cy="72419"/>
          </a:xfrm>
          <a:custGeom>
            <a:avLst/>
            <a:gdLst>
              <a:gd name="connsiteX0" fmla="*/ 72505 w 74129"/>
              <a:gd name="connsiteY0" fmla="*/ 36072 h 72419"/>
              <a:gd name="connsiteX1" fmla="*/ 49735 w 74129"/>
              <a:gd name="connsiteY1" fmla="*/ 3635 h 72419"/>
              <a:gd name="connsiteX2" fmla="*/ 37537 w 74129"/>
              <a:gd name="connsiteY2" fmla="*/ 1376 h 72419"/>
              <a:gd name="connsiteX3" fmla="*/ 3835 w 74129"/>
              <a:gd name="connsiteY3" fmla="*/ 24055 h 72419"/>
              <a:gd name="connsiteX4" fmla="*/ 1304 w 74129"/>
              <a:gd name="connsiteY4" fmla="*/ 36253 h 72419"/>
              <a:gd name="connsiteX5" fmla="*/ 22177 w 74129"/>
              <a:gd name="connsiteY5" fmla="*/ 68329 h 72419"/>
              <a:gd name="connsiteX6" fmla="*/ 34374 w 74129"/>
              <a:gd name="connsiteY6" fmla="*/ 71040 h 72419"/>
              <a:gd name="connsiteX7" fmla="*/ 69975 w 74129"/>
              <a:gd name="connsiteY7" fmla="*/ 48722 h 72419"/>
              <a:gd name="connsiteX8" fmla="*/ 72601 w 74129"/>
              <a:gd name="connsiteY8" fmla="*/ 36216 h 72419"/>
              <a:gd name="connsiteX9" fmla="*/ 72504 w 74129"/>
              <a:gd name="connsiteY9" fmla="*/ 36072 h 7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29" h="72419">
                <a:moveTo>
                  <a:pt x="72505" y="36072"/>
                </a:moveTo>
                <a:lnTo>
                  <a:pt x="49735" y="3635"/>
                </a:lnTo>
                <a:cubicBezTo>
                  <a:pt x="46910" y="-232"/>
                  <a:pt x="41559" y="-1222"/>
                  <a:pt x="37537" y="1376"/>
                </a:cubicBezTo>
                <a:lnTo>
                  <a:pt x="3835" y="24055"/>
                </a:lnTo>
                <a:cubicBezTo>
                  <a:pt x="-125" y="26797"/>
                  <a:pt x="-1238" y="32163"/>
                  <a:pt x="1304" y="36253"/>
                </a:cubicBezTo>
                <a:lnTo>
                  <a:pt x="22177" y="68329"/>
                </a:lnTo>
                <a:cubicBezTo>
                  <a:pt x="24862" y="72352"/>
                  <a:pt x="30238" y="73547"/>
                  <a:pt x="34374" y="71040"/>
                </a:cubicBezTo>
                <a:lnTo>
                  <a:pt x="69975" y="48722"/>
                </a:lnTo>
                <a:cubicBezTo>
                  <a:pt x="74153" y="45994"/>
                  <a:pt x="75329" y="40395"/>
                  <a:pt x="72601" y="36216"/>
                </a:cubicBezTo>
                <a:cubicBezTo>
                  <a:pt x="72569" y="36168"/>
                  <a:pt x="72537" y="36120"/>
                  <a:pt x="72504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7999F728-FF63-93C0-A9AC-A342303C54E4}"/>
              </a:ext>
            </a:extLst>
          </p:cNvPr>
          <p:cNvSpPr/>
          <p:nvPr/>
        </p:nvSpPr>
        <p:spPr>
          <a:xfrm>
            <a:off x="11568382" y="3047475"/>
            <a:ext cx="74129" cy="72486"/>
          </a:xfrm>
          <a:custGeom>
            <a:avLst/>
            <a:gdLst>
              <a:gd name="connsiteX0" fmla="*/ 72505 w 74129"/>
              <a:gd name="connsiteY0" fmla="*/ 36112 h 72486"/>
              <a:gd name="connsiteX1" fmla="*/ 49735 w 74129"/>
              <a:gd name="connsiteY1" fmla="*/ 3675 h 72486"/>
              <a:gd name="connsiteX2" fmla="*/ 37447 w 74129"/>
              <a:gd name="connsiteY2" fmla="*/ 1416 h 72486"/>
              <a:gd name="connsiteX3" fmla="*/ 3835 w 74129"/>
              <a:gd name="connsiteY3" fmla="*/ 24185 h 72486"/>
              <a:gd name="connsiteX4" fmla="*/ 1304 w 74129"/>
              <a:gd name="connsiteY4" fmla="*/ 36383 h 72486"/>
              <a:gd name="connsiteX5" fmla="*/ 22177 w 74129"/>
              <a:gd name="connsiteY5" fmla="*/ 68460 h 72486"/>
              <a:gd name="connsiteX6" fmla="*/ 34374 w 74129"/>
              <a:gd name="connsiteY6" fmla="*/ 71080 h 72486"/>
              <a:gd name="connsiteX7" fmla="*/ 69975 w 74129"/>
              <a:gd name="connsiteY7" fmla="*/ 48762 h 72486"/>
              <a:gd name="connsiteX8" fmla="*/ 72601 w 74129"/>
              <a:gd name="connsiteY8" fmla="*/ 36257 h 72486"/>
              <a:gd name="connsiteX9" fmla="*/ 72504 w 74129"/>
              <a:gd name="connsiteY9" fmla="*/ 36112 h 7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29" h="72486">
                <a:moveTo>
                  <a:pt x="72505" y="36112"/>
                </a:moveTo>
                <a:lnTo>
                  <a:pt x="49735" y="3675"/>
                </a:lnTo>
                <a:cubicBezTo>
                  <a:pt x="46903" y="-245"/>
                  <a:pt x="41487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90" y="72450"/>
                  <a:pt x="30261" y="73604"/>
                  <a:pt x="34374" y="71080"/>
                </a:cubicBezTo>
                <a:lnTo>
                  <a:pt x="69975" y="48762"/>
                </a:lnTo>
                <a:cubicBezTo>
                  <a:pt x="74153" y="46034"/>
                  <a:pt x="75329" y="40435"/>
                  <a:pt x="72601" y="36257"/>
                </a:cubicBezTo>
                <a:cubicBezTo>
                  <a:pt x="72569" y="36208"/>
                  <a:pt x="72537" y="36160"/>
                  <a:pt x="72504" y="3611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id="{CDC45F85-787F-9149-A55E-03275D826DEF}"/>
              </a:ext>
            </a:extLst>
          </p:cNvPr>
          <p:cNvSpPr/>
          <p:nvPr/>
        </p:nvSpPr>
        <p:spPr>
          <a:xfrm>
            <a:off x="11503788" y="3091970"/>
            <a:ext cx="74414" cy="72962"/>
          </a:xfrm>
          <a:custGeom>
            <a:avLst/>
            <a:gdLst>
              <a:gd name="connsiteX0" fmla="*/ 72585 w 74414"/>
              <a:gd name="connsiteY0" fmla="*/ 36163 h 72962"/>
              <a:gd name="connsiteX1" fmla="*/ 49816 w 74414"/>
              <a:gd name="connsiteY1" fmla="*/ 3635 h 72962"/>
              <a:gd name="connsiteX2" fmla="*/ 37618 w 74414"/>
              <a:gd name="connsiteY2" fmla="*/ 1376 h 72962"/>
              <a:gd name="connsiteX3" fmla="*/ 3915 w 74414"/>
              <a:gd name="connsiteY3" fmla="*/ 24146 h 72962"/>
              <a:gd name="connsiteX4" fmla="*/ 1495 w 74414"/>
              <a:gd name="connsiteY4" fmla="*/ 36692 h 72962"/>
              <a:gd name="connsiteX5" fmla="*/ 1566 w 74414"/>
              <a:gd name="connsiteY5" fmla="*/ 36795 h 72962"/>
              <a:gd name="connsiteX6" fmla="*/ 22438 w 74414"/>
              <a:gd name="connsiteY6" fmla="*/ 68871 h 72962"/>
              <a:gd name="connsiteX7" fmla="*/ 34636 w 74414"/>
              <a:gd name="connsiteY7" fmla="*/ 71582 h 72962"/>
              <a:gd name="connsiteX8" fmla="*/ 70146 w 74414"/>
              <a:gd name="connsiteY8" fmla="*/ 49174 h 72962"/>
              <a:gd name="connsiteX9" fmla="*/ 72960 w 74414"/>
              <a:gd name="connsiteY9" fmla="*/ 36709 h 72962"/>
              <a:gd name="connsiteX10" fmla="*/ 72586 w 74414"/>
              <a:gd name="connsiteY10" fmla="*/ 36163 h 7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414" h="72962">
                <a:moveTo>
                  <a:pt x="72585" y="36163"/>
                </a:moveTo>
                <a:lnTo>
                  <a:pt x="49816" y="3635"/>
                </a:lnTo>
                <a:cubicBezTo>
                  <a:pt x="46991" y="-232"/>
                  <a:pt x="41640" y="-1222"/>
                  <a:pt x="37618" y="1376"/>
                </a:cubicBezTo>
                <a:lnTo>
                  <a:pt x="3915" y="24146"/>
                </a:lnTo>
                <a:cubicBezTo>
                  <a:pt x="-218" y="26942"/>
                  <a:pt x="-1302" y="32560"/>
                  <a:pt x="1495" y="36692"/>
                </a:cubicBezTo>
                <a:cubicBezTo>
                  <a:pt x="1518" y="36727"/>
                  <a:pt x="1542" y="36761"/>
                  <a:pt x="1566" y="36795"/>
                </a:cubicBezTo>
                <a:lnTo>
                  <a:pt x="22438" y="68871"/>
                </a:lnTo>
                <a:cubicBezTo>
                  <a:pt x="25123" y="72894"/>
                  <a:pt x="30499" y="74089"/>
                  <a:pt x="34636" y="71582"/>
                </a:cubicBezTo>
                <a:lnTo>
                  <a:pt x="70146" y="49174"/>
                </a:lnTo>
                <a:cubicBezTo>
                  <a:pt x="74365" y="46509"/>
                  <a:pt x="75624" y="40928"/>
                  <a:pt x="72960" y="36709"/>
                </a:cubicBezTo>
                <a:cubicBezTo>
                  <a:pt x="72842" y="36523"/>
                  <a:pt x="72717" y="36340"/>
                  <a:pt x="72586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A3CD8BEC-BEB4-5711-768B-0BF06631B554}"/>
              </a:ext>
            </a:extLst>
          </p:cNvPr>
          <p:cNvSpPr/>
          <p:nvPr/>
        </p:nvSpPr>
        <p:spPr>
          <a:xfrm>
            <a:off x="11439598" y="3136606"/>
            <a:ext cx="74024" cy="72419"/>
          </a:xfrm>
          <a:custGeom>
            <a:avLst/>
            <a:gdLst>
              <a:gd name="connsiteX0" fmla="*/ 72442 w 74024"/>
              <a:gd name="connsiteY0" fmla="*/ 36072 h 72419"/>
              <a:gd name="connsiteX1" fmla="*/ 49672 w 74024"/>
              <a:gd name="connsiteY1" fmla="*/ 3635 h 72419"/>
              <a:gd name="connsiteX2" fmla="*/ 37474 w 74024"/>
              <a:gd name="connsiteY2" fmla="*/ 1376 h 72419"/>
              <a:gd name="connsiteX3" fmla="*/ 3772 w 74024"/>
              <a:gd name="connsiteY3" fmla="*/ 24055 h 72419"/>
              <a:gd name="connsiteX4" fmla="*/ 1332 w 74024"/>
              <a:gd name="connsiteY4" fmla="*/ 36253 h 72419"/>
              <a:gd name="connsiteX5" fmla="*/ 22114 w 74024"/>
              <a:gd name="connsiteY5" fmla="*/ 68329 h 72419"/>
              <a:gd name="connsiteX6" fmla="*/ 34311 w 74024"/>
              <a:gd name="connsiteY6" fmla="*/ 71040 h 72419"/>
              <a:gd name="connsiteX7" fmla="*/ 69912 w 74024"/>
              <a:gd name="connsiteY7" fmla="*/ 48632 h 72419"/>
              <a:gd name="connsiteX8" fmla="*/ 72468 w 74024"/>
              <a:gd name="connsiteY8" fmla="*/ 36112 h 72419"/>
              <a:gd name="connsiteX9" fmla="*/ 72442 w 74024"/>
              <a:gd name="connsiteY9" fmla="*/ 36073 h 7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19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6" y="-1222"/>
                  <a:pt x="37474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114" y="68329"/>
                </a:lnTo>
                <a:cubicBezTo>
                  <a:pt x="24799" y="72352"/>
                  <a:pt x="30175" y="73547"/>
                  <a:pt x="34311" y="71040"/>
                </a:cubicBezTo>
                <a:lnTo>
                  <a:pt x="69912" y="48632"/>
                </a:lnTo>
                <a:cubicBezTo>
                  <a:pt x="74075" y="45880"/>
                  <a:pt x="75220" y="40275"/>
                  <a:pt x="72468" y="36112"/>
                </a:cubicBezTo>
                <a:cubicBezTo>
                  <a:pt x="72459" y="36099"/>
                  <a:pt x="72451" y="36086"/>
                  <a:pt x="72442" y="3607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C2F7FE39-D221-05D6-290C-FF84A2196273}"/>
              </a:ext>
            </a:extLst>
          </p:cNvPr>
          <p:cNvSpPr/>
          <p:nvPr/>
        </p:nvSpPr>
        <p:spPr>
          <a:xfrm>
            <a:off x="11373340" y="3179255"/>
            <a:ext cx="78155" cy="76079"/>
          </a:xfrm>
          <a:custGeom>
            <a:avLst/>
            <a:gdLst>
              <a:gd name="connsiteX0" fmla="*/ 77167 w 78155"/>
              <a:gd name="connsiteY0" fmla="*/ 42034 h 76079"/>
              <a:gd name="connsiteX1" fmla="*/ 48886 w 78155"/>
              <a:gd name="connsiteY1" fmla="*/ 1736 h 76079"/>
              <a:gd name="connsiteX2" fmla="*/ 43246 w 78155"/>
              <a:gd name="connsiteY2" fmla="*/ 616 h 76079"/>
              <a:gd name="connsiteX3" fmla="*/ 43193 w 78155"/>
              <a:gd name="connsiteY3" fmla="*/ 651 h 76079"/>
              <a:gd name="connsiteX4" fmla="*/ 1811 w 78155"/>
              <a:gd name="connsiteY4" fmla="*/ 28571 h 76079"/>
              <a:gd name="connsiteX5" fmla="*/ 588 w 78155"/>
              <a:gd name="connsiteY5" fmla="*/ 34190 h 76079"/>
              <a:gd name="connsiteX6" fmla="*/ 636 w 78155"/>
              <a:gd name="connsiteY6" fmla="*/ 34264 h 76079"/>
              <a:gd name="connsiteX7" fmla="*/ 26568 w 78155"/>
              <a:gd name="connsiteY7" fmla="*/ 74111 h 76079"/>
              <a:gd name="connsiteX8" fmla="*/ 32261 w 78155"/>
              <a:gd name="connsiteY8" fmla="*/ 75376 h 76079"/>
              <a:gd name="connsiteX9" fmla="*/ 75993 w 78155"/>
              <a:gd name="connsiteY9" fmla="*/ 48269 h 76079"/>
              <a:gd name="connsiteX10" fmla="*/ 77555 w 78155"/>
              <a:gd name="connsiteY10" fmla="*/ 42602 h 76079"/>
              <a:gd name="connsiteX11" fmla="*/ 77167 w 78155"/>
              <a:gd name="connsiteY11" fmla="*/ 42034 h 7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55" h="76079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1"/>
                </a:lnTo>
                <a:cubicBezTo>
                  <a:pt x="27802" y="76016"/>
                  <a:pt x="30336" y="76579"/>
                  <a:pt x="32261" y="75376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23719298-05B9-889A-664B-3914DF9F0791}"/>
              </a:ext>
            </a:extLst>
          </p:cNvPr>
          <p:cNvSpPr/>
          <p:nvPr/>
        </p:nvSpPr>
        <p:spPr>
          <a:xfrm>
            <a:off x="11309007" y="3223794"/>
            <a:ext cx="78111" cy="76147"/>
          </a:xfrm>
          <a:custGeom>
            <a:avLst/>
            <a:gdLst>
              <a:gd name="connsiteX0" fmla="*/ 77168 w 78111"/>
              <a:gd name="connsiteY0" fmla="*/ 42041 h 76147"/>
              <a:gd name="connsiteX1" fmla="*/ 48886 w 78111"/>
              <a:gd name="connsiteY1" fmla="*/ 1742 h 76147"/>
              <a:gd name="connsiteX2" fmla="*/ 43110 w 78111"/>
              <a:gd name="connsiteY2" fmla="*/ 654 h 76147"/>
              <a:gd name="connsiteX3" fmla="*/ 43104 w 78111"/>
              <a:gd name="connsiteY3" fmla="*/ 658 h 76147"/>
              <a:gd name="connsiteX4" fmla="*/ 1811 w 78111"/>
              <a:gd name="connsiteY4" fmla="*/ 28578 h 76147"/>
              <a:gd name="connsiteX5" fmla="*/ 588 w 78111"/>
              <a:gd name="connsiteY5" fmla="*/ 34197 h 76147"/>
              <a:gd name="connsiteX6" fmla="*/ 636 w 78111"/>
              <a:gd name="connsiteY6" fmla="*/ 34270 h 76147"/>
              <a:gd name="connsiteX7" fmla="*/ 26569 w 78111"/>
              <a:gd name="connsiteY7" fmla="*/ 74208 h 76147"/>
              <a:gd name="connsiteX8" fmla="*/ 32187 w 78111"/>
              <a:gd name="connsiteY8" fmla="*/ 75431 h 76147"/>
              <a:gd name="connsiteX9" fmla="*/ 32261 w 78111"/>
              <a:gd name="connsiteY9" fmla="*/ 75382 h 76147"/>
              <a:gd name="connsiteX10" fmla="*/ 75993 w 78111"/>
              <a:gd name="connsiteY10" fmla="*/ 48275 h 76147"/>
              <a:gd name="connsiteX11" fmla="*/ 77446 w 78111"/>
              <a:gd name="connsiteY11" fmla="*/ 42448 h 76147"/>
              <a:gd name="connsiteX12" fmla="*/ 77168 w 78111"/>
              <a:gd name="connsiteY12" fmla="*/ 42041 h 7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11" h="76147">
                <a:moveTo>
                  <a:pt x="77168" y="42041"/>
                </a:moveTo>
                <a:lnTo>
                  <a:pt x="48886" y="1742"/>
                </a:lnTo>
                <a:cubicBezTo>
                  <a:pt x="47592" y="-153"/>
                  <a:pt x="45006" y="-641"/>
                  <a:pt x="43110" y="654"/>
                </a:cubicBezTo>
                <a:cubicBezTo>
                  <a:pt x="43108" y="655"/>
                  <a:pt x="43106" y="657"/>
                  <a:pt x="43104" y="658"/>
                </a:cubicBezTo>
                <a:lnTo>
                  <a:pt x="1811" y="28578"/>
                </a:lnTo>
                <a:cubicBezTo>
                  <a:pt x="-78" y="29792"/>
                  <a:pt x="-626" y="32307"/>
                  <a:pt x="588" y="34197"/>
                </a:cubicBezTo>
                <a:cubicBezTo>
                  <a:pt x="604" y="34221"/>
                  <a:pt x="620" y="34246"/>
                  <a:pt x="636" y="34270"/>
                </a:cubicBezTo>
                <a:lnTo>
                  <a:pt x="26569" y="74208"/>
                </a:lnTo>
                <a:cubicBezTo>
                  <a:pt x="27783" y="76097"/>
                  <a:pt x="30298" y="76645"/>
                  <a:pt x="32187" y="75431"/>
                </a:cubicBezTo>
                <a:cubicBezTo>
                  <a:pt x="32212" y="75415"/>
                  <a:pt x="32237" y="75399"/>
                  <a:pt x="32261" y="75382"/>
                </a:cubicBezTo>
                <a:lnTo>
                  <a:pt x="75993" y="48275"/>
                </a:lnTo>
                <a:cubicBezTo>
                  <a:pt x="78003" y="47067"/>
                  <a:pt x="78654" y="44458"/>
                  <a:pt x="77446" y="42448"/>
                </a:cubicBezTo>
                <a:cubicBezTo>
                  <a:pt x="77361" y="42307"/>
                  <a:pt x="77268" y="42171"/>
                  <a:pt x="77168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DC64428-DABD-37DA-5FB0-1EB0C1A07255}"/>
              </a:ext>
            </a:extLst>
          </p:cNvPr>
          <p:cNvSpPr/>
          <p:nvPr/>
        </p:nvSpPr>
        <p:spPr>
          <a:xfrm>
            <a:off x="11252020" y="3263292"/>
            <a:ext cx="77941" cy="75679"/>
          </a:xfrm>
          <a:custGeom>
            <a:avLst/>
            <a:gdLst>
              <a:gd name="connsiteX0" fmla="*/ 77140 w 77941"/>
              <a:gd name="connsiteY0" fmla="*/ 42029 h 75679"/>
              <a:gd name="connsiteX1" fmla="*/ 48859 w 77941"/>
              <a:gd name="connsiteY1" fmla="*/ 1640 h 75679"/>
              <a:gd name="connsiteX2" fmla="*/ 43166 w 77941"/>
              <a:gd name="connsiteY2" fmla="*/ 646 h 75679"/>
              <a:gd name="connsiteX3" fmla="*/ 1783 w 77941"/>
              <a:gd name="connsiteY3" fmla="*/ 28114 h 75679"/>
              <a:gd name="connsiteX4" fmla="*/ 609 w 77941"/>
              <a:gd name="connsiteY4" fmla="*/ 33897 h 75679"/>
              <a:gd name="connsiteX5" fmla="*/ 26541 w 77941"/>
              <a:gd name="connsiteY5" fmla="*/ 73743 h 75679"/>
              <a:gd name="connsiteX6" fmla="*/ 32234 w 77941"/>
              <a:gd name="connsiteY6" fmla="*/ 75008 h 75679"/>
              <a:gd name="connsiteX7" fmla="*/ 75966 w 77941"/>
              <a:gd name="connsiteY7" fmla="*/ 47902 h 75679"/>
              <a:gd name="connsiteX8" fmla="*/ 77228 w 77941"/>
              <a:gd name="connsiteY8" fmla="*/ 42161 h 75679"/>
              <a:gd name="connsiteX9" fmla="*/ 77140 w 77941"/>
              <a:gd name="connsiteY9" fmla="*/ 42029 h 7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941" h="75679">
                <a:moveTo>
                  <a:pt x="77140" y="42029"/>
                </a:moveTo>
                <a:lnTo>
                  <a:pt x="48859" y="1640"/>
                </a:lnTo>
                <a:cubicBezTo>
                  <a:pt x="47540" y="-172"/>
                  <a:pt x="45022" y="-612"/>
                  <a:pt x="43166" y="646"/>
                </a:cubicBezTo>
                <a:lnTo>
                  <a:pt x="1783" y="28114"/>
                </a:lnTo>
                <a:cubicBezTo>
                  <a:pt x="-102" y="29410"/>
                  <a:pt x="-622" y="31967"/>
                  <a:pt x="609" y="33897"/>
                </a:cubicBezTo>
                <a:lnTo>
                  <a:pt x="26541" y="73743"/>
                </a:lnTo>
                <a:cubicBezTo>
                  <a:pt x="27804" y="75607"/>
                  <a:pt x="30301" y="76162"/>
                  <a:pt x="32234" y="75008"/>
                </a:cubicBezTo>
                <a:lnTo>
                  <a:pt x="75966" y="47902"/>
                </a:lnTo>
                <a:cubicBezTo>
                  <a:pt x="77900" y="46665"/>
                  <a:pt x="78465" y="44095"/>
                  <a:pt x="77228" y="42161"/>
                </a:cubicBezTo>
                <a:cubicBezTo>
                  <a:pt x="77200" y="42116"/>
                  <a:pt x="77171" y="42072"/>
                  <a:pt x="77140" y="4202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9B8BBBB6-8080-DF6B-A966-2E1871ADE819}"/>
              </a:ext>
            </a:extLst>
          </p:cNvPr>
          <p:cNvSpPr/>
          <p:nvPr/>
        </p:nvSpPr>
        <p:spPr>
          <a:xfrm>
            <a:off x="11188195" y="3307837"/>
            <a:ext cx="78379" cy="76041"/>
          </a:xfrm>
          <a:custGeom>
            <a:avLst/>
            <a:gdLst>
              <a:gd name="connsiteX0" fmla="*/ 77174 w 78379"/>
              <a:gd name="connsiteY0" fmla="*/ 41667 h 76041"/>
              <a:gd name="connsiteX1" fmla="*/ 48893 w 78379"/>
              <a:gd name="connsiteY1" fmla="*/ 1640 h 76041"/>
              <a:gd name="connsiteX2" fmla="*/ 43200 w 78379"/>
              <a:gd name="connsiteY2" fmla="*/ 646 h 76041"/>
              <a:gd name="connsiteX3" fmla="*/ 1817 w 78379"/>
              <a:gd name="connsiteY3" fmla="*/ 28475 h 76041"/>
              <a:gd name="connsiteX4" fmla="*/ 625 w 78379"/>
              <a:gd name="connsiteY4" fmla="*/ 34231 h 76041"/>
              <a:gd name="connsiteX5" fmla="*/ 642 w 78379"/>
              <a:gd name="connsiteY5" fmla="*/ 34258 h 76041"/>
              <a:gd name="connsiteX6" fmla="*/ 26575 w 78379"/>
              <a:gd name="connsiteY6" fmla="*/ 74105 h 76041"/>
              <a:gd name="connsiteX7" fmla="*/ 32268 w 78379"/>
              <a:gd name="connsiteY7" fmla="*/ 75370 h 76041"/>
              <a:gd name="connsiteX8" fmla="*/ 75999 w 78379"/>
              <a:gd name="connsiteY8" fmla="*/ 48263 h 76041"/>
              <a:gd name="connsiteX9" fmla="*/ 77894 w 78379"/>
              <a:gd name="connsiteY9" fmla="*/ 42699 h 76041"/>
              <a:gd name="connsiteX10" fmla="*/ 77174 w 78379"/>
              <a:gd name="connsiteY10" fmla="*/ 41667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379" h="76041">
                <a:moveTo>
                  <a:pt x="77174" y="41667"/>
                </a:moveTo>
                <a:lnTo>
                  <a:pt x="48893" y="1640"/>
                </a:lnTo>
                <a:cubicBezTo>
                  <a:pt x="47574" y="-172"/>
                  <a:pt x="45055" y="-612"/>
                  <a:pt x="43200" y="646"/>
                </a:cubicBezTo>
                <a:lnTo>
                  <a:pt x="1817" y="28475"/>
                </a:lnTo>
                <a:cubicBezTo>
                  <a:pt x="-101" y="29735"/>
                  <a:pt x="-635" y="32312"/>
                  <a:pt x="625" y="34231"/>
                </a:cubicBezTo>
                <a:cubicBezTo>
                  <a:pt x="631" y="34240"/>
                  <a:pt x="637" y="34249"/>
                  <a:pt x="642" y="34258"/>
                </a:cubicBezTo>
                <a:lnTo>
                  <a:pt x="26575" y="74105"/>
                </a:lnTo>
                <a:cubicBezTo>
                  <a:pt x="27837" y="75968"/>
                  <a:pt x="30335" y="76523"/>
                  <a:pt x="32268" y="75370"/>
                </a:cubicBezTo>
                <a:lnTo>
                  <a:pt x="75999" y="48263"/>
                </a:lnTo>
                <a:cubicBezTo>
                  <a:pt x="78059" y="47250"/>
                  <a:pt x="78907" y="44758"/>
                  <a:pt x="77894" y="42699"/>
                </a:cubicBezTo>
                <a:cubicBezTo>
                  <a:pt x="77707" y="42321"/>
                  <a:pt x="77465" y="41973"/>
                  <a:pt x="77174" y="41667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ABF07E9C-34EC-B444-F6A7-3C0454C8D955}"/>
              </a:ext>
            </a:extLst>
          </p:cNvPr>
          <p:cNvSpPr/>
          <p:nvPr/>
        </p:nvSpPr>
        <p:spPr>
          <a:xfrm>
            <a:off x="11126398" y="3350209"/>
            <a:ext cx="78155" cy="76113"/>
          </a:xfrm>
          <a:custGeom>
            <a:avLst/>
            <a:gdLst>
              <a:gd name="connsiteX0" fmla="*/ 77167 w 78155"/>
              <a:gd name="connsiteY0" fmla="*/ 42034 h 76113"/>
              <a:gd name="connsiteX1" fmla="*/ 48886 w 78155"/>
              <a:gd name="connsiteY1" fmla="*/ 1736 h 76113"/>
              <a:gd name="connsiteX2" fmla="*/ 43246 w 78155"/>
              <a:gd name="connsiteY2" fmla="*/ 616 h 76113"/>
              <a:gd name="connsiteX3" fmla="*/ 43193 w 78155"/>
              <a:gd name="connsiteY3" fmla="*/ 651 h 76113"/>
              <a:gd name="connsiteX4" fmla="*/ 1811 w 78155"/>
              <a:gd name="connsiteY4" fmla="*/ 28571 h 76113"/>
              <a:gd name="connsiteX5" fmla="*/ 588 w 78155"/>
              <a:gd name="connsiteY5" fmla="*/ 34190 h 76113"/>
              <a:gd name="connsiteX6" fmla="*/ 636 w 78155"/>
              <a:gd name="connsiteY6" fmla="*/ 34264 h 76113"/>
              <a:gd name="connsiteX7" fmla="*/ 26568 w 78155"/>
              <a:gd name="connsiteY7" fmla="*/ 74110 h 76113"/>
              <a:gd name="connsiteX8" fmla="*/ 32163 w 78155"/>
              <a:gd name="connsiteY8" fmla="*/ 75437 h 76113"/>
              <a:gd name="connsiteX9" fmla="*/ 32261 w 78155"/>
              <a:gd name="connsiteY9" fmla="*/ 75375 h 76113"/>
              <a:gd name="connsiteX10" fmla="*/ 75993 w 78155"/>
              <a:gd name="connsiteY10" fmla="*/ 48269 h 76113"/>
              <a:gd name="connsiteX11" fmla="*/ 77555 w 78155"/>
              <a:gd name="connsiteY11" fmla="*/ 42602 h 76113"/>
              <a:gd name="connsiteX12" fmla="*/ 77167 w 78155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55" h="76113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2EE10C4D-53A2-B62D-48AC-6D1C2CBB6BC7}"/>
              </a:ext>
            </a:extLst>
          </p:cNvPr>
          <p:cNvSpPr/>
          <p:nvPr/>
        </p:nvSpPr>
        <p:spPr>
          <a:xfrm>
            <a:off x="11064622" y="3393043"/>
            <a:ext cx="78128" cy="76041"/>
          </a:xfrm>
          <a:custGeom>
            <a:avLst/>
            <a:gdLst>
              <a:gd name="connsiteX0" fmla="*/ 77140 w 78128"/>
              <a:gd name="connsiteY0" fmla="*/ 42029 h 76041"/>
              <a:gd name="connsiteX1" fmla="*/ 48859 w 78128"/>
              <a:gd name="connsiteY1" fmla="*/ 1640 h 76041"/>
              <a:gd name="connsiteX2" fmla="*/ 43166 w 78128"/>
              <a:gd name="connsiteY2" fmla="*/ 646 h 76041"/>
              <a:gd name="connsiteX3" fmla="*/ 1783 w 78128"/>
              <a:gd name="connsiteY3" fmla="*/ 28475 h 76041"/>
              <a:gd name="connsiteX4" fmla="*/ 609 w 78128"/>
              <a:gd name="connsiteY4" fmla="*/ 34258 h 76041"/>
              <a:gd name="connsiteX5" fmla="*/ 26541 w 78128"/>
              <a:gd name="connsiteY5" fmla="*/ 74105 h 76041"/>
              <a:gd name="connsiteX6" fmla="*/ 32233 w 78128"/>
              <a:gd name="connsiteY6" fmla="*/ 75370 h 76041"/>
              <a:gd name="connsiteX7" fmla="*/ 75966 w 78128"/>
              <a:gd name="connsiteY7" fmla="*/ 48263 h 76041"/>
              <a:gd name="connsiteX8" fmla="*/ 77528 w 78128"/>
              <a:gd name="connsiteY8" fmla="*/ 42597 h 76041"/>
              <a:gd name="connsiteX9" fmla="*/ 77140 w 78128"/>
              <a:gd name="connsiteY9" fmla="*/ 42029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28" h="76041">
                <a:moveTo>
                  <a:pt x="77140" y="42029"/>
                </a:moveTo>
                <a:lnTo>
                  <a:pt x="48859" y="1640"/>
                </a:lnTo>
                <a:cubicBezTo>
                  <a:pt x="47540" y="-172"/>
                  <a:pt x="45022" y="-612"/>
                  <a:pt x="43166" y="646"/>
                </a:cubicBezTo>
                <a:lnTo>
                  <a:pt x="1783" y="28475"/>
                </a:lnTo>
                <a:cubicBezTo>
                  <a:pt x="-102" y="29771"/>
                  <a:pt x="-622" y="32329"/>
                  <a:pt x="609" y="34258"/>
                </a:cubicBezTo>
                <a:lnTo>
                  <a:pt x="26541" y="74105"/>
                </a:lnTo>
                <a:cubicBezTo>
                  <a:pt x="27803" y="75969"/>
                  <a:pt x="30300" y="76524"/>
                  <a:pt x="32233" y="75370"/>
                </a:cubicBezTo>
                <a:lnTo>
                  <a:pt x="75966" y="48263"/>
                </a:lnTo>
                <a:cubicBezTo>
                  <a:pt x="77962" y="47130"/>
                  <a:pt x="78661" y="44593"/>
                  <a:pt x="77528" y="42597"/>
                </a:cubicBezTo>
                <a:cubicBezTo>
                  <a:pt x="77414" y="42397"/>
                  <a:pt x="77285" y="42207"/>
                  <a:pt x="77140" y="4202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F8A61438-9DFC-E8E9-60F0-EFAD80B5492A}"/>
              </a:ext>
            </a:extLst>
          </p:cNvPr>
          <p:cNvSpPr/>
          <p:nvPr/>
        </p:nvSpPr>
        <p:spPr>
          <a:xfrm>
            <a:off x="11002791" y="3435775"/>
            <a:ext cx="78155" cy="76113"/>
          </a:xfrm>
          <a:custGeom>
            <a:avLst/>
            <a:gdLst>
              <a:gd name="connsiteX0" fmla="*/ 77167 w 78155"/>
              <a:gd name="connsiteY0" fmla="*/ 42034 h 76113"/>
              <a:gd name="connsiteX1" fmla="*/ 48886 w 78155"/>
              <a:gd name="connsiteY1" fmla="*/ 1736 h 76113"/>
              <a:gd name="connsiteX2" fmla="*/ 43246 w 78155"/>
              <a:gd name="connsiteY2" fmla="*/ 616 h 76113"/>
              <a:gd name="connsiteX3" fmla="*/ 43193 w 78155"/>
              <a:gd name="connsiteY3" fmla="*/ 651 h 76113"/>
              <a:gd name="connsiteX4" fmla="*/ 1811 w 78155"/>
              <a:gd name="connsiteY4" fmla="*/ 28571 h 76113"/>
              <a:gd name="connsiteX5" fmla="*/ 588 w 78155"/>
              <a:gd name="connsiteY5" fmla="*/ 34190 h 76113"/>
              <a:gd name="connsiteX6" fmla="*/ 636 w 78155"/>
              <a:gd name="connsiteY6" fmla="*/ 34264 h 76113"/>
              <a:gd name="connsiteX7" fmla="*/ 26568 w 78155"/>
              <a:gd name="connsiteY7" fmla="*/ 74110 h 76113"/>
              <a:gd name="connsiteX8" fmla="*/ 32163 w 78155"/>
              <a:gd name="connsiteY8" fmla="*/ 75437 h 76113"/>
              <a:gd name="connsiteX9" fmla="*/ 32261 w 78155"/>
              <a:gd name="connsiteY9" fmla="*/ 75375 h 76113"/>
              <a:gd name="connsiteX10" fmla="*/ 75993 w 78155"/>
              <a:gd name="connsiteY10" fmla="*/ 48269 h 76113"/>
              <a:gd name="connsiteX11" fmla="*/ 77555 w 78155"/>
              <a:gd name="connsiteY11" fmla="*/ 42602 h 76113"/>
              <a:gd name="connsiteX12" fmla="*/ 77167 w 78155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55" h="76113">
                <a:moveTo>
                  <a:pt x="77167" y="42034"/>
                </a:moveTo>
                <a:lnTo>
                  <a:pt x="48886" y="1736"/>
                </a:lnTo>
                <a:cubicBezTo>
                  <a:pt x="47638" y="-131"/>
                  <a:pt x="45113" y="-632"/>
                  <a:pt x="43246" y="616"/>
                </a:cubicBezTo>
                <a:cubicBezTo>
                  <a:pt x="43228" y="628"/>
                  <a:pt x="43211" y="639"/>
                  <a:pt x="43193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89" y="47135"/>
                  <a:pt x="78688" y="44599"/>
                  <a:pt x="77555" y="42602"/>
                </a:cubicBezTo>
                <a:cubicBezTo>
                  <a:pt x="77441" y="42403"/>
                  <a:pt x="77312" y="42213"/>
                  <a:pt x="7716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id="{EE1DC655-FE05-A6D3-554A-2086FAC3CD2A}"/>
              </a:ext>
            </a:extLst>
          </p:cNvPr>
          <p:cNvSpPr/>
          <p:nvPr/>
        </p:nvSpPr>
        <p:spPr>
          <a:xfrm>
            <a:off x="11651844" y="2902856"/>
            <a:ext cx="74024" cy="72510"/>
          </a:xfrm>
          <a:custGeom>
            <a:avLst/>
            <a:gdLst>
              <a:gd name="connsiteX0" fmla="*/ 72442 w 74024"/>
              <a:gd name="connsiteY0" fmla="*/ 36163 h 72510"/>
              <a:gd name="connsiteX1" fmla="*/ 49672 w 74024"/>
              <a:gd name="connsiteY1" fmla="*/ 3635 h 72510"/>
              <a:gd name="connsiteX2" fmla="*/ 37475 w 74024"/>
              <a:gd name="connsiteY2" fmla="*/ 1376 h 72510"/>
              <a:gd name="connsiteX3" fmla="*/ 3772 w 74024"/>
              <a:gd name="connsiteY3" fmla="*/ 24146 h 72510"/>
              <a:gd name="connsiteX4" fmla="*/ 1332 w 74024"/>
              <a:gd name="connsiteY4" fmla="*/ 36344 h 72510"/>
              <a:gd name="connsiteX5" fmla="*/ 22114 w 74024"/>
              <a:gd name="connsiteY5" fmla="*/ 68420 h 72510"/>
              <a:gd name="connsiteX6" fmla="*/ 34311 w 74024"/>
              <a:gd name="connsiteY6" fmla="*/ 71130 h 72510"/>
              <a:gd name="connsiteX7" fmla="*/ 69912 w 74024"/>
              <a:gd name="connsiteY7" fmla="*/ 48722 h 72510"/>
              <a:gd name="connsiteX8" fmla="*/ 72468 w 74024"/>
              <a:gd name="connsiteY8" fmla="*/ 36202 h 72510"/>
              <a:gd name="connsiteX9" fmla="*/ 72442 w 74024"/>
              <a:gd name="connsiteY9" fmla="*/ 36163 h 7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510">
                <a:moveTo>
                  <a:pt x="72442" y="3616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146"/>
                </a:lnTo>
                <a:cubicBezTo>
                  <a:pt x="-157" y="26915"/>
                  <a:pt x="-1229" y="32276"/>
                  <a:pt x="1332" y="36344"/>
                </a:cubicBezTo>
                <a:lnTo>
                  <a:pt x="22114" y="68420"/>
                </a:lnTo>
                <a:cubicBezTo>
                  <a:pt x="24799" y="72442"/>
                  <a:pt x="30175" y="73637"/>
                  <a:pt x="34311" y="71130"/>
                </a:cubicBezTo>
                <a:lnTo>
                  <a:pt x="69912" y="48722"/>
                </a:lnTo>
                <a:cubicBezTo>
                  <a:pt x="74075" y="45971"/>
                  <a:pt x="75220" y="40366"/>
                  <a:pt x="72468" y="36202"/>
                </a:cubicBezTo>
                <a:cubicBezTo>
                  <a:pt x="72459" y="36189"/>
                  <a:pt x="72451" y="36176"/>
                  <a:pt x="72442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id="{3919C4F9-6E6F-CD95-653B-408C27A16894}"/>
              </a:ext>
            </a:extLst>
          </p:cNvPr>
          <p:cNvSpPr/>
          <p:nvPr/>
        </p:nvSpPr>
        <p:spPr>
          <a:xfrm>
            <a:off x="11562844" y="2774099"/>
            <a:ext cx="74066" cy="72381"/>
          </a:xfrm>
          <a:custGeom>
            <a:avLst/>
            <a:gdLst>
              <a:gd name="connsiteX0" fmla="*/ 72442 w 74066"/>
              <a:gd name="connsiteY0" fmla="*/ 36072 h 72381"/>
              <a:gd name="connsiteX1" fmla="*/ 49672 w 74066"/>
              <a:gd name="connsiteY1" fmla="*/ 3635 h 72381"/>
              <a:gd name="connsiteX2" fmla="*/ 37474 w 74066"/>
              <a:gd name="connsiteY2" fmla="*/ 1376 h 72381"/>
              <a:gd name="connsiteX3" fmla="*/ 3772 w 74066"/>
              <a:gd name="connsiteY3" fmla="*/ 24055 h 72381"/>
              <a:gd name="connsiteX4" fmla="*/ 1332 w 74066"/>
              <a:gd name="connsiteY4" fmla="*/ 36253 h 72381"/>
              <a:gd name="connsiteX5" fmla="*/ 22204 w 74066"/>
              <a:gd name="connsiteY5" fmla="*/ 68329 h 72381"/>
              <a:gd name="connsiteX6" fmla="*/ 34312 w 74066"/>
              <a:gd name="connsiteY6" fmla="*/ 71040 h 72381"/>
              <a:gd name="connsiteX7" fmla="*/ 69911 w 74066"/>
              <a:gd name="connsiteY7" fmla="*/ 48722 h 72381"/>
              <a:gd name="connsiteX8" fmla="*/ 72538 w 74066"/>
              <a:gd name="connsiteY8" fmla="*/ 36217 h 72381"/>
              <a:gd name="connsiteX9" fmla="*/ 72441 w 74066"/>
              <a:gd name="connsiteY9" fmla="*/ 36072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66" h="72381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6" y="-1222"/>
                  <a:pt x="37474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4" y="68329"/>
                </a:lnTo>
                <a:cubicBezTo>
                  <a:pt x="24884" y="72299"/>
                  <a:pt x="30195" y="73488"/>
                  <a:pt x="34312" y="71040"/>
                </a:cubicBezTo>
                <a:lnTo>
                  <a:pt x="69911" y="48722"/>
                </a:lnTo>
                <a:cubicBezTo>
                  <a:pt x="74090" y="45994"/>
                  <a:pt x="75266" y="40395"/>
                  <a:pt x="72538" y="36217"/>
                </a:cubicBezTo>
                <a:cubicBezTo>
                  <a:pt x="72506" y="36168"/>
                  <a:pt x="72474" y="36120"/>
                  <a:pt x="72441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9" name="任意多边形: 形状 158">
            <a:extLst>
              <a:ext uri="{FF2B5EF4-FFF2-40B4-BE49-F238E27FC236}">
                <a16:creationId xmlns:a16="http://schemas.microsoft.com/office/drawing/2014/main" id="{BD01CFF9-81E1-A6B6-4C2E-D79DC2859F24}"/>
              </a:ext>
            </a:extLst>
          </p:cNvPr>
          <p:cNvSpPr/>
          <p:nvPr/>
        </p:nvSpPr>
        <p:spPr>
          <a:xfrm>
            <a:off x="11591215" y="2944419"/>
            <a:ext cx="73983" cy="72381"/>
          </a:xfrm>
          <a:custGeom>
            <a:avLst/>
            <a:gdLst>
              <a:gd name="connsiteX0" fmla="*/ 72442 w 73983"/>
              <a:gd name="connsiteY0" fmla="*/ 36253 h 72381"/>
              <a:gd name="connsiteX1" fmla="*/ 49672 w 73983"/>
              <a:gd name="connsiteY1" fmla="*/ 3635 h 72381"/>
              <a:gd name="connsiteX2" fmla="*/ 37475 w 73983"/>
              <a:gd name="connsiteY2" fmla="*/ 1376 h 72381"/>
              <a:gd name="connsiteX3" fmla="*/ 3772 w 73983"/>
              <a:gd name="connsiteY3" fmla="*/ 24055 h 72381"/>
              <a:gd name="connsiteX4" fmla="*/ 1332 w 73983"/>
              <a:gd name="connsiteY4" fmla="*/ 36253 h 72381"/>
              <a:gd name="connsiteX5" fmla="*/ 22205 w 73983"/>
              <a:gd name="connsiteY5" fmla="*/ 68329 h 72381"/>
              <a:gd name="connsiteX6" fmla="*/ 34312 w 73983"/>
              <a:gd name="connsiteY6" fmla="*/ 71040 h 72381"/>
              <a:gd name="connsiteX7" fmla="*/ 69912 w 73983"/>
              <a:gd name="connsiteY7" fmla="*/ 48722 h 72381"/>
              <a:gd name="connsiteX8" fmla="*/ 72442 w 73983"/>
              <a:gd name="connsiteY8" fmla="*/ 36253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83" h="72381">
                <a:moveTo>
                  <a:pt x="72442" y="3625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5" y="68329"/>
                </a:lnTo>
                <a:cubicBezTo>
                  <a:pt x="24884" y="72299"/>
                  <a:pt x="30196" y="73488"/>
                  <a:pt x="34312" y="71040"/>
                </a:cubicBezTo>
                <a:lnTo>
                  <a:pt x="69912" y="48722"/>
                </a:lnTo>
                <a:cubicBezTo>
                  <a:pt x="74035" y="45965"/>
                  <a:pt x="75164" y="40399"/>
                  <a:pt x="72442" y="3625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ACA46A84-1AE0-0A94-0BFE-45EBF2EC3823}"/>
              </a:ext>
            </a:extLst>
          </p:cNvPr>
          <p:cNvSpPr/>
          <p:nvPr/>
        </p:nvSpPr>
        <p:spPr>
          <a:xfrm>
            <a:off x="11527926" y="2988603"/>
            <a:ext cx="73860" cy="72446"/>
          </a:xfrm>
          <a:custGeom>
            <a:avLst/>
            <a:gdLst>
              <a:gd name="connsiteX0" fmla="*/ 72120 w 73860"/>
              <a:gd name="connsiteY0" fmla="*/ 36072 h 72446"/>
              <a:gd name="connsiteX1" fmla="*/ 49712 w 73860"/>
              <a:gd name="connsiteY1" fmla="*/ 3635 h 72446"/>
              <a:gd name="connsiteX2" fmla="*/ 37514 w 73860"/>
              <a:gd name="connsiteY2" fmla="*/ 1376 h 72446"/>
              <a:gd name="connsiteX3" fmla="*/ 3811 w 73860"/>
              <a:gd name="connsiteY3" fmla="*/ 24055 h 72446"/>
              <a:gd name="connsiteX4" fmla="*/ 1372 w 73860"/>
              <a:gd name="connsiteY4" fmla="*/ 36343 h 72446"/>
              <a:gd name="connsiteX5" fmla="*/ 22154 w 73860"/>
              <a:gd name="connsiteY5" fmla="*/ 68420 h 72446"/>
              <a:gd name="connsiteX6" fmla="*/ 34352 w 73860"/>
              <a:gd name="connsiteY6" fmla="*/ 71040 h 72446"/>
              <a:gd name="connsiteX7" fmla="*/ 69952 w 73860"/>
              <a:gd name="connsiteY7" fmla="*/ 48722 h 72446"/>
              <a:gd name="connsiteX8" fmla="*/ 72166 w 73860"/>
              <a:gd name="connsiteY8" fmla="*/ 36137 h 72446"/>
              <a:gd name="connsiteX9" fmla="*/ 72120 w 73860"/>
              <a:gd name="connsiteY9" fmla="*/ 36072 h 7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860" h="72446">
                <a:moveTo>
                  <a:pt x="72120" y="36072"/>
                </a:moveTo>
                <a:lnTo>
                  <a:pt x="49712" y="3635"/>
                </a:lnTo>
                <a:cubicBezTo>
                  <a:pt x="46887" y="-232"/>
                  <a:pt x="41536" y="-1222"/>
                  <a:pt x="37514" y="1376"/>
                </a:cubicBezTo>
                <a:lnTo>
                  <a:pt x="3811" y="24055"/>
                </a:lnTo>
                <a:cubicBezTo>
                  <a:pt x="-170" y="26831"/>
                  <a:pt x="-1248" y="32257"/>
                  <a:pt x="1372" y="36343"/>
                </a:cubicBezTo>
                <a:lnTo>
                  <a:pt x="22154" y="68420"/>
                </a:lnTo>
                <a:cubicBezTo>
                  <a:pt x="24868" y="72410"/>
                  <a:pt x="30239" y="73564"/>
                  <a:pt x="34352" y="71040"/>
                </a:cubicBezTo>
                <a:lnTo>
                  <a:pt x="69952" y="48722"/>
                </a:lnTo>
                <a:cubicBezTo>
                  <a:pt x="74038" y="45858"/>
                  <a:pt x="75030" y="40224"/>
                  <a:pt x="72166" y="36137"/>
                </a:cubicBezTo>
                <a:cubicBezTo>
                  <a:pt x="72151" y="36115"/>
                  <a:pt x="72136" y="36094"/>
                  <a:pt x="72120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1" name="任意多边形: 形状 160">
            <a:extLst>
              <a:ext uri="{FF2B5EF4-FFF2-40B4-BE49-F238E27FC236}">
                <a16:creationId xmlns:a16="http://schemas.microsoft.com/office/drawing/2014/main" id="{D6E33EB5-739F-C19F-2A51-6682FBA58957}"/>
              </a:ext>
            </a:extLst>
          </p:cNvPr>
          <p:cNvSpPr/>
          <p:nvPr/>
        </p:nvSpPr>
        <p:spPr>
          <a:xfrm>
            <a:off x="11463208" y="3033109"/>
            <a:ext cx="74087" cy="72550"/>
          </a:xfrm>
          <a:custGeom>
            <a:avLst/>
            <a:gdLst>
              <a:gd name="connsiteX0" fmla="*/ 72505 w 74087"/>
              <a:gd name="connsiteY0" fmla="*/ 36203 h 72550"/>
              <a:gd name="connsiteX1" fmla="*/ 49736 w 74087"/>
              <a:gd name="connsiteY1" fmla="*/ 3675 h 72550"/>
              <a:gd name="connsiteX2" fmla="*/ 37447 w 74087"/>
              <a:gd name="connsiteY2" fmla="*/ 1416 h 72550"/>
              <a:gd name="connsiteX3" fmla="*/ 3835 w 74087"/>
              <a:gd name="connsiteY3" fmla="*/ 24185 h 72550"/>
              <a:gd name="connsiteX4" fmla="*/ 1304 w 74087"/>
              <a:gd name="connsiteY4" fmla="*/ 36383 h 72550"/>
              <a:gd name="connsiteX5" fmla="*/ 22177 w 74087"/>
              <a:gd name="connsiteY5" fmla="*/ 68460 h 72550"/>
              <a:gd name="connsiteX6" fmla="*/ 34374 w 74087"/>
              <a:gd name="connsiteY6" fmla="*/ 71170 h 72550"/>
              <a:gd name="connsiteX7" fmla="*/ 69975 w 74087"/>
              <a:gd name="connsiteY7" fmla="*/ 48762 h 72550"/>
              <a:gd name="connsiteX8" fmla="*/ 72531 w 74087"/>
              <a:gd name="connsiteY8" fmla="*/ 36242 h 72550"/>
              <a:gd name="connsiteX9" fmla="*/ 72505 w 74087"/>
              <a:gd name="connsiteY9" fmla="*/ 3620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50">
                <a:moveTo>
                  <a:pt x="72505" y="36203"/>
                </a:moveTo>
                <a:lnTo>
                  <a:pt x="49736" y="3675"/>
                </a:lnTo>
                <a:cubicBezTo>
                  <a:pt x="46904" y="-245"/>
                  <a:pt x="41488" y="-1241"/>
                  <a:pt x="37447" y="1416"/>
                </a:cubicBezTo>
                <a:lnTo>
                  <a:pt x="3835" y="24185"/>
                </a:lnTo>
                <a:cubicBezTo>
                  <a:pt x="-125" y="26927"/>
                  <a:pt x="-1238" y="32293"/>
                  <a:pt x="1304" y="3638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975" y="48762"/>
                </a:lnTo>
                <a:cubicBezTo>
                  <a:pt x="74138" y="46011"/>
                  <a:pt x="75283" y="40405"/>
                  <a:pt x="72531" y="36242"/>
                </a:cubicBezTo>
                <a:cubicBezTo>
                  <a:pt x="72522" y="36229"/>
                  <a:pt x="72514" y="36216"/>
                  <a:pt x="72505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2" name="任意多边形: 形状 161">
            <a:extLst>
              <a:ext uri="{FF2B5EF4-FFF2-40B4-BE49-F238E27FC236}">
                <a16:creationId xmlns:a16="http://schemas.microsoft.com/office/drawing/2014/main" id="{A099522E-3143-3BE2-83F8-1A1C2175DE5B}"/>
              </a:ext>
            </a:extLst>
          </p:cNvPr>
          <p:cNvSpPr/>
          <p:nvPr/>
        </p:nvSpPr>
        <p:spPr>
          <a:xfrm>
            <a:off x="11503660" y="2817921"/>
            <a:ext cx="73983" cy="72381"/>
          </a:xfrm>
          <a:custGeom>
            <a:avLst/>
            <a:gdLst>
              <a:gd name="connsiteX0" fmla="*/ 72442 w 73983"/>
              <a:gd name="connsiteY0" fmla="*/ 36253 h 72381"/>
              <a:gd name="connsiteX1" fmla="*/ 49672 w 73983"/>
              <a:gd name="connsiteY1" fmla="*/ 3635 h 72381"/>
              <a:gd name="connsiteX2" fmla="*/ 37475 w 73983"/>
              <a:gd name="connsiteY2" fmla="*/ 1376 h 72381"/>
              <a:gd name="connsiteX3" fmla="*/ 3772 w 73983"/>
              <a:gd name="connsiteY3" fmla="*/ 24055 h 72381"/>
              <a:gd name="connsiteX4" fmla="*/ 1332 w 73983"/>
              <a:gd name="connsiteY4" fmla="*/ 36253 h 72381"/>
              <a:gd name="connsiteX5" fmla="*/ 22205 w 73983"/>
              <a:gd name="connsiteY5" fmla="*/ 68329 h 72381"/>
              <a:gd name="connsiteX6" fmla="*/ 34312 w 73983"/>
              <a:gd name="connsiteY6" fmla="*/ 71040 h 72381"/>
              <a:gd name="connsiteX7" fmla="*/ 69912 w 73983"/>
              <a:gd name="connsiteY7" fmla="*/ 48722 h 72381"/>
              <a:gd name="connsiteX8" fmla="*/ 72442 w 73983"/>
              <a:gd name="connsiteY8" fmla="*/ 36253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83" h="72381">
                <a:moveTo>
                  <a:pt x="72442" y="36253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5" y="68329"/>
                </a:lnTo>
                <a:cubicBezTo>
                  <a:pt x="24884" y="72299"/>
                  <a:pt x="30196" y="73488"/>
                  <a:pt x="34312" y="71040"/>
                </a:cubicBezTo>
                <a:lnTo>
                  <a:pt x="69912" y="48722"/>
                </a:lnTo>
                <a:cubicBezTo>
                  <a:pt x="74035" y="45965"/>
                  <a:pt x="75164" y="40399"/>
                  <a:pt x="72442" y="3625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id="{2D0E8951-FEEA-20BF-C26A-D220C45DF302}"/>
              </a:ext>
            </a:extLst>
          </p:cNvPr>
          <p:cNvSpPr/>
          <p:nvPr/>
        </p:nvSpPr>
        <p:spPr>
          <a:xfrm>
            <a:off x="11439987" y="2862105"/>
            <a:ext cx="74087" cy="72510"/>
          </a:xfrm>
          <a:custGeom>
            <a:avLst/>
            <a:gdLst>
              <a:gd name="connsiteX0" fmla="*/ 72505 w 74087"/>
              <a:gd name="connsiteY0" fmla="*/ 36162 h 72510"/>
              <a:gd name="connsiteX1" fmla="*/ 49736 w 74087"/>
              <a:gd name="connsiteY1" fmla="*/ 3635 h 72510"/>
              <a:gd name="connsiteX2" fmla="*/ 37538 w 74087"/>
              <a:gd name="connsiteY2" fmla="*/ 1376 h 72510"/>
              <a:gd name="connsiteX3" fmla="*/ 3835 w 74087"/>
              <a:gd name="connsiteY3" fmla="*/ 24145 h 72510"/>
              <a:gd name="connsiteX4" fmla="*/ 1304 w 74087"/>
              <a:gd name="connsiteY4" fmla="*/ 36343 h 72510"/>
              <a:gd name="connsiteX5" fmla="*/ 22177 w 74087"/>
              <a:gd name="connsiteY5" fmla="*/ 68420 h 72510"/>
              <a:gd name="connsiteX6" fmla="*/ 34374 w 74087"/>
              <a:gd name="connsiteY6" fmla="*/ 71130 h 72510"/>
              <a:gd name="connsiteX7" fmla="*/ 69975 w 74087"/>
              <a:gd name="connsiteY7" fmla="*/ 48722 h 72510"/>
              <a:gd name="connsiteX8" fmla="*/ 72531 w 74087"/>
              <a:gd name="connsiteY8" fmla="*/ 36202 h 72510"/>
              <a:gd name="connsiteX9" fmla="*/ 72505 w 74087"/>
              <a:gd name="connsiteY9" fmla="*/ 36163 h 7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87" h="72510">
                <a:moveTo>
                  <a:pt x="72505" y="36162"/>
                </a:moveTo>
                <a:lnTo>
                  <a:pt x="49736" y="3635"/>
                </a:lnTo>
                <a:cubicBezTo>
                  <a:pt x="46910" y="-232"/>
                  <a:pt x="41560" y="-1222"/>
                  <a:pt x="37538" y="1376"/>
                </a:cubicBezTo>
                <a:lnTo>
                  <a:pt x="3835" y="24145"/>
                </a:lnTo>
                <a:cubicBezTo>
                  <a:pt x="-125" y="26887"/>
                  <a:pt x="-1238" y="32253"/>
                  <a:pt x="1304" y="36343"/>
                </a:cubicBezTo>
                <a:lnTo>
                  <a:pt x="22177" y="68420"/>
                </a:lnTo>
                <a:cubicBezTo>
                  <a:pt x="24862" y="72442"/>
                  <a:pt x="30238" y="73637"/>
                  <a:pt x="34374" y="71130"/>
                </a:cubicBezTo>
                <a:lnTo>
                  <a:pt x="69975" y="48722"/>
                </a:lnTo>
                <a:cubicBezTo>
                  <a:pt x="74138" y="45971"/>
                  <a:pt x="75283" y="40365"/>
                  <a:pt x="72531" y="36202"/>
                </a:cubicBezTo>
                <a:cubicBezTo>
                  <a:pt x="72522" y="36189"/>
                  <a:pt x="72514" y="36176"/>
                  <a:pt x="72505" y="3616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id="{958EC1E0-CE87-5294-AF16-9D0A8DF7BD75}"/>
              </a:ext>
            </a:extLst>
          </p:cNvPr>
          <p:cNvSpPr/>
          <p:nvPr/>
        </p:nvSpPr>
        <p:spPr>
          <a:xfrm>
            <a:off x="11375654" y="2906701"/>
            <a:ext cx="74102" cy="72550"/>
          </a:xfrm>
          <a:custGeom>
            <a:avLst/>
            <a:gdLst>
              <a:gd name="connsiteX0" fmla="*/ 72505 w 74102"/>
              <a:gd name="connsiteY0" fmla="*/ 36113 h 72550"/>
              <a:gd name="connsiteX1" fmla="*/ 49736 w 74102"/>
              <a:gd name="connsiteY1" fmla="*/ 3675 h 72550"/>
              <a:gd name="connsiteX2" fmla="*/ 37447 w 74102"/>
              <a:gd name="connsiteY2" fmla="*/ 1416 h 72550"/>
              <a:gd name="connsiteX3" fmla="*/ 3835 w 74102"/>
              <a:gd name="connsiteY3" fmla="*/ 24095 h 72550"/>
              <a:gd name="connsiteX4" fmla="*/ 1304 w 74102"/>
              <a:gd name="connsiteY4" fmla="*/ 36293 h 72550"/>
              <a:gd name="connsiteX5" fmla="*/ 22177 w 74102"/>
              <a:gd name="connsiteY5" fmla="*/ 68460 h 72550"/>
              <a:gd name="connsiteX6" fmla="*/ 34374 w 74102"/>
              <a:gd name="connsiteY6" fmla="*/ 71170 h 72550"/>
              <a:gd name="connsiteX7" fmla="*/ 69885 w 74102"/>
              <a:gd name="connsiteY7" fmla="*/ 48762 h 72550"/>
              <a:gd name="connsiteX8" fmla="*/ 72615 w 74102"/>
              <a:gd name="connsiteY8" fmla="*/ 36279 h 72550"/>
              <a:gd name="connsiteX9" fmla="*/ 72505 w 74102"/>
              <a:gd name="connsiteY9" fmla="*/ 36113 h 7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02" h="72550">
                <a:moveTo>
                  <a:pt x="72505" y="36113"/>
                </a:moveTo>
                <a:lnTo>
                  <a:pt x="49736" y="3675"/>
                </a:lnTo>
                <a:cubicBezTo>
                  <a:pt x="46904" y="-245"/>
                  <a:pt x="41488" y="-1241"/>
                  <a:pt x="37447" y="1416"/>
                </a:cubicBezTo>
                <a:lnTo>
                  <a:pt x="3835" y="24095"/>
                </a:lnTo>
                <a:cubicBezTo>
                  <a:pt x="-125" y="26837"/>
                  <a:pt x="-1238" y="32203"/>
                  <a:pt x="1304" y="36293"/>
                </a:cubicBezTo>
                <a:lnTo>
                  <a:pt x="22177" y="68460"/>
                </a:lnTo>
                <a:cubicBezTo>
                  <a:pt x="24862" y="72482"/>
                  <a:pt x="30238" y="73677"/>
                  <a:pt x="34374" y="71170"/>
                </a:cubicBezTo>
                <a:lnTo>
                  <a:pt x="69885" y="48762"/>
                </a:lnTo>
                <a:cubicBezTo>
                  <a:pt x="74085" y="46069"/>
                  <a:pt x="75308" y="40480"/>
                  <a:pt x="72615" y="36279"/>
                </a:cubicBezTo>
                <a:cubicBezTo>
                  <a:pt x="72579" y="36223"/>
                  <a:pt x="72542" y="36168"/>
                  <a:pt x="72505" y="3611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5" name="任意多边形: 形状 164">
            <a:extLst>
              <a:ext uri="{FF2B5EF4-FFF2-40B4-BE49-F238E27FC236}">
                <a16:creationId xmlns:a16="http://schemas.microsoft.com/office/drawing/2014/main" id="{D92FBCA2-5242-9EFD-3E45-CD28EB8306F6}"/>
              </a:ext>
            </a:extLst>
          </p:cNvPr>
          <p:cNvSpPr/>
          <p:nvPr/>
        </p:nvSpPr>
        <p:spPr>
          <a:xfrm>
            <a:off x="11398848" y="3077784"/>
            <a:ext cx="73942" cy="72200"/>
          </a:xfrm>
          <a:custGeom>
            <a:avLst/>
            <a:gdLst>
              <a:gd name="connsiteX0" fmla="*/ 72442 w 73942"/>
              <a:gd name="connsiteY0" fmla="*/ 36072 h 72200"/>
              <a:gd name="connsiteX1" fmla="*/ 49672 w 73942"/>
              <a:gd name="connsiteY1" fmla="*/ 3635 h 72200"/>
              <a:gd name="connsiteX2" fmla="*/ 37475 w 73942"/>
              <a:gd name="connsiteY2" fmla="*/ 1376 h 72200"/>
              <a:gd name="connsiteX3" fmla="*/ 3772 w 73942"/>
              <a:gd name="connsiteY3" fmla="*/ 23874 h 72200"/>
              <a:gd name="connsiteX4" fmla="*/ 1332 w 73942"/>
              <a:gd name="connsiteY4" fmla="*/ 36072 h 72200"/>
              <a:gd name="connsiteX5" fmla="*/ 22204 w 73942"/>
              <a:gd name="connsiteY5" fmla="*/ 68148 h 72200"/>
              <a:gd name="connsiteX6" fmla="*/ 34312 w 73942"/>
              <a:gd name="connsiteY6" fmla="*/ 70859 h 72200"/>
              <a:gd name="connsiteX7" fmla="*/ 69912 w 73942"/>
              <a:gd name="connsiteY7" fmla="*/ 48451 h 72200"/>
              <a:gd name="connsiteX8" fmla="*/ 72442 w 73942"/>
              <a:gd name="connsiteY8" fmla="*/ 36072 h 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42" h="72200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3874"/>
                </a:lnTo>
                <a:cubicBezTo>
                  <a:pt x="-157" y="26644"/>
                  <a:pt x="-1229" y="32005"/>
                  <a:pt x="1332" y="36072"/>
                </a:cubicBezTo>
                <a:lnTo>
                  <a:pt x="22204" y="68148"/>
                </a:lnTo>
                <a:cubicBezTo>
                  <a:pt x="24884" y="72118"/>
                  <a:pt x="30195" y="73307"/>
                  <a:pt x="34312" y="70859"/>
                </a:cubicBezTo>
                <a:lnTo>
                  <a:pt x="69912" y="48451"/>
                </a:lnTo>
                <a:cubicBezTo>
                  <a:pt x="73980" y="45698"/>
                  <a:pt x="75103" y="40200"/>
                  <a:pt x="72442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id="{A566E997-7C08-B4B5-C9A9-2033CB08F4A2}"/>
              </a:ext>
            </a:extLst>
          </p:cNvPr>
          <p:cNvSpPr/>
          <p:nvPr/>
        </p:nvSpPr>
        <p:spPr>
          <a:xfrm>
            <a:off x="11334451" y="3122330"/>
            <a:ext cx="74352" cy="72871"/>
          </a:xfrm>
          <a:custGeom>
            <a:avLst/>
            <a:gdLst>
              <a:gd name="connsiteX0" fmla="*/ 72505 w 74352"/>
              <a:gd name="connsiteY0" fmla="*/ 36072 h 72871"/>
              <a:gd name="connsiteX1" fmla="*/ 49736 w 74352"/>
              <a:gd name="connsiteY1" fmla="*/ 3635 h 72871"/>
              <a:gd name="connsiteX2" fmla="*/ 37538 w 74352"/>
              <a:gd name="connsiteY2" fmla="*/ 1376 h 72871"/>
              <a:gd name="connsiteX3" fmla="*/ 3835 w 74352"/>
              <a:gd name="connsiteY3" fmla="*/ 24507 h 72871"/>
              <a:gd name="connsiteX4" fmla="*/ 1304 w 74352"/>
              <a:gd name="connsiteY4" fmla="*/ 36705 h 72871"/>
              <a:gd name="connsiteX5" fmla="*/ 22177 w 74352"/>
              <a:gd name="connsiteY5" fmla="*/ 68781 h 72871"/>
              <a:gd name="connsiteX6" fmla="*/ 34374 w 74352"/>
              <a:gd name="connsiteY6" fmla="*/ 71492 h 72871"/>
              <a:gd name="connsiteX7" fmla="*/ 69975 w 74352"/>
              <a:gd name="connsiteY7" fmla="*/ 49174 h 72871"/>
              <a:gd name="connsiteX8" fmla="*/ 72964 w 74352"/>
              <a:gd name="connsiteY8" fmla="*/ 36750 h 72871"/>
              <a:gd name="connsiteX9" fmla="*/ 72505 w 74352"/>
              <a:gd name="connsiteY9" fmla="*/ 36072 h 72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52" h="72871">
                <a:moveTo>
                  <a:pt x="72505" y="36072"/>
                </a:moveTo>
                <a:lnTo>
                  <a:pt x="49736" y="3635"/>
                </a:lnTo>
                <a:cubicBezTo>
                  <a:pt x="46910" y="-232"/>
                  <a:pt x="41560" y="-1222"/>
                  <a:pt x="37538" y="1376"/>
                </a:cubicBezTo>
                <a:lnTo>
                  <a:pt x="3835" y="24507"/>
                </a:lnTo>
                <a:cubicBezTo>
                  <a:pt x="-125" y="27249"/>
                  <a:pt x="-1238" y="32614"/>
                  <a:pt x="1304" y="36705"/>
                </a:cubicBezTo>
                <a:lnTo>
                  <a:pt x="22177" y="68781"/>
                </a:lnTo>
                <a:cubicBezTo>
                  <a:pt x="24862" y="72804"/>
                  <a:pt x="30238" y="73998"/>
                  <a:pt x="34374" y="71492"/>
                </a:cubicBezTo>
                <a:lnTo>
                  <a:pt x="69975" y="49174"/>
                </a:lnTo>
                <a:cubicBezTo>
                  <a:pt x="74231" y="46568"/>
                  <a:pt x="75569" y="41006"/>
                  <a:pt x="72964" y="36750"/>
                </a:cubicBezTo>
                <a:cubicBezTo>
                  <a:pt x="72821" y="36517"/>
                  <a:pt x="72668" y="36291"/>
                  <a:pt x="72505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7" name="任意多边形: 形状 166">
            <a:extLst>
              <a:ext uri="{FF2B5EF4-FFF2-40B4-BE49-F238E27FC236}">
                <a16:creationId xmlns:a16="http://schemas.microsoft.com/office/drawing/2014/main" id="{372BD974-D76F-DC97-80C6-929B4221A4EC}"/>
              </a:ext>
            </a:extLst>
          </p:cNvPr>
          <p:cNvSpPr/>
          <p:nvPr/>
        </p:nvSpPr>
        <p:spPr>
          <a:xfrm>
            <a:off x="11268618" y="3164979"/>
            <a:ext cx="77873" cy="76113"/>
          </a:xfrm>
          <a:custGeom>
            <a:avLst/>
            <a:gdLst>
              <a:gd name="connsiteX0" fmla="*/ 76806 w 77873"/>
              <a:gd name="connsiteY0" fmla="*/ 42034 h 76113"/>
              <a:gd name="connsiteX1" fmla="*/ 48525 w 77873"/>
              <a:gd name="connsiteY1" fmla="*/ 1736 h 76113"/>
              <a:gd name="connsiteX2" fmla="*/ 42885 w 77873"/>
              <a:gd name="connsiteY2" fmla="*/ 616 h 76113"/>
              <a:gd name="connsiteX3" fmla="*/ 42832 w 77873"/>
              <a:gd name="connsiteY3" fmla="*/ 651 h 76113"/>
              <a:gd name="connsiteX4" fmla="*/ 1811 w 77873"/>
              <a:gd name="connsiteY4" fmla="*/ 28571 h 76113"/>
              <a:gd name="connsiteX5" fmla="*/ 588 w 77873"/>
              <a:gd name="connsiteY5" fmla="*/ 34190 h 76113"/>
              <a:gd name="connsiteX6" fmla="*/ 636 w 77873"/>
              <a:gd name="connsiteY6" fmla="*/ 34264 h 76113"/>
              <a:gd name="connsiteX7" fmla="*/ 26568 w 77873"/>
              <a:gd name="connsiteY7" fmla="*/ 74110 h 76113"/>
              <a:gd name="connsiteX8" fmla="*/ 32163 w 77873"/>
              <a:gd name="connsiteY8" fmla="*/ 75437 h 76113"/>
              <a:gd name="connsiteX9" fmla="*/ 32261 w 77873"/>
              <a:gd name="connsiteY9" fmla="*/ 75375 h 76113"/>
              <a:gd name="connsiteX10" fmla="*/ 75993 w 77873"/>
              <a:gd name="connsiteY10" fmla="*/ 48269 h 76113"/>
              <a:gd name="connsiteX11" fmla="*/ 77055 w 77873"/>
              <a:gd name="connsiteY11" fmla="*/ 42358 h 76113"/>
              <a:gd name="connsiteX12" fmla="*/ 76807 w 77873"/>
              <a:gd name="connsiteY12" fmla="*/ 42034 h 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873" h="76113">
                <a:moveTo>
                  <a:pt x="76806" y="42034"/>
                </a:moveTo>
                <a:lnTo>
                  <a:pt x="48525" y="1736"/>
                </a:lnTo>
                <a:cubicBezTo>
                  <a:pt x="47277" y="-131"/>
                  <a:pt x="44751" y="-632"/>
                  <a:pt x="42885" y="616"/>
                </a:cubicBezTo>
                <a:cubicBezTo>
                  <a:pt x="42867" y="628"/>
                  <a:pt x="42850" y="639"/>
                  <a:pt x="42832" y="651"/>
                </a:cubicBezTo>
                <a:lnTo>
                  <a:pt x="1811" y="28571"/>
                </a:lnTo>
                <a:cubicBezTo>
                  <a:pt x="-78" y="29785"/>
                  <a:pt x="-626" y="32300"/>
                  <a:pt x="588" y="34190"/>
                </a:cubicBezTo>
                <a:cubicBezTo>
                  <a:pt x="604" y="34215"/>
                  <a:pt x="620" y="34239"/>
                  <a:pt x="636" y="34264"/>
                </a:cubicBezTo>
                <a:lnTo>
                  <a:pt x="26568" y="74110"/>
                </a:lnTo>
                <a:cubicBezTo>
                  <a:pt x="27747" y="76022"/>
                  <a:pt x="30252" y="76616"/>
                  <a:pt x="32163" y="75437"/>
                </a:cubicBezTo>
                <a:cubicBezTo>
                  <a:pt x="32196" y="75417"/>
                  <a:pt x="32228" y="75396"/>
                  <a:pt x="32261" y="75375"/>
                </a:cubicBezTo>
                <a:lnTo>
                  <a:pt x="75993" y="48269"/>
                </a:lnTo>
                <a:cubicBezTo>
                  <a:pt x="77919" y="46930"/>
                  <a:pt x="78394" y="44283"/>
                  <a:pt x="77055" y="42358"/>
                </a:cubicBezTo>
                <a:cubicBezTo>
                  <a:pt x="76978" y="42246"/>
                  <a:pt x="76895" y="42138"/>
                  <a:pt x="76807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8" name="任意多边形: 形状 167">
            <a:extLst>
              <a:ext uri="{FF2B5EF4-FFF2-40B4-BE49-F238E27FC236}">
                <a16:creationId xmlns:a16="http://schemas.microsoft.com/office/drawing/2014/main" id="{0FA82F90-29C9-D258-7F08-96E89563DFEE}"/>
              </a:ext>
            </a:extLst>
          </p:cNvPr>
          <p:cNvSpPr/>
          <p:nvPr/>
        </p:nvSpPr>
        <p:spPr>
          <a:xfrm>
            <a:off x="11211301" y="3204192"/>
            <a:ext cx="78208" cy="76080"/>
          </a:xfrm>
          <a:custGeom>
            <a:avLst/>
            <a:gdLst>
              <a:gd name="connsiteX0" fmla="*/ 77199 w 78208"/>
              <a:gd name="connsiteY0" fmla="*/ 42036 h 76080"/>
              <a:gd name="connsiteX1" fmla="*/ 48917 w 78208"/>
              <a:gd name="connsiteY1" fmla="*/ 1647 h 76080"/>
              <a:gd name="connsiteX2" fmla="*/ 43134 w 78208"/>
              <a:gd name="connsiteY2" fmla="*/ 653 h 76080"/>
              <a:gd name="connsiteX3" fmla="*/ 1752 w 78208"/>
              <a:gd name="connsiteY3" fmla="*/ 28483 h 76080"/>
              <a:gd name="connsiteX4" fmla="*/ 577 w 78208"/>
              <a:gd name="connsiteY4" fmla="*/ 34266 h 76080"/>
              <a:gd name="connsiteX5" fmla="*/ 26600 w 78208"/>
              <a:gd name="connsiteY5" fmla="*/ 74112 h 76080"/>
              <a:gd name="connsiteX6" fmla="*/ 32292 w 78208"/>
              <a:gd name="connsiteY6" fmla="*/ 75378 h 76080"/>
              <a:gd name="connsiteX7" fmla="*/ 75933 w 78208"/>
              <a:gd name="connsiteY7" fmla="*/ 48271 h 76080"/>
              <a:gd name="connsiteX8" fmla="*/ 77705 w 78208"/>
              <a:gd name="connsiteY8" fmla="*/ 42800 h 76080"/>
              <a:gd name="connsiteX9" fmla="*/ 77199 w 78208"/>
              <a:gd name="connsiteY9" fmla="*/ 42036 h 7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08" h="76080">
                <a:moveTo>
                  <a:pt x="77199" y="42036"/>
                </a:moveTo>
                <a:lnTo>
                  <a:pt x="48917" y="1647"/>
                </a:lnTo>
                <a:cubicBezTo>
                  <a:pt x="47565" y="-177"/>
                  <a:pt x="45018" y="-614"/>
                  <a:pt x="43134" y="653"/>
                </a:cubicBezTo>
                <a:lnTo>
                  <a:pt x="1752" y="28483"/>
                </a:lnTo>
                <a:cubicBezTo>
                  <a:pt x="-93" y="29806"/>
                  <a:pt x="-605" y="32328"/>
                  <a:pt x="577" y="34266"/>
                </a:cubicBezTo>
                <a:lnTo>
                  <a:pt x="26600" y="74112"/>
                </a:lnTo>
                <a:cubicBezTo>
                  <a:pt x="27833" y="76018"/>
                  <a:pt x="30367" y="76581"/>
                  <a:pt x="32292" y="75378"/>
                </a:cubicBezTo>
                <a:lnTo>
                  <a:pt x="75933" y="48271"/>
                </a:lnTo>
                <a:cubicBezTo>
                  <a:pt x="77933" y="47249"/>
                  <a:pt x="78726" y="44800"/>
                  <a:pt x="77705" y="42800"/>
                </a:cubicBezTo>
                <a:cubicBezTo>
                  <a:pt x="77565" y="42527"/>
                  <a:pt x="77395" y="42271"/>
                  <a:pt x="77199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E8812D5D-ED6B-39E6-C509-6A9DB6E4DBE9}"/>
              </a:ext>
            </a:extLst>
          </p:cNvPr>
          <p:cNvSpPr/>
          <p:nvPr/>
        </p:nvSpPr>
        <p:spPr>
          <a:xfrm>
            <a:off x="11147479" y="3248654"/>
            <a:ext cx="78231" cy="76041"/>
          </a:xfrm>
          <a:custGeom>
            <a:avLst/>
            <a:gdLst>
              <a:gd name="connsiteX0" fmla="*/ 77140 w 78231"/>
              <a:gd name="connsiteY0" fmla="*/ 42029 h 76041"/>
              <a:gd name="connsiteX1" fmla="*/ 48858 w 78231"/>
              <a:gd name="connsiteY1" fmla="*/ 1640 h 76041"/>
              <a:gd name="connsiteX2" fmla="*/ 43166 w 78231"/>
              <a:gd name="connsiteY2" fmla="*/ 646 h 76041"/>
              <a:gd name="connsiteX3" fmla="*/ 1783 w 78231"/>
              <a:gd name="connsiteY3" fmla="*/ 28475 h 76041"/>
              <a:gd name="connsiteX4" fmla="*/ 609 w 78231"/>
              <a:gd name="connsiteY4" fmla="*/ 34258 h 76041"/>
              <a:gd name="connsiteX5" fmla="*/ 26541 w 78231"/>
              <a:gd name="connsiteY5" fmla="*/ 74105 h 76041"/>
              <a:gd name="connsiteX6" fmla="*/ 32233 w 78231"/>
              <a:gd name="connsiteY6" fmla="*/ 75370 h 76041"/>
              <a:gd name="connsiteX7" fmla="*/ 75965 w 78231"/>
              <a:gd name="connsiteY7" fmla="*/ 48263 h 76041"/>
              <a:gd name="connsiteX8" fmla="*/ 77758 w 78231"/>
              <a:gd name="connsiteY8" fmla="*/ 42934 h 76041"/>
              <a:gd name="connsiteX9" fmla="*/ 77140 w 78231"/>
              <a:gd name="connsiteY9" fmla="*/ 42028 h 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31" h="76041">
                <a:moveTo>
                  <a:pt x="77140" y="42029"/>
                </a:moveTo>
                <a:lnTo>
                  <a:pt x="48858" y="1640"/>
                </a:lnTo>
                <a:cubicBezTo>
                  <a:pt x="47539" y="-172"/>
                  <a:pt x="45021" y="-612"/>
                  <a:pt x="43166" y="646"/>
                </a:cubicBezTo>
                <a:lnTo>
                  <a:pt x="1783" y="28475"/>
                </a:lnTo>
                <a:cubicBezTo>
                  <a:pt x="-102" y="29771"/>
                  <a:pt x="-622" y="32329"/>
                  <a:pt x="609" y="34258"/>
                </a:cubicBezTo>
                <a:lnTo>
                  <a:pt x="26541" y="74105"/>
                </a:lnTo>
                <a:cubicBezTo>
                  <a:pt x="27803" y="75968"/>
                  <a:pt x="30300" y="76523"/>
                  <a:pt x="32233" y="75370"/>
                </a:cubicBezTo>
                <a:lnTo>
                  <a:pt x="75965" y="48263"/>
                </a:lnTo>
                <a:cubicBezTo>
                  <a:pt x="77932" y="47286"/>
                  <a:pt x="78735" y="44901"/>
                  <a:pt x="77758" y="42934"/>
                </a:cubicBezTo>
                <a:cubicBezTo>
                  <a:pt x="77595" y="42605"/>
                  <a:pt x="77387" y="42300"/>
                  <a:pt x="77140" y="4202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0" name="任意多边形: 形状 169">
            <a:extLst>
              <a:ext uri="{FF2B5EF4-FFF2-40B4-BE49-F238E27FC236}">
                <a16:creationId xmlns:a16="http://schemas.microsoft.com/office/drawing/2014/main" id="{7F07622C-188D-418D-169A-D9D40479BFE5}"/>
              </a:ext>
            </a:extLst>
          </p:cNvPr>
          <p:cNvSpPr/>
          <p:nvPr/>
        </p:nvSpPr>
        <p:spPr>
          <a:xfrm>
            <a:off x="11086043" y="3291387"/>
            <a:ext cx="77990" cy="76079"/>
          </a:xfrm>
          <a:custGeom>
            <a:avLst/>
            <a:gdLst>
              <a:gd name="connsiteX0" fmla="*/ 76862 w 77990"/>
              <a:gd name="connsiteY0" fmla="*/ 42034 h 76079"/>
              <a:gd name="connsiteX1" fmla="*/ 48852 w 77990"/>
              <a:gd name="connsiteY1" fmla="*/ 1736 h 76079"/>
              <a:gd name="connsiteX2" fmla="*/ 43212 w 77990"/>
              <a:gd name="connsiteY2" fmla="*/ 616 h 76079"/>
              <a:gd name="connsiteX3" fmla="*/ 43159 w 77990"/>
              <a:gd name="connsiteY3" fmla="*/ 651 h 76079"/>
              <a:gd name="connsiteX4" fmla="*/ 1776 w 77990"/>
              <a:gd name="connsiteY4" fmla="*/ 28571 h 76079"/>
              <a:gd name="connsiteX5" fmla="*/ 602 w 77990"/>
              <a:gd name="connsiteY5" fmla="*/ 34264 h 76079"/>
              <a:gd name="connsiteX6" fmla="*/ 26534 w 77990"/>
              <a:gd name="connsiteY6" fmla="*/ 74111 h 76079"/>
              <a:gd name="connsiteX7" fmla="*/ 32227 w 77990"/>
              <a:gd name="connsiteY7" fmla="*/ 75376 h 76079"/>
              <a:gd name="connsiteX8" fmla="*/ 75958 w 77990"/>
              <a:gd name="connsiteY8" fmla="*/ 48269 h 76079"/>
              <a:gd name="connsiteX9" fmla="*/ 77352 w 77990"/>
              <a:gd name="connsiteY9" fmla="*/ 42690 h 76079"/>
              <a:gd name="connsiteX10" fmla="*/ 76862 w 77990"/>
              <a:gd name="connsiteY10" fmla="*/ 42034 h 7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990" h="76079">
                <a:moveTo>
                  <a:pt x="76862" y="42034"/>
                </a:moveTo>
                <a:lnTo>
                  <a:pt x="48852" y="1736"/>
                </a:lnTo>
                <a:cubicBezTo>
                  <a:pt x="47604" y="-131"/>
                  <a:pt x="45078" y="-632"/>
                  <a:pt x="43212" y="616"/>
                </a:cubicBezTo>
                <a:cubicBezTo>
                  <a:pt x="43194" y="628"/>
                  <a:pt x="43177" y="639"/>
                  <a:pt x="43159" y="651"/>
                </a:cubicBezTo>
                <a:lnTo>
                  <a:pt x="1776" y="28571"/>
                </a:lnTo>
                <a:cubicBezTo>
                  <a:pt x="-98" y="29834"/>
                  <a:pt x="-619" y="32362"/>
                  <a:pt x="602" y="34264"/>
                </a:cubicBezTo>
                <a:lnTo>
                  <a:pt x="26534" y="74111"/>
                </a:lnTo>
                <a:cubicBezTo>
                  <a:pt x="27768" y="76016"/>
                  <a:pt x="30302" y="76579"/>
                  <a:pt x="32227" y="75376"/>
                </a:cubicBezTo>
                <a:lnTo>
                  <a:pt x="75958" y="48269"/>
                </a:lnTo>
                <a:cubicBezTo>
                  <a:pt x="77884" y="47113"/>
                  <a:pt x="78507" y="44615"/>
                  <a:pt x="77352" y="42690"/>
                </a:cubicBezTo>
                <a:cubicBezTo>
                  <a:pt x="77211" y="42456"/>
                  <a:pt x="77047" y="42236"/>
                  <a:pt x="76862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1" name="任意多边形: 形状 170">
            <a:extLst>
              <a:ext uri="{FF2B5EF4-FFF2-40B4-BE49-F238E27FC236}">
                <a16:creationId xmlns:a16="http://schemas.microsoft.com/office/drawing/2014/main" id="{0952D01D-8A18-E53C-99D1-72EC83AD0CD5}"/>
              </a:ext>
            </a:extLst>
          </p:cNvPr>
          <p:cNvSpPr/>
          <p:nvPr/>
        </p:nvSpPr>
        <p:spPr>
          <a:xfrm>
            <a:off x="11485228" y="2927392"/>
            <a:ext cx="74024" cy="72486"/>
          </a:xfrm>
          <a:custGeom>
            <a:avLst/>
            <a:gdLst>
              <a:gd name="connsiteX0" fmla="*/ 72442 w 74024"/>
              <a:gd name="connsiteY0" fmla="*/ 36203 h 72486"/>
              <a:gd name="connsiteX1" fmla="*/ 49763 w 74024"/>
              <a:gd name="connsiteY1" fmla="*/ 3675 h 72486"/>
              <a:gd name="connsiteX2" fmla="*/ 37475 w 74024"/>
              <a:gd name="connsiteY2" fmla="*/ 1416 h 72486"/>
              <a:gd name="connsiteX3" fmla="*/ 3772 w 74024"/>
              <a:gd name="connsiteY3" fmla="*/ 24186 h 72486"/>
              <a:gd name="connsiteX4" fmla="*/ 1332 w 74024"/>
              <a:gd name="connsiteY4" fmla="*/ 36384 h 72486"/>
              <a:gd name="connsiteX5" fmla="*/ 22204 w 74024"/>
              <a:gd name="connsiteY5" fmla="*/ 68460 h 72486"/>
              <a:gd name="connsiteX6" fmla="*/ 34402 w 74024"/>
              <a:gd name="connsiteY6" fmla="*/ 71080 h 72486"/>
              <a:gd name="connsiteX7" fmla="*/ 69912 w 74024"/>
              <a:gd name="connsiteY7" fmla="*/ 48762 h 72486"/>
              <a:gd name="connsiteX8" fmla="*/ 72468 w 74024"/>
              <a:gd name="connsiteY8" fmla="*/ 36242 h 72486"/>
              <a:gd name="connsiteX9" fmla="*/ 72442 w 74024"/>
              <a:gd name="connsiteY9" fmla="*/ 36203 h 7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86">
                <a:moveTo>
                  <a:pt x="72442" y="36203"/>
                </a:moveTo>
                <a:lnTo>
                  <a:pt x="49763" y="3675"/>
                </a:lnTo>
                <a:cubicBezTo>
                  <a:pt x="46931" y="-245"/>
                  <a:pt x="41515" y="-1241"/>
                  <a:pt x="37475" y="1416"/>
                </a:cubicBezTo>
                <a:lnTo>
                  <a:pt x="3772" y="24186"/>
                </a:lnTo>
                <a:cubicBezTo>
                  <a:pt x="-157" y="26955"/>
                  <a:pt x="-1229" y="32316"/>
                  <a:pt x="1332" y="36384"/>
                </a:cubicBezTo>
                <a:lnTo>
                  <a:pt x="22204" y="68460"/>
                </a:lnTo>
                <a:cubicBezTo>
                  <a:pt x="24918" y="72451"/>
                  <a:pt x="30289" y="73605"/>
                  <a:pt x="34402" y="71080"/>
                </a:cubicBezTo>
                <a:lnTo>
                  <a:pt x="69912" y="48762"/>
                </a:lnTo>
                <a:cubicBezTo>
                  <a:pt x="74075" y="46011"/>
                  <a:pt x="75220" y="40405"/>
                  <a:pt x="72468" y="36242"/>
                </a:cubicBezTo>
                <a:cubicBezTo>
                  <a:pt x="72459" y="36229"/>
                  <a:pt x="72451" y="36216"/>
                  <a:pt x="72442" y="36203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2" name="任意多边形: 形状 171">
            <a:extLst>
              <a:ext uri="{FF2B5EF4-FFF2-40B4-BE49-F238E27FC236}">
                <a16:creationId xmlns:a16="http://schemas.microsoft.com/office/drawing/2014/main" id="{87080A7B-CFCF-1B7A-E66F-EF47B0CE97CA}"/>
              </a:ext>
            </a:extLst>
          </p:cNvPr>
          <p:cNvSpPr/>
          <p:nvPr/>
        </p:nvSpPr>
        <p:spPr>
          <a:xfrm>
            <a:off x="11420895" y="2972006"/>
            <a:ext cx="74024" cy="72443"/>
          </a:xfrm>
          <a:custGeom>
            <a:avLst/>
            <a:gdLst>
              <a:gd name="connsiteX0" fmla="*/ 72442 w 74024"/>
              <a:gd name="connsiteY0" fmla="*/ 36134 h 72443"/>
              <a:gd name="connsiteX1" fmla="*/ 49672 w 74024"/>
              <a:gd name="connsiteY1" fmla="*/ 3696 h 72443"/>
              <a:gd name="connsiteX2" fmla="*/ 37475 w 74024"/>
              <a:gd name="connsiteY2" fmla="*/ 1347 h 72443"/>
              <a:gd name="connsiteX3" fmla="*/ 3772 w 74024"/>
              <a:gd name="connsiteY3" fmla="*/ 24117 h 72443"/>
              <a:gd name="connsiteX4" fmla="*/ 1332 w 74024"/>
              <a:gd name="connsiteY4" fmla="*/ 36315 h 72443"/>
              <a:gd name="connsiteX5" fmla="*/ 22204 w 74024"/>
              <a:gd name="connsiteY5" fmla="*/ 68391 h 72443"/>
              <a:gd name="connsiteX6" fmla="*/ 34312 w 74024"/>
              <a:gd name="connsiteY6" fmla="*/ 71102 h 72443"/>
              <a:gd name="connsiteX7" fmla="*/ 69912 w 74024"/>
              <a:gd name="connsiteY7" fmla="*/ 48694 h 72443"/>
              <a:gd name="connsiteX8" fmla="*/ 72468 w 74024"/>
              <a:gd name="connsiteY8" fmla="*/ 36174 h 72443"/>
              <a:gd name="connsiteX9" fmla="*/ 72442 w 74024"/>
              <a:gd name="connsiteY9" fmla="*/ 36134 h 7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24" h="72443">
                <a:moveTo>
                  <a:pt x="72442" y="36134"/>
                </a:moveTo>
                <a:lnTo>
                  <a:pt x="49672" y="3696"/>
                </a:lnTo>
                <a:cubicBezTo>
                  <a:pt x="46875" y="-201"/>
                  <a:pt x="41519" y="-1232"/>
                  <a:pt x="37475" y="1347"/>
                </a:cubicBezTo>
                <a:lnTo>
                  <a:pt x="3772" y="24117"/>
                </a:lnTo>
                <a:cubicBezTo>
                  <a:pt x="-157" y="26887"/>
                  <a:pt x="-1229" y="32247"/>
                  <a:pt x="1332" y="36315"/>
                </a:cubicBezTo>
                <a:lnTo>
                  <a:pt x="22204" y="68391"/>
                </a:lnTo>
                <a:cubicBezTo>
                  <a:pt x="24884" y="72361"/>
                  <a:pt x="30195" y="73550"/>
                  <a:pt x="34312" y="71102"/>
                </a:cubicBezTo>
                <a:lnTo>
                  <a:pt x="69912" y="48694"/>
                </a:lnTo>
                <a:cubicBezTo>
                  <a:pt x="74075" y="45942"/>
                  <a:pt x="75220" y="40337"/>
                  <a:pt x="72468" y="36174"/>
                </a:cubicBezTo>
                <a:cubicBezTo>
                  <a:pt x="72459" y="36161"/>
                  <a:pt x="72451" y="36147"/>
                  <a:pt x="72442" y="361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3" name="任意多边形: 形状 172">
            <a:extLst>
              <a:ext uri="{FF2B5EF4-FFF2-40B4-BE49-F238E27FC236}">
                <a16:creationId xmlns:a16="http://schemas.microsoft.com/office/drawing/2014/main" id="{E1E55466-E28D-5680-EB85-D84D24A45E15}"/>
              </a:ext>
            </a:extLst>
          </p:cNvPr>
          <p:cNvSpPr/>
          <p:nvPr/>
        </p:nvSpPr>
        <p:spPr>
          <a:xfrm>
            <a:off x="11356950" y="3016664"/>
            <a:ext cx="73824" cy="72369"/>
          </a:xfrm>
          <a:custGeom>
            <a:avLst/>
            <a:gdLst>
              <a:gd name="connsiteX0" fmla="*/ 72053 w 73824"/>
              <a:gd name="connsiteY0" fmla="*/ 36022 h 72369"/>
              <a:gd name="connsiteX1" fmla="*/ 49013 w 73824"/>
              <a:gd name="connsiteY1" fmla="*/ 3675 h 72369"/>
              <a:gd name="connsiteX2" fmla="*/ 36724 w 73824"/>
              <a:gd name="connsiteY2" fmla="*/ 1416 h 72369"/>
              <a:gd name="connsiteX3" fmla="*/ 3835 w 73824"/>
              <a:gd name="connsiteY3" fmla="*/ 24005 h 72369"/>
              <a:gd name="connsiteX4" fmla="*/ 1304 w 73824"/>
              <a:gd name="connsiteY4" fmla="*/ 36203 h 72369"/>
              <a:gd name="connsiteX5" fmla="*/ 22177 w 73824"/>
              <a:gd name="connsiteY5" fmla="*/ 68279 h 72369"/>
              <a:gd name="connsiteX6" fmla="*/ 34375 w 73824"/>
              <a:gd name="connsiteY6" fmla="*/ 70990 h 72369"/>
              <a:gd name="connsiteX7" fmla="*/ 69975 w 73824"/>
              <a:gd name="connsiteY7" fmla="*/ 48672 h 72369"/>
              <a:gd name="connsiteX8" fmla="*/ 72087 w 73824"/>
              <a:gd name="connsiteY8" fmla="*/ 36070 h 72369"/>
              <a:gd name="connsiteX9" fmla="*/ 72053 w 73824"/>
              <a:gd name="connsiteY9" fmla="*/ 36022 h 7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824" h="72369">
                <a:moveTo>
                  <a:pt x="72053" y="36022"/>
                </a:moveTo>
                <a:lnTo>
                  <a:pt x="49013" y="3675"/>
                </a:lnTo>
                <a:cubicBezTo>
                  <a:pt x="46181" y="-245"/>
                  <a:pt x="40765" y="-1241"/>
                  <a:pt x="36724" y="1416"/>
                </a:cubicBezTo>
                <a:lnTo>
                  <a:pt x="3835" y="24005"/>
                </a:lnTo>
                <a:cubicBezTo>
                  <a:pt x="-125" y="26747"/>
                  <a:pt x="-1238" y="32112"/>
                  <a:pt x="1304" y="36203"/>
                </a:cubicBezTo>
                <a:lnTo>
                  <a:pt x="22177" y="68279"/>
                </a:lnTo>
                <a:cubicBezTo>
                  <a:pt x="24862" y="72302"/>
                  <a:pt x="30239" y="73496"/>
                  <a:pt x="34375" y="70990"/>
                </a:cubicBezTo>
                <a:lnTo>
                  <a:pt x="69975" y="48672"/>
                </a:lnTo>
                <a:cubicBezTo>
                  <a:pt x="74038" y="45775"/>
                  <a:pt x="74984" y="40133"/>
                  <a:pt x="72087" y="36070"/>
                </a:cubicBezTo>
                <a:cubicBezTo>
                  <a:pt x="72076" y="36054"/>
                  <a:pt x="72065" y="36038"/>
                  <a:pt x="72053" y="3602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4" name="任意多边形: 形状 173">
            <a:extLst>
              <a:ext uri="{FF2B5EF4-FFF2-40B4-BE49-F238E27FC236}">
                <a16:creationId xmlns:a16="http://schemas.microsoft.com/office/drawing/2014/main" id="{89AEF3F9-F431-E3E7-DE69-4BEE86266FFD}"/>
              </a:ext>
            </a:extLst>
          </p:cNvPr>
          <p:cNvSpPr/>
          <p:nvPr/>
        </p:nvSpPr>
        <p:spPr>
          <a:xfrm>
            <a:off x="11292138" y="3061159"/>
            <a:ext cx="74067" cy="72381"/>
          </a:xfrm>
          <a:custGeom>
            <a:avLst/>
            <a:gdLst>
              <a:gd name="connsiteX0" fmla="*/ 72442 w 74067"/>
              <a:gd name="connsiteY0" fmla="*/ 36072 h 72381"/>
              <a:gd name="connsiteX1" fmla="*/ 49672 w 74067"/>
              <a:gd name="connsiteY1" fmla="*/ 3635 h 72381"/>
              <a:gd name="connsiteX2" fmla="*/ 37475 w 74067"/>
              <a:gd name="connsiteY2" fmla="*/ 1376 h 72381"/>
              <a:gd name="connsiteX3" fmla="*/ 3772 w 74067"/>
              <a:gd name="connsiteY3" fmla="*/ 24055 h 72381"/>
              <a:gd name="connsiteX4" fmla="*/ 1332 w 74067"/>
              <a:gd name="connsiteY4" fmla="*/ 36253 h 72381"/>
              <a:gd name="connsiteX5" fmla="*/ 22204 w 74067"/>
              <a:gd name="connsiteY5" fmla="*/ 68329 h 72381"/>
              <a:gd name="connsiteX6" fmla="*/ 34312 w 74067"/>
              <a:gd name="connsiteY6" fmla="*/ 71040 h 72381"/>
              <a:gd name="connsiteX7" fmla="*/ 69912 w 74067"/>
              <a:gd name="connsiteY7" fmla="*/ 48722 h 72381"/>
              <a:gd name="connsiteX8" fmla="*/ 72538 w 74067"/>
              <a:gd name="connsiteY8" fmla="*/ 36216 h 72381"/>
              <a:gd name="connsiteX9" fmla="*/ 72442 w 74067"/>
              <a:gd name="connsiteY9" fmla="*/ 36072 h 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67" h="72381">
                <a:moveTo>
                  <a:pt x="72442" y="36072"/>
                </a:moveTo>
                <a:lnTo>
                  <a:pt x="49672" y="3635"/>
                </a:lnTo>
                <a:cubicBezTo>
                  <a:pt x="46847" y="-232"/>
                  <a:pt x="41497" y="-1222"/>
                  <a:pt x="37475" y="1376"/>
                </a:cubicBezTo>
                <a:lnTo>
                  <a:pt x="3772" y="24055"/>
                </a:lnTo>
                <a:cubicBezTo>
                  <a:pt x="-157" y="26825"/>
                  <a:pt x="-1229" y="32185"/>
                  <a:pt x="1332" y="36253"/>
                </a:cubicBezTo>
                <a:lnTo>
                  <a:pt x="22204" y="68329"/>
                </a:lnTo>
                <a:cubicBezTo>
                  <a:pt x="24884" y="72299"/>
                  <a:pt x="30195" y="73488"/>
                  <a:pt x="34312" y="71040"/>
                </a:cubicBezTo>
                <a:lnTo>
                  <a:pt x="69912" y="48722"/>
                </a:lnTo>
                <a:cubicBezTo>
                  <a:pt x="74091" y="45994"/>
                  <a:pt x="75266" y="40395"/>
                  <a:pt x="72538" y="36216"/>
                </a:cubicBezTo>
                <a:cubicBezTo>
                  <a:pt x="72507" y="36168"/>
                  <a:pt x="72475" y="36120"/>
                  <a:pt x="72442" y="36072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5" name="任意多边形: 形状 174">
            <a:extLst>
              <a:ext uri="{FF2B5EF4-FFF2-40B4-BE49-F238E27FC236}">
                <a16:creationId xmlns:a16="http://schemas.microsoft.com/office/drawing/2014/main" id="{09047E27-9332-E735-E378-6DC03B09EE31}"/>
              </a:ext>
            </a:extLst>
          </p:cNvPr>
          <p:cNvSpPr/>
          <p:nvPr/>
        </p:nvSpPr>
        <p:spPr>
          <a:xfrm>
            <a:off x="11225914" y="3103802"/>
            <a:ext cx="78183" cy="76153"/>
          </a:xfrm>
          <a:custGeom>
            <a:avLst/>
            <a:gdLst>
              <a:gd name="connsiteX0" fmla="*/ 77223 w 78183"/>
              <a:gd name="connsiteY0" fmla="*/ 42041 h 76153"/>
              <a:gd name="connsiteX1" fmla="*/ 48942 w 78183"/>
              <a:gd name="connsiteY1" fmla="*/ 1742 h 76153"/>
              <a:gd name="connsiteX2" fmla="*/ 43165 w 78183"/>
              <a:gd name="connsiteY2" fmla="*/ 654 h 76153"/>
              <a:gd name="connsiteX3" fmla="*/ 43159 w 78183"/>
              <a:gd name="connsiteY3" fmla="*/ 658 h 76153"/>
              <a:gd name="connsiteX4" fmla="*/ 1776 w 78183"/>
              <a:gd name="connsiteY4" fmla="*/ 28578 h 76153"/>
              <a:gd name="connsiteX5" fmla="*/ 602 w 78183"/>
              <a:gd name="connsiteY5" fmla="*/ 34270 h 76153"/>
              <a:gd name="connsiteX6" fmla="*/ 26534 w 78183"/>
              <a:gd name="connsiteY6" fmla="*/ 74208 h 76153"/>
              <a:gd name="connsiteX7" fmla="*/ 32289 w 78183"/>
              <a:gd name="connsiteY7" fmla="*/ 75400 h 76153"/>
              <a:gd name="connsiteX8" fmla="*/ 32316 w 78183"/>
              <a:gd name="connsiteY8" fmla="*/ 75382 h 76153"/>
              <a:gd name="connsiteX9" fmla="*/ 75958 w 78183"/>
              <a:gd name="connsiteY9" fmla="*/ 48275 h 76153"/>
              <a:gd name="connsiteX10" fmla="*/ 77618 w 78183"/>
              <a:gd name="connsiteY10" fmla="*/ 42637 h 76153"/>
              <a:gd name="connsiteX11" fmla="*/ 77223 w 78183"/>
              <a:gd name="connsiteY11" fmla="*/ 42041 h 76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83" h="76153">
                <a:moveTo>
                  <a:pt x="77223" y="42041"/>
                </a:moveTo>
                <a:lnTo>
                  <a:pt x="48942" y="1742"/>
                </a:lnTo>
                <a:cubicBezTo>
                  <a:pt x="47647" y="-153"/>
                  <a:pt x="45061" y="-641"/>
                  <a:pt x="43165" y="654"/>
                </a:cubicBezTo>
                <a:cubicBezTo>
                  <a:pt x="43163" y="655"/>
                  <a:pt x="43161" y="657"/>
                  <a:pt x="43159" y="658"/>
                </a:cubicBezTo>
                <a:lnTo>
                  <a:pt x="1776" y="28578"/>
                </a:lnTo>
                <a:cubicBezTo>
                  <a:pt x="-98" y="29841"/>
                  <a:pt x="-619" y="32369"/>
                  <a:pt x="602" y="34270"/>
                </a:cubicBezTo>
                <a:lnTo>
                  <a:pt x="26534" y="74208"/>
                </a:lnTo>
                <a:cubicBezTo>
                  <a:pt x="27794" y="76126"/>
                  <a:pt x="30371" y="76661"/>
                  <a:pt x="32289" y="75400"/>
                </a:cubicBezTo>
                <a:cubicBezTo>
                  <a:pt x="32298" y="75394"/>
                  <a:pt x="32308" y="75389"/>
                  <a:pt x="32316" y="75382"/>
                </a:cubicBezTo>
                <a:lnTo>
                  <a:pt x="75958" y="48275"/>
                </a:lnTo>
                <a:cubicBezTo>
                  <a:pt x="77974" y="47177"/>
                  <a:pt x="78716" y="44652"/>
                  <a:pt x="77618" y="42637"/>
                </a:cubicBezTo>
                <a:cubicBezTo>
                  <a:pt x="77504" y="42427"/>
                  <a:pt x="77371" y="42228"/>
                  <a:pt x="77223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6" name="任意多边形: 形状 175">
            <a:extLst>
              <a:ext uri="{FF2B5EF4-FFF2-40B4-BE49-F238E27FC236}">
                <a16:creationId xmlns:a16="http://schemas.microsoft.com/office/drawing/2014/main" id="{9C2C9B21-F831-2066-2B90-0176D627E862}"/>
              </a:ext>
            </a:extLst>
          </p:cNvPr>
          <p:cNvSpPr/>
          <p:nvPr/>
        </p:nvSpPr>
        <p:spPr>
          <a:xfrm>
            <a:off x="11169254" y="3143294"/>
            <a:ext cx="77948" cy="76046"/>
          </a:xfrm>
          <a:custGeom>
            <a:avLst/>
            <a:gdLst>
              <a:gd name="connsiteX0" fmla="*/ 76869 w 77948"/>
              <a:gd name="connsiteY0" fmla="*/ 42034 h 76046"/>
              <a:gd name="connsiteX1" fmla="*/ 48587 w 77948"/>
              <a:gd name="connsiteY1" fmla="*/ 1736 h 76046"/>
              <a:gd name="connsiteX2" fmla="*/ 42947 w 77948"/>
              <a:gd name="connsiteY2" fmla="*/ 616 h 76046"/>
              <a:gd name="connsiteX3" fmla="*/ 42895 w 77948"/>
              <a:gd name="connsiteY3" fmla="*/ 651 h 76046"/>
              <a:gd name="connsiteX4" fmla="*/ 1783 w 77948"/>
              <a:gd name="connsiteY4" fmla="*/ 28481 h 76046"/>
              <a:gd name="connsiteX5" fmla="*/ 609 w 77948"/>
              <a:gd name="connsiteY5" fmla="*/ 34264 h 76046"/>
              <a:gd name="connsiteX6" fmla="*/ 26541 w 77948"/>
              <a:gd name="connsiteY6" fmla="*/ 74111 h 76046"/>
              <a:gd name="connsiteX7" fmla="*/ 32233 w 77948"/>
              <a:gd name="connsiteY7" fmla="*/ 75376 h 76046"/>
              <a:gd name="connsiteX8" fmla="*/ 75966 w 77948"/>
              <a:gd name="connsiteY8" fmla="*/ 48269 h 76046"/>
              <a:gd name="connsiteX9" fmla="*/ 77240 w 77948"/>
              <a:gd name="connsiteY9" fmla="*/ 42531 h 76046"/>
              <a:gd name="connsiteX10" fmla="*/ 76869 w 77948"/>
              <a:gd name="connsiteY10" fmla="*/ 42034 h 7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948" h="76046">
                <a:moveTo>
                  <a:pt x="76869" y="42034"/>
                </a:moveTo>
                <a:lnTo>
                  <a:pt x="48587" y="1736"/>
                </a:lnTo>
                <a:cubicBezTo>
                  <a:pt x="47339" y="-131"/>
                  <a:pt x="44814" y="-632"/>
                  <a:pt x="42947" y="616"/>
                </a:cubicBezTo>
                <a:cubicBezTo>
                  <a:pt x="42930" y="628"/>
                  <a:pt x="42913" y="639"/>
                  <a:pt x="42895" y="651"/>
                </a:cubicBezTo>
                <a:lnTo>
                  <a:pt x="1783" y="28481"/>
                </a:lnTo>
                <a:cubicBezTo>
                  <a:pt x="-102" y="29777"/>
                  <a:pt x="-622" y="32335"/>
                  <a:pt x="609" y="34264"/>
                </a:cubicBezTo>
                <a:lnTo>
                  <a:pt x="26541" y="74111"/>
                </a:lnTo>
                <a:cubicBezTo>
                  <a:pt x="27803" y="75974"/>
                  <a:pt x="30300" y="76529"/>
                  <a:pt x="32233" y="75376"/>
                </a:cubicBezTo>
                <a:lnTo>
                  <a:pt x="75966" y="48269"/>
                </a:lnTo>
                <a:cubicBezTo>
                  <a:pt x="77902" y="47036"/>
                  <a:pt x="78473" y="44467"/>
                  <a:pt x="77240" y="42531"/>
                </a:cubicBezTo>
                <a:cubicBezTo>
                  <a:pt x="77129" y="42356"/>
                  <a:pt x="77005" y="42191"/>
                  <a:pt x="76869" y="4203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7368D291-429B-A0C8-C950-84AB014720EC}"/>
              </a:ext>
            </a:extLst>
          </p:cNvPr>
          <p:cNvSpPr/>
          <p:nvPr/>
        </p:nvSpPr>
        <p:spPr>
          <a:xfrm>
            <a:off x="11105192" y="3187476"/>
            <a:ext cx="78128" cy="76081"/>
          </a:xfrm>
          <a:custGeom>
            <a:avLst/>
            <a:gdLst>
              <a:gd name="connsiteX0" fmla="*/ 77140 w 78128"/>
              <a:gd name="connsiteY0" fmla="*/ 42036 h 76081"/>
              <a:gd name="connsiteX1" fmla="*/ 48859 w 78128"/>
              <a:gd name="connsiteY1" fmla="*/ 1647 h 76081"/>
              <a:gd name="connsiteX2" fmla="*/ 43076 w 78128"/>
              <a:gd name="connsiteY2" fmla="*/ 653 h 76081"/>
              <a:gd name="connsiteX3" fmla="*/ 1783 w 78128"/>
              <a:gd name="connsiteY3" fmla="*/ 28483 h 76081"/>
              <a:gd name="connsiteX4" fmla="*/ 609 w 78128"/>
              <a:gd name="connsiteY4" fmla="*/ 34266 h 76081"/>
              <a:gd name="connsiteX5" fmla="*/ 26541 w 78128"/>
              <a:gd name="connsiteY5" fmla="*/ 74113 h 76081"/>
              <a:gd name="connsiteX6" fmla="*/ 32234 w 78128"/>
              <a:gd name="connsiteY6" fmla="*/ 75378 h 76081"/>
              <a:gd name="connsiteX7" fmla="*/ 75966 w 78128"/>
              <a:gd name="connsiteY7" fmla="*/ 48271 h 76081"/>
              <a:gd name="connsiteX8" fmla="*/ 77528 w 78128"/>
              <a:gd name="connsiteY8" fmla="*/ 42604 h 76081"/>
              <a:gd name="connsiteX9" fmla="*/ 77140 w 78128"/>
              <a:gd name="connsiteY9" fmla="*/ 42036 h 76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28" h="76081">
                <a:moveTo>
                  <a:pt x="77140" y="42036"/>
                </a:moveTo>
                <a:lnTo>
                  <a:pt x="48859" y="1647"/>
                </a:lnTo>
                <a:cubicBezTo>
                  <a:pt x="47507" y="-177"/>
                  <a:pt x="44959" y="-614"/>
                  <a:pt x="43076" y="653"/>
                </a:cubicBezTo>
                <a:lnTo>
                  <a:pt x="1783" y="28483"/>
                </a:lnTo>
                <a:cubicBezTo>
                  <a:pt x="-102" y="29779"/>
                  <a:pt x="-622" y="32336"/>
                  <a:pt x="609" y="34266"/>
                </a:cubicBezTo>
                <a:lnTo>
                  <a:pt x="26541" y="74113"/>
                </a:lnTo>
                <a:cubicBezTo>
                  <a:pt x="27775" y="76018"/>
                  <a:pt x="30309" y="76581"/>
                  <a:pt x="32234" y="75378"/>
                </a:cubicBezTo>
                <a:lnTo>
                  <a:pt x="75966" y="48271"/>
                </a:lnTo>
                <a:cubicBezTo>
                  <a:pt x="77962" y="47137"/>
                  <a:pt x="78661" y="44601"/>
                  <a:pt x="77528" y="42604"/>
                </a:cubicBezTo>
                <a:cubicBezTo>
                  <a:pt x="77414" y="42405"/>
                  <a:pt x="77285" y="42215"/>
                  <a:pt x="77140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BE4D7157-D185-AFA9-57F6-D55F8A8D889D}"/>
              </a:ext>
            </a:extLst>
          </p:cNvPr>
          <p:cNvSpPr/>
          <p:nvPr/>
        </p:nvSpPr>
        <p:spPr>
          <a:xfrm>
            <a:off x="11043361" y="3230209"/>
            <a:ext cx="78111" cy="76147"/>
          </a:xfrm>
          <a:custGeom>
            <a:avLst/>
            <a:gdLst>
              <a:gd name="connsiteX0" fmla="*/ 77167 w 78111"/>
              <a:gd name="connsiteY0" fmla="*/ 42041 h 76147"/>
              <a:gd name="connsiteX1" fmla="*/ 48886 w 78111"/>
              <a:gd name="connsiteY1" fmla="*/ 1742 h 76147"/>
              <a:gd name="connsiteX2" fmla="*/ 43110 w 78111"/>
              <a:gd name="connsiteY2" fmla="*/ 654 h 76147"/>
              <a:gd name="connsiteX3" fmla="*/ 43104 w 78111"/>
              <a:gd name="connsiteY3" fmla="*/ 658 h 76147"/>
              <a:gd name="connsiteX4" fmla="*/ 1811 w 78111"/>
              <a:gd name="connsiteY4" fmla="*/ 28578 h 76147"/>
              <a:gd name="connsiteX5" fmla="*/ 588 w 78111"/>
              <a:gd name="connsiteY5" fmla="*/ 34197 h 76147"/>
              <a:gd name="connsiteX6" fmla="*/ 636 w 78111"/>
              <a:gd name="connsiteY6" fmla="*/ 34270 h 76147"/>
              <a:gd name="connsiteX7" fmla="*/ 26568 w 78111"/>
              <a:gd name="connsiteY7" fmla="*/ 74208 h 76147"/>
              <a:gd name="connsiteX8" fmla="*/ 32187 w 78111"/>
              <a:gd name="connsiteY8" fmla="*/ 75431 h 76147"/>
              <a:gd name="connsiteX9" fmla="*/ 32261 w 78111"/>
              <a:gd name="connsiteY9" fmla="*/ 75382 h 76147"/>
              <a:gd name="connsiteX10" fmla="*/ 75993 w 78111"/>
              <a:gd name="connsiteY10" fmla="*/ 48275 h 76147"/>
              <a:gd name="connsiteX11" fmla="*/ 77446 w 78111"/>
              <a:gd name="connsiteY11" fmla="*/ 42448 h 76147"/>
              <a:gd name="connsiteX12" fmla="*/ 77168 w 78111"/>
              <a:gd name="connsiteY12" fmla="*/ 42041 h 7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111" h="76147">
                <a:moveTo>
                  <a:pt x="77167" y="42041"/>
                </a:moveTo>
                <a:lnTo>
                  <a:pt x="48886" y="1742"/>
                </a:lnTo>
                <a:cubicBezTo>
                  <a:pt x="47592" y="-153"/>
                  <a:pt x="45006" y="-641"/>
                  <a:pt x="43110" y="654"/>
                </a:cubicBezTo>
                <a:cubicBezTo>
                  <a:pt x="43108" y="655"/>
                  <a:pt x="43106" y="657"/>
                  <a:pt x="43104" y="658"/>
                </a:cubicBezTo>
                <a:lnTo>
                  <a:pt x="1811" y="28578"/>
                </a:lnTo>
                <a:cubicBezTo>
                  <a:pt x="-78" y="29792"/>
                  <a:pt x="-626" y="32307"/>
                  <a:pt x="588" y="34197"/>
                </a:cubicBezTo>
                <a:cubicBezTo>
                  <a:pt x="604" y="34221"/>
                  <a:pt x="620" y="34246"/>
                  <a:pt x="636" y="34270"/>
                </a:cubicBezTo>
                <a:lnTo>
                  <a:pt x="26568" y="74208"/>
                </a:lnTo>
                <a:cubicBezTo>
                  <a:pt x="27782" y="76097"/>
                  <a:pt x="30297" y="76645"/>
                  <a:pt x="32187" y="75431"/>
                </a:cubicBezTo>
                <a:cubicBezTo>
                  <a:pt x="32212" y="75415"/>
                  <a:pt x="32237" y="75399"/>
                  <a:pt x="32261" y="75382"/>
                </a:cubicBezTo>
                <a:lnTo>
                  <a:pt x="75993" y="48275"/>
                </a:lnTo>
                <a:cubicBezTo>
                  <a:pt x="78003" y="47067"/>
                  <a:pt x="78654" y="44458"/>
                  <a:pt x="77446" y="42448"/>
                </a:cubicBezTo>
                <a:cubicBezTo>
                  <a:pt x="77361" y="42307"/>
                  <a:pt x="77268" y="42171"/>
                  <a:pt x="77168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id="{89A32BF8-FBEC-FDC0-F765-00C8845A2950}"/>
              </a:ext>
            </a:extLst>
          </p:cNvPr>
          <p:cNvSpPr/>
          <p:nvPr/>
        </p:nvSpPr>
        <p:spPr>
          <a:xfrm>
            <a:off x="11023872" y="3334214"/>
            <a:ext cx="78240" cy="76048"/>
          </a:xfrm>
          <a:custGeom>
            <a:avLst/>
            <a:gdLst>
              <a:gd name="connsiteX0" fmla="*/ 77231 w 78240"/>
              <a:gd name="connsiteY0" fmla="*/ 42036 h 76048"/>
              <a:gd name="connsiteX1" fmla="*/ 48949 w 78240"/>
              <a:gd name="connsiteY1" fmla="*/ 1647 h 76048"/>
              <a:gd name="connsiteX2" fmla="*/ 43166 w 78240"/>
              <a:gd name="connsiteY2" fmla="*/ 653 h 76048"/>
              <a:gd name="connsiteX3" fmla="*/ 1783 w 78240"/>
              <a:gd name="connsiteY3" fmla="*/ 28483 h 76048"/>
              <a:gd name="connsiteX4" fmla="*/ 609 w 78240"/>
              <a:gd name="connsiteY4" fmla="*/ 34266 h 76048"/>
              <a:gd name="connsiteX5" fmla="*/ 26541 w 78240"/>
              <a:gd name="connsiteY5" fmla="*/ 74112 h 76048"/>
              <a:gd name="connsiteX6" fmla="*/ 32234 w 78240"/>
              <a:gd name="connsiteY6" fmla="*/ 75378 h 76048"/>
              <a:gd name="connsiteX7" fmla="*/ 75966 w 78240"/>
              <a:gd name="connsiteY7" fmla="*/ 48271 h 76048"/>
              <a:gd name="connsiteX8" fmla="*/ 77737 w 78240"/>
              <a:gd name="connsiteY8" fmla="*/ 42800 h 76048"/>
              <a:gd name="connsiteX9" fmla="*/ 77231 w 78240"/>
              <a:gd name="connsiteY9" fmla="*/ 42036 h 7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240" h="76048">
                <a:moveTo>
                  <a:pt x="77231" y="42036"/>
                </a:moveTo>
                <a:lnTo>
                  <a:pt x="48949" y="1647"/>
                </a:lnTo>
                <a:cubicBezTo>
                  <a:pt x="47597" y="-177"/>
                  <a:pt x="45050" y="-614"/>
                  <a:pt x="43166" y="653"/>
                </a:cubicBezTo>
                <a:lnTo>
                  <a:pt x="1783" y="28483"/>
                </a:lnTo>
                <a:cubicBezTo>
                  <a:pt x="-102" y="29779"/>
                  <a:pt x="-622" y="32336"/>
                  <a:pt x="609" y="34266"/>
                </a:cubicBezTo>
                <a:lnTo>
                  <a:pt x="26541" y="74112"/>
                </a:lnTo>
                <a:cubicBezTo>
                  <a:pt x="27804" y="75976"/>
                  <a:pt x="30301" y="76531"/>
                  <a:pt x="32234" y="75378"/>
                </a:cubicBezTo>
                <a:lnTo>
                  <a:pt x="75966" y="48271"/>
                </a:lnTo>
                <a:cubicBezTo>
                  <a:pt x="77965" y="47249"/>
                  <a:pt x="78758" y="44800"/>
                  <a:pt x="77737" y="42800"/>
                </a:cubicBezTo>
                <a:cubicBezTo>
                  <a:pt x="77597" y="42527"/>
                  <a:pt x="77428" y="42271"/>
                  <a:pt x="77231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815F3EF3-DBB1-6431-6830-BF63B84EED2C}"/>
              </a:ext>
            </a:extLst>
          </p:cNvPr>
          <p:cNvSpPr/>
          <p:nvPr/>
        </p:nvSpPr>
        <p:spPr>
          <a:xfrm>
            <a:off x="10962076" y="3376947"/>
            <a:ext cx="78233" cy="76126"/>
          </a:xfrm>
          <a:custGeom>
            <a:avLst/>
            <a:gdLst>
              <a:gd name="connsiteX0" fmla="*/ 77223 w 78233"/>
              <a:gd name="connsiteY0" fmla="*/ 42041 h 76126"/>
              <a:gd name="connsiteX1" fmla="*/ 48942 w 78233"/>
              <a:gd name="connsiteY1" fmla="*/ 1742 h 76126"/>
              <a:gd name="connsiteX2" fmla="*/ 43165 w 78233"/>
              <a:gd name="connsiteY2" fmla="*/ 654 h 76126"/>
              <a:gd name="connsiteX3" fmla="*/ 43159 w 78233"/>
              <a:gd name="connsiteY3" fmla="*/ 658 h 76126"/>
              <a:gd name="connsiteX4" fmla="*/ 1776 w 78233"/>
              <a:gd name="connsiteY4" fmla="*/ 28578 h 76126"/>
              <a:gd name="connsiteX5" fmla="*/ 602 w 78233"/>
              <a:gd name="connsiteY5" fmla="*/ 34270 h 76126"/>
              <a:gd name="connsiteX6" fmla="*/ 26534 w 78233"/>
              <a:gd name="connsiteY6" fmla="*/ 74117 h 76126"/>
              <a:gd name="connsiteX7" fmla="*/ 32267 w 78233"/>
              <a:gd name="connsiteY7" fmla="*/ 75414 h 76126"/>
              <a:gd name="connsiteX8" fmla="*/ 32316 w 78233"/>
              <a:gd name="connsiteY8" fmla="*/ 75382 h 76126"/>
              <a:gd name="connsiteX9" fmla="*/ 75958 w 78233"/>
              <a:gd name="connsiteY9" fmla="*/ 48275 h 76126"/>
              <a:gd name="connsiteX10" fmla="*/ 77730 w 78233"/>
              <a:gd name="connsiteY10" fmla="*/ 42805 h 76126"/>
              <a:gd name="connsiteX11" fmla="*/ 77224 w 78233"/>
              <a:gd name="connsiteY11" fmla="*/ 42041 h 7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233" h="76126">
                <a:moveTo>
                  <a:pt x="77223" y="42041"/>
                </a:moveTo>
                <a:lnTo>
                  <a:pt x="48942" y="1742"/>
                </a:lnTo>
                <a:cubicBezTo>
                  <a:pt x="47647" y="-153"/>
                  <a:pt x="45061" y="-641"/>
                  <a:pt x="43165" y="654"/>
                </a:cubicBezTo>
                <a:cubicBezTo>
                  <a:pt x="43163" y="655"/>
                  <a:pt x="43161" y="657"/>
                  <a:pt x="43159" y="658"/>
                </a:cubicBezTo>
                <a:lnTo>
                  <a:pt x="1776" y="28578"/>
                </a:lnTo>
                <a:cubicBezTo>
                  <a:pt x="-98" y="29841"/>
                  <a:pt x="-619" y="32369"/>
                  <a:pt x="602" y="34270"/>
                </a:cubicBezTo>
                <a:lnTo>
                  <a:pt x="26534" y="74117"/>
                </a:lnTo>
                <a:cubicBezTo>
                  <a:pt x="27758" y="76059"/>
                  <a:pt x="30326" y="76639"/>
                  <a:pt x="32267" y="75414"/>
                </a:cubicBezTo>
                <a:cubicBezTo>
                  <a:pt x="32283" y="75404"/>
                  <a:pt x="32300" y="75393"/>
                  <a:pt x="32316" y="75382"/>
                </a:cubicBezTo>
                <a:lnTo>
                  <a:pt x="75958" y="48275"/>
                </a:lnTo>
                <a:cubicBezTo>
                  <a:pt x="77958" y="47254"/>
                  <a:pt x="78751" y="44805"/>
                  <a:pt x="77730" y="42805"/>
                </a:cubicBezTo>
                <a:cubicBezTo>
                  <a:pt x="77590" y="42532"/>
                  <a:pt x="77420" y="42276"/>
                  <a:pt x="77224" y="4204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1" name="任意多边形: 形状 180">
            <a:extLst>
              <a:ext uri="{FF2B5EF4-FFF2-40B4-BE49-F238E27FC236}">
                <a16:creationId xmlns:a16="http://schemas.microsoft.com/office/drawing/2014/main" id="{2804DCD4-DD69-877C-FF62-B49ADE894660}"/>
              </a:ext>
            </a:extLst>
          </p:cNvPr>
          <p:cNvSpPr/>
          <p:nvPr/>
        </p:nvSpPr>
        <p:spPr>
          <a:xfrm>
            <a:off x="11060226" y="3122722"/>
            <a:ext cx="77005" cy="75031"/>
          </a:xfrm>
          <a:custGeom>
            <a:avLst/>
            <a:gdLst>
              <a:gd name="connsiteX0" fmla="*/ 76025 w 77005"/>
              <a:gd name="connsiteY0" fmla="*/ 40288 h 75031"/>
              <a:gd name="connsiteX1" fmla="*/ 49370 w 77005"/>
              <a:gd name="connsiteY1" fmla="*/ 2249 h 75031"/>
              <a:gd name="connsiteX2" fmla="*/ 41690 w 77005"/>
              <a:gd name="connsiteY2" fmla="*/ 893 h 75031"/>
              <a:gd name="connsiteX3" fmla="*/ 2384 w 77005"/>
              <a:gd name="connsiteY3" fmla="*/ 27187 h 75031"/>
              <a:gd name="connsiteX4" fmla="*/ 849 w 77005"/>
              <a:gd name="connsiteY4" fmla="*/ 34867 h 75031"/>
              <a:gd name="connsiteX5" fmla="*/ 25245 w 77005"/>
              <a:gd name="connsiteY5" fmla="*/ 72455 h 75031"/>
              <a:gd name="connsiteX6" fmla="*/ 32925 w 77005"/>
              <a:gd name="connsiteY6" fmla="*/ 74081 h 75031"/>
              <a:gd name="connsiteX7" fmla="*/ 74127 w 77005"/>
              <a:gd name="connsiteY7" fmla="*/ 48149 h 75031"/>
              <a:gd name="connsiteX8" fmla="*/ 76244 w 77005"/>
              <a:gd name="connsiteY8" fmla="*/ 40648 h 75031"/>
              <a:gd name="connsiteX9" fmla="*/ 76025 w 77005"/>
              <a:gd name="connsiteY9" fmla="*/ 40288 h 7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005" h="75031">
                <a:moveTo>
                  <a:pt x="76025" y="40288"/>
                </a:moveTo>
                <a:lnTo>
                  <a:pt x="49370" y="2249"/>
                </a:lnTo>
                <a:cubicBezTo>
                  <a:pt x="47596" y="-204"/>
                  <a:pt x="44195" y="-804"/>
                  <a:pt x="41690" y="893"/>
                </a:cubicBezTo>
                <a:lnTo>
                  <a:pt x="2384" y="27187"/>
                </a:lnTo>
                <a:cubicBezTo>
                  <a:pt x="-129" y="28904"/>
                  <a:pt x="-811" y="32315"/>
                  <a:pt x="849" y="34867"/>
                </a:cubicBezTo>
                <a:lnTo>
                  <a:pt x="25245" y="72455"/>
                </a:lnTo>
                <a:cubicBezTo>
                  <a:pt x="26933" y="75000"/>
                  <a:pt x="30350" y="75724"/>
                  <a:pt x="32925" y="74081"/>
                </a:cubicBezTo>
                <a:lnTo>
                  <a:pt x="74127" y="48149"/>
                </a:lnTo>
                <a:cubicBezTo>
                  <a:pt x="76783" y="46662"/>
                  <a:pt x="77731" y="43304"/>
                  <a:pt x="76244" y="40648"/>
                </a:cubicBezTo>
                <a:cubicBezTo>
                  <a:pt x="76176" y="40525"/>
                  <a:pt x="76102" y="40405"/>
                  <a:pt x="76025" y="40288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2" name="任意多边形: 形状 181">
            <a:extLst>
              <a:ext uri="{FF2B5EF4-FFF2-40B4-BE49-F238E27FC236}">
                <a16:creationId xmlns:a16="http://schemas.microsoft.com/office/drawing/2014/main" id="{C53845A4-0648-6155-C327-B954DA97A3D7}"/>
              </a:ext>
            </a:extLst>
          </p:cNvPr>
          <p:cNvSpPr/>
          <p:nvPr/>
        </p:nvSpPr>
        <p:spPr>
          <a:xfrm>
            <a:off x="10998701" y="3165455"/>
            <a:ext cx="76800" cy="75067"/>
          </a:xfrm>
          <a:custGeom>
            <a:avLst/>
            <a:gdLst>
              <a:gd name="connsiteX0" fmla="*/ 75746 w 76800"/>
              <a:gd name="connsiteY0" fmla="*/ 40294 h 75067"/>
              <a:gd name="connsiteX1" fmla="*/ 49091 w 76800"/>
              <a:gd name="connsiteY1" fmla="*/ 2344 h 75067"/>
              <a:gd name="connsiteX2" fmla="*/ 41435 w 76800"/>
              <a:gd name="connsiteY2" fmla="*/ 882 h 75067"/>
              <a:gd name="connsiteX3" fmla="*/ 41411 w 76800"/>
              <a:gd name="connsiteY3" fmla="*/ 899 h 75067"/>
              <a:gd name="connsiteX4" fmla="*/ 2378 w 76800"/>
              <a:gd name="connsiteY4" fmla="*/ 27282 h 75067"/>
              <a:gd name="connsiteX5" fmla="*/ 842 w 76800"/>
              <a:gd name="connsiteY5" fmla="*/ 34872 h 75067"/>
              <a:gd name="connsiteX6" fmla="*/ 25237 w 76800"/>
              <a:gd name="connsiteY6" fmla="*/ 72460 h 75067"/>
              <a:gd name="connsiteX7" fmla="*/ 32917 w 76800"/>
              <a:gd name="connsiteY7" fmla="*/ 74177 h 75067"/>
              <a:gd name="connsiteX8" fmla="*/ 74211 w 76800"/>
              <a:gd name="connsiteY8" fmla="*/ 48245 h 75067"/>
              <a:gd name="connsiteX9" fmla="*/ 75784 w 76800"/>
              <a:gd name="connsiteY9" fmla="*/ 40350 h 75067"/>
              <a:gd name="connsiteX10" fmla="*/ 75746 w 76800"/>
              <a:gd name="connsiteY10" fmla="*/ 40294 h 75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800" h="75067">
                <a:moveTo>
                  <a:pt x="75746" y="40294"/>
                </a:moveTo>
                <a:lnTo>
                  <a:pt x="49091" y="2344"/>
                </a:lnTo>
                <a:cubicBezTo>
                  <a:pt x="47381" y="-174"/>
                  <a:pt x="43953" y="-828"/>
                  <a:pt x="41435" y="882"/>
                </a:cubicBezTo>
                <a:cubicBezTo>
                  <a:pt x="41427" y="888"/>
                  <a:pt x="41419" y="893"/>
                  <a:pt x="41411" y="899"/>
                </a:cubicBezTo>
                <a:lnTo>
                  <a:pt x="2378" y="27282"/>
                </a:lnTo>
                <a:cubicBezTo>
                  <a:pt x="-124" y="28966"/>
                  <a:pt x="-809" y="32348"/>
                  <a:pt x="842" y="34872"/>
                </a:cubicBezTo>
                <a:lnTo>
                  <a:pt x="25237" y="72460"/>
                </a:lnTo>
                <a:cubicBezTo>
                  <a:pt x="26926" y="74995"/>
                  <a:pt x="30310" y="75751"/>
                  <a:pt x="32917" y="74177"/>
                </a:cubicBezTo>
                <a:lnTo>
                  <a:pt x="74211" y="48245"/>
                </a:lnTo>
                <a:cubicBezTo>
                  <a:pt x="76825" y="46499"/>
                  <a:pt x="77530" y="42965"/>
                  <a:pt x="75784" y="40350"/>
                </a:cubicBezTo>
                <a:cubicBezTo>
                  <a:pt x="75772" y="40331"/>
                  <a:pt x="75759" y="40312"/>
                  <a:pt x="75746" y="40294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5645D47F-FE5C-9681-FF14-C15FF75C257A}"/>
              </a:ext>
            </a:extLst>
          </p:cNvPr>
          <p:cNvSpPr/>
          <p:nvPr/>
        </p:nvSpPr>
        <p:spPr>
          <a:xfrm>
            <a:off x="10936439" y="3208296"/>
            <a:ext cx="77161" cy="75024"/>
          </a:xfrm>
          <a:custGeom>
            <a:avLst/>
            <a:gdLst>
              <a:gd name="connsiteX0" fmla="*/ 76205 w 77161"/>
              <a:gd name="connsiteY0" fmla="*/ 40281 h 75024"/>
              <a:gd name="connsiteX1" fmla="*/ 49098 w 77161"/>
              <a:gd name="connsiteY1" fmla="*/ 2241 h 75024"/>
              <a:gd name="connsiteX2" fmla="*/ 41508 w 77161"/>
              <a:gd name="connsiteY2" fmla="*/ 886 h 75024"/>
              <a:gd name="connsiteX3" fmla="*/ 2384 w 77161"/>
              <a:gd name="connsiteY3" fmla="*/ 27179 h 75024"/>
              <a:gd name="connsiteX4" fmla="*/ 849 w 77161"/>
              <a:gd name="connsiteY4" fmla="*/ 34860 h 75024"/>
              <a:gd name="connsiteX5" fmla="*/ 25245 w 77161"/>
              <a:gd name="connsiteY5" fmla="*/ 72448 h 75024"/>
              <a:gd name="connsiteX6" fmla="*/ 32925 w 77161"/>
              <a:gd name="connsiteY6" fmla="*/ 74074 h 75024"/>
              <a:gd name="connsiteX7" fmla="*/ 74217 w 77161"/>
              <a:gd name="connsiteY7" fmla="*/ 48142 h 75024"/>
              <a:gd name="connsiteX8" fmla="*/ 76437 w 77161"/>
              <a:gd name="connsiteY8" fmla="*/ 40670 h 75024"/>
              <a:gd name="connsiteX9" fmla="*/ 76205 w 77161"/>
              <a:gd name="connsiteY9" fmla="*/ 40281 h 7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161" h="75024">
                <a:moveTo>
                  <a:pt x="76205" y="40281"/>
                </a:moveTo>
                <a:lnTo>
                  <a:pt x="49098" y="2241"/>
                </a:lnTo>
                <a:cubicBezTo>
                  <a:pt x="47358" y="-199"/>
                  <a:pt x="43986" y="-801"/>
                  <a:pt x="41508" y="886"/>
                </a:cubicBezTo>
                <a:lnTo>
                  <a:pt x="2384" y="27179"/>
                </a:lnTo>
                <a:cubicBezTo>
                  <a:pt x="-129" y="28897"/>
                  <a:pt x="-811" y="32307"/>
                  <a:pt x="849" y="34860"/>
                </a:cubicBezTo>
                <a:lnTo>
                  <a:pt x="25245" y="72448"/>
                </a:lnTo>
                <a:cubicBezTo>
                  <a:pt x="26933" y="74993"/>
                  <a:pt x="30350" y="75716"/>
                  <a:pt x="32925" y="74074"/>
                </a:cubicBezTo>
                <a:lnTo>
                  <a:pt x="74217" y="48142"/>
                </a:lnTo>
                <a:cubicBezTo>
                  <a:pt x="76894" y="46692"/>
                  <a:pt x="77888" y="43346"/>
                  <a:pt x="76437" y="40670"/>
                </a:cubicBezTo>
                <a:cubicBezTo>
                  <a:pt x="76365" y="40537"/>
                  <a:pt x="76288" y="40408"/>
                  <a:pt x="76205" y="4028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23040FB3-B6E3-EDD0-B2A4-7F1D87E1E02E}"/>
              </a:ext>
            </a:extLst>
          </p:cNvPr>
          <p:cNvSpPr/>
          <p:nvPr/>
        </p:nvSpPr>
        <p:spPr>
          <a:xfrm>
            <a:off x="10874576" y="3250544"/>
            <a:ext cx="78156" cy="76080"/>
          </a:xfrm>
          <a:custGeom>
            <a:avLst/>
            <a:gdLst>
              <a:gd name="connsiteX0" fmla="*/ 77168 w 78156"/>
              <a:gd name="connsiteY0" fmla="*/ 42036 h 76080"/>
              <a:gd name="connsiteX1" fmla="*/ 48886 w 78156"/>
              <a:gd name="connsiteY1" fmla="*/ 1647 h 76080"/>
              <a:gd name="connsiteX2" fmla="*/ 43103 w 78156"/>
              <a:gd name="connsiteY2" fmla="*/ 653 h 76080"/>
              <a:gd name="connsiteX3" fmla="*/ 1721 w 78156"/>
              <a:gd name="connsiteY3" fmla="*/ 28483 h 76080"/>
              <a:gd name="connsiteX4" fmla="*/ 637 w 78156"/>
              <a:gd name="connsiteY4" fmla="*/ 34266 h 76080"/>
              <a:gd name="connsiteX5" fmla="*/ 26569 w 78156"/>
              <a:gd name="connsiteY5" fmla="*/ 74112 h 76080"/>
              <a:gd name="connsiteX6" fmla="*/ 32261 w 78156"/>
              <a:gd name="connsiteY6" fmla="*/ 75378 h 76080"/>
              <a:gd name="connsiteX7" fmla="*/ 75993 w 78156"/>
              <a:gd name="connsiteY7" fmla="*/ 48271 h 76080"/>
              <a:gd name="connsiteX8" fmla="*/ 77555 w 78156"/>
              <a:gd name="connsiteY8" fmla="*/ 42604 h 76080"/>
              <a:gd name="connsiteX9" fmla="*/ 77168 w 78156"/>
              <a:gd name="connsiteY9" fmla="*/ 42036 h 7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56" h="76080">
                <a:moveTo>
                  <a:pt x="77168" y="42036"/>
                </a:moveTo>
                <a:lnTo>
                  <a:pt x="48886" y="1647"/>
                </a:lnTo>
                <a:cubicBezTo>
                  <a:pt x="47534" y="-177"/>
                  <a:pt x="44987" y="-614"/>
                  <a:pt x="43103" y="653"/>
                </a:cubicBezTo>
                <a:lnTo>
                  <a:pt x="1721" y="28483"/>
                </a:lnTo>
                <a:cubicBezTo>
                  <a:pt x="-134" y="29807"/>
                  <a:pt x="-612" y="32359"/>
                  <a:pt x="637" y="34266"/>
                </a:cubicBezTo>
                <a:lnTo>
                  <a:pt x="26569" y="74112"/>
                </a:lnTo>
                <a:cubicBezTo>
                  <a:pt x="27802" y="76018"/>
                  <a:pt x="30337" y="76581"/>
                  <a:pt x="32261" y="75378"/>
                </a:cubicBezTo>
                <a:lnTo>
                  <a:pt x="75993" y="48271"/>
                </a:lnTo>
                <a:cubicBezTo>
                  <a:pt x="77989" y="47137"/>
                  <a:pt x="78689" y="44601"/>
                  <a:pt x="77555" y="42604"/>
                </a:cubicBezTo>
                <a:cubicBezTo>
                  <a:pt x="77442" y="42405"/>
                  <a:pt x="77312" y="42215"/>
                  <a:pt x="77168" y="42036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5" name="任意多边形: 形状 184">
            <a:extLst>
              <a:ext uri="{FF2B5EF4-FFF2-40B4-BE49-F238E27FC236}">
                <a16:creationId xmlns:a16="http://schemas.microsoft.com/office/drawing/2014/main" id="{47A130E9-9D09-2527-06A2-E1505207745E}"/>
              </a:ext>
            </a:extLst>
          </p:cNvPr>
          <p:cNvSpPr/>
          <p:nvPr/>
        </p:nvSpPr>
        <p:spPr>
          <a:xfrm>
            <a:off x="11546862" y="2837279"/>
            <a:ext cx="137725" cy="120169"/>
          </a:xfrm>
          <a:custGeom>
            <a:avLst/>
            <a:gdLst>
              <a:gd name="connsiteX0" fmla="*/ 136222 w 137725"/>
              <a:gd name="connsiteY0" fmla="*/ 38491 h 120169"/>
              <a:gd name="connsiteX1" fmla="*/ 112097 w 137725"/>
              <a:gd name="connsiteY1" fmla="*/ 3614 h 120169"/>
              <a:gd name="connsiteX2" fmla="*/ 99809 w 137725"/>
              <a:gd name="connsiteY2" fmla="*/ 1445 h 120169"/>
              <a:gd name="connsiteX3" fmla="*/ 3670 w 137725"/>
              <a:gd name="connsiteY3" fmla="*/ 68399 h 120169"/>
              <a:gd name="connsiteX4" fmla="*/ 1321 w 137725"/>
              <a:gd name="connsiteY4" fmla="*/ 80506 h 120169"/>
              <a:gd name="connsiteX5" fmla="*/ 24452 w 137725"/>
              <a:gd name="connsiteY5" fmla="*/ 116106 h 120169"/>
              <a:gd name="connsiteX6" fmla="*/ 36992 w 137725"/>
              <a:gd name="connsiteY6" fmla="*/ 118559 h 120169"/>
              <a:gd name="connsiteX7" fmla="*/ 37011 w 137725"/>
              <a:gd name="connsiteY7" fmla="*/ 118546 h 120169"/>
              <a:gd name="connsiteX8" fmla="*/ 133963 w 137725"/>
              <a:gd name="connsiteY8" fmla="*/ 50689 h 120169"/>
              <a:gd name="connsiteX9" fmla="*/ 136222 w 137725"/>
              <a:gd name="connsiteY9" fmla="*/ 38491 h 120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25" h="120169">
                <a:moveTo>
                  <a:pt x="136222" y="38491"/>
                </a:moveTo>
                <a:lnTo>
                  <a:pt x="112097" y="3614"/>
                </a:lnTo>
                <a:cubicBezTo>
                  <a:pt x="109237" y="-276"/>
                  <a:pt x="103826" y="-1231"/>
                  <a:pt x="99809" y="1445"/>
                </a:cubicBezTo>
                <a:lnTo>
                  <a:pt x="3670" y="68399"/>
                </a:lnTo>
                <a:cubicBezTo>
                  <a:pt x="-174" y="71189"/>
                  <a:pt x="-1201" y="76480"/>
                  <a:pt x="1321" y="80506"/>
                </a:cubicBezTo>
                <a:lnTo>
                  <a:pt x="24452" y="116106"/>
                </a:lnTo>
                <a:cubicBezTo>
                  <a:pt x="27238" y="120247"/>
                  <a:pt x="32852" y="121344"/>
                  <a:pt x="36992" y="118559"/>
                </a:cubicBezTo>
                <a:cubicBezTo>
                  <a:pt x="36999" y="118554"/>
                  <a:pt x="37005" y="118550"/>
                  <a:pt x="37011" y="118546"/>
                </a:cubicBezTo>
                <a:lnTo>
                  <a:pt x="133963" y="50689"/>
                </a:lnTo>
                <a:cubicBezTo>
                  <a:pt x="137829" y="47864"/>
                  <a:pt x="138820" y="42513"/>
                  <a:pt x="136222" y="38491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1608035E-DFD2-BD44-3B3C-BE9DF58FFA88}"/>
              </a:ext>
            </a:extLst>
          </p:cNvPr>
          <p:cNvSpPr/>
          <p:nvPr/>
        </p:nvSpPr>
        <p:spPr>
          <a:xfrm>
            <a:off x="10917864" y="3269629"/>
            <a:ext cx="141504" cy="124241"/>
          </a:xfrm>
          <a:custGeom>
            <a:avLst/>
            <a:gdLst>
              <a:gd name="connsiteX0" fmla="*/ 140681 w 141504"/>
              <a:gd name="connsiteY0" fmla="*/ 44095 h 124241"/>
              <a:gd name="connsiteX1" fmla="*/ 110683 w 141504"/>
              <a:gd name="connsiteY1" fmla="*/ 1718 h 124241"/>
              <a:gd name="connsiteX2" fmla="*/ 105037 w 141504"/>
              <a:gd name="connsiteY2" fmla="*/ 628 h 124241"/>
              <a:gd name="connsiteX3" fmla="*/ 104900 w 141504"/>
              <a:gd name="connsiteY3" fmla="*/ 724 h 124241"/>
              <a:gd name="connsiteX4" fmla="*/ 1714 w 141504"/>
              <a:gd name="connsiteY4" fmla="*/ 73009 h 124241"/>
              <a:gd name="connsiteX5" fmla="*/ 629 w 141504"/>
              <a:gd name="connsiteY5" fmla="*/ 78701 h 124241"/>
              <a:gd name="connsiteX6" fmla="*/ 28911 w 141504"/>
              <a:gd name="connsiteY6" fmla="*/ 122253 h 124241"/>
              <a:gd name="connsiteX7" fmla="*/ 34652 w 141504"/>
              <a:gd name="connsiteY7" fmla="*/ 123515 h 124241"/>
              <a:gd name="connsiteX8" fmla="*/ 34784 w 141504"/>
              <a:gd name="connsiteY8" fmla="*/ 123427 h 124241"/>
              <a:gd name="connsiteX9" fmla="*/ 139687 w 141504"/>
              <a:gd name="connsiteY9" fmla="*/ 49968 h 124241"/>
              <a:gd name="connsiteX10" fmla="*/ 140681 w 141504"/>
              <a:gd name="connsiteY10" fmla="*/ 44095 h 12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1504" h="124241">
                <a:moveTo>
                  <a:pt x="140681" y="44095"/>
                </a:moveTo>
                <a:lnTo>
                  <a:pt x="110683" y="1718"/>
                </a:lnTo>
                <a:cubicBezTo>
                  <a:pt x="109425" y="-142"/>
                  <a:pt x="106897" y="-630"/>
                  <a:pt x="105037" y="628"/>
                </a:cubicBezTo>
                <a:cubicBezTo>
                  <a:pt x="104991" y="659"/>
                  <a:pt x="104945" y="691"/>
                  <a:pt x="104900" y="724"/>
                </a:cubicBezTo>
                <a:lnTo>
                  <a:pt x="1714" y="73009"/>
                </a:lnTo>
                <a:cubicBezTo>
                  <a:pt x="-129" y="74300"/>
                  <a:pt x="-610" y="76823"/>
                  <a:pt x="629" y="78701"/>
                </a:cubicBezTo>
                <a:lnTo>
                  <a:pt x="28911" y="122253"/>
                </a:lnTo>
                <a:cubicBezTo>
                  <a:pt x="30147" y="124187"/>
                  <a:pt x="32718" y="124752"/>
                  <a:pt x="34652" y="123515"/>
                </a:cubicBezTo>
                <a:cubicBezTo>
                  <a:pt x="34696" y="123487"/>
                  <a:pt x="34741" y="123458"/>
                  <a:pt x="34784" y="123427"/>
                </a:cubicBezTo>
                <a:lnTo>
                  <a:pt x="139687" y="49968"/>
                </a:lnTo>
                <a:cubicBezTo>
                  <a:pt x="141566" y="48610"/>
                  <a:pt x="142008" y="45996"/>
                  <a:pt x="140681" y="44095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7" name="任意多边形: 形状 186">
            <a:extLst>
              <a:ext uri="{FF2B5EF4-FFF2-40B4-BE49-F238E27FC236}">
                <a16:creationId xmlns:a16="http://schemas.microsoft.com/office/drawing/2014/main" id="{BF34B213-050E-E88D-60FF-6DB7A7045DF5}"/>
              </a:ext>
            </a:extLst>
          </p:cNvPr>
          <p:cNvSpPr/>
          <p:nvPr/>
        </p:nvSpPr>
        <p:spPr>
          <a:xfrm>
            <a:off x="11123055" y="2947639"/>
            <a:ext cx="264698" cy="206155"/>
          </a:xfrm>
          <a:custGeom>
            <a:avLst/>
            <a:gdLst>
              <a:gd name="connsiteX0" fmla="*/ 263752 w 264698"/>
              <a:gd name="connsiteY0" fmla="*/ 41979 h 206155"/>
              <a:gd name="connsiteX1" fmla="*/ 236645 w 264698"/>
              <a:gd name="connsiteY1" fmla="*/ 1771 h 206155"/>
              <a:gd name="connsiteX2" fmla="*/ 230862 w 264698"/>
              <a:gd name="connsiteY2" fmla="*/ 596 h 206155"/>
              <a:gd name="connsiteX3" fmla="*/ 1811 w 264698"/>
              <a:gd name="connsiteY3" fmla="*/ 155104 h 206155"/>
              <a:gd name="connsiteX4" fmla="*/ 588 w 264698"/>
              <a:gd name="connsiteY4" fmla="*/ 160723 h 206155"/>
              <a:gd name="connsiteX5" fmla="*/ 636 w 264698"/>
              <a:gd name="connsiteY5" fmla="*/ 160797 h 206155"/>
              <a:gd name="connsiteX6" fmla="*/ 28827 w 264698"/>
              <a:gd name="connsiteY6" fmla="*/ 204167 h 206155"/>
              <a:gd name="connsiteX7" fmla="*/ 34568 w 264698"/>
              <a:gd name="connsiteY7" fmla="*/ 205430 h 206155"/>
              <a:gd name="connsiteX8" fmla="*/ 34701 w 264698"/>
              <a:gd name="connsiteY8" fmla="*/ 205342 h 206155"/>
              <a:gd name="connsiteX9" fmla="*/ 263120 w 264698"/>
              <a:gd name="connsiteY9" fmla="*/ 47762 h 206155"/>
              <a:gd name="connsiteX10" fmla="*/ 263752 w 264698"/>
              <a:gd name="connsiteY10" fmla="*/ 41979 h 20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4698" h="206155">
                <a:moveTo>
                  <a:pt x="263752" y="41979"/>
                </a:moveTo>
                <a:lnTo>
                  <a:pt x="236645" y="1771"/>
                </a:lnTo>
                <a:cubicBezTo>
                  <a:pt x="235349" y="-115"/>
                  <a:pt x="232792" y="-635"/>
                  <a:pt x="230862" y="596"/>
                </a:cubicBezTo>
                <a:lnTo>
                  <a:pt x="1811" y="155104"/>
                </a:lnTo>
                <a:cubicBezTo>
                  <a:pt x="-78" y="156318"/>
                  <a:pt x="-626" y="158833"/>
                  <a:pt x="588" y="160723"/>
                </a:cubicBezTo>
                <a:cubicBezTo>
                  <a:pt x="604" y="160748"/>
                  <a:pt x="620" y="160772"/>
                  <a:pt x="636" y="160797"/>
                </a:cubicBezTo>
                <a:lnTo>
                  <a:pt x="28827" y="204167"/>
                </a:lnTo>
                <a:cubicBezTo>
                  <a:pt x="30064" y="206101"/>
                  <a:pt x="32634" y="206667"/>
                  <a:pt x="34568" y="205430"/>
                </a:cubicBezTo>
                <a:cubicBezTo>
                  <a:pt x="34613" y="205402"/>
                  <a:pt x="34657" y="205372"/>
                  <a:pt x="34701" y="205342"/>
                </a:cubicBezTo>
                <a:lnTo>
                  <a:pt x="263120" y="47762"/>
                </a:lnTo>
                <a:cubicBezTo>
                  <a:pt x="264869" y="46327"/>
                  <a:pt x="265150" y="43757"/>
                  <a:pt x="263752" y="41979"/>
                </a:cubicBezTo>
                <a:close/>
              </a:path>
            </a:pathLst>
          </a:custGeom>
          <a:solidFill>
            <a:srgbClr val="464A5F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8" name="任意多边形: 形状 187">
            <a:extLst>
              <a:ext uri="{FF2B5EF4-FFF2-40B4-BE49-F238E27FC236}">
                <a16:creationId xmlns:a16="http://schemas.microsoft.com/office/drawing/2014/main" id="{F8A3898F-DB65-CE0E-66E7-16963B3FC6FC}"/>
              </a:ext>
            </a:extLst>
          </p:cNvPr>
          <p:cNvSpPr/>
          <p:nvPr/>
        </p:nvSpPr>
        <p:spPr>
          <a:xfrm>
            <a:off x="10889418" y="2664793"/>
            <a:ext cx="502526" cy="452670"/>
          </a:xfrm>
          <a:custGeom>
            <a:avLst/>
            <a:gdLst>
              <a:gd name="connsiteX0" fmla="*/ 498473 w 502526"/>
              <a:gd name="connsiteY0" fmla="*/ 186761 h 452670"/>
              <a:gd name="connsiteX1" fmla="*/ 376674 w 502526"/>
              <a:gd name="connsiteY1" fmla="*/ 9754 h 452670"/>
              <a:gd name="connsiteX2" fmla="*/ 345410 w 502526"/>
              <a:gd name="connsiteY2" fmla="*/ 3791 h 452670"/>
              <a:gd name="connsiteX3" fmla="*/ 9920 w 502526"/>
              <a:gd name="connsiteY3" fmla="*/ 229047 h 452670"/>
              <a:gd name="connsiteX4" fmla="*/ 3837 w 502526"/>
              <a:gd name="connsiteY4" fmla="*/ 260539 h 452670"/>
              <a:gd name="connsiteX5" fmla="*/ 3866 w 502526"/>
              <a:gd name="connsiteY5" fmla="*/ 260582 h 452670"/>
              <a:gd name="connsiteX6" fmla="*/ 128015 w 502526"/>
              <a:gd name="connsiteY6" fmla="*/ 442648 h 452670"/>
              <a:gd name="connsiteX7" fmla="*/ 159376 w 502526"/>
              <a:gd name="connsiteY7" fmla="*/ 448730 h 452670"/>
              <a:gd name="connsiteX8" fmla="*/ 159549 w 502526"/>
              <a:gd name="connsiteY8" fmla="*/ 448612 h 452670"/>
              <a:gd name="connsiteX9" fmla="*/ 492690 w 502526"/>
              <a:gd name="connsiteY9" fmla="*/ 218114 h 452670"/>
              <a:gd name="connsiteX10" fmla="*/ 498525 w 502526"/>
              <a:gd name="connsiteY10" fmla="*/ 186836 h 452670"/>
              <a:gd name="connsiteX11" fmla="*/ 498473 w 502526"/>
              <a:gd name="connsiteY11" fmla="*/ 186761 h 45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526" h="452670">
                <a:moveTo>
                  <a:pt x="498473" y="186761"/>
                </a:moveTo>
                <a:lnTo>
                  <a:pt x="376674" y="9754"/>
                </a:lnTo>
                <a:cubicBezTo>
                  <a:pt x="369660" y="-484"/>
                  <a:pt x="355701" y="-3147"/>
                  <a:pt x="345410" y="3791"/>
                </a:cubicBezTo>
                <a:lnTo>
                  <a:pt x="9920" y="229047"/>
                </a:lnTo>
                <a:cubicBezTo>
                  <a:pt x="-456" y="236064"/>
                  <a:pt x="-3180" y="250163"/>
                  <a:pt x="3837" y="260539"/>
                </a:cubicBezTo>
                <a:cubicBezTo>
                  <a:pt x="3847" y="260553"/>
                  <a:pt x="3856" y="260567"/>
                  <a:pt x="3866" y="260582"/>
                </a:cubicBezTo>
                <a:lnTo>
                  <a:pt x="128015" y="442648"/>
                </a:lnTo>
                <a:cubicBezTo>
                  <a:pt x="134995" y="452988"/>
                  <a:pt x="149037" y="455711"/>
                  <a:pt x="159376" y="448730"/>
                </a:cubicBezTo>
                <a:cubicBezTo>
                  <a:pt x="159434" y="448691"/>
                  <a:pt x="159491" y="448651"/>
                  <a:pt x="159549" y="448612"/>
                </a:cubicBezTo>
                <a:lnTo>
                  <a:pt x="492690" y="218114"/>
                </a:lnTo>
                <a:cubicBezTo>
                  <a:pt x="502938" y="211088"/>
                  <a:pt x="505551" y="197085"/>
                  <a:pt x="498525" y="186836"/>
                </a:cubicBezTo>
                <a:cubicBezTo>
                  <a:pt x="498508" y="186811"/>
                  <a:pt x="498491" y="186786"/>
                  <a:pt x="498473" y="186761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9" name="任意多边形: 形状 188">
            <a:extLst>
              <a:ext uri="{FF2B5EF4-FFF2-40B4-BE49-F238E27FC236}">
                <a16:creationId xmlns:a16="http://schemas.microsoft.com/office/drawing/2014/main" id="{157937D8-6B11-5D4F-EDAD-ACA2F2E47354}"/>
              </a:ext>
            </a:extLst>
          </p:cNvPr>
          <p:cNvSpPr/>
          <p:nvPr/>
        </p:nvSpPr>
        <p:spPr>
          <a:xfrm>
            <a:off x="10895374" y="2665912"/>
            <a:ext cx="502231" cy="452635"/>
          </a:xfrm>
          <a:custGeom>
            <a:avLst/>
            <a:gdLst>
              <a:gd name="connsiteX0" fmla="*/ 498119 w 502231"/>
              <a:gd name="connsiteY0" fmla="*/ 186726 h 452635"/>
              <a:gd name="connsiteX1" fmla="*/ 376320 w 502231"/>
              <a:gd name="connsiteY1" fmla="*/ 9720 h 452635"/>
              <a:gd name="connsiteX2" fmla="*/ 345056 w 502231"/>
              <a:gd name="connsiteY2" fmla="*/ 3756 h 452635"/>
              <a:gd name="connsiteX3" fmla="*/ 10017 w 502231"/>
              <a:gd name="connsiteY3" fmla="*/ 229194 h 452635"/>
              <a:gd name="connsiteX4" fmla="*/ 3729 w 502231"/>
              <a:gd name="connsiteY4" fmla="*/ 260514 h 452635"/>
              <a:gd name="connsiteX5" fmla="*/ 3873 w 502231"/>
              <a:gd name="connsiteY5" fmla="*/ 260728 h 452635"/>
              <a:gd name="connsiteX6" fmla="*/ 127660 w 502231"/>
              <a:gd name="connsiteY6" fmla="*/ 442614 h 452635"/>
              <a:gd name="connsiteX7" fmla="*/ 159022 w 502231"/>
              <a:gd name="connsiteY7" fmla="*/ 448695 h 452635"/>
              <a:gd name="connsiteX8" fmla="*/ 159195 w 502231"/>
              <a:gd name="connsiteY8" fmla="*/ 448577 h 452635"/>
              <a:gd name="connsiteX9" fmla="*/ 492517 w 502231"/>
              <a:gd name="connsiteY9" fmla="*/ 218080 h 452635"/>
              <a:gd name="connsiteX10" fmla="*/ 498145 w 502231"/>
              <a:gd name="connsiteY10" fmla="*/ 186764 h 452635"/>
              <a:gd name="connsiteX11" fmla="*/ 498119 w 502231"/>
              <a:gd name="connsiteY11" fmla="*/ 186726 h 45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231" h="452635">
                <a:moveTo>
                  <a:pt x="498119" y="186726"/>
                </a:moveTo>
                <a:lnTo>
                  <a:pt x="376320" y="9720"/>
                </a:lnTo>
                <a:cubicBezTo>
                  <a:pt x="369277" y="-474"/>
                  <a:pt x="355357" y="-3130"/>
                  <a:pt x="345056" y="3756"/>
                </a:cubicBezTo>
                <a:lnTo>
                  <a:pt x="10017" y="229194"/>
                </a:lnTo>
                <a:cubicBezTo>
                  <a:pt x="-368" y="236106"/>
                  <a:pt x="-3183" y="250129"/>
                  <a:pt x="3729" y="260514"/>
                </a:cubicBezTo>
                <a:cubicBezTo>
                  <a:pt x="3777" y="260586"/>
                  <a:pt x="3824" y="260657"/>
                  <a:pt x="3873" y="260728"/>
                </a:cubicBezTo>
                <a:lnTo>
                  <a:pt x="127660" y="442614"/>
                </a:lnTo>
                <a:cubicBezTo>
                  <a:pt x="134641" y="452954"/>
                  <a:pt x="148683" y="455676"/>
                  <a:pt x="159022" y="448695"/>
                </a:cubicBezTo>
                <a:cubicBezTo>
                  <a:pt x="159080" y="448656"/>
                  <a:pt x="159137" y="448617"/>
                  <a:pt x="159195" y="448577"/>
                </a:cubicBezTo>
                <a:lnTo>
                  <a:pt x="492517" y="218080"/>
                </a:lnTo>
                <a:cubicBezTo>
                  <a:pt x="502719" y="210986"/>
                  <a:pt x="505239" y="196966"/>
                  <a:pt x="498145" y="186764"/>
                </a:cubicBezTo>
                <a:cubicBezTo>
                  <a:pt x="498136" y="186752"/>
                  <a:pt x="498128" y="186739"/>
                  <a:pt x="498119" y="186726"/>
                </a:cubicBezTo>
                <a:close/>
              </a:path>
            </a:pathLst>
          </a:custGeom>
          <a:solidFill>
            <a:srgbClr val="939498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39527B21-5BF4-7A7F-6EE9-91DFBCC39D36}"/>
              </a:ext>
            </a:extLst>
          </p:cNvPr>
          <p:cNvSpPr/>
          <p:nvPr/>
        </p:nvSpPr>
        <p:spPr>
          <a:xfrm>
            <a:off x="11061584" y="3052576"/>
            <a:ext cx="1094045" cy="661643"/>
          </a:xfrm>
          <a:custGeom>
            <a:avLst/>
            <a:gdLst>
              <a:gd name="connsiteX0" fmla="*/ 1087193 w 1094045"/>
              <a:gd name="connsiteY0" fmla="*/ 86129 h 661643"/>
              <a:gd name="connsiteX1" fmla="*/ 828775 w 1094045"/>
              <a:gd name="connsiteY1" fmla="*/ -71 h 661643"/>
              <a:gd name="connsiteX2" fmla="*/ -58 w 1094045"/>
              <a:gd name="connsiteY2" fmla="*/ 575676 h 661643"/>
              <a:gd name="connsiteX3" fmla="*/ 256462 w 1094045"/>
              <a:gd name="connsiteY3" fmla="*/ 659255 h 661643"/>
              <a:gd name="connsiteX4" fmla="*/ 297936 w 1094045"/>
              <a:gd name="connsiteY4" fmla="*/ 653111 h 661643"/>
              <a:gd name="connsiteX5" fmla="*/ 1089542 w 1094045"/>
              <a:gd name="connsiteY5" fmla="*/ 102664 h 661643"/>
              <a:gd name="connsiteX6" fmla="*/ 1092732 w 1094045"/>
              <a:gd name="connsiteY6" fmla="*/ 90290 h 661643"/>
              <a:gd name="connsiteX7" fmla="*/ 1087192 w 1094045"/>
              <a:gd name="connsiteY7" fmla="*/ 86129 h 661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4045" h="661643">
                <a:moveTo>
                  <a:pt x="1087193" y="86129"/>
                </a:moveTo>
                <a:lnTo>
                  <a:pt x="828775" y="-71"/>
                </a:lnTo>
                <a:lnTo>
                  <a:pt x="-58" y="575676"/>
                </a:lnTo>
                <a:lnTo>
                  <a:pt x="256462" y="659255"/>
                </a:lnTo>
                <a:cubicBezTo>
                  <a:pt x="270485" y="663831"/>
                  <a:pt x="285842" y="661555"/>
                  <a:pt x="297936" y="653111"/>
                </a:cubicBezTo>
                <a:lnTo>
                  <a:pt x="1089542" y="102664"/>
                </a:lnTo>
                <a:cubicBezTo>
                  <a:pt x="1093839" y="100128"/>
                  <a:pt x="1095268" y="94588"/>
                  <a:pt x="1092732" y="90290"/>
                </a:cubicBezTo>
                <a:cubicBezTo>
                  <a:pt x="1091512" y="88222"/>
                  <a:pt x="1089519" y="86725"/>
                  <a:pt x="1087192" y="86129"/>
                </a:cubicBezTo>
                <a:close/>
              </a:path>
            </a:pathLst>
          </a:custGeom>
          <a:solidFill>
            <a:srgbClr val="00BFA6"/>
          </a:solidFill>
          <a:ln w="90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4344AEF-C807-07D7-33DC-AC4DF7DBAD87}"/>
              </a:ext>
            </a:extLst>
          </p:cNvPr>
          <p:cNvSpPr/>
          <p:nvPr/>
        </p:nvSpPr>
        <p:spPr>
          <a:xfrm>
            <a:off x="9811692" y="5964031"/>
            <a:ext cx="3927567" cy="280988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635000" cap="flat" cmpd="sng" algn="ctr">
            <a:gradFill flip="none" rotWithShape="1">
              <a:gsLst>
                <a:gs pos="0">
                  <a:srgbClr val="E5F8F6">
                    <a:alpha val="34000"/>
                  </a:srgbClr>
                </a:gs>
                <a:gs pos="74000">
                  <a:srgbClr val="00BFA6">
                    <a:alpha val="55000"/>
                  </a:srgbClr>
                </a:gs>
                <a:gs pos="100000">
                  <a:srgbClr val="E5F8F6">
                    <a:alpha val="13000"/>
                  </a:srgbClr>
                </a:gs>
              </a:gsLst>
              <a:lin ang="189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D1ACE18-16C8-58AE-1740-288B2A585658}"/>
              </a:ext>
            </a:extLst>
          </p:cNvPr>
          <p:cNvSpPr/>
          <p:nvPr/>
        </p:nvSpPr>
        <p:spPr>
          <a:xfrm rot="6231061">
            <a:off x="-2480614" y="150256"/>
            <a:ext cx="3927567" cy="2809887"/>
          </a:xfrm>
          <a:custGeom>
            <a:avLst/>
            <a:gdLst>
              <a:gd name="connsiteX0" fmla="*/ 4167418 w 9795974"/>
              <a:gd name="connsiteY0" fmla="*/ 263314 h 6854067"/>
              <a:gd name="connsiteX1" fmla="*/ 2918882 w 9795974"/>
              <a:gd name="connsiteY1" fmla="*/ 1282 h 6854067"/>
              <a:gd name="connsiteX2" fmla="*/ 1384099 w 9795974"/>
              <a:gd name="connsiteY2" fmla="*/ 901768 h 6854067"/>
              <a:gd name="connsiteX3" fmla="*/ 992588 w 9795974"/>
              <a:gd name="connsiteY3" fmla="*/ 2352700 h 6854067"/>
              <a:gd name="connsiteX4" fmla="*/ 329196 w 9795974"/>
              <a:gd name="connsiteY4" fmla="*/ 4093403 h 6854067"/>
              <a:gd name="connsiteX5" fmla="*/ 3102 w 9795974"/>
              <a:gd name="connsiteY5" fmla="*/ 5034278 h 6854067"/>
              <a:gd name="connsiteX6" fmla="*/ 572343 w 9795974"/>
              <a:gd name="connsiteY6" fmla="*/ 6256700 h 6854067"/>
              <a:gd name="connsiteX7" fmla="*/ 1919638 w 9795974"/>
              <a:gd name="connsiteY7" fmla="*/ 6758536 h 6854067"/>
              <a:gd name="connsiteX8" fmla="*/ 2685312 w 9795974"/>
              <a:gd name="connsiteY8" fmla="*/ 6646224 h 6854067"/>
              <a:gd name="connsiteX9" fmla="*/ 3355752 w 9795974"/>
              <a:gd name="connsiteY9" fmla="*/ 6190108 h 6854067"/>
              <a:gd name="connsiteX10" fmla="*/ 4107240 w 9795974"/>
              <a:gd name="connsiteY10" fmla="*/ 6079152 h 6854067"/>
              <a:gd name="connsiteX11" fmla="*/ 5088323 w 9795974"/>
              <a:gd name="connsiteY11" fmla="*/ 6274320 h 6854067"/>
              <a:gd name="connsiteX12" fmla="*/ 6136450 w 9795974"/>
              <a:gd name="connsiteY12" fmla="*/ 6709925 h 6854067"/>
              <a:gd name="connsiteX13" fmla="*/ 7258306 w 9795974"/>
              <a:gd name="connsiteY13" fmla="*/ 6802268 h 6854067"/>
              <a:gd name="connsiteX14" fmla="*/ 8117138 w 9795974"/>
              <a:gd name="connsiteY14" fmla="*/ 6213420 h 6854067"/>
              <a:gd name="connsiteX15" fmla="*/ 9212429 w 9795974"/>
              <a:gd name="connsiteY15" fmla="*/ 4917809 h 6854067"/>
              <a:gd name="connsiteX16" fmla="*/ 9735770 w 9795974"/>
              <a:gd name="connsiteY16" fmla="*/ 3922360 h 6854067"/>
              <a:gd name="connsiteX17" fmla="*/ 9096503 w 9795974"/>
              <a:gd name="connsiteY17" fmla="*/ 1986127 h 6854067"/>
              <a:gd name="connsiteX18" fmla="*/ 7372606 w 9795974"/>
              <a:gd name="connsiteY18" fmla="*/ 1324633 h 6854067"/>
              <a:gd name="connsiteX19" fmla="*/ 5634524 w 9795974"/>
              <a:gd name="connsiteY19" fmla="*/ 981281 h 6854067"/>
              <a:gd name="connsiteX20" fmla="*/ 4167418 w 9795974"/>
              <a:gd name="connsiteY20" fmla="*/ 263314 h 685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95974" h="6854067">
                <a:moveTo>
                  <a:pt x="4167418" y="263314"/>
                </a:moveTo>
                <a:cubicBezTo>
                  <a:pt x="3769219" y="111878"/>
                  <a:pt x="3348433" y="-14620"/>
                  <a:pt x="2918882" y="1282"/>
                </a:cubicBezTo>
                <a:cubicBezTo>
                  <a:pt x="2287295" y="24594"/>
                  <a:pt x="1681008" y="379963"/>
                  <a:pt x="1384099" y="901768"/>
                </a:cubicBezTo>
                <a:cubicBezTo>
                  <a:pt x="1132188" y="1343878"/>
                  <a:pt x="1101105" y="1862068"/>
                  <a:pt x="992588" y="2352700"/>
                </a:cubicBezTo>
                <a:cubicBezTo>
                  <a:pt x="859042" y="2957090"/>
                  <a:pt x="602793" y="3531662"/>
                  <a:pt x="329196" y="4093403"/>
                </a:cubicBezTo>
                <a:cubicBezTo>
                  <a:pt x="182278" y="4395191"/>
                  <a:pt x="27227" y="4703486"/>
                  <a:pt x="3102" y="5034278"/>
                </a:cubicBezTo>
                <a:cubicBezTo>
                  <a:pt x="-30329" y="5493556"/>
                  <a:pt x="204325" y="5951208"/>
                  <a:pt x="572343" y="6256700"/>
                </a:cubicBezTo>
                <a:cubicBezTo>
                  <a:pt x="940362" y="6562193"/>
                  <a:pt x="1429096" y="6723388"/>
                  <a:pt x="1919638" y="6758536"/>
                </a:cubicBezTo>
                <a:cubicBezTo>
                  <a:pt x="2180675" y="6777239"/>
                  <a:pt x="2453459" y="6759891"/>
                  <a:pt x="2685312" y="6646224"/>
                </a:cubicBezTo>
                <a:cubicBezTo>
                  <a:pt x="2930628" y="6525960"/>
                  <a:pt x="3109442" y="6308655"/>
                  <a:pt x="3355752" y="6190108"/>
                </a:cubicBezTo>
                <a:cubicBezTo>
                  <a:pt x="3583990" y="6080236"/>
                  <a:pt x="3850992" y="6064875"/>
                  <a:pt x="4107240" y="6079152"/>
                </a:cubicBezTo>
                <a:cubicBezTo>
                  <a:pt x="4441814" y="6097786"/>
                  <a:pt x="4772090" y="6163489"/>
                  <a:pt x="5088323" y="6274320"/>
                </a:cubicBezTo>
                <a:cubicBezTo>
                  <a:pt x="5446493" y="6400095"/>
                  <a:pt x="5779544" y="6582342"/>
                  <a:pt x="6136450" y="6709925"/>
                </a:cubicBezTo>
                <a:cubicBezTo>
                  <a:pt x="6493355" y="6837507"/>
                  <a:pt x="6893088" y="6908707"/>
                  <a:pt x="7258306" y="6802268"/>
                </a:cubicBezTo>
                <a:cubicBezTo>
                  <a:pt x="7601658" y="6702244"/>
                  <a:pt x="7872725" y="6459368"/>
                  <a:pt x="8117138" y="6213420"/>
                </a:cubicBezTo>
                <a:cubicBezTo>
                  <a:pt x="8516786" y="5811986"/>
                  <a:pt x="8883093" y="5378685"/>
                  <a:pt x="9212429" y="4917809"/>
                </a:cubicBezTo>
                <a:cubicBezTo>
                  <a:pt x="9432988" y="4608702"/>
                  <a:pt x="9638276" y="4282608"/>
                  <a:pt x="9735770" y="3922360"/>
                </a:cubicBezTo>
                <a:cubicBezTo>
                  <a:pt x="9922264" y="3233578"/>
                  <a:pt x="9665654" y="2456519"/>
                  <a:pt x="9096503" y="1986127"/>
                </a:cubicBezTo>
                <a:cubicBezTo>
                  <a:pt x="8624936" y="1596423"/>
                  <a:pt x="7992085" y="1427277"/>
                  <a:pt x="7372606" y="1324633"/>
                </a:cubicBezTo>
                <a:cubicBezTo>
                  <a:pt x="6807702" y="1231024"/>
                  <a:pt x="6154521" y="1225241"/>
                  <a:pt x="5634524" y="981281"/>
                </a:cubicBezTo>
                <a:cubicBezTo>
                  <a:pt x="5138651" y="748344"/>
                  <a:pt x="4687415" y="461193"/>
                  <a:pt x="4167418" y="263314"/>
                </a:cubicBezTo>
                <a:close/>
              </a:path>
            </a:pathLst>
          </a:custGeom>
          <a:noFill/>
          <a:ln w="635000" cap="flat" cmpd="sng" algn="ctr">
            <a:gradFill flip="none" rotWithShape="1">
              <a:gsLst>
                <a:gs pos="0">
                  <a:srgbClr val="E5F8F6">
                    <a:alpha val="34000"/>
                  </a:srgbClr>
                </a:gs>
                <a:gs pos="74000">
                  <a:srgbClr val="00BFA6">
                    <a:alpha val="55000"/>
                  </a:srgbClr>
                </a:gs>
                <a:gs pos="100000">
                  <a:srgbClr val="E5F8F6">
                    <a:alpha val="13000"/>
                  </a:srgbClr>
                </a:gs>
              </a:gsLst>
              <a:lin ang="189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16F185C-888B-7B5C-AB0F-FA38563A90F0}"/>
              </a:ext>
            </a:extLst>
          </p:cNvPr>
          <p:cNvSpPr txBox="1"/>
          <p:nvPr/>
        </p:nvSpPr>
        <p:spPr>
          <a:xfrm>
            <a:off x="3786367" y="2654585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工作岗位认知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5155A50-F9FA-E9A1-9A94-315A97CD15D2}"/>
              </a:ext>
            </a:extLst>
          </p:cNvPr>
          <p:cNvGrpSpPr/>
          <p:nvPr/>
        </p:nvGrpSpPr>
        <p:grpSpPr>
          <a:xfrm>
            <a:off x="2000346" y="1185686"/>
            <a:ext cx="1435412" cy="1435412"/>
            <a:chOff x="2829453" y="1976274"/>
            <a:chExt cx="461665" cy="461665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6E6FDADD-51A1-02DA-6ED2-9B7F0F4414EC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7E1F749-C2F2-DA16-8A47-D9D2B5B19140}"/>
                </a:ext>
              </a:extLst>
            </p:cNvPr>
            <p:cNvSpPr txBox="1"/>
            <p:nvPr/>
          </p:nvSpPr>
          <p:spPr>
            <a:xfrm>
              <a:off x="2858860" y="2035195"/>
              <a:ext cx="408947" cy="3563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66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191" name="文本框 190">
            <a:extLst>
              <a:ext uri="{FF2B5EF4-FFF2-40B4-BE49-F238E27FC236}">
                <a16:creationId xmlns:a16="http://schemas.microsoft.com/office/drawing/2014/main" id="{DB073713-B679-9CBD-0E1A-3F466D90D825}"/>
              </a:ext>
            </a:extLst>
          </p:cNvPr>
          <p:cNvSpPr txBox="1"/>
          <p:nvPr/>
        </p:nvSpPr>
        <p:spPr>
          <a:xfrm>
            <a:off x="3781707" y="3125165"/>
            <a:ext cx="4290619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08684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66949521-D3F5-3ABD-4EDD-4CD015C4A232}"/>
              </a:ext>
            </a:extLst>
          </p:cNvPr>
          <p:cNvSpPr/>
          <p:nvPr/>
        </p:nvSpPr>
        <p:spPr>
          <a:xfrm>
            <a:off x="947738" y="1371597"/>
            <a:ext cx="4557488" cy="4557488"/>
          </a:xfrm>
          <a:prstGeom prst="ellipse">
            <a:avLst/>
          </a:prstGeom>
          <a:noFill/>
          <a:ln>
            <a:solidFill>
              <a:srgbClr val="504F60"/>
            </a:solidFill>
            <a:prstDash val="dash"/>
          </a:ln>
        </p:spPr>
        <p:txBody>
          <a:bodyPr/>
          <a:lstStyle/>
          <a:p>
            <a:endParaRPr lang="zh-CN" altLang="en-US" sz="1600" kern="0">
              <a:solidFill>
                <a:prstClr val="black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017FBF4-8A8C-0884-E6CE-789E1227A89C}"/>
              </a:ext>
            </a:extLst>
          </p:cNvPr>
          <p:cNvSpPr/>
          <p:nvPr/>
        </p:nvSpPr>
        <p:spPr>
          <a:xfrm>
            <a:off x="1303339" y="1727198"/>
            <a:ext cx="3846285" cy="3846285"/>
          </a:xfrm>
          <a:prstGeom prst="ellipse">
            <a:avLst/>
          </a:prstGeom>
          <a:solidFill>
            <a:srgbClr val="00BFA6"/>
          </a:solidFill>
          <a:ln>
            <a:noFill/>
          </a:ln>
        </p:spPr>
        <p:txBody>
          <a:bodyPr/>
          <a:lstStyle/>
          <a:p>
            <a:endParaRPr lang="zh-CN" altLang="en-US" sz="1600" kern="0">
              <a:solidFill>
                <a:prstClr val="black"/>
              </a:solidFill>
            </a:endParaRPr>
          </a:p>
        </p:txBody>
      </p:sp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353E1A44-A6C3-5831-DACA-A50F1239B9FF}"/>
              </a:ext>
            </a:extLst>
          </p:cNvPr>
          <p:cNvGrpSpPr/>
          <p:nvPr/>
        </p:nvGrpSpPr>
        <p:grpSpPr>
          <a:xfrm>
            <a:off x="474249" y="305511"/>
            <a:ext cx="730664" cy="730664"/>
            <a:chOff x="2829453" y="1976274"/>
            <a:chExt cx="461665" cy="461665"/>
          </a:xfrm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F15FD28F-EFED-BEF0-0924-2479A0E9CD11}"/>
                </a:ext>
              </a:extLst>
            </p:cNvPr>
            <p:cNvSpPr/>
            <p:nvPr/>
          </p:nvSpPr>
          <p:spPr>
            <a:xfrm>
              <a:off x="2829453" y="1976274"/>
              <a:ext cx="461665" cy="461665"/>
            </a:xfrm>
            <a:prstGeom prst="ellipse">
              <a:avLst/>
            </a:prstGeom>
            <a:solidFill>
              <a:srgbClr val="00BF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2ABB76AE-C219-C1F8-F99B-7B08E4C07AF9}"/>
                </a:ext>
              </a:extLst>
            </p:cNvPr>
            <p:cNvSpPr txBox="1"/>
            <p:nvPr/>
          </p:nvSpPr>
          <p:spPr>
            <a:xfrm>
              <a:off x="2835837" y="2035195"/>
              <a:ext cx="448894" cy="369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EDE0F28-0D18-1573-7814-70C4D463A6CD}"/>
              </a:ext>
            </a:extLst>
          </p:cNvPr>
          <p:cNvSpPr txBox="1"/>
          <p:nvPr/>
        </p:nvSpPr>
        <p:spPr>
          <a:xfrm>
            <a:off x="1407881" y="398764"/>
            <a:ext cx="238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504F60"/>
                </a:solidFill>
                <a:latin typeface="+mn-lt"/>
                <a:ea typeface="+mn-ea"/>
                <a:cs typeface="+mn-ea"/>
                <a:sym typeface="+mn-lt"/>
              </a:rPr>
              <a:t>工作岗位认知</a:t>
            </a:r>
          </a:p>
        </p:txBody>
      </p:sp>
      <p:grpSp>
        <p:nvGrpSpPr>
          <p:cNvPr id="3" name="图形 7">
            <a:extLst>
              <a:ext uri="{FF2B5EF4-FFF2-40B4-BE49-F238E27FC236}">
                <a16:creationId xmlns:a16="http://schemas.microsoft.com/office/drawing/2014/main" id="{04EC32CD-97F7-DB80-1CB7-CD9B8B1B0A7D}"/>
              </a:ext>
            </a:extLst>
          </p:cNvPr>
          <p:cNvGrpSpPr/>
          <p:nvPr/>
        </p:nvGrpSpPr>
        <p:grpSpPr>
          <a:xfrm>
            <a:off x="2080155" y="2450337"/>
            <a:ext cx="2623106" cy="2400006"/>
            <a:chOff x="5004420" y="2535599"/>
            <a:chExt cx="1659647" cy="1518491"/>
          </a:xfrm>
          <a:solidFill>
            <a:schemeClr val="bg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0F89CCDC-5477-C2BF-ECEA-B3D8D11E1C1A}"/>
                </a:ext>
              </a:extLst>
            </p:cNvPr>
            <p:cNvSpPr/>
            <p:nvPr/>
          </p:nvSpPr>
          <p:spPr>
            <a:xfrm>
              <a:off x="5528911" y="2784663"/>
              <a:ext cx="1135156" cy="1269428"/>
            </a:xfrm>
            <a:custGeom>
              <a:avLst/>
              <a:gdLst>
                <a:gd name="connsiteX0" fmla="*/ 70517 w 1135156"/>
                <a:gd name="connsiteY0" fmla="*/ 382887 h 1269428"/>
                <a:gd name="connsiteX1" fmla="*/ 76370 w 1135156"/>
                <a:gd name="connsiteY1" fmla="*/ 385410 h 1269428"/>
                <a:gd name="connsiteX2" fmla="*/ 77629 w 1135156"/>
                <a:gd name="connsiteY2" fmla="*/ 386825 h 1269428"/>
                <a:gd name="connsiteX3" fmla="*/ 77612 w 1135156"/>
                <a:gd name="connsiteY3" fmla="*/ 386825 h 1269428"/>
                <a:gd name="connsiteX4" fmla="*/ 82330 w 1135156"/>
                <a:gd name="connsiteY4" fmla="*/ 416332 h 1269428"/>
                <a:gd name="connsiteX5" fmla="*/ 82330 w 1135156"/>
                <a:gd name="connsiteY5" fmla="*/ 416332 h 1269428"/>
                <a:gd name="connsiteX6" fmla="*/ 66716 w 1135156"/>
                <a:gd name="connsiteY6" fmla="*/ 390129 h 1269428"/>
                <a:gd name="connsiteX7" fmla="*/ 70517 w 1135156"/>
                <a:gd name="connsiteY7" fmla="*/ 382887 h 1269428"/>
                <a:gd name="connsiteX8" fmla="*/ 1038377 w 1135156"/>
                <a:gd name="connsiteY8" fmla="*/ 505926 h 1269428"/>
                <a:gd name="connsiteX9" fmla="*/ 1038500 w 1135156"/>
                <a:gd name="connsiteY9" fmla="*/ 505971 h 1269428"/>
                <a:gd name="connsiteX10" fmla="*/ 1041504 w 1135156"/>
                <a:gd name="connsiteY10" fmla="*/ 524420 h 1269428"/>
                <a:gd name="connsiteX11" fmla="*/ 1046223 w 1135156"/>
                <a:gd name="connsiteY11" fmla="*/ 551664 h 1269428"/>
                <a:gd name="connsiteX12" fmla="*/ 1046223 w 1135156"/>
                <a:gd name="connsiteY12" fmla="*/ 583199 h 1269428"/>
                <a:gd name="connsiteX13" fmla="*/ 1037428 w 1135156"/>
                <a:gd name="connsiteY13" fmla="*/ 606796 h 1269428"/>
                <a:gd name="connsiteX14" fmla="*/ 1017048 w 1135156"/>
                <a:gd name="connsiteY14" fmla="*/ 655063 h 1269428"/>
                <a:gd name="connsiteX15" fmla="*/ 1007395 w 1135156"/>
                <a:gd name="connsiteY15" fmla="*/ 668364 h 1269428"/>
                <a:gd name="connsiteX16" fmla="*/ 990348 w 1135156"/>
                <a:gd name="connsiteY16" fmla="*/ 704032 h 1269428"/>
                <a:gd name="connsiteX17" fmla="*/ 990233 w 1135156"/>
                <a:gd name="connsiteY17" fmla="*/ 703974 h 1269428"/>
                <a:gd name="connsiteX18" fmla="*/ 991520 w 1135156"/>
                <a:gd name="connsiteY18" fmla="*/ 695608 h 1269428"/>
                <a:gd name="connsiteX19" fmla="*/ 984441 w 1135156"/>
                <a:gd name="connsiteY19" fmla="*/ 582770 h 1269428"/>
                <a:gd name="connsiteX20" fmla="*/ 981009 w 1135156"/>
                <a:gd name="connsiteY20" fmla="*/ 566037 h 1269428"/>
                <a:gd name="connsiteX21" fmla="*/ 982221 w 1135156"/>
                <a:gd name="connsiteY21" fmla="*/ 565741 h 1269428"/>
                <a:gd name="connsiteX22" fmla="*/ 987873 w 1135156"/>
                <a:gd name="connsiteY22" fmla="*/ 567110 h 1269428"/>
                <a:gd name="connsiteX23" fmla="*/ 1003104 w 1135156"/>
                <a:gd name="connsiteY23" fmla="*/ 569255 h 1269428"/>
                <a:gd name="connsiteX24" fmla="*/ 1035497 w 1135156"/>
                <a:gd name="connsiteY24" fmla="*/ 520129 h 1269428"/>
                <a:gd name="connsiteX25" fmla="*/ 1038377 w 1135156"/>
                <a:gd name="connsiteY25" fmla="*/ 505926 h 1269428"/>
                <a:gd name="connsiteX26" fmla="*/ 1045050 w 1135156"/>
                <a:gd name="connsiteY26" fmla="*/ 697863 h 1269428"/>
                <a:gd name="connsiteX27" fmla="*/ 1045050 w 1135156"/>
                <a:gd name="connsiteY27" fmla="*/ 697863 h 1269428"/>
                <a:gd name="connsiteX28" fmla="*/ 1042576 w 1135156"/>
                <a:gd name="connsiteY28" fmla="*/ 709123 h 1269428"/>
                <a:gd name="connsiteX29" fmla="*/ 1032065 w 1135156"/>
                <a:gd name="connsiteY29" fmla="*/ 736582 h 1269428"/>
                <a:gd name="connsiteX30" fmla="*/ 1025958 w 1135156"/>
                <a:gd name="connsiteY30" fmla="*/ 749754 h 1269428"/>
                <a:gd name="connsiteX31" fmla="*/ 1025844 w 1135156"/>
                <a:gd name="connsiteY31" fmla="*/ 749453 h 1269428"/>
                <a:gd name="connsiteX32" fmla="*/ 1041075 w 1135156"/>
                <a:gd name="connsiteY32" fmla="*/ 704189 h 1269428"/>
                <a:gd name="connsiteX33" fmla="*/ 1045024 w 1135156"/>
                <a:gd name="connsiteY33" fmla="*/ 697863 h 1269428"/>
                <a:gd name="connsiteX34" fmla="*/ 633269 w 1135156"/>
                <a:gd name="connsiteY34" fmla="*/ 480872 h 1269428"/>
                <a:gd name="connsiteX35" fmla="*/ 654077 w 1135156"/>
                <a:gd name="connsiteY35" fmla="*/ 481944 h 1269428"/>
                <a:gd name="connsiteX36" fmla="*/ 696338 w 1135156"/>
                <a:gd name="connsiteY36" fmla="*/ 486450 h 1269428"/>
                <a:gd name="connsiteX37" fmla="*/ 758120 w 1135156"/>
                <a:gd name="connsiteY37" fmla="*/ 489882 h 1269428"/>
                <a:gd name="connsiteX38" fmla="*/ 799737 w 1135156"/>
                <a:gd name="connsiteY38" fmla="*/ 493314 h 1269428"/>
                <a:gd name="connsiteX39" fmla="*/ 782790 w 1135156"/>
                <a:gd name="connsiteY39" fmla="*/ 542440 h 1269428"/>
                <a:gd name="connsiteX40" fmla="*/ 744605 w 1135156"/>
                <a:gd name="connsiteY40" fmla="*/ 569040 h 1269428"/>
                <a:gd name="connsiteX41" fmla="*/ 630909 w 1135156"/>
                <a:gd name="connsiteY41" fmla="*/ 576549 h 1269428"/>
                <a:gd name="connsiteX42" fmla="*/ 554539 w 1135156"/>
                <a:gd name="connsiteY42" fmla="*/ 576763 h 1269428"/>
                <a:gd name="connsiteX43" fmla="*/ 542526 w 1135156"/>
                <a:gd name="connsiteY43" fmla="*/ 587060 h 1269428"/>
                <a:gd name="connsiteX44" fmla="*/ 486106 w 1135156"/>
                <a:gd name="connsiteY44" fmla="*/ 690460 h 1269428"/>
                <a:gd name="connsiteX45" fmla="*/ 470017 w 1135156"/>
                <a:gd name="connsiteY45" fmla="*/ 733364 h 1269428"/>
                <a:gd name="connsiteX46" fmla="*/ 444060 w 1135156"/>
                <a:gd name="connsiteY46" fmla="*/ 803083 h 1269428"/>
                <a:gd name="connsiteX47" fmla="*/ 428186 w 1135156"/>
                <a:gd name="connsiteY47" fmla="*/ 845988 h 1269428"/>
                <a:gd name="connsiteX48" fmla="*/ 417459 w 1135156"/>
                <a:gd name="connsiteY48" fmla="*/ 876021 h 1269428"/>
                <a:gd name="connsiteX49" fmla="*/ 389786 w 1135156"/>
                <a:gd name="connsiteY49" fmla="*/ 942094 h 1269428"/>
                <a:gd name="connsiteX50" fmla="*/ 349513 w 1135156"/>
                <a:gd name="connsiteY50" fmla="*/ 944011 h 1269428"/>
                <a:gd name="connsiteX51" fmla="*/ 269869 w 1135156"/>
                <a:gd name="connsiteY51" fmla="*/ 943381 h 1269428"/>
                <a:gd name="connsiteX52" fmla="*/ 152525 w 1135156"/>
                <a:gd name="connsiteY52" fmla="*/ 939949 h 1269428"/>
                <a:gd name="connsiteX53" fmla="*/ 162393 w 1135156"/>
                <a:gd name="connsiteY53" fmla="*/ 904338 h 1269428"/>
                <a:gd name="connsiteX54" fmla="*/ 179555 w 1135156"/>
                <a:gd name="connsiteY54" fmla="*/ 845345 h 1269428"/>
                <a:gd name="connsiteX55" fmla="*/ 208730 w 1135156"/>
                <a:gd name="connsiteY55" fmla="*/ 746235 h 1269428"/>
                <a:gd name="connsiteX56" fmla="*/ 218383 w 1135156"/>
                <a:gd name="connsiteY56" fmla="*/ 712984 h 1269428"/>
                <a:gd name="connsiteX57" fmla="*/ 225677 w 1135156"/>
                <a:gd name="connsiteY57" fmla="*/ 687242 h 1269428"/>
                <a:gd name="connsiteX58" fmla="*/ 256139 w 1135156"/>
                <a:gd name="connsiteY58" fmla="*/ 585344 h 1269428"/>
                <a:gd name="connsiteX59" fmla="*/ 269010 w 1135156"/>
                <a:gd name="connsiteY59" fmla="*/ 542440 h 1269428"/>
                <a:gd name="connsiteX60" fmla="*/ 276090 w 1135156"/>
                <a:gd name="connsiteY60" fmla="*/ 517984 h 1269428"/>
                <a:gd name="connsiteX61" fmla="*/ 279951 w 1135156"/>
                <a:gd name="connsiteY61" fmla="*/ 504469 h 1269428"/>
                <a:gd name="connsiteX62" fmla="*/ 455859 w 1135156"/>
                <a:gd name="connsiteY62" fmla="*/ 505113 h 1269428"/>
                <a:gd name="connsiteX63" fmla="*/ 631982 w 1135156"/>
                <a:gd name="connsiteY63" fmla="*/ 505971 h 1269428"/>
                <a:gd name="connsiteX64" fmla="*/ 632625 w 1135156"/>
                <a:gd name="connsiteY64" fmla="*/ 493314 h 1269428"/>
                <a:gd name="connsiteX65" fmla="*/ 633269 w 1135156"/>
                <a:gd name="connsiteY65" fmla="*/ 480872 h 1269428"/>
                <a:gd name="connsiteX66" fmla="*/ 364473 w 1135156"/>
                <a:gd name="connsiteY66" fmla="*/ 983282 h 1269428"/>
                <a:gd name="connsiteX67" fmla="*/ 373483 w 1135156"/>
                <a:gd name="connsiteY67" fmla="*/ 985427 h 1269428"/>
                <a:gd name="connsiteX68" fmla="*/ 367583 w 1135156"/>
                <a:gd name="connsiteY68" fmla="*/ 987519 h 1269428"/>
                <a:gd name="connsiteX69" fmla="*/ 358466 w 1135156"/>
                <a:gd name="connsiteY69" fmla="*/ 985427 h 1269428"/>
                <a:gd name="connsiteX70" fmla="*/ 364473 w 1135156"/>
                <a:gd name="connsiteY70" fmla="*/ 983282 h 1269428"/>
                <a:gd name="connsiteX71" fmla="*/ 560546 w 1135156"/>
                <a:gd name="connsiteY71" fmla="*/ 800509 h 1269428"/>
                <a:gd name="connsiteX72" fmla="*/ 574704 w 1135156"/>
                <a:gd name="connsiteY72" fmla="*/ 802011 h 1269428"/>
                <a:gd name="connsiteX73" fmla="*/ 591437 w 1135156"/>
                <a:gd name="connsiteY73" fmla="*/ 804800 h 1269428"/>
                <a:gd name="connsiteX74" fmla="*/ 622328 w 1135156"/>
                <a:gd name="connsiteY74" fmla="*/ 839338 h 1269428"/>
                <a:gd name="connsiteX75" fmla="*/ 653004 w 1135156"/>
                <a:gd name="connsiteY75" fmla="*/ 863364 h 1269428"/>
                <a:gd name="connsiteX76" fmla="*/ 660596 w 1135156"/>
                <a:gd name="connsiteY76" fmla="*/ 864827 h 1269428"/>
                <a:gd name="connsiteX77" fmla="*/ 663730 w 1135156"/>
                <a:gd name="connsiteY77" fmla="*/ 864437 h 1269428"/>
                <a:gd name="connsiteX78" fmla="*/ 693120 w 1135156"/>
                <a:gd name="connsiteY78" fmla="*/ 836978 h 1269428"/>
                <a:gd name="connsiteX79" fmla="*/ 707922 w 1135156"/>
                <a:gd name="connsiteY79" fmla="*/ 818529 h 1269428"/>
                <a:gd name="connsiteX80" fmla="*/ 719935 w 1135156"/>
                <a:gd name="connsiteY80" fmla="*/ 806945 h 1269428"/>
                <a:gd name="connsiteX81" fmla="*/ 731520 w 1135156"/>
                <a:gd name="connsiteY81" fmla="*/ 808232 h 1269428"/>
                <a:gd name="connsiteX82" fmla="*/ 743962 w 1135156"/>
                <a:gd name="connsiteY82" fmla="*/ 810377 h 1269428"/>
                <a:gd name="connsiteX83" fmla="*/ 742031 w 1135156"/>
                <a:gd name="connsiteY83" fmla="*/ 882028 h 1269428"/>
                <a:gd name="connsiteX84" fmla="*/ 740100 w 1135156"/>
                <a:gd name="connsiteY84" fmla="*/ 940592 h 1269428"/>
                <a:gd name="connsiteX85" fmla="*/ 737526 w 1135156"/>
                <a:gd name="connsiteY85" fmla="*/ 996153 h 1269428"/>
                <a:gd name="connsiteX86" fmla="*/ 643780 w 1135156"/>
                <a:gd name="connsiteY86" fmla="*/ 968480 h 1269428"/>
                <a:gd name="connsiteX87" fmla="*/ 605381 w 1135156"/>
                <a:gd name="connsiteY87" fmla="*/ 956252 h 1269428"/>
                <a:gd name="connsiteX88" fmla="*/ 588433 w 1135156"/>
                <a:gd name="connsiteY88" fmla="*/ 948315 h 1269428"/>
                <a:gd name="connsiteX89" fmla="*/ 540166 w 1135156"/>
                <a:gd name="connsiteY89" fmla="*/ 944668 h 1269428"/>
                <a:gd name="connsiteX90" fmla="*/ 492971 w 1135156"/>
                <a:gd name="connsiteY90" fmla="*/ 944668 h 1269428"/>
                <a:gd name="connsiteX91" fmla="*/ 494258 w 1135156"/>
                <a:gd name="connsiteY91" fmla="*/ 933727 h 1269428"/>
                <a:gd name="connsiteX92" fmla="*/ 501338 w 1135156"/>
                <a:gd name="connsiteY92" fmla="*/ 910774 h 1269428"/>
                <a:gd name="connsiteX93" fmla="*/ 527724 w 1135156"/>
                <a:gd name="connsiteY93" fmla="*/ 852209 h 1269428"/>
                <a:gd name="connsiteX94" fmla="*/ 542955 w 1135156"/>
                <a:gd name="connsiteY94" fmla="*/ 827753 h 1269428"/>
                <a:gd name="connsiteX95" fmla="*/ 557113 w 1135156"/>
                <a:gd name="connsiteY95" fmla="*/ 807803 h 1269428"/>
                <a:gd name="connsiteX96" fmla="*/ 560546 w 1135156"/>
                <a:gd name="connsiteY96" fmla="*/ 800509 h 1269428"/>
                <a:gd name="connsiteX97" fmla="*/ 225248 w 1135156"/>
                <a:gd name="connsiteY97" fmla="*/ 981137 h 1269428"/>
                <a:gd name="connsiteX98" fmla="*/ 312558 w 1135156"/>
                <a:gd name="connsiteY98" fmla="*/ 982853 h 1269428"/>
                <a:gd name="connsiteX99" fmla="*/ 317063 w 1135156"/>
                <a:gd name="connsiteY99" fmla="*/ 991219 h 1269428"/>
                <a:gd name="connsiteX100" fmla="*/ 342162 w 1135156"/>
                <a:gd name="connsiteY100" fmla="*/ 1031335 h 1269428"/>
                <a:gd name="connsiteX101" fmla="*/ 300545 w 1135156"/>
                <a:gd name="connsiteY101" fmla="*/ 1115856 h 1269428"/>
                <a:gd name="connsiteX102" fmla="*/ 270044 w 1135156"/>
                <a:gd name="connsiteY102" fmla="*/ 1136554 h 1269428"/>
                <a:gd name="connsiteX103" fmla="*/ 253565 w 1135156"/>
                <a:gd name="connsiteY103" fmla="*/ 1135378 h 1269428"/>
                <a:gd name="connsiteX104" fmla="*/ 236392 w 1135156"/>
                <a:gd name="connsiteY104" fmla="*/ 1134117 h 1269428"/>
                <a:gd name="connsiteX105" fmla="*/ 227822 w 1135156"/>
                <a:gd name="connsiteY105" fmla="*/ 1135592 h 1269428"/>
                <a:gd name="connsiteX106" fmla="*/ 228680 w 1135156"/>
                <a:gd name="connsiteY106" fmla="*/ 1148893 h 1269428"/>
                <a:gd name="connsiteX107" fmla="*/ 234043 w 1135156"/>
                <a:gd name="connsiteY107" fmla="*/ 1155757 h 1269428"/>
                <a:gd name="connsiteX108" fmla="*/ 171768 w 1135156"/>
                <a:gd name="connsiteY108" fmla="*/ 1157487 h 1269428"/>
                <a:gd name="connsiteX109" fmla="*/ 89885 w 1135156"/>
                <a:gd name="connsiteY109" fmla="*/ 1155329 h 1269428"/>
                <a:gd name="connsiteX110" fmla="*/ 94604 w 1135156"/>
                <a:gd name="connsiteY110" fmla="*/ 1133447 h 1269428"/>
                <a:gd name="connsiteX111" fmla="*/ 109621 w 1135156"/>
                <a:gd name="connsiteY111" fmla="*/ 1081962 h 1269428"/>
                <a:gd name="connsiteX112" fmla="*/ 122706 w 1135156"/>
                <a:gd name="connsiteY112" fmla="*/ 1037985 h 1269428"/>
                <a:gd name="connsiteX113" fmla="*/ 133433 w 1135156"/>
                <a:gd name="connsiteY113" fmla="*/ 1003018 h 1269428"/>
                <a:gd name="connsiteX114" fmla="*/ 140083 w 1135156"/>
                <a:gd name="connsiteY114" fmla="*/ 981137 h 1269428"/>
                <a:gd name="connsiteX115" fmla="*/ 395958 w 1135156"/>
                <a:gd name="connsiteY115" fmla="*/ 1110090 h 1269428"/>
                <a:gd name="connsiteX116" fmla="*/ 403301 w 1135156"/>
                <a:gd name="connsiteY116" fmla="*/ 1113497 h 1269428"/>
                <a:gd name="connsiteX117" fmla="*/ 406948 w 1135156"/>
                <a:gd name="connsiteY117" fmla="*/ 1134734 h 1269428"/>
                <a:gd name="connsiteX118" fmla="*/ 387222 w 1135156"/>
                <a:gd name="connsiteY118" fmla="*/ 1159206 h 1269428"/>
                <a:gd name="connsiteX119" fmla="*/ 379704 w 1135156"/>
                <a:gd name="connsiteY119" fmla="*/ 1159190 h 1269428"/>
                <a:gd name="connsiteX120" fmla="*/ 356321 w 1135156"/>
                <a:gd name="connsiteY120" fmla="*/ 1156401 h 1269428"/>
                <a:gd name="connsiteX121" fmla="*/ 388928 w 1135156"/>
                <a:gd name="connsiteY121" fmla="*/ 1113282 h 1269428"/>
                <a:gd name="connsiteX122" fmla="*/ 395958 w 1135156"/>
                <a:gd name="connsiteY122" fmla="*/ 1110090 h 1269428"/>
                <a:gd name="connsiteX123" fmla="*/ 572988 w 1135156"/>
                <a:gd name="connsiteY123" fmla="*/ 983282 h 1269428"/>
                <a:gd name="connsiteX124" fmla="*/ 572988 w 1135156"/>
                <a:gd name="connsiteY124" fmla="*/ 994866 h 1269428"/>
                <a:gd name="connsiteX125" fmla="*/ 579209 w 1135156"/>
                <a:gd name="connsiteY125" fmla="*/ 1013100 h 1269428"/>
                <a:gd name="connsiteX126" fmla="*/ 594440 w 1135156"/>
                <a:gd name="connsiteY126" fmla="*/ 1019751 h 1269428"/>
                <a:gd name="connsiteX127" fmla="*/ 611602 w 1135156"/>
                <a:gd name="connsiteY127" fmla="*/ 1010955 h 1269428"/>
                <a:gd name="connsiteX128" fmla="*/ 619754 w 1135156"/>
                <a:gd name="connsiteY128" fmla="*/ 1001945 h 1269428"/>
                <a:gd name="connsiteX129" fmla="*/ 643995 w 1135156"/>
                <a:gd name="connsiteY129" fmla="*/ 1014387 h 1269428"/>
                <a:gd name="connsiteX130" fmla="*/ 670381 w 1135156"/>
                <a:gd name="connsiteY130" fmla="*/ 1028546 h 1269428"/>
                <a:gd name="connsiteX131" fmla="*/ 610529 w 1135156"/>
                <a:gd name="connsiteY131" fmla="*/ 1049784 h 1269428"/>
                <a:gd name="connsiteX132" fmla="*/ 538664 w 1135156"/>
                <a:gd name="connsiteY132" fmla="*/ 1070163 h 1269428"/>
                <a:gd name="connsiteX133" fmla="*/ 502625 w 1135156"/>
                <a:gd name="connsiteY133" fmla="*/ 1079602 h 1269428"/>
                <a:gd name="connsiteX134" fmla="*/ 474308 w 1135156"/>
                <a:gd name="connsiteY134" fmla="*/ 1096978 h 1269428"/>
                <a:gd name="connsiteX135" fmla="*/ 475809 w 1135156"/>
                <a:gd name="connsiteY135" fmla="*/ 1121005 h 1269428"/>
                <a:gd name="connsiteX136" fmla="*/ 481387 w 1135156"/>
                <a:gd name="connsiteY136" fmla="*/ 1127011 h 1269428"/>
                <a:gd name="connsiteX137" fmla="*/ 477740 w 1135156"/>
                <a:gd name="connsiteY137" fmla="*/ 1135163 h 1269428"/>
                <a:gd name="connsiteX138" fmla="*/ 474737 w 1135156"/>
                <a:gd name="connsiteY138" fmla="*/ 1150824 h 1269428"/>
                <a:gd name="connsiteX139" fmla="*/ 475380 w 1135156"/>
                <a:gd name="connsiteY139" fmla="*/ 1158117 h 1269428"/>
                <a:gd name="connsiteX140" fmla="*/ 461436 w 1135156"/>
                <a:gd name="connsiteY140" fmla="*/ 1159619 h 1269428"/>
                <a:gd name="connsiteX141" fmla="*/ 443085 w 1135156"/>
                <a:gd name="connsiteY141" fmla="*/ 1160422 h 1269428"/>
                <a:gd name="connsiteX142" fmla="*/ 430545 w 1135156"/>
                <a:gd name="connsiteY142" fmla="*/ 1160048 h 1269428"/>
                <a:gd name="connsiteX143" fmla="*/ 413813 w 1135156"/>
                <a:gd name="connsiteY143" fmla="*/ 1158761 h 1269428"/>
                <a:gd name="connsiteX144" fmla="*/ 415100 w 1135156"/>
                <a:gd name="connsiteY144" fmla="*/ 1148893 h 1269428"/>
                <a:gd name="connsiteX145" fmla="*/ 416387 w 1135156"/>
                <a:gd name="connsiteY145" fmla="*/ 1131302 h 1269428"/>
                <a:gd name="connsiteX146" fmla="*/ 424968 w 1135156"/>
                <a:gd name="connsiteY146" fmla="*/ 1112853 h 1269428"/>
                <a:gd name="connsiteX147" fmla="*/ 432262 w 1135156"/>
                <a:gd name="connsiteY147" fmla="*/ 1052144 h 1269428"/>
                <a:gd name="connsiteX148" fmla="*/ 424539 w 1135156"/>
                <a:gd name="connsiteY148" fmla="*/ 1037985 h 1269428"/>
                <a:gd name="connsiteX149" fmla="*/ 433763 w 1135156"/>
                <a:gd name="connsiteY149" fmla="*/ 1030048 h 1269428"/>
                <a:gd name="connsiteX150" fmla="*/ 446944 w 1135156"/>
                <a:gd name="connsiteY150" fmla="*/ 1022310 h 1269428"/>
                <a:gd name="connsiteX151" fmla="*/ 454786 w 1135156"/>
                <a:gd name="connsiteY151" fmla="*/ 1027688 h 1269428"/>
                <a:gd name="connsiteX152" fmla="*/ 455215 w 1135156"/>
                <a:gd name="connsiteY152" fmla="*/ 1063299 h 1269428"/>
                <a:gd name="connsiteX153" fmla="*/ 450496 w 1135156"/>
                <a:gd name="connsiteY153" fmla="*/ 1084751 h 1269428"/>
                <a:gd name="connsiteX154" fmla="*/ 453072 w 1135156"/>
                <a:gd name="connsiteY154" fmla="*/ 1086020 h 1269428"/>
                <a:gd name="connsiteX155" fmla="*/ 466585 w 1135156"/>
                <a:gd name="connsiteY155" fmla="*/ 1058364 h 1269428"/>
                <a:gd name="connsiteX156" fmla="*/ 477955 w 1135156"/>
                <a:gd name="connsiteY156" fmla="*/ 1041846 h 1269428"/>
                <a:gd name="connsiteX157" fmla="*/ 506486 w 1135156"/>
                <a:gd name="connsiteY157" fmla="*/ 996368 h 1269428"/>
                <a:gd name="connsiteX158" fmla="*/ 506272 w 1135156"/>
                <a:gd name="connsiteY158" fmla="*/ 984784 h 1269428"/>
                <a:gd name="connsiteX159" fmla="*/ 539737 w 1135156"/>
                <a:gd name="connsiteY159" fmla="*/ 983282 h 1269428"/>
                <a:gd name="connsiteX160" fmla="*/ 880165 w 1135156"/>
                <a:gd name="connsiteY160" fmla="*/ 0 h 1269428"/>
                <a:gd name="connsiteX161" fmla="*/ 873331 w 1135156"/>
                <a:gd name="connsiteY161" fmla="*/ 292 h 1269428"/>
                <a:gd name="connsiteX162" fmla="*/ 831882 w 1135156"/>
                <a:gd name="connsiteY162" fmla="*/ 8869 h 1269428"/>
                <a:gd name="connsiteX163" fmla="*/ 796057 w 1135156"/>
                <a:gd name="connsiteY163" fmla="*/ 40612 h 1269428"/>
                <a:gd name="connsiteX164" fmla="*/ 797360 w 1135156"/>
                <a:gd name="connsiteY164" fmla="*/ 47370 h 1269428"/>
                <a:gd name="connsiteX165" fmla="*/ 798271 w 1135156"/>
                <a:gd name="connsiteY165" fmla="*/ 51868 h 1269428"/>
                <a:gd name="connsiteX166" fmla="*/ 793974 w 1135156"/>
                <a:gd name="connsiteY166" fmla="*/ 69181 h 1269428"/>
                <a:gd name="connsiteX167" fmla="*/ 791625 w 1135156"/>
                <a:gd name="connsiteY167" fmla="*/ 89314 h 1269428"/>
                <a:gd name="connsiteX168" fmla="*/ 793110 w 1135156"/>
                <a:gd name="connsiteY168" fmla="*/ 94078 h 1269428"/>
                <a:gd name="connsiteX169" fmla="*/ 794105 w 1135156"/>
                <a:gd name="connsiteY169" fmla="*/ 98095 h 1269428"/>
                <a:gd name="connsiteX170" fmla="*/ 788009 w 1135156"/>
                <a:gd name="connsiteY170" fmla="*/ 109597 h 1269428"/>
                <a:gd name="connsiteX171" fmla="*/ 778440 w 1135156"/>
                <a:gd name="connsiteY171" fmla="*/ 122067 h 1269428"/>
                <a:gd name="connsiteX172" fmla="*/ 774730 w 1135156"/>
                <a:gd name="connsiteY172" fmla="*/ 127703 h 1269428"/>
                <a:gd name="connsiteX173" fmla="*/ 779045 w 1135156"/>
                <a:gd name="connsiteY173" fmla="*/ 134488 h 1269428"/>
                <a:gd name="connsiteX174" fmla="*/ 785666 w 1135156"/>
                <a:gd name="connsiteY174" fmla="*/ 137295 h 1269428"/>
                <a:gd name="connsiteX175" fmla="*/ 789953 w 1135156"/>
                <a:gd name="connsiteY175" fmla="*/ 138785 h 1269428"/>
                <a:gd name="connsiteX176" fmla="*/ 787180 w 1135156"/>
                <a:gd name="connsiteY176" fmla="*/ 148057 h 1269428"/>
                <a:gd name="connsiteX177" fmla="*/ 788266 w 1135156"/>
                <a:gd name="connsiteY177" fmla="*/ 150602 h 1269428"/>
                <a:gd name="connsiteX178" fmla="*/ 791468 w 1135156"/>
                <a:gd name="connsiteY178" fmla="*/ 153102 h 1269428"/>
                <a:gd name="connsiteX179" fmla="*/ 793412 w 1135156"/>
                <a:gd name="connsiteY179" fmla="*/ 156416 h 1269428"/>
                <a:gd name="connsiteX180" fmla="*/ 792246 w 1135156"/>
                <a:gd name="connsiteY180" fmla="*/ 160264 h 1269428"/>
                <a:gd name="connsiteX181" fmla="*/ 791698 w 1135156"/>
                <a:gd name="connsiteY181" fmla="*/ 162937 h 1269428"/>
                <a:gd name="connsiteX182" fmla="*/ 793566 w 1135156"/>
                <a:gd name="connsiteY182" fmla="*/ 164544 h 1269428"/>
                <a:gd name="connsiteX183" fmla="*/ 795814 w 1135156"/>
                <a:gd name="connsiteY183" fmla="*/ 173946 h 1269428"/>
                <a:gd name="connsiteX184" fmla="*/ 795679 w 1135156"/>
                <a:gd name="connsiteY184" fmla="*/ 184214 h 1269428"/>
                <a:gd name="connsiteX185" fmla="*/ 801985 w 1135156"/>
                <a:gd name="connsiteY185" fmla="*/ 188883 h 1269428"/>
                <a:gd name="connsiteX186" fmla="*/ 806646 w 1135156"/>
                <a:gd name="connsiteY186" fmla="*/ 189224 h 1269428"/>
                <a:gd name="connsiteX187" fmla="*/ 811284 w 1135156"/>
                <a:gd name="connsiteY187" fmla="*/ 189024 h 1269428"/>
                <a:gd name="connsiteX188" fmla="*/ 816319 w 1135156"/>
                <a:gd name="connsiteY188" fmla="*/ 188507 h 1269428"/>
                <a:gd name="connsiteX189" fmla="*/ 816344 w 1135156"/>
                <a:gd name="connsiteY189" fmla="*/ 188512 h 1269428"/>
                <a:gd name="connsiteX190" fmla="*/ 834990 w 1135156"/>
                <a:gd name="connsiteY190" fmla="*/ 183223 h 1269428"/>
                <a:gd name="connsiteX191" fmla="*/ 842928 w 1135156"/>
                <a:gd name="connsiteY191" fmla="*/ 181802 h 1269428"/>
                <a:gd name="connsiteX192" fmla="*/ 842960 w 1135156"/>
                <a:gd name="connsiteY192" fmla="*/ 181800 h 1269428"/>
                <a:gd name="connsiteX193" fmla="*/ 843029 w 1135156"/>
                <a:gd name="connsiteY193" fmla="*/ 181794 h 1269428"/>
                <a:gd name="connsiteX194" fmla="*/ 844683 w 1135156"/>
                <a:gd name="connsiteY194" fmla="*/ 181731 h 1269428"/>
                <a:gd name="connsiteX195" fmla="*/ 845332 w 1135156"/>
                <a:gd name="connsiteY195" fmla="*/ 181740 h 1269428"/>
                <a:gd name="connsiteX196" fmla="*/ 857882 w 1135156"/>
                <a:gd name="connsiteY196" fmla="*/ 182277 h 1269428"/>
                <a:gd name="connsiteX197" fmla="*/ 857948 w 1135156"/>
                <a:gd name="connsiteY197" fmla="*/ 182261 h 1269428"/>
                <a:gd name="connsiteX198" fmla="*/ 858519 w 1135156"/>
                <a:gd name="connsiteY198" fmla="*/ 182167 h 1269428"/>
                <a:gd name="connsiteX199" fmla="*/ 862321 w 1135156"/>
                <a:gd name="connsiteY199" fmla="*/ 182077 h 1269428"/>
                <a:gd name="connsiteX200" fmla="*/ 864254 w 1135156"/>
                <a:gd name="connsiteY200" fmla="*/ 182289 h 1269428"/>
                <a:gd name="connsiteX201" fmla="*/ 864635 w 1135156"/>
                <a:gd name="connsiteY201" fmla="*/ 182348 h 1269428"/>
                <a:gd name="connsiteX202" fmla="*/ 864659 w 1135156"/>
                <a:gd name="connsiteY202" fmla="*/ 182346 h 1269428"/>
                <a:gd name="connsiteX203" fmla="*/ 865596 w 1135156"/>
                <a:gd name="connsiteY203" fmla="*/ 182483 h 1269428"/>
                <a:gd name="connsiteX204" fmla="*/ 865618 w 1135156"/>
                <a:gd name="connsiteY204" fmla="*/ 182481 h 1269428"/>
                <a:gd name="connsiteX205" fmla="*/ 865636 w 1135156"/>
                <a:gd name="connsiteY205" fmla="*/ 182458 h 1269428"/>
                <a:gd name="connsiteX206" fmla="*/ 865645 w 1135156"/>
                <a:gd name="connsiteY206" fmla="*/ 182479 h 1269428"/>
                <a:gd name="connsiteX207" fmla="*/ 866121 w 1135156"/>
                <a:gd name="connsiteY207" fmla="*/ 183467 h 1269428"/>
                <a:gd name="connsiteX208" fmla="*/ 866145 w 1135156"/>
                <a:gd name="connsiteY208" fmla="*/ 183465 h 1269428"/>
                <a:gd name="connsiteX209" fmla="*/ 869819 w 1135156"/>
                <a:gd name="connsiteY209" fmla="*/ 184196 h 1269428"/>
                <a:gd name="connsiteX210" fmla="*/ 872886 w 1135156"/>
                <a:gd name="connsiteY210" fmla="*/ 184486 h 1269428"/>
                <a:gd name="connsiteX211" fmla="*/ 873040 w 1135156"/>
                <a:gd name="connsiteY211" fmla="*/ 184485 h 1269428"/>
                <a:gd name="connsiteX212" fmla="*/ 873066 w 1135156"/>
                <a:gd name="connsiteY212" fmla="*/ 184489 h 1269428"/>
                <a:gd name="connsiteX213" fmla="*/ 871405 w 1135156"/>
                <a:gd name="connsiteY213" fmla="*/ 184999 h 1269428"/>
                <a:gd name="connsiteX214" fmla="*/ 869473 w 1135156"/>
                <a:gd name="connsiteY214" fmla="*/ 184725 h 1269428"/>
                <a:gd name="connsiteX215" fmla="*/ 865230 w 1135156"/>
                <a:gd name="connsiteY215" fmla="*/ 183451 h 1269428"/>
                <a:gd name="connsiteX216" fmla="*/ 865206 w 1135156"/>
                <a:gd name="connsiteY216" fmla="*/ 183451 h 1269428"/>
                <a:gd name="connsiteX217" fmla="*/ 865382 w 1135156"/>
                <a:gd name="connsiteY217" fmla="*/ 183893 h 1269428"/>
                <a:gd name="connsiteX218" fmla="*/ 865406 w 1135156"/>
                <a:gd name="connsiteY218" fmla="*/ 183893 h 1269428"/>
                <a:gd name="connsiteX219" fmla="*/ 865789 w 1135156"/>
                <a:gd name="connsiteY219" fmla="*/ 183994 h 1269428"/>
                <a:gd name="connsiteX220" fmla="*/ 865810 w 1135156"/>
                <a:gd name="connsiteY220" fmla="*/ 183994 h 1269428"/>
                <a:gd name="connsiteX221" fmla="*/ 865831 w 1135156"/>
                <a:gd name="connsiteY221" fmla="*/ 183972 h 1269428"/>
                <a:gd name="connsiteX222" fmla="*/ 865837 w 1135156"/>
                <a:gd name="connsiteY222" fmla="*/ 183994 h 1269428"/>
                <a:gd name="connsiteX223" fmla="*/ 866967 w 1135156"/>
                <a:gd name="connsiteY223" fmla="*/ 186504 h 1269428"/>
                <a:gd name="connsiteX224" fmla="*/ 868540 w 1135156"/>
                <a:gd name="connsiteY224" fmla="*/ 189132 h 1269428"/>
                <a:gd name="connsiteX225" fmla="*/ 869016 w 1135156"/>
                <a:gd name="connsiteY225" fmla="*/ 190027 h 1269428"/>
                <a:gd name="connsiteX226" fmla="*/ 870044 w 1135156"/>
                <a:gd name="connsiteY226" fmla="*/ 192751 h 1269428"/>
                <a:gd name="connsiteX227" fmla="*/ 870347 w 1135156"/>
                <a:gd name="connsiteY227" fmla="*/ 194428 h 1269428"/>
                <a:gd name="connsiteX228" fmla="*/ 871273 w 1135156"/>
                <a:gd name="connsiteY228" fmla="*/ 198384 h 1269428"/>
                <a:gd name="connsiteX229" fmla="*/ 871377 w 1135156"/>
                <a:gd name="connsiteY229" fmla="*/ 199153 h 1269428"/>
                <a:gd name="connsiteX230" fmla="*/ 871115 w 1135156"/>
                <a:gd name="connsiteY230" fmla="*/ 202452 h 1269428"/>
                <a:gd name="connsiteX231" fmla="*/ 871139 w 1135156"/>
                <a:gd name="connsiteY231" fmla="*/ 202452 h 1269428"/>
                <a:gd name="connsiteX232" fmla="*/ 871173 w 1135156"/>
                <a:gd name="connsiteY232" fmla="*/ 203066 h 1269428"/>
                <a:gd name="connsiteX233" fmla="*/ 861949 w 1135156"/>
                <a:gd name="connsiteY233" fmla="*/ 218082 h 1269428"/>
                <a:gd name="connsiteX234" fmla="*/ 838995 w 1135156"/>
                <a:gd name="connsiteY234" fmla="*/ 260343 h 1269428"/>
                <a:gd name="connsiteX235" fmla="*/ 821190 w 1135156"/>
                <a:gd name="connsiteY235" fmla="*/ 300459 h 1269428"/>
                <a:gd name="connsiteX236" fmla="*/ 809176 w 1135156"/>
                <a:gd name="connsiteY236" fmla="*/ 313544 h 1269428"/>
                <a:gd name="connsiteX237" fmla="*/ 796091 w 1135156"/>
                <a:gd name="connsiteY237" fmla="*/ 363314 h 1269428"/>
                <a:gd name="connsiteX238" fmla="*/ 761982 w 1135156"/>
                <a:gd name="connsiteY238" fmla="*/ 402357 h 1269428"/>
                <a:gd name="connsiteX239" fmla="*/ 732807 w 1135156"/>
                <a:gd name="connsiteY239" fmla="*/ 410938 h 1269428"/>
                <a:gd name="connsiteX240" fmla="*/ 686685 w 1135156"/>
                <a:gd name="connsiteY240" fmla="*/ 415657 h 1269428"/>
                <a:gd name="connsiteX241" fmla="*/ 683693 w 1135156"/>
                <a:gd name="connsiteY241" fmla="*/ 415667 h 1269428"/>
                <a:gd name="connsiteX242" fmla="*/ 611387 w 1135156"/>
                <a:gd name="connsiteY242" fmla="*/ 397423 h 1269428"/>
                <a:gd name="connsiteX243" fmla="*/ 587790 w 1135156"/>
                <a:gd name="connsiteY243" fmla="*/ 389056 h 1269428"/>
                <a:gd name="connsiteX244" fmla="*/ 553895 w 1135156"/>
                <a:gd name="connsiteY244" fmla="*/ 404931 h 1269428"/>
                <a:gd name="connsiteX245" fmla="*/ 546816 w 1135156"/>
                <a:gd name="connsiteY245" fmla="*/ 421664 h 1269428"/>
                <a:gd name="connsiteX246" fmla="*/ 544671 w 1135156"/>
                <a:gd name="connsiteY246" fmla="*/ 437753 h 1269428"/>
                <a:gd name="connsiteX247" fmla="*/ 542097 w 1135156"/>
                <a:gd name="connsiteY247" fmla="*/ 444618 h 1269428"/>
                <a:gd name="connsiteX248" fmla="*/ 430545 w 1135156"/>
                <a:gd name="connsiteY248" fmla="*/ 443545 h 1269428"/>
                <a:gd name="connsiteX249" fmla="*/ 317492 w 1135156"/>
                <a:gd name="connsiteY249" fmla="*/ 440971 h 1269428"/>
                <a:gd name="connsiteX250" fmla="*/ 301189 w 1135156"/>
                <a:gd name="connsiteY250" fmla="*/ 410509 h 1269428"/>
                <a:gd name="connsiteX251" fmla="*/ 275446 w 1135156"/>
                <a:gd name="connsiteY251" fmla="*/ 361169 h 1269428"/>
                <a:gd name="connsiteX252" fmla="*/ 208515 w 1135156"/>
                <a:gd name="connsiteY252" fmla="*/ 232026 h 1269428"/>
                <a:gd name="connsiteX253" fmla="*/ 180956 w 1135156"/>
                <a:gd name="connsiteY253" fmla="*/ 189551 h 1269428"/>
                <a:gd name="connsiteX254" fmla="*/ 180413 w 1135156"/>
                <a:gd name="connsiteY254" fmla="*/ 189551 h 1269428"/>
                <a:gd name="connsiteX255" fmla="*/ 169687 w 1135156"/>
                <a:gd name="connsiteY255" fmla="*/ 198775 h 1269428"/>
                <a:gd name="connsiteX256" fmla="*/ 257212 w 1135156"/>
                <a:gd name="connsiteY256" fmla="*/ 374040 h 1269428"/>
                <a:gd name="connsiteX257" fmla="*/ 291321 w 1135156"/>
                <a:gd name="connsiteY257" fmla="*/ 439255 h 1269428"/>
                <a:gd name="connsiteX258" fmla="*/ 302690 w 1135156"/>
                <a:gd name="connsiteY258" fmla="*/ 463496 h 1269428"/>
                <a:gd name="connsiteX259" fmla="*/ 283119 w 1135156"/>
                <a:gd name="connsiteY259" fmla="*/ 465970 h 1269428"/>
                <a:gd name="connsiteX260" fmla="*/ 237905 w 1135156"/>
                <a:gd name="connsiteY260" fmla="*/ 465212 h 1269428"/>
                <a:gd name="connsiteX261" fmla="*/ 172261 w 1135156"/>
                <a:gd name="connsiteY261" fmla="*/ 463066 h 1269428"/>
                <a:gd name="connsiteX262" fmla="*/ 182987 w 1135156"/>
                <a:gd name="connsiteY262" fmla="*/ 455344 h 1269428"/>
                <a:gd name="connsiteX263" fmla="*/ 194357 w 1135156"/>
                <a:gd name="connsiteY263" fmla="*/ 448050 h 1269428"/>
                <a:gd name="connsiteX264" fmla="*/ 177839 w 1135156"/>
                <a:gd name="connsiteY264" fmla="*/ 447406 h 1269428"/>
                <a:gd name="connsiteX265" fmla="*/ 167428 w 1135156"/>
                <a:gd name="connsiteY265" fmla="*/ 446565 h 1269428"/>
                <a:gd name="connsiteX266" fmla="*/ 167411 w 1135156"/>
                <a:gd name="connsiteY266" fmla="*/ 446565 h 1269428"/>
                <a:gd name="connsiteX267" fmla="*/ 175707 w 1135156"/>
                <a:gd name="connsiteY267" fmla="*/ 432280 h 1269428"/>
                <a:gd name="connsiteX268" fmla="*/ 185535 w 1135156"/>
                <a:gd name="connsiteY268" fmla="*/ 378251 h 1269428"/>
                <a:gd name="connsiteX269" fmla="*/ 185538 w 1135156"/>
                <a:gd name="connsiteY269" fmla="*/ 378126 h 1269428"/>
                <a:gd name="connsiteX270" fmla="*/ 174209 w 1135156"/>
                <a:gd name="connsiteY270" fmla="*/ 378330 h 1269428"/>
                <a:gd name="connsiteX271" fmla="*/ 174192 w 1135156"/>
                <a:gd name="connsiteY271" fmla="*/ 378330 h 1269428"/>
                <a:gd name="connsiteX272" fmla="*/ 146662 w 1135156"/>
                <a:gd name="connsiteY272" fmla="*/ 378109 h 1269428"/>
                <a:gd name="connsiteX273" fmla="*/ 81089 w 1135156"/>
                <a:gd name="connsiteY273" fmla="*/ 379618 h 1269428"/>
                <a:gd name="connsiteX274" fmla="*/ 78662 w 1135156"/>
                <a:gd name="connsiteY274" fmla="*/ 380052 h 1269428"/>
                <a:gd name="connsiteX275" fmla="*/ 78646 w 1135156"/>
                <a:gd name="connsiteY275" fmla="*/ 380052 h 1269428"/>
                <a:gd name="connsiteX276" fmla="*/ 76809 w 1135156"/>
                <a:gd name="connsiteY276" fmla="*/ 380085 h 1269428"/>
                <a:gd name="connsiteX277" fmla="*/ 76809 w 1135156"/>
                <a:gd name="connsiteY277" fmla="*/ 380085 h 1269428"/>
                <a:gd name="connsiteX278" fmla="*/ 74010 w 1135156"/>
                <a:gd name="connsiteY278" fmla="*/ 379618 h 1269428"/>
                <a:gd name="connsiteX279" fmla="*/ 71223 w 1135156"/>
                <a:gd name="connsiteY279" fmla="*/ 379094 h 1269428"/>
                <a:gd name="connsiteX280" fmla="*/ 62426 w 1135156"/>
                <a:gd name="connsiteY280" fmla="*/ 388842 h 1269428"/>
                <a:gd name="connsiteX281" fmla="*/ 70792 w 1135156"/>
                <a:gd name="connsiteY281" fmla="*/ 413512 h 1269428"/>
                <a:gd name="connsiteX282" fmla="*/ 82162 w 1135156"/>
                <a:gd name="connsiteY282" fmla="*/ 421449 h 1269428"/>
                <a:gd name="connsiteX283" fmla="*/ 84034 w 1135156"/>
                <a:gd name="connsiteY283" fmla="*/ 422469 h 1269428"/>
                <a:gd name="connsiteX284" fmla="*/ 84018 w 1135156"/>
                <a:gd name="connsiteY284" fmla="*/ 422469 h 1269428"/>
                <a:gd name="connsiteX285" fmla="*/ 87241 w 1135156"/>
                <a:gd name="connsiteY285" fmla="*/ 430958 h 1269428"/>
                <a:gd name="connsiteX286" fmla="*/ 95769 w 1135156"/>
                <a:gd name="connsiteY286" fmla="*/ 443852 h 1269428"/>
                <a:gd name="connsiteX287" fmla="*/ 98253 w 1135156"/>
                <a:gd name="connsiteY287" fmla="*/ 446487 h 1269428"/>
                <a:gd name="connsiteX288" fmla="*/ 98237 w 1135156"/>
                <a:gd name="connsiteY288" fmla="*/ 446487 h 1269428"/>
                <a:gd name="connsiteX289" fmla="*/ 85809 w 1135156"/>
                <a:gd name="connsiteY289" fmla="*/ 446977 h 1269428"/>
                <a:gd name="connsiteX290" fmla="*/ 83878 w 1135156"/>
                <a:gd name="connsiteY290" fmla="*/ 456631 h 1269428"/>
                <a:gd name="connsiteX291" fmla="*/ 92459 w 1135156"/>
                <a:gd name="connsiteY291" fmla="*/ 462208 h 1269428"/>
                <a:gd name="connsiteX292" fmla="*/ 46980 w 1135156"/>
                <a:gd name="connsiteY292" fmla="*/ 464568 h 1269428"/>
                <a:gd name="connsiteX293" fmla="*/ 1287 w 1135156"/>
                <a:gd name="connsiteY293" fmla="*/ 465212 h 1269428"/>
                <a:gd name="connsiteX294" fmla="*/ 644 w 1135156"/>
                <a:gd name="connsiteY294" fmla="*/ 483661 h 1269428"/>
                <a:gd name="connsiteX295" fmla="*/ 0 w 1135156"/>
                <a:gd name="connsiteY295" fmla="*/ 502109 h 1269428"/>
                <a:gd name="connsiteX296" fmla="*/ 66073 w 1135156"/>
                <a:gd name="connsiteY296" fmla="*/ 503396 h 1269428"/>
                <a:gd name="connsiteX297" fmla="*/ 183845 w 1135156"/>
                <a:gd name="connsiteY297" fmla="*/ 504898 h 1269428"/>
                <a:gd name="connsiteX298" fmla="*/ 236618 w 1135156"/>
                <a:gd name="connsiteY298" fmla="*/ 505971 h 1269428"/>
                <a:gd name="connsiteX299" fmla="*/ 215809 w 1135156"/>
                <a:gd name="connsiteY299" fmla="*/ 582126 h 1269428"/>
                <a:gd name="connsiteX300" fmla="*/ 199505 w 1135156"/>
                <a:gd name="connsiteY300" fmla="*/ 637902 h 1269428"/>
                <a:gd name="connsiteX301" fmla="*/ 192426 w 1135156"/>
                <a:gd name="connsiteY301" fmla="*/ 662572 h 1269428"/>
                <a:gd name="connsiteX302" fmla="*/ 184703 w 1135156"/>
                <a:gd name="connsiteY302" fmla="*/ 688314 h 1269428"/>
                <a:gd name="connsiteX303" fmla="*/ 176122 w 1135156"/>
                <a:gd name="connsiteY303" fmla="*/ 717275 h 1269428"/>
                <a:gd name="connsiteX304" fmla="*/ 152525 w 1135156"/>
                <a:gd name="connsiteY304" fmla="*/ 797720 h 1269428"/>
                <a:gd name="connsiteX305" fmla="*/ 143301 w 1135156"/>
                <a:gd name="connsiteY305" fmla="*/ 828826 h 1269428"/>
                <a:gd name="connsiteX306" fmla="*/ 131073 w 1135156"/>
                <a:gd name="connsiteY306" fmla="*/ 870658 h 1269428"/>
                <a:gd name="connsiteX307" fmla="*/ 117772 w 1135156"/>
                <a:gd name="connsiteY307" fmla="*/ 915707 h 1269428"/>
                <a:gd name="connsiteX308" fmla="*/ 98262 w 1135156"/>
                <a:gd name="connsiteY308" fmla="*/ 942550 h 1269428"/>
                <a:gd name="connsiteX309" fmla="*/ 92244 w 1135156"/>
                <a:gd name="connsiteY309" fmla="*/ 942523 h 1269428"/>
                <a:gd name="connsiteX310" fmla="*/ 75297 w 1135156"/>
                <a:gd name="connsiteY310" fmla="*/ 942523 h 1269428"/>
                <a:gd name="connsiteX311" fmla="*/ 75297 w 1135156"/>
                <a:gd name="connsiteY311" fmla="*/ 961830 h 1269428"/>
                <a:gd name="connsiteX312" fmla="*/ 75297 w 1135156"/>
                <a:gd name="connsiteY312" fmla="*/ 981137 h 1269428"/>
                <a:gd name="connsiteX313" fmla="*/ 86023 w 1135156"/>
                <a:gd name="connsiteY313" fmla="*/ 981137 h 1269428"/>
                <a:gd name="connsiteX314" fmla="*/ 94819 w 1135156"/>
                <a:gd name="connsiteY314" fmla="*/ 994437 h 1269428"/>
                <a:gd name="connsiteX315" fmla="*/ 88383 w 1135156"/>
                <a:gd name="connsiteY315" fmla="*/ 1014387 h 1269428"/>
                <a:gd name="connsiteX316" fmla="*/ 73152 w 1135156"/>
                <a:gd name="connsiteY316" fmla="*/ 1065873 h 1269428"/>
                <a:gd name="connsiteX317" fmla="*/ 57921 w 1135156"/>
                <a:gd name="connsiteY317" fmla="*/ 1117358 h 1269428"/>
                <a:gd name="connsiteX318" fmla="*/ 49769 w 1135156"/>
                <a:gd name="connsiteY318" fmla="*/ 1144173 h 1269428"/>
                <a:gd name="connsiteX319" fmla="*/ 45908 w 1135156"/>
                <a:gd name="connsiteY319" fmla="*/ 1155972 h 1269428"/>
                <a:gd name="connsiteX320" fmla="*/ 25314 w 1135156"/>
                <a:gd name="connsiteY320" fmla="*/ 1156616 h 1269428"/>
                <a:gd name="connsiteX321" fmla="*/ 4505 w 1135156"/>
                <a:gd name="connsiteY321" fmla="*/ 1157259 h 1269428"/>
                <a:gd name="connsiteX322" fmla="*/ 4505 w 1135156"/>
                <a:gd name="connsiteY322" fmla="*/ 1178497 h 1269428"/>
                <a:gd name="connsiteX323" fmla="*/ 4505 w 1135156"/>
                <a:gd name="connsiteY323" fmla="*/ 1199949 h 1269428"/>
                <a:gd name="connsiteX324" fmla="*/ 10512 w 1135156"/>
                <a:gd name="connsiteY324" fmla="*/ 1200164 h 1269428"/>
                <a:gd name="connsiteX325" fmla="*/ 311352 w 1135156"/>
                <a:gd name="connsiteY325" fmla="*/ 1200325 h 1269428"/>
                <a:gd name="connsiteX326" fmla="*/ 619754 w 1135156"/>
                <a:gd name="connsiteY326" fmla="*/ 1200164 h 1269428"/>
                <a:gd name="connsiteX327" fmla="*/ 628978 w 1135156"/>
                <a:gd name="connsiteY327" fmla="*/ 1199949 h 1269428"/>
                <a:gd name="connsiteX328" fmla="*/ 628334 w 1135156"/>
                <a:gd name="connsiteY328" fmla="*/ 1181071 h 1269428"/>
                <a:gd name="connsiteX329" fmla="*/ 627691 w 1135156"/>
                <a:gd name="connsiteY329" fmla="*/ 1162408 h 1269428"/>
                <a:gd name="connsiteX330" fmla="*/ 577278 w 1135156"/>
                <a:gd name="connsiteY330" fmla="*/ 1161120 h 1269428"/>
                <a:gd name="connsiteX331" fmla="*/ 526222 w 1135156"/>
                <a:gd name="connsiteY331" fmla="*/ 1159619 h 1269428"/>
                <a:gd name="connsiteX332" fmla="*/ 530942 w 1135156"/>
                <a:gd name="connsiteY332" fmla="*/ 1152540 h 1269428"/>
                <a:gd name="connsiteX333" fmla="*/ 531156 w 1135156"/>
                <a:gd name="connsiteY333" fmla="*/ 1124008 h 1269428"/>
                <a:gd name="connsiteX334" fmla="*/ 528582 w 1135156"/>
                <a:gd name="connsiteY334" fmla="*/ 1115427 h 1269428"/>
                <a:gd name="connsiteX335" fmla="*/ 548318 w 1135156"/>
                <a:gd name="connsiteY335" fmla="*/ 1111137 h 1269428"/>
                <a:gd name="connsiteX336" fmla="*/ 586932 w 1135156"/>
                <a:gd name="connsiteY336" fmla="*/ 1103200 h 1269428"/>
                <a:gd name="connsiteX337" fmla="*/ 624473 w 1135156"/>
                <a:gd name="connsiteY337" fmla="*/ 1095691 h 1269428"/>
                <a:gd name="connsiteX338" fmla="*/ 654506 w 1135156"/>
                <a:gd name="connsiteY338" fmla="*/ 1089470 h 1269428"/>
                <a:gd name="connsiteX339" fmla="*/ 690975 w 1135156"/>
                <a:gd name="connsiteY339" fmla="*/ 1081962 h 1269428"/>
                <a:gd name="connsiteX340" fmla="*/ 722939 w 1135156"/>
                <a:gd name="connsiteY340" fmla="*/ 1075526 h 1269428"/>
                <a:gd name="connsiteX341" fmla="*/ 730386 w 1135156"/>
                <a:gd name="connsiteY341" fmla="*/ 1074232 h 1269428"/>
                <a:gd name="connsiteX342" fmla="*/ 740315 w 1135156"/>
                <a:gd name="connsiteY342" fmla="*/ 1078530 h 1269428"/>
                <a:gd name="connsiteX343" fmla="*/ 769490 w 1135156"/>
                <a:gd name="connsiteY343" fmla="*/ 1143101 h 1269428"/>
                <a:gd name="connsiteX344" fmla="*/ 784292 w 1135156"/>
                <a:gd name="connsiteY344" fmla="*/ 1183860 h 1269428"/>
                <a:gd name="connsiteX345" fmla="*/ 790728 w 1135156"/>
                <a:gd name="connsiteY345" fmla="*/ 1201450 h 1269428"/>
                <a:gd name="connsiteX346" fmla="*/ 799952 w 1135156"/>
                <a:gd name="connsiteY346" fmla="*/ 1218398 h 1269428"/>
                <a:gd name="connsiteX347" fmla="*/ 805315 w 1135156"/>
                <a:gd name="connsiteY347" fmla="*/ 1223976 h 1269428"/>
                <a:gd name="connsiteX348" fmla="*/ 798665 w 1135156"/>
                <a:gd name="connsiteY348" fmla="*/ 1229339 h 1269428"/>
                <a:gd name="connsiteX349" fmla="*/ 798879 w 1135156"/>
                <a:gd name="connsiteY349" fmla="*/ 1267523 h 1269428"/>
                <a:gd name="connsiteX350" fmla="*/ 816639 w 1135156"/>
                <a:gd name="connsiteY350" fmla="*/ 1269428 h 1269428"/>
                <a:gd name="connsiteX351" fmla="*/ 840497 w 1135156"/>
                <a:gd name="connsiteY351" fmla="*/ 1267309 h 1269428"/>
                <a:gd name="connsiteX352" fmla="*/ 851866 w 1135156"/>
                <a:gd name="connsiteY352" fmla="*/ 1246286 h 1269428"/>
                <a:gd name="connsiteX353" fmla="*/ 834705 w 1135156"/>
                <a:gd name="connsiteY353" fmla="*/ 1224619 h 1269428"/>
                <a:gd name="connsiteX354" fmla="*/ 831487 w 1135156"/>
                <a:gd name="connsiteY354" fmla="*/ 1214965 h 1269428"/>
                <a:gd name="connsiteX355" fmla="*/ 828484 w 1135156"/>
                <a:gd name="connsiteY355" fmla="*/ 1189866 h 1269428"/>
                <a:gd name="connsiteX356" fmla="*/ 794803 w 1135156"/>
                <a:gd name="connsiteY356" fmla="*/ 1070163 h 1269428"/>
                <a:gd name="connsiteX357" fmla="*/ 800700 w 1135156"/>
                <a:gd name="connsiteY357" fmla="*/ 1067196 h 1269428"/>
                <a:gd name="connsiteX358" fmla="*/ 865810 w 1135156"/>
                <a:gd name="connsiteY358" fmla="*/ 1073381 h 1269428"/>
                <a:gd name="connsiteX359" fmla="*/ 955909 w 1135156"/>
                <a:gd name="connsiteY359" fmla="*/ 1082177 h 1269428"/>
                <a:gd name="connsiteX360" fmla="*/ 1035497 w 1135156"/>
                <a:gd name="connsiteY360" fmla="*/ 1090972 h 1269428"/>
                <a:gd name="connsiteX361" fmla="*/ 1031207 w 1135156"/>
                <a:gd name="connsiteY361" fmla="*/ 1099124 h 1269428"/>
                <a:gd name="connsiteX362" fmla="*/ 1025629 w 1135156"/>
                <a:gd name="connsiteY362" fmla="*/ 1115427 h 1269428"/>
                <a:gd name="connsiteX363" fmla="*/ 1036355 w 1135156"/>
                <a:gd name="connsiteY363" fmla="*/ 1142028 h 1269428"/>
                <a:gd name="connsiteX364" fmla="*/ 1043709 w 1135156"/>
                <a:gd name="connsiteY364" fmla="*/ 1143554 h 1269428"/>
                <a:gd name="connsiteX365" fmla="*/ 1057593 w 1135156"/>
                <a:gd name="connsiteY365" fmla="*/ 1138167 h 1269428"/>
                <a:gd name="connsiteX366" fmla="*/ 1067246 w 1135156"/>
                <a:gd name="connsiteY366" fmla="*/ 1134305 h 1269428"/>
                <a:gd name="connsiteX367" fmla="*/ 1084623 w 1135156"/>
                <a:gd name="connsiteY367" fmla="*/ 1120791 h 1269428"/>
                <a:gd name="connsiteX368" fmla="*/ 1066174 w 1135156"/>
                <a:gd name="connsiteY368" fmla="*/ 1091615 h 1269428"/>
                <a:gd name="connsiteX369" fmla="*/ 1061240 w 1135156"/>
                <a:gd name="connsiteY369" fmla="*/ 1081747 h 1269428"/>
                <a:gd name="connsiteX370" fmla="*/ 1051801 w 1135156"/>
                <a:gd name="connsiteY370" fmla="*/ 1058579 h 1269428"/>
                <a:gd name="connsiteX371" fmla="*/ 1026702 w 1135156"/>
                <a:gd name="connsiteY371" fmla="*/ 1054074 h 1269428"/>
                <a:gd name="connsiteX372" fmla="*/ 989160 w 1135156"/>
                <a:gd name="connsiteY372" fmla="*/ 1048925 h 1269428"/>
                <a:gd name="connsiteX373" fmla="*/ 940893 w 1135156"/>
                <a:gd name="connsiteY373" fmla="*/ 1041418 h 1269428"/>
                <a:gd name="connsiteX374" fmla="*/ 858731 w 1135156"/>
                <a:gd name="connsiteY374" fmla="*/ 1025972 h 1269428"/>
                <a:gd name="connsiteX375" fmla="*/ 829127 w 1135156"/>
                <a:gd name="connsiteY375" fmla="*/ 1019751 h 1269428"/>
                <a:gd name="connsiteX376" fmla="*/ 828269 w 1135156"/>
                <a:gd name="connsiteY376" fmla="*/ 1016747 h 1269428"/>
                <a:gd name="connsiteX377" fmla="*/ 856680 w 1135156"/>
                <a:gd name="connsiteY377" fmla="*/ 991108 h 1269428"/>
                <a:gd name="connsiteX378" fmla="*/ 857015 w 1135156"/>
                <a:gd name="connsiteY378" fmla="*/ 991219 h 1269428"/>
                <a:gd name="connsiteX379" fmla="*/ 858302 w 1135156"/>
                <a:gd name="connsiteY379" fmla="*/ 996368 h 1269428"/>
                <a:gd name="connsiteX380" fmla="*/ 875678 w 1135156"/>
                <a:gd name="connsiteY380" fmla="*/ 1011170 h 1269428"/>
                <a:gd name="connsiteX381" fmla="*/ 902279 w 1135156"/>
                <a:gd name="connsiteY381" fmla="*/ 995510 h 1269428"/>
                <a:gd name="connsiteX382" fmla="*/ 889408 w 1135156"/>
                <a:gd name="connsiteY382" fmla="*/ 966764 h 1269428"/>
                <a:gd name="connsiteX383" fmla="*/ 883616 w 1135156"/>
                <a:gd name="connsiteY383" fmla="*/ 959899 h 1269428"/>
                <a:gd name="connsiteX384" fmla="*/ 873533 w 1135156"/>
                <a:gd name="connsiteY384" fmla="*/ 940807 h 1269428"/>
                <a:gd name="connsiteX385" fmla="*/ 868666 w 1135156"/>
                <a:gd name="connsiteY385" fmla="*/ 939983 h 1269428"/>
                <a:gd name="connsiteX386" fmla="*/ 841569 w 1135156"/>
                <a:gd name="connsiteY386" fmla="*/ 953892 h 1269428"/>
                <a:gd name="connsiteX387" fmla="*/ 788582 w 1135156"/>
                <a:gd name="connsiteY387" fmla="*/ 988859 h 1269428"/>
                <a:gd name="connsiteX388" fmla="*/ 786758 w 1135156"/>
                <a:gd name="connsiteY388" fmla="*/ 989475 h 1269428"/>
                <a:gd name="connsiteX389" fmla="*/ 784292 w 1135156"/>
                <a:gd name="connsiteY389" fmla="*/ 943595 h 1269428"/>
                <a:gd name="connsiteX390" fmla="*/ 782361 w 1135156"/>
                <a:gd name="connsiteY390" fmla="*/ 856071 h 1269428"/>
                <a:gd name="connsiteX391" fmla="*/ 780430 w 1135156"/>
                <a:gd name="connsiteY391" fmla="*/ 809519 h 1269428"/>
                <a:gd name="connsiteX392" fmla="*/ 835134 w 1135156"/>
                <a:gd name="connsiteY392" fmla="*/ 809519 h 1269428"/>
                <a:gd name="connsiteX393" fmla="*/ 898203 w 1135156"/>
                <a:gd name="connsiteY393" fmla="*/ 806516 h 1269428"/>
                <a:gd name="connsiteX394" fmla="*/ 950332 w 1135156"/>
                <a:gd name="connsiteY394" fmla="*/ 803513 h 1269428"/>
                <a:gd name="connsiteX395" fmla="*/ 1010183 w 1135156"/>
                <a:gd name="connsiteY395" fmla="*/ 785707 h 1269428"/>
                <a:gd name="connsiteX396" fmla="*/ 1022626 w 1135156"/>
                <a:gd name="connsiteY396" fmla="*/ 774552 h 1269428"/>
                <a:gd name="connsiteX397" fmla="*/ 1027846 w 1135156"/>
                <a:gd name="connsiteY397" fmla="*/ 773859 h 1269428"/>
                <a:gd name="connsiteX398" fmla="*/ 1032923 w 1135156"/>
                <a:gd name="connsiteY398" fmla="*/ 776483 h 1269428"/>
                <a:gd name="connsiteX399" fmla="*/ 1038837 w 1135156"/>
                <a:gd name="connsiteY399" fmla="*/ 779354 h 1269428"/>
                <a:gd name="connsiteX400" fmla="*/ 1039788 w 1135156"/>
                <a:gd name="connsiteY400" fmla="*/ 779272 h 1269428"/>
                <a:gd name="connsiteX401" fmla="*/ 1044507 w 1135156"/>
                <a:gd name="connsiteY401" fmla="*/ 768975 h 1269428"/>
                <a:gd name="connsiteX402" fmla="*/ 1045151 w 1135156"/>
                <a:gd name="connsiteY402" fmla="*/ 759536 h 1269428"/>
                <a:gd name="connsiteX403" fmla="*/ 1045151 w 1135156"/>
                <a:gd name="connsiteY403" fmla="*/ 759536 h 1269428"/>
                <a:gd name="connsiteX404" fmla="*/ 1037428 w 1135156"/>
                <a:gd name="connsiteY404" fmla="*/ 760823 h 1269428"/>
                <a:gd name="connsiteX405" fmla="*/ 1032985 w 1135156"/>
                <a:gd name="connsiteY405" fmla="*/ 761378 h 1269428"/>
                <a:gd name="connsiteX406" fmla="*/ 1039144 w 1135156"/>
                <a:gd name="connsiteY406" fmla="*/ 732291 h 1269428"/>
                <a:gd name="connsiteX407" fmla="*/ 1049226 w 1135156"/>
                <a:gd name="connsiteY407" fmla="*/ 704403 h 1269428"/>
                <a:gd name="connsiteX408" fmla="*/ 1058880 w 1135156"/>
                <a:gd name="connsiteY408" fmla="*/ 690460 h 1269428"/>
                <a:gd name="connsiteX409" fmla="*/ 1069392 w 1135156"/>
                <a:gd name="connsiteY409" fmla="*/ 649271 h 1269428"/>
                <a:gd name="connsiteX410" fmla="*/ 1066724 w 1135156"/>
                <a:gd name="connsiteY410" fmla="*/ 648782 h 1269428"/>
                <a:gd name="connsiteX411" fmla="*/ 1057164 w 1135156"/>
                <a:gd name="connsiteY411" fmla="*/ 659569 h 1269428"/>
                <a:gd name="connsiteX412" fmla="*/ 1052482 w 1135156"/>
                <a:gd name="connsiteY412" fmla="*/ 668391 h 1269428"/>
                <a:gd name="connsiteX413" fmla="*/ 1046009 w 1135156"/>
                <a:gd name="connsiteY413" fmla="*/ 663644 h 1269428"/>
                <a:gd name="connsiteX414" fmla="*/ 1039788 w 1135156"/>
                <a:gd name="connsiteY414" fmla="*/ 657209 h 1269428"/>
                <a:gd name="connsiteX415" fmla="*/ 1050299 w 1135156"/>
                <a:gd name="connsiteY415" fmla="*/ 626532 h 1269428"/>
                <a:gd name="connsiteX416" fmla="*/ 1061669 w 1135156"/>
                <a:gd name="connsiteY416" fmla="*/ 571400 h 1269428"/>
                <a:gd name="connsiteX417" fmla="*/ 1046223 w 1135156"/>
                <a:gd name="connsiteY417" fmla="*/ 447192 h 1269428"/>
                <a:gd name="connsiteX418" fmla="*/ 1042791 w 1135156"/>
                <a:gd name="connsiteY418" fmla="*/ 428958 h 1269428"/>
                <a:gd name="connsiteX419" fmla="*/ 1050085 w 1135156"/>
                <a:gd name="connsiteY419" fmla="*/ 422951 h 1269428"/>
                <a:gd name="connsiteX420" fmla="*/ 1056735 w 1135156"/>
                <a:gd name="connsiteY420" fmla="*/ 392489 h 1269428"/>
                <a:gd name="connsiteX421" fmla="*/ 1054299 w 1135156"/>
                <a:gd name="connsiteY421" fmla="*/ 385507 h 1269428"/>
                <a:gd name="connsiteX422" fmla="*/ 1113739 w 1135156"/>
                <a:gd name="connsiteY422" fmla="*/ 262484 h 1269428"/>
                <a:gd name="connsiteX423" fmla="*/ 1131257 w 1135156"/>
                <a:gd name="connsiteY423" fmla="*/ 219985 h 1269428"/>
                <a:gd name="connsiteX424" fmla="*/ 1107994 w 1135156"/>
                <a:gd name="connsiteY424" fmla="*/ 177509 h 1269428"/>
                <a:gd name="connsiteX425" fmla="*/ 1106665 w 1135156"/>
                <a:gd name="connsiteY425" fmla="*/ 177522 h 1269428"/>
                <a:gd name="connsiteX426" fmla="*/ 1106305 w 1135156"/>
                <a:gd name="connsiteY426" fmla="*/ 177522 h 1269428"/>
                <a:gd name="connsiteX427" fmla="*/ 1013590 w 1135156"/>
                <a:gd name="connsiteY427" fmla="*/ 212435 h 1269428"/>
                <a:gd name="connsiteX428" fmla="*/ 1013590 w 1135156"/>
                <a:gd name="connsiteY428" fmla="*/ 212435 h 1269428"/>
                <a:gd name="connsiteX429" fmla="*/ 1006193 w 1135156"/>
                <a:gd name="connsiteY429" fmla="*/ 210077 h 1269428"/>
                <a:gd name="connsiteX430" fmla="*/ 1006125 w 1135156"/>
                <a:gd name="connsiteY430" fmla="*/ 210124 h 1269428"/>
                <a:gd name="connsiteX431" fmla="*/ 988578 w 1135156"/>
                <a:gd name="connsiteY431" fmla="*/ 198538 h 1269428"/>
                <a:gd name="connsiteX432" fmla="*/ 981280 w 1135156"/>
                <a:gd name="connsiteY432" fmla="*/ 194683 h 1269428"/>
                <a:gd name="connsiteX433" fmla="*/ 976772 w 1135156"/>
                <a:gd name="connsiteY433" fmla="*/ 191470 h 1269428"/>
                <a:gd name="connsiteX434" fmla="*/ 974939 w 1135156"/>
                <a:gd name="connsiteY434" fmla="*/ 189524 h 1269428"/>
                <a:gd name="connsiteX435" fmla="*/ 974913 w 1135156"/>
                <a:gd name="connsiteY435" fmla="*/ 189524 h 1269428"/>
                <a:gd name="connsiteX436" fmla="*/ 977635 w 1135156"/>
                <a:gd name="connsiteY436" fmla="*/ 184370 h 1269428"/>
                <a:gd name="connsiteX437" fmla="*/ 988473 w 1135156"/>
                <a:gd name="connsiteY437" fmla="*/ 156788 h 1269428"/>
                <a:gd name="connsiteX438" fmla="*/ 980610 w 1135156"/>
                <a:gd name="connsiteY438" fmla="*/ 109624 h 1269428"/>
                <a:gd name="connsiteX439" fmla="*/ 972952 w 1135156"/>
                <a:gd name="connsiteY439" fmla="*/ 94982 h 1269428"/>
                <a:gd name="connsiteX440" fmla="*/ 958033 w 1135156"/>
                <a:gd name="connsiteY440" fmla="*/ 63409 h 1269428"/>
                <a:gd name="connsiteX441" fmla="*/ 950112 w 1135156"/>
                <a:gd name="connsiteY441" fmla="*/ 46241 h 1269428"/>
                <a:gd name="connsiteX442" fmla="*/ 934938 w 1135156"/>
                <a:gd name="connsiteY442" fmla="*/ 23967 h 1269428"/>
                <a:gd name="connsiteX443" fmla="*/ 901087 w 1135156"/>
                <a:gd name="connsiteY443" fmla="*/ 3563 h 1269428"/>
                <a:gd name="connsiteX444" fmla="*/ 887115 w 1135156"/>
                <a:gd name="connsiteY444" fmla="*/ 128 h 1269428"/>
                <a:gd name="connsiteX445" fmla="*/ 886136 w 1135156"/>
                <a:gd name="connsiteY445" fmla="*/ 4 h 1269428"/>
                <a:gd name="connsiteX446" fmla="*/ 886076 w 1135156"/>
                <a:gd name="connsiteY446" fmla="*/ 6 h 1269428"/>
                <a:gd name="connsiteX447" fmla="*/ 885997 w 1135156"/>
                <a:gd name="connsiteY447" fmla="*/ 26 h 1269428"/>
                <a:gd name="connsiteX448" fmla="*/ 885789 w 1135156"/>
                <a:gd name="connsiteY448" fmla="*/ 55 h 1269428"/>
                <a:gd name="connsiteX449" fmla="*/ 884447 w 1135156"/>
                <a:gd name="connsiteY449" fmla="*/ 89 h 1269428"/>
                <a:gd name="connsiteX450" fmla="*/ 882274 w 1135156"/>
                <a:gd name="connsiteY450" fmla="*/ 38 h 1269428"/>
                <a:gd name="connsiteX451" fmla="*/ 880165 w 1135156"/>
                <a:gd name="connsiteY451" fmla="*/ 0 h 1269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</a:cxnLst>
              <a:rect l="l" t="t" r="r" b="b"/>
              <a:pathLst>
                <a:path w="1135156" h="1269428">
                  <a:moveTo>
                    <a:pt x="70517" y="382887"/>
                  </a:moveTo>
                  <a:cubicBezTo>
                    <a:pt x="72022" y="382887"/>
                    <a:pt x="73972" y="383731"/>
                    <a:pt x="76370" y="385410"/>
                  </a:cubicBezTo>
                  <a:cubicBezTo>
                    <a:pt x="76769" y="385718"/>
                    <a:pt x="77192" y="386201"/>
                    <a:pt x="77629" y="386825"/>
                  </a:cubicBezTo>
                  <a:lnTo>
                    <a:pt x="77612" y="386825"/>
                  </a:lnTo>
                  <a:cubicBezTo>
                    <a:pt x="78796" y="398483"/>
                    <a:pt x="80369" y="408319"/>
                    <a:pt x="82330" y="416332"/>
                  </a:cubicBezTo>
                  <a:lnTo>
                    <a:pt x="82330" y="416332"/>
                  </a:lnTo>
                  <a:cubicBezTo>
                    <a:pt x="75062" y="413358"/>
                    <a:pt x="66716" y="400158"/>
                    <a:pt x="66716" y="390129"/>
                  </a:cubicBezTo>
                  <a:cubicBezTo>
                    <a:pt x="66716" y="385283"/>
                    <a:pt x="67983" y="382887"/>
                    <a:pt x="70517" y="382887"/>
                  </a:cubicBezTo>
                  <a:close/>
                  <a:moveTo>
                    <a:pt x="1038377" y="505926"/>
                  </a:moveTo>
                  <a:cubicBezTo>
                    <a:pt x="1038420" y="505926"/>
                    <a:pt x="1038461" y="505941"/>
                    <a:pt x="1038500" y="505971"/>
                  </a:cubicBezTo>
                  <a:cubicBezTo>
                    <a:pt x="1039359" y="506400"/>
                    <a:pt x="1040860" y="514766"/>
                    <a:pt x="1041504" y="524420"/>
                  </a:cubicBezTo>
                  <a:cubicBezTo>
                    <a:pt x="1042362" y="533859"/>
                    <a:pt x="1044507" y="546301"/>
                    <a:pt x="1046223" y="551664"/>
                  </a:cubicBezTo>
                  <a:cubicBezTo>
                    <a:pt x="1050085" y="564535"/>
                    <a:pt x="1050085" y="577836"/>
                    <a:pt x="1046223" y="583199"/>
                  </a:cubicBezTo>
                  <a:cubicBezTo>
                    <a:pt x="1044507" y="585559"/>
                    <a:pt x="1040646" y="596285"/>
                    <a:pt x="1037428" y="606796"/>
                  </a:cubicBezTo>
                  <a:cubicBezTo>
                    <a:pt x="1026702" y="642192"/>
                    <a:pt x="1023055" y="650773"/>
                    <a:pt x="1017048" y="655063"/>
                  </a:cubicBezTo>
                  <a:cubicBezTo>
                    <a:pt x="1014045" y="657209"/>
                    <a:pt x="1009540" y="663215"/>
                    <a:pt x="1007395" y="668364"/>
                  </a:cubicBezTo>
                  <a:cubicBezTo>
                    <a:pt x="998089" y="690285"/>
                    <a:pt x="991573" y="704032"/>
                    <a:pt x="990348" y="704032"/>
                  </a:cubicBezTo>
                  <a:cubicBezTo>
                    <a:pt x="990302" y="704032"/>
                    <a:pt x="990264" y="704013"/>
                    <a:pt x="990233" y="703974"/>
                  </a:cubicBezTo>
                  <a:cubicBezTo>
                    <a:pt x="989589" y="703546"/>
                    <a:pt x="990233" y="699684"/>
                    <a:pt x="991520" y="695608"/>
                  </a:cubicBezTo>
                  <a:cubicBezTo>
                    <a:pt x="998385" y="672225"/>
                    <a:pt x="995167" y="619453"/>
                    <a:pt x="984441" y="582770"/>
                  </a:cubicBezTo>
                  <a:cubicBezTo>
                    <a:pt x="981867" y="574189"/>
                    <a:pt x="980365" y="566466"/>
                    <a:pt x="981009" y="566037"/>
                  </a:cubicBezTo>
                  <a:cubicBezTo>
                    <a:pt x="981208" y="565838"/>
                    <a:pt x="981633" y="565741"/>
                    <a:pt x="982221" y="565741"/>
                  </a:cubicBezTo>
                  <a:cubicBezTo>
                    <a:pt x="983532" y="565741"/>
                    <a:pt x="985651" y="566221"/>
                    <a:pt x="987873" y="567110"/>
                  </a:cubicBezTo>
                  <a:cubicBezTo>
                    <a:pt x="991091" y="568182"/>
                    <a:pt x="997956" y="569255"/>
                    <a:pt x="1003104" y="569255"/>
                  </a:cubicBezTo>
                  <a:cubicBezTo>
                    <a:pt x="1021982" y="569255"/>
                    <a:pt x="1032065" y="553809"/>
                    <a:pt x="1035497" y="520129"/>
                  </a:cubicBezTo>
                  <a:cubicBezTo>
                    <a:pt x="1036111" y="512150"/>
                    <a:pt x="1037505" y="505926"/>
                    <a:pt x="1038377" y="505926"/>
                  </a:cubicBezTo>
                  <a:close/>
                  <a:moveTo>
                    <a:pt x="1045050" y="697863"/>
                  </a:moveTo>
                  <a:lnTo>
                    <a:pt x="1045050" y="697863"/>
                  </a:lnTo>
                  <a:cubicBezTo>
                    <a:pt x="1045965" y="697905"/>
                    <a:pt x="1045262" y="702219"/>
                    <a:pt x="1042576" y="709123"/>
                  </a:cubicBezTo>
                  <a:cubicBezTo>
                    <a:pt x="1040002" y="715344"/>
                    <a:pt x="1035283" y="727786"/>
                    <a:pt x="1032065" y="736582"/>
                  </a:cubicBezTo>
                  <a:cubicBezTo>
                    <a:pt x="1029039" y="744335"/>
                    <a:pt x="1026514" y="749754"/>
                    <a:pt x="1025958" y="749754"/>
                  </a:cubicBezTo>
                  <a:cubicBezTo>
                    <a:pt x="1025883" y="749754"/>
                    <a:pt x="1025844" y="749657"/>
                    <a:pt x="1025844" y="749453"/>
                  </a:cubicBezTo>
                  <a:cubicBezTo>
                    <a:pt x="1025629" y="746235"/>
                    <a:pt x="1036141" y="715344"/>
                    <a:pt x="1041075" y="704189"/>
                  </a:cubicBezTo>
                  <a:cubicBezTo>
                    <a:pt x="1043040" y="699833"/>
                    <a:pt x="1044392" y="697892"/>
                    <a:pt x="1045024" y="697863"/>
                  </a:cubicBezTo>
                  <a:close/>
                  <a:moveTo>
                    <a:pt x="633269" y="480872"/>
                  </a:moveTo>
                  <a:lnTo>
                    <a:pt x="654077" y="481944"/>
                  </a:lnTo>
                  <a:cubicBezTo>
                    <a:pt x="665447" y="482588"/>
                    <a:pt x="684539" y="484519"/>
                    <a:pt x="696338" y="486450"/>
                  </a:cubicBezTo>
                  <a:cubicBezTo>
                    <a:pt x="710067" y="488595"/>
                    <a:pt x="732377" y="489667"/>
                    <a:pt x="758120" y="489882"/>
                  </a:cubicBezTo>
                  <a:cubicBezTo>
                    <a:pt x="793302" y="489882"/>
                    <a:pt x="798450" y="490311"/>
                    <a:pt x="799737" y="493314"/>
                  </a:cubicBezTo>
                  <a:cubicBezTo>
                    <a:pt x="801668" y="498677"/>
                    <a:pt x="790728" y="530212"/>
                    <a:pt x="782790" y="542440"/>
                  </a:cubicBezTo>
                  <a:cubicBezTo>
                    <a:pt x="773995" y="555525"/>
                    <a:pt x="762840" y="563463"/>
                    <a:pt x="744605" y="569040"/>
                  </a:cubicBezTo>
                  <a:cubicBezTo>
                    <a:pt x="723153" y="575690"/>
                    <a:pt x="712642" y="576334"/>
                    <a:pt x="630909" y="576549"/>
                  </a:cubicBezTo>
                  <a:lnTo>
                    <a:pt x="554539" y="576763"/>
                  </a:lnTo>
                  <a:lnTo>
                    <a:pt x="542526" y="587060"/>
                  </a:lnTo>
                  <a:cubicBezTo>
                    <a:pt x="524077" y="602720"/>
                    <a:pt x="501338" y="644552"/>
                    <a:pt x="486106" y="690460"/>
                  </a:cubicBezTo>
                  <a:cubicBezTo>
                    <a:pt x="484605" y="695179"/>
                    <a:pt x="477311" y="714486"/>
                    <a:pt x="470017" y="733364"/>
                  </a:cubicBezTo>
                  <a:cubicBezTo>
                    <a:pt x="462724" y="752242"/>
                    <a:pt x="451139" y="783562"/>
                    <a:pt x="444060" y="803083"/>
                  </a:cubicBezTo>
                  <a:cubicBezTo>
                    <a:pt x="436766" y="822605"/>
                    <a:pt x="429687" y="841912"/>
                    <a:pt x="428186" y="845988"/>
                  </a:cubicBezTo>
                  <a:cubicBezTo>
                    <a:pt x="426684" y="850064"/>
                    <a:pt x="421750" y="863579"/>
                    <a:pt x="417459" y="876021"/>
                  </a:cubicBezTo>
                  <a:cubicBezTo>
                    <a:pt x="407162" y="905196"/>
                    <a:pt x="393004" y="938447"/>
                    <a:pt x="389786" y="942094"/>
                  </a:cubicBezTo>
                  <a:cubicBezTo>
                    <a:pt x="388457" y="943423"/>
                    <a:pt x="378977" y="944011"/>
                    <a:pt x="349513" y="944011"/>
                  </a:cubicBezTo>
                  <a:cubicBezTo>
                    <a:pt x="331417" y="944011"/>
                    <a:pt x="305783" y="943789"/>
                    <a:pt x="269869" y="943381"/>
                  </a:cubicBezTo>
                  <a:cubicBezTo>
                    <a:pt x="201222" y="942523"/>
                    <a:pt x="152525" y="941021"/>
                    <a:pt x="152525" y="939949"/>
                  </a:cubicBezTo>
                  <a:cubicBezTo>
                    <a:pt x="152525" y="938876"/>
                    <a:pt x="157030" y="922787"/>
                    <a:pt x="162393" y="904338"/>
                  </a:cubicBezTo>
                  <a:cubicBezTo>
                    <a:pt x="167756" y="885889"/>
                    <a:pt x="175479" y="859288"/>
                    <a:pt x="179555" y="845345"/>
                  </a:cubicBezTo>
                  <a:cubicBezTo>
                    <a:pt x="187492" y="817886"/>
                    <a:pt x="198862" y="779701"/>
                    <a:pt x="208730" y="746235"/>
                  </a:cubicBezTo>
                  <a:cubicBezTo>
                    <a:pt x="212376" y="734437"/>
                    <a:pt x="216667" y="719420"/>
                    <a:pt x="218383" y="712984"/>
                  </a:cubicBezTo>
                  <a:cubicBezTo>
                    <a:pt x="220099" y="706549"/>
                    <a:pt x="223317" y="694965"/>
                    <a:pt x="225677" y="687242"/>
                  </a:cubicBezTo>
                  <a:cubicBezTo>
                    <a:pt x="229753" y="674156"/>
                    <a:pt x="232971" y="663859"/>
                    <a:pt x="256139" y="585344"/>
                  </a:cubicBezTo>
                  <a:cubicBezTo>
                    <a:pt x="261288" y="567539"/>
                    <a:pt x="267080" y="548232"/>
                    <a:pt x="269010" y="542440"/>
                  </a:cubicBezTo>
                  <a:cubicBezTo>
                    <a:pt x="270726" y="536433"/>
                    <a:pt x="273944" y="525492"/>
                    <a:pt x="276090" y="517984"/>
                  </a:cubicBezTo>
                  <a:lnTo>
                    <a:pt x="279951" y="504469"/>
                  </a:lnTo>
                  <a:lnTo>
                    <a:pt x="455859" y="505113"/>
                  </a:lnTo>
                  <a:lnTo>
                    <a:pt x="631982" y="505971"/>
                  </a:lnTo>
                  <a:lnTo>
                    <a:pt x="632625" y="493314"/>
                  </a:lnTo>
                  <a:lnTo>
                    <a:pt x="633269" y="480872"/>
                  </a:lnTo>
                  <a:close/>
                  <a:moveTo>
                    <a:pt x="364473" y="983282"/>
                  </a:moveTo>
                  <a:cubicBezTo>
                    <a:pt x="369407" y="983282"/>
                    <a:pt x="373483" y="984140"/>
                    <a:pt x="373483" y="985427"/>
                  </a:cubicBezTo>
                  <a:cubicBezTo>
                    <a:pt x="373483" y="986821"/>
                    <a:pt x="370801" y="987519"/>
                    <a:pt x="367583" y="987519"/>
                  </a:cubicBezTo>
                  <a:cubicBezTo>
                    <a:pt x="364365" y="987519"/>
                    <a:pt x="360611" y="986821"/>
                    <a:pt x="358466" y="985427"/>
                  </a:cubicBezTo>
                  <a:cubicBezTo>
                    <a:pt x="356106" y="983926"/>
                    <a:pt x="357608" y="983282"/>
                    <a:pt x="364473" y="983282"/>
                  </a:cubicBezTo>
                  <a:close/>
                  <a:moveTo>
                    <a:pt x="560546" y="800509"/>
                  </a:moveTo>
                  <a:lnTo>
                    <a:pt x="574704" y="802011"/>
                  </a:lnTo>
                  <a:cubicBezTo>
                    <a:pt x="582642" y="802869"/>
                    <a:pt x="590150" y="804156"/>
                    <a:pt x="591437" y="804800"/>
                  </a:cubicBezTo>
                  <a:cubicBezTo>
                    <a:pt x="595513" y="807159"/>
                    <a:pt x="622328" y="837193"/>
                    <a:pt x="622328" y="839338"/>
                  </a:cubicBezTo>
                  <a:cubicBezTo>
                    <a:pt x="622328" y="841912"/>
                    <a:pt x="645496" y="859932"/>
                    <a:pt x="653004" y="863364"/>
                  </a:cubicBezTo>
                  <a:cubicBezTo>
                    <a:pt x="655065" y="864248"/>
                    <a:pt x="658034" y="864827"/>
                    <a:pt x="660596" y="864827"/>
                  </a:cubicBezTo>
                  <a:cubicBezTo>
                    <a:pt x="661768" y="864827"/>
                    <a:pt x="662855" y="864706"/>
                    <a:pt x="663730" y="864437"/>
                  </a:cubicBezTo>
                  <a:cubicBezTo>
                    <a:pt x="671239" y="862721"/>
                    <a:pt x="689902" y="845130"/>
                    <a:pt x="693120" y="836978"/>
                  </a:cubicBezTo>
                  <a:cubicBezTo>
                    <a:pt x="694622" y="833117"/>
                    <a:pt x="701272" y="824751"/>
                    <a:pt x="707922" y="818529"/>
                  </a:cubicBezTo>
                  <a:lnTo>
                    <a:pt x="719935" y="806945"/>
                  </a:lnTo>
                  <a:lnTo>
                    <a:pt x="731520" y="808232"/>
                  </a:lnTo>
                  <a:cubicBezTo>
                    <a:pt x="737741" y="808661"/>
                    <a:pt x="743318" y="809734"/>
                    <a:pt x="743962" y="810377"/>
                  </a:cubicBezTo>
                  <a:cubicBezTo>
                    <a:pt x="746321" y="812737"/>
                    <a:pt x="744391" y="879024"/>
                    <a:pt x="742031" y="882028"/>
                  </a:cubicBezTo>
                  <a:cubicBezTo>
                    <a:pt x="740315" y="883958"/>
                    <a:pt x="739671" y="901978"/>
                    <a:pt x="740100" y="940592"/>
                  </a:cubicBezTo>
                  <a:cubicBezTo>
                    <a:pt x="740529" y="988002"/>
                    <a:pt x="740100" y="996153"/>
                    <a:pt x="737526" y="996153"/>
                  </a:cubicBezTo>
                  <a:cubicBezTo>
                    <a:pt x="732163" y="996153"/>
                    <a:pt x="667163" y="977061"/>
                    <a:pt x="643780" y="968480"/>
                  </a:cubicBezTo>
                  <a:cubicBezTo>
                    <a:pt x="631338" y="963975"/>
                    <a:pt x="614176" y="958397"/>
                    <a:pt x="605381" y="956252"/>
                  </a:cubicBezTo>
                  <a:cubicBezTo>
                    <a:pt x="594226" y="953464"/>
                    <a:pt x="589077" y="951104"/>
                    <a:pt x="588433" y="948315"/>
                  </a:cubicBezTo>
                  <a:cubicBezTo>
                    <a:pt x="587575" y="945097"/>
                    <a:pt x="583499" y="944668"/>
                    <a:pt x="540166" y="944668"/>
                  </a:cubicBezTo>
                  <a:lnTo>
                    <a:pt x="492971" y="944668"/>
                  </a:lnTo>
                  <a:lnTo>
                    <a:pt x="494258" y="933727"/>
                  </a:lnTo>
                  <a:cubicBezTo>
                    <a:pt x="495116" y="927721"/>
                    <a:pt x="498120" y="917424"/>
                    <a:pt x="501338" y="910774"/>
                  </a:cubicBezTo>
                  <a:cubicBezTo>
                    <a:pt x="518928" y="873232"/>
                    <a:pt x="523433" y="863150"/>
                    <a:pt x="527724" y="852209"/>
                  </a:cubicBezTo>
                  <a:cubicBezTo>
                    <a:pt x="530298" y="845559"/>
                    <a:pt x="537163" y="834618"/>
                    <a:pt x="542955" y="827753"/>
                  </a:cubicBezTo>
                  <a:cubicBezTo>
                    <a:pt x="548747" y="820889"/>
                    <a:pt x="555183" y="811879"/>
                    <a:pt x="557113" y="807803"/>
                  </a:cubicBezTo>
                  <a:lnTo>
                    <a:pt x="560546" y="800509"/>
                  </a:lnTo>
                  <a:close/>
                  <a:moveTo>
                    <a:pt x="225248" y="981137"/>
                  </a:moveTo>
                  <a:cubicBezTo>
                    <a:pt x="272014" y="981351"/>
                    <a:pt x="311271" y="981995"/>
                    <a:pt x="312558" y="982853"/>
                  </a:cubicBezTo>
                  <a:cubicBezTo>
                    <a:pt x="313845" y="983711"/>
                    <a:pt x="315991" y="987358"/>
                    <a:pt x="317063" y="991219"/>
                  </a:cubicBezTo>
                  <a:cubicBezTo>
                    <a:pt x="318994" y="996582"/>
                    <a:pt x="330793" y="1015460"/>
                    <a:pt x="342162" y="1031335"/>
                  </a:cubicBezTo>
                  <a:cubicBezTo>
                    <a:pt x="344737" y="1034982"/>
                    <a:pt x="314704" y="1095906"/>
                    <a:pt x="300545" y="1115856"/>
                  </a:cubicBezTo>
                  <a:cubicBezTo>
                    <a:pt x="289273" y="1131865"/>
                    <a:pt x="284222" y="1136554"/>
                    <a:pt x="270044" y="1136554"/>
                  </a:cubicBezTo>
                  <a:cubicBezTo>
                    <a:pt x="265604" y="1136554"/>
                    <a:pt x="260268" y="1136094"/>
                    <a:pt x="253565" y="1135378"/>
                  </a:cubicBezTo>
                  <a:cubicBezTo>
                    <a:pt x="245965" y="1134545"/>
                    <a:pt x="240437" y="1134117"/>
                    <a:pt x="236392" y="1134117"/>
                  </a:cubicBezTo>
                  <a:cubicBezTo>
                    <a:pt x="232101" y="1134117"/>
                    <a:pt x="229478" y="1134599"/>
                    <a:pt x="227822" y="1135592"/>
                  </a:cubicBezTo>
                  <a:cubicBezTo>
                    <a:pt x="221816" y="1138596"/>
                    <a:pt x="222245" y="1143101"/>
                    <a:pt x="228680" y="1148893"/>
                  </a:cubicBezTo>
                  <a:cubicBezTo>
                    <a:pt x="231683" y="1151467"/>
                    <a:pt x="234043" y="1154470"/>
                    <a:pt x="234043" y="1155757"/>
                  </a:cubicBezTo>
                  <a:cubicBezTo>
                    <a:pt x="234043" y="1156938"/>
                    <a:pt x="204262" y="1157487"/>
                    <a:pt x="171768" y="1157487"/>
                  </a:cubicBezTo>
                  <a:cubicBezTo>
                    <a:pt x="133413" y="1157487"/>
                    <a:pt x="91278" y="1156722"/>
                    <a:pt x="89885" y="1155329"/>
                  </a:cubicBezTo>
                  <a:cubicBezTo>
                    <a:pt x="89027" y="1154470"/>
                    <a:pt x="91172" y="1144602"/>
                    <a:pt x="94604" y="1133447"/>
                  </a:cubicBezTo>
                  <a:cubicBezTo>
                    <a:pt x="98036" y="1122292"/>
                    <a:pt x="104687" y="1099124"/>
                    <a:pt x="109621" y="1081962"/>
                  </a:cubicBezTo>
                  <a:cubicBezTo>
                    <a:pt x="114555" y="1064800"/>
                    <a:pt x="120347" y="1045064"/>
                    <a:pt x="122706" y="1037985"/>
                  </a:cubicBezTo>
                  <a:cubicBezTo>
                    <a:pt x="124852" y="1030906"/>
                    <a:pt x="129571" y="1015246"/>
                    <a:pt x="133433" y="1003018"/>
                  </a:cubicBezTo>
                  <a:lnTo>
                    <a:pt x="140083" y="981137"/>
                  </a:lnTo>
                  <a:close/>
                  <a:moveTo>
                    <a:pt x="395958" y="1110090"/>
                  </a:moveTo>
                  <a:cubicBezTo>
                    <a:pt x="398048" y="1110090"/>
                    <a:pt x="400153" y="1111216"/>
                    <a:pt x="403301" y="1113497"/>
                  </a:cubicBezTo>
                  <a:cubicBezTo>
                    <a:pt x="408235" y="1116715"/>
                    <a:pt x="408235" y="1117787"/>
                    <a:pt x="406948" y="1134734"/>
                  </a:cubicBezTo>
                  <a:cubicBezTo>
                    <a:pt x="405218" y="1157999"/>
                    <a:pt x="406417" y="1159206"/>
                    <a:pt x="387222" y="1159206"/>
                  </a:cubicBezTo>
                  <a:cubicBezTo>
                    <a:pt x="385001" y="1159206"/>
                    <a:pt x="382507" y="1159190"/>
                    <a:pt x="379704" y="1159190"/>
                  </a:cubicBezTo>
                  <a:cubicBezTo>
                    <a:pt x="362328" y="1159190"/>
                    <a:pt x="356321" y="1158546"/>
                    <a:pt x="356321" y="1156401"/>
                  </a:cubicBezTo>
                  <a:cubicBezTo>
                    <a:pt x="356321" y="1152754"/>
                    <a:pt x="383136" y="1117358"/>
                    <a:pt x="388928" y="1113282"/>
                  </a:cubicBezTo>
                  <a:cubicBezTo>
                    <a:pt x="391895" y="1111163"/>
                    <a:pt x="393919" y="1110090"/>
                    <a:pt x="395958" y="1110090"/>
                  </a:cubicBezTo>
                  <a:close/>
                  <a:moveTo>
                    <a:pt x="572988" y="983282"/>
                  </a:moveTo>
                  <a:lnTo>
                    <a:pt x="572988" y="994866"/>
                  </a:lnTo>
                  <a:cubicBezTo>
                    <a:pt x="572988" y="1004734"/>
                    <a:pt x="573846" y="1007523"/>
                    <a:pt x="579209" y="1013100"/>
                  </a:cubicBezTo>
                  <a:cubicBezTo>
                    <a:pt x="584357" y="1018463"/>
                    <a:pt x="587146" y="1019751"/>
                    <a:pt x="594440" y="1019751"/>
                  </a:cubicBezTo>
                  <a:cubicBezTo>
                    <a:pt x="602377" y="1019751"/>
                    <a:pt x="604523" y="1018678"/>
                    <a:pt x="611602" y="1010955"/>
                  </a:cubicBezTo>
                  <a:lnTo>
                    <a:pt x="619754" y="1001945"/>
                  </a:lnTo>
                  <a:lnTo>
                    <a:pt x="643995" y="1014387"/>
                  </a:lnTo>
                  <a:cubicBezTo>
                    <a:pt x="657509" y="1021038"/>
                    <a:pt x="669308" y="1027473"/>
                    <a:pt x="670381" y="1028546"/>
                  </a:cubicBezTo>
                  <a:cubicBezTo>
                    <a:pt x="673384" y="1031335"/>
                    <a:pt x="663087" y="1034982"/>
                    <a:pt x="610529" y="1049784"/>
                  </a:cubicBezTo>
                  <a:cubicBezTo>
                    <a:pt x="584572" y="1057077"/>
                    <a:pt x="552179" y="1066302"/>
                    <a:pt x="538664" y="1070163"/>
                  </a:cubicBezTo>
                  <a:cubicBezTo>
                    <a:pt x="525149" y="1074025"/>
                    <a:pt x="508846" y="1078315"/>
                    <a:pt x="502625" y="1079602"/>
                  </a:cubicBezTo>
                  <a:cubicBezTo>
                    <a:pt x="486321" y="1083034"/>
                    <a:pt x="479242" y="1087325"/>
                    <a:pt x="474308" y="1096978"/>
                  </a:cubicBezTo>
                  <a:cubicBezTo>
                    <a:pt x="468516" y="1108134"/>
                    <a:pt x="468945" y="1113711"/>
                    <a:pt x="475809" y="1121005"/>
                  </a:cubicBezTo>
                  <a:lnTo>
                    <a:pt x="481387" y="1127011"/>
                  </a:lnTo>
                  <a:lnTo>
                    <a:pt x="477740" y="1135163"/>
                  </a:lnTo>
                  <a:cubicBezTo>
                    <a:pt x="475595" y="1139883"/>
                    <a:pt x="474308" y="1146748"/>
                    <a:pt x="474737" y="1150824"/>
                  </a:cubicBezTo>
                  <a:lnTo>
                    <a:pt x="475380" y="1158117"/>
                  </a:lnTo>
                  <a:lnTo>
                    <a:pt x="461436" y="1159619"/>
                  </a:lnTo>
                  <a:cubicBezTo>
                    <a:pt x="456760" y="1160138"/>
                    <a:pt x="449880" y="1160422"/>
                    <a:pt x="443085" y="1160422"/>
                  </a:cubicBezTo>
                  <a:cubicBezTo>
                    <a:pt x="438659" y="1160422"/>
                    <a:pt x="434268" y="1160302"/>
                    <a:pt x="430545" y="1160048"/>
                  </a:cubicBezTo>
                  <a:lnTo>
                    <a:pt x="413813" y="1158761"/>
                  </a:lnTo>
                  <a:lnTo>
                    <a:pt x="415100" y="1148893"/>
                  </a:lnTo>
                  <a:cubicBezTo>
                    <a:pt x="415743" y="1143744"/>
                    <a:pt x="416387" y="1135592"/>
                    <a:pt x="416387" y="1131302"/>
                  </a:cubicBezTo>
                  <a:cubicBezTo>
                    <a:pt x="416387" y="1125081"/>
                    <a:pt x="418318" y="1120791"/>
                    <a:pt x="424968" y="1112853"/>
                  </a:cubicBezTo>
                  <a:cubicBezTo>
                    <a:pt x="441915" y="1092259"/>
                    <a:pt x="444060" y="1073810"/>
                    <a:pt x="432262" y="1052144"/>
                  </a:cubicBezTo>
                  <a:lnTo>
                    <a:pt x="424539" y="1037985"/>
                  </a:lnTo>
                  <a:lnTo>
                    <a:pt x="433763" y="1030048"/>
                  </a:lnTo>
                  <a:cubicBezTo>
                    <a:pt x="439790" y="1024833"/>
                    <a:pt x="443687" y="1022310"/>
                    <a:pt x="446944" y="1022310"/>
                  </a:cubicBezTo>
                  <a:cubicBezTo>
                    <a:pt x="449716" y="1022310"/>
                    <a:pt x="452025" y="1024137"/>
                    <a:pt x="454786" y="1027688"/>
                  </a:cubicBezTo>
                  <a:cubicBezTo>
                    <a:pt x="462509" y="1037127"/>
                    <a:pt x="462509" y="1042490"/>
                    <a:pt x="455215" y="1063299"/>
                  </a:cubicBezTo>
                  <a:cubicBezTo>
                    <a:pt x="450925" y="1075955"/>
                    <a:pt x="449209" y="1083464"/>
                    <a:pt x="450496" y="1084751"/>
                  </a:cubicBezTo>
                  <a:cubicBezTo>
                    <a:pt x="451340" y="1085594"/>
                    <a:pt x="452197" y="1086020"/>
                    <a:pt x="453072" y="1086020"/>
                  </a:cubicBezTo>
                  <a:cubicBezTo>
                    <a:pt x="457090" y="1086020"/>
                    <a:pt x="461476" y="1077039"/>
                    <a:pt x="466585" y="1058364"/>
                  </a:cubicBezTo>
                  <a:cubicBezTo>
                    <a:pt x="469374" y="1048282"/>
                    <a:pt x="471090" y="1045708"/>
                    <a:pt x="477955" y="1041846"/>
                  </a:cubicBezTo>
                  <a:cubicBezTo>
                    <a:pt x="496189" y="1031549"/>
                    <a:pt x="507130" y="1014173"/>
                    <a:pt x="506486" y="996368"/>
                  </a:cubicBezTo>
                  <a:cubicBezTo>
                    <a:pt x="506272" y="991004"/>
                    <a:pt x="506272" y="985856"/>
                    <a:pt x="506272" y="984784"/>
                  </a:cubicBezTo>
                  <a:cubicBezTo>
                    <a:pt x="506486" y="983926"/>
                    <a:pt x="521503" y="983282"/>
                    <a:pt x="539737" y="983282"/>
                  </a:cubicBezTo>
                  <a:close/>
                  <a:moveTo>
                    <a:pt x="880165" y="0"/>
                  </a:moveTo>
                  <a:cubicBezTo>
                    <a:pt x="878087" y="0"/>
                    <a:pt x="875787" y="101"/>
                    <a:pt x="873331" y="292"/>
                  </a:cubicBezTo>
                  <a:cubicBezTo>
                    <a:pt x="860680" y="1274"/>
                    <a:pt x="843880" y="4640"/>
                    <a:pt x="831882" y="8869"/>
                  </a:cubicBezTo>
                  <a:cubicBezTo>
                    <a:pt x="808553" y="17040"/>
                    <a:pt x="795698" y="28439"/>
                    <a:pt x="796057" y="40612"/>
                  </a:cubicBezTo>
                  <a:cubicBezTo>
                    <a:pt x="796091" y="42313"/>
                    <a:pt x="796633" y="45135"/>
                    <a:pt x="797360" y="47370"/>
                  </a:cubicBezTo>
                  <a:cubicBezTo>
                    <a:pt x="798020" y="49510"/>
                    <a:pt x="798454" y="51528"/>
                    <a:pt x="798271" y="51868"/>
                  </a:cubicBezTo>
                  <a:cubicBezTo>
                    <a:pt x="797768" y="52855"/>
                    <a:pt x="795382" y="62525"/>
                    <a:pt x="793974" y="69181"/>
                  </a:cubicBezTo>
                  <a:cubicBezTo>
                    <a:pt x="792464" y="76193"/>
                    <a:pt x="791291" y="86487"/>
                    <a:pt x="791625" y="89314"/>
                  </a:cubicBezTo>
                  <a:cubicBezTo>
                    <a:pt x="791765" y="90413"/>
                    <a:pt x="792425" y="92554"/>
                    <a:pt x="793110" y="94078"/>
                  </a:cubicBezTo>
                  <a:cubicBezTo>
                    <a:pt x="793913" y="95870"/>
                    <a:pt x="794251" y="97253"/>
                    <a:pt x="794105" y="98095"/>
                  </a:cubicBezTo>
                  <a:cubicBezTo>
                    <a:pt x="793895" y="99298"/>
                    <a:pt x="791133" y="104479"/>
                    <a:pt x="788009" y="109597"/>
                  </a:cubicBezTo>
                  <a:cubicBezTo>
                    <a:pt x="785869" y="113110"/>
                    <a:pt x="781915" y="118249"/>
                    <a:pt x="778440" y="122067"/>
                  </a:cubicBezTo>
                  <a:cubicBezTo>
                    <a:pt x="775383" y="125378"/>
                    <a:pt x="774984" y="126011"/>
                    <a:pt x="774730" y="127703"/>
                  </a:cubicBezTo>
                  <a:cubicBezTo>
                    <a:pt x="774337" y="130197"/>
                    <a:pt x="775343" y="131777"/>
                    <a:pt x="779045" y="134488"/>
                  </a:cubicBezTo>
                  <a:cubicBezTo>
                    <a:pt x="781502" y="136281"/>
                    <a:pt x="782117" y="136552"/>
                    <a:pt x="785666" y="137295"/>
                  </a:cubicBezTo>
                  <a:cubicBezTo>
                    <a:pt x="788292" y="137876"/>
                    <a:pt x="789695" y="138368"/>
                    <a:pt x="789953" y="138785"/>
                  </a:cubicBezTo>
                  <a:cubicBezTo>
                    <a:pt x="790270" y="139337"/>
                    <a:pt x="789399" y="142202"/>
                    <a:pt x="787180" y="148057"/>
                  </a:cubicBezTo>
                  <a:cubicBezTo>
                    <a:pt x="786866" y="148911"/>
                    <a:pt x="787044" y="149314"/>
                    <a:pt x="788266" y="150602"/>
                  </a:cubicBezTo>
                  <a:cubicBezTo>
                    <a:pt x="789076" y="151404"/>
                    <a:pt x="790528" y="152566"/>
                    <a:pt x="791468" y="153102"/>
                  </a:cubicBezTo>
                  <a:cubicBezTo>
                    <a:pt x="793981" y="154573"/>
                    <a:pt x="794245" y="154950"/>
                    <a:pt x="793412" y="156416"/>
                  </a:cubicBezTo>
                  <a:cubicBezTo>
                    <a:pt x="793053" y="157056"/>
                    <a:pt x="792497" y="158819"/>
                    <a:pt x="792246" y="160264"/>
                  </a:cubicBezTo>
                  <a:lnTo>
                    <a:pt x="791698" y="162937"/>
                  </a:lnTo>
                  <a:lnTo>
                    <a:pt x="793566" y="164544"/>
                  </a:lnTo>
                  <a:cubicBezTo>
                    <a:pt x="796693" y="167238"/>
                    <a:pt x="796655" y="166983"/>
                    <a:pt x="795814" y="173946"/>
                  </a:cubicBezTo>
                  <a:cubicBezTo>
                    <a:pt x="795014" y="180916"/>
                    <a:pt x="794992" y="181986"/>
                    <a:pt x="795679" y="184214"/>
                  </a:cubicBezTo>
                  <a:cubicBezTo>
                    <a:pt x="796433" y="186728"/>
                    <a:pt x="798352" y="188250"/>
                    <a:pt x="801985" y="188883"/>
                  </a:cubicBezTo>
                  <a:cubicBezTo>
                    <a:pt x="803303" y="189112"/>
                    <a:pt x="804848" y="189224"/>
                    <a:pt x="806646" y="189224"/>
                  </a:cubicBezTo>
                  <a:cubicBezTo>
                    <a:pt x="808037" y="189224"/>
                    <a:pt x="809579" y="189157"/>
                    <a:pt x="811284" y="189024"/>
                  </a:cubicBezTo>
                  <a:cubicBezTo>
                    <a:pt x="812826" y="188905"/>
                    <a:pt x="814501" y="188732"/>
                    <a:pt x="816319" y="188507"/>
                  </a:cubicBezTo>
                  <a:lnTo>
                    <a:pt x="816344" y="188512"/>
                  </a:lnTo>
                  <a:lnTo>
                    <a:pt x="834990" y="183223"/>
                  </a:lnTo>
                  <a:cubicBezTo>
                    <a:pt x="838042" y="182450"/>
                    <a:pt x="840688" y="181976"/>
                    <a:pt x="842928" y="181802"/>
                  </a:cubicBezTo>
                  <a:lnTo>
                    <a:pt x="842960" y="181800"/>
                  </a:lnTo>
                  <a:cubicBezTo>
                    <a:pt x="842983" y="181797"/>
                    <a:pt x="843006" y="181795"/>
                    <a:pt x="843029" y="181794"/>
                  </a:cubicBezTo>
                  <a:cubicBezTo>
                    <a:pt x="843571" y="181752"/>
                    <a:pt x="844123" y="181731"/>
                    <a:pt x="844683" y="181731"/>
                  </a:cubicBezTo>
                  <a:cubicBezTo>
                    <a:pt x="844898" y="181731"/>
                    <a:pt x="845115" y="181734"/>
                    <a:pt x="845332" y="181740"/>
                  </a:cubicBezTo>
                  <a:cubicBezTo>
                    <a:pt x="847307" y="181927"/>
                    <a:pt x="851490" y="182106"/>
                    <a:pt x="857882" y="182277"/>
                  </a:cubicBezTo>
                  <a:cubicBezTo>
                    <a:pt x="857903" y="182272"/>
                    <a:pt x="857925" y="182267"/>
                    <a:pt x="857948" y="182261"/>
                  </a:cubicBezTo>
                  <a:cubicBezTo>
                    <a:pt x="857996" y="182225"/>
                    <a:pt x="858186" y="182193"/>
                    <a:pt x="858519" y="182167"/>
                  </a:cubicBezTo>
                  <a:cubicBezTo>
                    <a:pt x="859196" y="182115"/>
                    <a:pt x="860464" y="182085"/>
                    <a:pt x="862321" y="182077"/>
                  </a:cubicBezTo>
                  <a:cubicBezTo>
                    <a:pt x="862837" y="182093"/>
                    <a:pt x="863481" y="182164"/>
                    <a:pt x="864254" y="182289"/>
                  </a:cubicBezTo>
                  <a:cubicBezTo>
                    <a:pt x="864393" y="182309"/>
                    <a:pt x="864520" y="182328"/>
                    <a:pt x="864635" y="182348"/>
                  </a:cubicBezTo>
                  <a:lnTo>
                    <a:pt x="864659" y="182346"/>
                  </a:lnTo>
                  <a:cubicBezTo>
                    <a:pt x="865136" y="182396"/>
                    <a:pt x="865449" y="182442"/>
                    <a:pt x="865596" y="182483"/>
                  </a:cubicBezTo>
                  <a:lnTo>
                    <a:pt x="865618" y="182481"/>
                  </a:lnTo>
                  <a:lnTo>
                    <a:pt x="865636" y="182458"/>
                  </a:lnTo>
                  <a:lnTo>
                    <a:pt x="865645" y="182479"/>
                  </a:lnTo>
                  <a:cubicBezTo>
                    <a:pt x="865728" y="182712"/>
                    <a:pt x="865887" y="183042"/>
                    <a:pt x="866121" y="183467"/>
                  </a:cubicBezTo>
                  <a:lnTo>
                    <a:pt x="866145" y="183465"/>
                  </a:lnTo>
                  <a:cubicBezTo>
                    <a:pt x="867257" y="183679"/>
                    <a:pt x="868482" y="183923"/>
                    <a:pt x="869819" y="184196"/>
                  </a:cubicBezTo>
                  <a:cubicBezTo>
                    <a:pt x="871088" y="184390"/>
                    <a:pt x="872110" y="184486"/>
                    <a:pt x="872886" y="184486"/>
                  </a:cubicBezTo>
                  <a:cubicBezTo>
                    <a:pt x="872939" y="184486"/>
                    <a:pt x="872990" y="184486"/>
                    <a:pt x="873040" y="184485"/>
                  </a:cubicBezTo>
                  <a:lnTo>
                    <a:pt x="873066" y="184489"/>
                  </a:lnTo>
                  <a:lnTo>
                    <a:pt x="871405" y="184999"/>
                  </a:lnTo>
                  <a:cubicBezTo>
                    <a:pt x="870759" y="184911"/>
                    <a:pt x="870116" y="184820"/>
                    <a:pt x="869473" y="184725"/>
                  </a:cubicBezTo>
                  <a:cubicBezTo>
                    <a:pt x="867935" y="184354"/>
                    <a:pt x="866521" y="183929"/>
                    <a:pt x="865230" y="183451"/>
                  </a:cubicBezTo>
                  <a:lnTo>
                    <a:pt x="865206" y="183451"/>
                  </a:lnTo>
                  <a:cubicBezTo>
                    <a:pt x="865265" y="183598"/>
                    <a:pt x="865323" y="183745"/>
                    <a:pt x="865382" y="183893"/>
                  </a:cubicBezTo>
                  <a:lnTo>
                    <a:pt x="865406" y="183893"/>
                  </a:lnTo>
                  <a:cubicBezTo>
                    <a:pt x="865583" y="183932"/>
                    <a:pt x="865711" y="183966"/>
                    <a:pt x="865789" y="183994"/>
                  </a:cubicBezTo>
                  <a:lnTo>
                    <a:pt x="865810" y="183994"/>
                  </a:lnTo>
                  <a:lnTo>
                    <a:pt x="865831" y="183972"/>
                  </a:lnTo>
                  <a:lnTo>
                    <a:pt x="865837" y="183994"/>
                  </a:lnTo>
                  <a:cubicBezTo>
                    <a:pt x="865962" y="184453"/>
                    <a:pt x="866339" y="185290"/>
                    <a:pt x="866967" y="186504"/>
                  </a:cubicBezTo>
                  <a:cubicBezTo>
                    <a:pt x="867274" y="187112"/>
                    <a:pt x="867799" y="187988"/>
                    <a:pt x="868540" y="189132"/>
                  </a:cubicBezTo>
                  <a:cubicBezTo>
                    <a:pt x="868706" y="189417"/>
                    <a:pt x="868865" y="189716"/>
                    <a:pt x="869016" y="190027"/>
                  </a:cubicBezTo>
                  <a:cubicBezTo>
                    <a:pt x="869570" y="191232"/>
                    <a:pt x="869913" y="192140"/>
                    <a:pt x="870044" y="192751"/>
                  </a:cubicBezTo>
                  <a:lnTo>
                    <a:pt x="870347" y="194428"/>
                  </a:lnTo>
                  <a:cubicBezTo>
                    <a:pt x="870633" y="195453"/>
                    <a:pt x="870941" y="196771"/>
                    <a:pt x="871273" y="198384"/>
                  </a:cubicBezTo>
                  <a:cubicBezTo>
                    <a:pt x="871336" y="198688"/>
                    <a:pt x="871370" y="198945"/>
                    <a:pt x="871377" y="199153"/>
                  </a:cubicBezTo>
                  <a:cubicBezTo>
                    <a:pt x="871314" y="200678"/>
                    <a:pt x="871226" y="201778"/>
                    <a:pt x="871115" y="202452"/>
                  </a:cubicBezTo>
                  <a:lnTo>
                    <a:pt x="871139" y="202452"/>
                  </a:lnTo>
                  <a:cubicBezTo>
                    <a:pt x="871162" y="202680"/>
                    <a:pt x="871173" y="202885"/>
                    <a:pt x="871173" y="203066"/>
                  </a:cubicBezTo>
                  <a:cubicBezTo>
                    <a:pt x="871173" y="205426"/>
                    <a:pt x="867098" y="212076"/>
                    <a:pt x="861949" y="218082"/>
                  </a:cubicBezTo>
                  <a:cubicBezTo>
                    <a:pt x="848863" y="233528"/>
                    <a:pt x="844573" y="241895"/>
                    <a:pt x="838995" y="260343"/>
                  </a:cubicBezTo>
                  <a:cubicBezTo>
                    <a:pt x="830414" y="289304"/>
                    <a:pt x="828054" y="294452"/>
                    <a:pt x="821190" y="300459"/>
                  </a:cubicBezTo>
                  <a:cubicBezTo>
                    <a:pt x="817328" y="303891"/>
                    <a:pt x="811965" y="309683"/>
                    <a:pt x="809176" y="313544"/>
                  </a:cubicBezTo>
                  <a:cubicBezTo>
                    <a:pt x="802955" y="322555"/>
                    <a:pt x="796305" y="347654"/>
                    <a:pt x="796091" y="363314"/>
                  </a:cubicBezTo>
                  <a:cubicBezTo>
                    <a:pt x="795661" y="387555"/>
                    <a:pt x="789655" y="394419"/>
                    <a:pt x="761982" y="402357"/>
                  </a:cubicBezTo>
                  <a:cubicBezTo>
                    <a:pt x="754259" y="404716"/>
                    <a:pt x="741173" y="408578"/>
                    <a:pt x="732807" y="410938"/>
                  </a:cubicBezTo>
                  <a:cubicBezTo>
                    <a:pt x="720793" y="414585"/>
                    <a:pt x="711783" y="415657"/>
                    <a:pt x="686685" y="415657"/>
                  </a:cubicBezTo>
                  <a:cubicBezTo>
                    <a:pt x="685670" y="415663"/>
                    <a:pt x="684673" y="415667"/>
                    <a:pt x="683693" y="415667"/>
                  </a:cubicBezTo>
                  <a:cubicBezTo>
                    <a:pt x="650270" y="415667"/>
                    <a:pt x="636397" y="412012"/>
                    <a:pt x="611387" y="397423"/>
                  </a:cubicBezTo>
                  <a:cubicBezTo>
                    <a:pt x="600661" y="391202"/>
                    <a:pt x="594440" y="389056"/>
                    <a:pt x="587790" y="389056"/>
                  </a:cubicBezTo>
                  <a:cubicBezTo>
                    <a:pt x="576420" y="389056"/>
                    <a:pt x="563335" y="395278"/>
                    <a:pt x="553895" y="404931"/>
                  </a:cubicBezTo>
                  <a:cubicBezTo>
                    <a:pt x="547889" y="411152"/>
                    <a:pt x="546816" y="413941"/>
                    <a:pt x="546816" y="421664"/>
                  </a:cubicBezTo>
                  <a:cubicBezTo>
                    <a:pt x="547031" y="426812"/>
                    <a:pt x="545958" y="433892"/>
                    <a:pt x="544671" y="437753"/>
                  </a:cubicBezTo>
                  <a:lnTo>
                    <a:pt x="542097" y="444618"/>
                  </a:lnTo>
                  <a:lnTo>
                    <a:pt x="430545" y="443545"/>
                  </a:lnTo>
                  <a:cubicBezTo>
                    <a:pt x="368978" y="442902"/>
                    <a:pt x="318136" y="441614"/>
                    <a:pt x="317492" y="440971"/>
                  </a:cubicBezTo>
                  <a:cubicBezTo>
                    <a:pt x="316849" y="440113"/>
                    <a:pt x="309341" y="426384"/>
                    <a:pt x="301189" y="410509"/>
                  </a:cubicBezTo>
                  <a:cubicBezTo>
                    <a:pt x="292822" y="394634"/>
                    <a:pt x="281238" y="372324"/>
                    <a:pt x="275446" y="361169"/>
                  </a:cubicBezTo>
                  <a:cubicBezTo>
                    <a:pt x="263862" y="339287"/>
                    <a:pt x="236618" y="286515"/>
                    <a:pt x="208515" y="232026"/>
                  </a:cubicBezTo>
                  <a:cubicBezTo>
                    <a:pt x="187060" y="190157"/>
                    <a:pt x="186843" y="189551"/>
                    <a:pt x="180956" y="189551"/>
                  </a:cubicBezTo>
                  <a:cubicBezTo>
                    <a:pt x="180780" y="189551"/>
                    <a:pt x="180599" y="189551"/>
                    <a:pt x="180413" y="189551"/>
                  </a:cubicBezTo>
                  <a:cubicBezTo>
                    <a:pt x="173763" y="189551"/>
                    <a:pt x="169687" y="193198"/>
                    <a:pt x="169687" y="198775"/>
                  </a:cubicBezTo>
                  <a:cubicBezTo>
                    <a:pt x="169687" y="202637"/>
                    <a:pt x="191353" y="245970"/>
                    <a:pt x="257212" y="374040"/>
                  </a:cubicBezTo>
                  <a:cubicBezTo>
                    <a:pt x="269654" y="398281"/>
                    <a:pt x="284885" y="427670"/>
                    <a:pt x="291321" y="439255"/>
                  </a:cubicBezTo>
                  <a:cubicBezTo>
                    <a:pt x="297542" y="450839"/>
                    <a:pt x="302690" y="461994"/>
                    <a:pt x="302690" y="463496"/>
                  </a:cubicBezTo>
                  <a:cubicBezTo>
                    <a:pt x="302690" y="465231"/>
                    <a:pt x="299200" y="465970"/>
                    <a:pt x="283119" y="465970"/>
                  </a:cubicBezTo>
                  <a:cubicBezTo>
                    <a:pt x="273361" y="465970"/>
                    <a:pt x="258968" y="465698"/>
                    <a:pt x="237905" y="465212"/>
                  </a:cubicBezTo>
                  <a:cubicBezTo>
                    <a:pt x="202079" y="464354"/>
                    <a:pt x="172690" y="463281"/>
                    <a:pt x="172261" y="463066"/>
                  </a:cubicBezTo>
                  <a:cubicBezTo>
                    <a:pt x="171832" y="462852"/>
                    <a:pt x="176766" y="459205"/>
                    <a:pt x="182987" y="455344"/>
                  </a:cubicBezTo>
                  <a:lnTo>
                    <a:pt x="194357" y="448050"/>
                  </a:lnTo>
                  <a:lnTo>
                    <a:pt x="177839" y="447406"/>
                  </a:lnTo>
                  <a:cubicBezTo>
                    <a:pt x="173811" y="447227"/>
                    <a:pt x="170232" y="446936"/>
                    <a:pt x="167428" y="446565"/>
                  </a:cubicBezTo>
                  <a:lnTo>
                    <a:pt x="167411" y="446565"/>
                  </a:lnTo>
                  <a:cubicBezTo>
                    <a:pt x="170238" y="442829"/>
                    <a:pt x="173003" y="438067"/>
                    <a:pt x="175707" y="432280"/>
                  </a:cubicBezTo>
                  <a:cubicBezTo>
                    <a:pt x="182516" y="417187"/>
                    <a:pt x="185792" y="399177"/>
                    <a:pt x="185535" y="378251"/>
                  </a:cubicBezTo>
                  <a:lnTo>
                    <a:pt x="185538" y="378126"/>
                  </a:lnTo>
                  <a:lnTo>
                    <a:pt x="174209" y="378330"/>
                  </a:lnTo>
                  <a:lnTo>
                    <a:pt x="174192" y="378330"/>
                  </a:lnTo>
                  <a:cubicBezTo>
                    <a:pt x="165846" y="378177"/>
                    <a:pt x="156339" y="378109"/>
                    <a:pt x="146662" y="378109"/>
                  </a:cubicBezTo>
                  <a:cubicBezTo>
                    <a:pt x="115798" y="378109"/>
                    <a:pt x="83212" y="378801"/>
                    <a:pt x="81089" y="379618"/>
                  </a:cubicBezTo>
                  <a:cubicBezTo>
                    <a:pt x="80355" y="379838"/>
                    <a:pt x="79520" y="379983"/>
                    <a:pt x="78662" y="380052"/>
                  </a:cubicBezTo>
                  <a:lnTo>
                    <a:pt x="78646" y="380052"/>
                  </a:lnTo>
                  <a:lnTo>
                    <a:pt x="76809" y="380085"/>
                  </a:lnTo>
                  <a:lnTo>
                    <a:pt x="76809" y="380085"/>
                  </a:lnTo>
                  <a:cubicBezTo>
                    <a:pt x="75784" y="380039"/>
                    <a:pt x="74806" y="379883"/>
                    <a:pt x="74010" y="379618"/>
                  </a:cubicBezTo>
                  <a:cubicBezTo>
                    <a:pt x="73083" y="379261"/>
                    <a:pt x="72144" y="379094"/>
                    <a:pt x="71223" y="379094"/>
                  </a:cubicBezTo>
                  <a:cubicBezTo>
                    <a:pt x="66602" y="379094"/>
                    <a:pt x="62426" y="383297"/>
                    <a:pt x="62426" y="388842"/>
                  </a:cubicBezTo>
                  <a:cubicBezTo>
                    <a:pt x="62426" y="396565"/>
                    <a:pt x="66502" y="408363"/>
                    <a:pt x="70792" y="413512"/>
                  </a:cubicBezTo>
                  <a:cubicBezTo>
                    <a:pt x="72723" y="415657"/>
                    <a:pt x="77657" y="419304"/>
                    <a:pt x="82162" y="421449"/>
                  </a:cubicBezTo>
                  <a:cubicBezTo>
                    <a:pt x="82794" y="421765"/>
                    <a:pt x="83419" y="422106"/>
                    <a:pt x="84034" y="422469"/>
                  </a:cubicBezTo>
                  <a:lnTo>
                    <a:pt x="84018" y="422469"/>
                  </a:lnTo>
                  <a:cubicBezTo>
                    <a:pt x="85011" y="425680"/>
                    <a:pt x="86086" y="428509"/>
                    <a:pt x="87241" y="430958"/>
                  </a:cubicBezTo>
                  <a:cubicBezTo>
                    <a:pt x="89440" y="435666"/>
                    <a:pt x="92283" y="439964"/>
                    <a:pt x="95769" y="443852"/>
                  </a:cubicBezTo>
                  <a:cubicBezTo>
                    <a:pt x="96504" y="444694"/>
                    <a:pt x="97333" y="445573"/>
                    <a:pt x="98253" y="446487"/>
                  </a:cubicBezTo>
                  <a:lnTo>
                    <a:pt x="98237" y="446487"/>
                  </a:lnTo>
                  <a:cubicBezTo>
                    <a:pt x="96200" y="446936"/>
                    <a:pt x="92417" y="446977"/>
                    <a:pt x="85809" y="446977"/>
                  </a:cubicBezTo>
                  <a:cubicBezTo>
                    <a:pt x="68647" y="446977"/>
                    <a:pt x="68003" y="449552"/>
                    <a:pt x="83878" y="456631"/>
                  </a:cubicBezTo>
                  <a:cubicBezTo>
                    <a:pt x="88597" y="458776"/>
                    <a:pt x="92459" y="461350"/>
                    <a:pt x="92459" y="462208"/>
                  </a:cubicBezTo>
                  <a:cubicBezTo>
                    <a:pt x="92459" y="463281"/>
                    <a:pt x="71865" y="464354"/>
                    <a:pt x="46980" y="464568"/>
                  </a:cubicBezTo>
                  <a:lnTo>
                    <a:pt x="1287" y="465212"/>
                  </a:lnTo>
                  <a:lnTo>
                    <a:pt x="644" y="483661"/>
                  </a:lnTo>
                  <a:lnTo>
                    <a:pt x="0" y="502109"/>
                  </a:lnTo>
                  <a:lnTo>
                    <a:pt x="66073" y="503396"/>
                  </a:lnTo>
                  <a:cubicBezTo>
                    <a:pt x="102327" y="504255"/>
                    <a:pt x="155314" y="504898"/>
                    <a:pt x="183845" y="504898"/>
                  </a:cubicBezTo>
                  <a:cubicBezTo>
                    <a:pt x="212162" y="504898"/>
                    <a:pt x="235974" y="505327"/>
                    <a:pt x="236618" y="505971"/>
                  </a:cubicBezTo>
                  <a:cubicBezTo>
                    <a:pt x="237690" y="507043"/>
                    <a:pt x="236618" y="510690"/>
                    <a:pt x="215809" y="582126"/>
                  </a:cubicBezTo>
                  <a:cubicBezTo>
                    <a:pt x="208944" y="605080"/>
                    <a:pt x="201651" y="630179"/>
                    <a:pt x="199505" y="637902"/>
                  </a:cubicBezTo>
                  <a:cubicBezTo>
                    <a:pt x="197575" y="645625"/>
                    <a:pt x="194357" y="656565"/>
                    <a:pt x="192426" y="662572"/>
                  </a:cubicBezTo>
                  <a:cubicBezTo>
                    <a:pt x="190710" y="668364"/>
                    <a:pt x="187063" y="679948"/>
                    <a:pt x="184703" y="688314"/>
                  </a:cubicBezTo>
                  <a:cubicBezTo>
                    <a:pt x="182129" y="696466"/>
                    <a:pt x="178268" y="709552"/>
                    <a:pt x="176122" y="717275"/>
                  </a:cubicBezTo>
                  <a:cubicBezTo>
                    <a:pt x="164538" y="758034"/>
                    <a:pt x="158103" y="780344"/>
                    <a:pt x="152525" y="797720"/>
                  </a:cubicBezTo>
                  <a:cubicBezTo>
                    <a:pt x="149307" y="808232"/>
                    <a:pt x="145017" y="822390"/>
                    <a:pt x="143301" y="828826"/>
                  </a:cubicBezTo>
                  <a:cubicBezTo>
                    <a:pt x="141370" y="835262"/>
                    <a:pt x="135792" y="854140"/>
                    <a:pt x="131073" y="870658"/>
                  </a:cubicBezTo>
                  <a:cubicBezTo>
                    <a:pt x="126139" y="887176"/>
                    <a:pt x="120132" y="907341"/>
                    <a:pt x="117772" y="915707"/>
                  </a:cubicBezTo>
                  <a:cubicBezTo>
                    <a:pt x="110586" y="941049"/>
                    <a:pt x="111235" y="942550"/>
                    <a:pt x="98262" y="942550"/>
                  </a:cubicBezTo>
                  <a:cubicBezTo>
                    <a:pt x="96519" y="942550"/>
                    <a:pt x="94531" y="942523"/>
                    <a:pt x="92244" y="942523"/>
                  </a:cubicBezTo>
                  <a:lnTo>
                    <a:pt x="75297" y="942523"/>
                  </a:lnTo>
                  <a:lnTo>
                    <a:pt x="75297" y="961830"/>
                  </a:lnTo>
                  <a:lnTo>
                    <a:pt x="75297" y="981137"/>
                  </a:lnTo>
                  <a:lnTo>
                    <a:pt x="86023" y="981137"/>
                  </a:lnTo>
                  <a:cubicBezTo>
                    <a:pt x="97607" y="981137"/>
                    <a:pt x="99109" y="983497"/>
                    <a:pt x="94819" y="994437"/>
                  </a:cubicBezTo>
                  <a:cubicBezTo>
                    <a:pt x="93746" y="997226"/>
                    <a:pt x="90743" y="1006021"/>
                    <a:pt x="88383" y="1014387"/>
                  </a:cubicBezTo>
                  <a:cubicBezTo>
                    <a:pt x="85809" y="1022539"/>
                    <a:pt x="78944" y="1045708"/>
                    <a:pt x="73152" y="1065873"/>
                  </a:cubicBezTo>
                  <a:cubicBezTo>
                    <a:pt x="67145" y="1085823"/>
                    <a:pt x="60281" y="1108992"/>
                    <a:pt x="57921" y="1117358"/>
                  </a:cubicBezTo>
                  <a:cubicBezTo>
                    <a:pt x="55347" y="1125510"/>
                    <a:pt x="51914" y="1137738"/>
                    <a:pt x="49769" y="1144173"/>
                  </a:cubicBezTo>
                  <a:lnTo>
                    <a:pt x="45908" y="1155972"/>
                  </a:lnTo>
                  <a:lnTo>
                    <a:pt x="25314" y="1156616"/>
                  </a:lnTo>
                  <a:lnTo>
                    <a:pt x="4505" y="1157259"/>
                  </a:lnTo>
                  <a:lnTo>
                    <a:pt x="4505" y="1178497"/>
                  </a:lnTo>
                  <a:lnTo>
                    <a:pt x="4505" y="1199949"/>
                  </a:lnTo>
                  <a:lnTo>
                    <a:pt x="10512" y="1200164"/>
                  </a:lnTo>
                  <a:cubicBezTo>
                    <a:pt x="13515" y="1200271"/>
                    <a:pt x="161803" y="1200325"/>
                    <a:pt x="311352" y="1200325"/>
                  </a:cubicBezTo>
                  <a:cubicBezTo>
                    <a:pt x="460900" y="1200325"/>
                    <a:pt x="611709" y="1200271"/>
                    <a:pt x="619754" y="1200164"/>
                  </a:cubicBezTo>
                  <a:lnTo>
                    <a:pt x="628978" y="1199949"/>
                  </a:lnTo>
                  <a:lnTo>
                    <a:pt x="628334" y="1181071"/>
                  </a:lnTo>
                  <a:lnTo>
                    <a:pt x="627691" y="1162408"/>
                  </a:lnTo>
                  <a:lnTo>
                    <a:pt x="577278" y="1161120"/>
                  </a:lnTo>
                  <a:cubicBezTo>
                    <a:pt x="549605" y="1160477"/>
                    <a:pt x="526437" y="1159833"/>
                    <a:pt x="526222" y="1159619"/>
                  </a:cubicBezTo>
                  <a:cubicBezTo>
                    <a:pt x="525793" y="1159405"/>
                    <a:pt x="527938" y="1156186"/>
                    <a:pt x="530942" y="1152540"/>
                  </a:cubicBezTo>
                  <a:cubicBezTo>
                    <a:pt x="538021" y="1144173"/>
                    <a:pt x="538235" y="1134305"/>
                    <a:pt x="531156" y="1124008"/>
                  </a:cubicBezTo>
                  <a:cubicBezTo>
                    <a:pt x="527509" y="1118645"/>
                    <a:pt x="526651" y="1115856"/>
                    <a:pt x="528582" y="1115427"/>
                  </a:cubicBezTo>
                  <a:cubicBezTo>
                    <a:pt x="529869" y="1114998"/>
                    <a:pt x="538879" y="1113068"/>
                    <a:pt x="548318" y="1111137"/>
                  </a:cubicBezTo>
                  <a:cubicBezTo>
                    <a:pt x="557757" y="1109421"/>
                    <a:pt x="575133" y="1105774"/>
                    <a:pt x="586932" y="1103200"/>
                  </a:cubicBezTo>
                  <a:cubicBezTo>
                    <a:pt x="598731" y="1100840"/>
                    <a:pt x="615678" y="1097408"/>
                    <a:pt x="624473" y="1095691"/>
                  </a:cubicBezTo>
                  <a:cubicBezTo>
                    <a:pt x="633269" y="1094190"/>
                    <a:pt x="646783" y="1091186"/>
                    <a:pt x="654506" y="1089470"/>
                  </a:cubicBezTo>
                  <a:cubicBezTo>
                    <a:pt x="662229" y="1087539"/>
                    <a:pt x="678533" y="1084322"/>
                    <a:pt x="690975" y="1081962"/>
                  </a:cubicBezTo>
                  <a:cubicBezTo>
                    <a:pt x="703417" y="1079817"/>
                    <a:pt x="717790" y="1076813"/>
                    <a:pt x="722939" y="1075526"/>
                  </a:cubicBezTo>
                  <a:cubicBezTo>
                    <a:pt x="726214" y="1074707"/>
                    <a:pt x="728458" y="1074232"/>
                    <a:pt x="730386" y="1074232"/>
                  </a:cubicBezTo>
                  <a:cubicBezTo>
                    <a:pt x="733510" y="1074232"/>
                    <a:pt x="735805" y="1075479"/>
                    <a:pt x="740315" y="1078530"/>
                  </a:cubicBezTo>
                  <a:cubicBezTo>
                    <a:pt x="748896" y="1084107"/>
                    <a:pt x="747609" y="1081319"/>
                    <a:pt x="769490" y="1143101"/>
                  </a:cubicBezTo>
                  <a:cubicBezTo>
                    <a:pt x="776140" y="1161979"/>
                    <a:pt x="782790" y="1180213"/>
                    <a:pt x="784292" y="1183860"/>
                  </a:cubicBezTo>
                  <a:cubicBezTo>
                    <a:pt x="785793" y="1187292"/>
                    <a:pt x="788582" y="1195230"/>
                    <a:pt x="790728" y="1201450"/>
                  </a:cubicBezTo>
                  <a:cubicBezTo>
                    <a:pt x="792873" y="1207672"/>
                    <a:pt x="797163" y="1215180"/>
                    <a:pt x="799952" y="1218398"/>
                  </a:cubicBezTo>
                  <a:lnTo>
                    <a:pt x="805315" y="1223976"/>
                  </a:lnTo>
                  <a:lnTo>
                    <a:pt x="798665" y="1229339"/>
                  </a:lnTo>
                  <a:cubicBezTo>
                    <a:pt x="785365" y="1239635"/>
                    <a:pt x="785579" y="1261946"/>
                    <a:pt x="798879" y="1267523"/>
                  </a:cubicBezTo>
                  <a:cubicBezTo>
                    <a:pt x="802033" y="1268785"/>
                    <a:pt x="808895" y="1269428"/>
                    <a:pt x="816639" y="1269428"/>
                  </a:cubicBezTo>
                  <a:cubicBezTo>
                    <a:pt x="824698" y="1269428"/>
                    <a:pt x="833714" y="1268731"/>
                    <a:pt x="840497" y="1267309"/>
                  </a:cubicBezTo>
                  <a:cubicBezTo>
                    <a:pt x="846503" y="1266236"/>
                    <a:pt x="851866" y="1256154"/>
                    <a:pt x="851866" y="1246286"/>
                  </a:cubicBezTo>
                  <a:cubicBezTo>
                    <a:pt x="851866" y="1237061"/>
                    <a:pt x="843500" y="1226550"/>
                    <a:pt x="834705" y="1224619"/>
                  </a:cubicBezTo>
                  <a:cubicBezTo>
                    <a:pt x="827196" y="1222903"/>
                    <a:pt x="827196" y="1223117"/>
                    <a:pt x="831487" y="1214965"/>
                  </a:cubicBezTo>
                  <a:cubicBezTo>
                    <a:pt x="834490" y="1209173"/>
                    <a:pt x="834276" y="1207457"/>
                    <a:pt x="828484" y="1189866"/>
                  </a:cubicBezTo>
                  <a:cubicBezTo>
                    <a:pt x="797378" y="1093975"/>
                    <a:pt x="792444" y="1076170"/>
                    <a:pt x="794803" y="1070163"/>
                  </a:cubicBezTo>
                  <a:cubicBezTo>
                    <a:pt x="795459" y="1068292"/>
                    <a:pt x="795175" y="1067196"/>
                    <a:pt x="800700" y="1067196"/>
                  </a:cubicBezTo>
                  <a:cubicBezTo>
                    <a:pt x="807841" y="1067196"/>
                    <a:pt x="824687" y="1069027"/>
                    <a:pt x="865810" y="1073381"/>
                  </a:cubicBezTo>
                  <a:cubicBezTo>
                    <a:pt x="889408" y="1075741"/>
                    <a:pt x="929952" y="1079817"/>
                    <a:pt x="955909" y="1082177"/>
                  </a:cubicBezTo>
                  <a:cubicBezTo>
                    <a:pt x="1029276" y="1089041"/>
                    <a:pt x="1033781" y="1089470"/>
                    <a:pt x="1035497" y="1090972"/>
                  </a:cubicBezTo>
                  <a:cubicBezTo>
                    <a:pt x="1036141" y="1091830"/>
                    <a:pt x="1034425" y="1095477"/>
                    <a:pt x="1031207" y="1099124"/>
                  </a:cubicBezTo>
                  <a:cubicBezTo>
                    <a:pt x="1027131" y="1104272"/>
                    <a:pt x="1025629" y="1108348"/>
                    <a:pt x="1025629" y="1115427"/>
                  </a:cubicBezTo>
                  <a:cubicBezTo>
                    <a:pt x="1025629" y="1127441"/>
                    <a:pt x="1030134" y="1138810"/>
                    <a:pt x="1036355" y="1142028"/>
                  </a:cubicBezTo>
                  <a:cubicBezTo>
                    <a:pt x="1038310" y="1143075"/>
                    <a:pt x="1040946" y="1143554"/>
                    <a:pt x="1043709" y="1143554"/>
                  </a:cubicBezTo>
                  <a:cubicBezTo>
                    <a:pt x="1049437" y="1143554"/>
                    <a:pt x="1055712" y="1141495"/>
                    <a:pt x="1057593" y="1138167"/>
                  </a:cubicBezTo>
                  <a:cubicBezTo>
                    <a:pt x="1058880" y="1136022"/>
                    <a:pt x="1062527" y="1134520"/>
                    <a:pt x="1067246" y="1134305"/>
                  </a:cubicBezTo>
                  <a:cubicBezTo>
                    <a:pt x="1076256" y="1134091"/>
                    <a:pt x="1082692" y="1128942"/>
                    <a:pt x="1084623" y="1120791"/>
                  </a:cubicBezTo>
                  <a:cubicBezTo>
                    <a:pt x="1087197" y="1109206"/>
                    <a:pt x="1077543" y="1093975"/>
                    <a:pt x="1066174" y="1091615"/>
                  </a:cubicBezTo>
                  <a:cubicBezTo>
                    <a:pt x="1060382" y="1090328"/>
                    <a:pt x="1059953" y="1089685"/>
                    <a:pt x="1061240" y="1081747"/>
                  </a:cubicBezTo>
                  <a:cubicBezTo>
                    <a:pt x="1062956" y="1071021"/>
                    <a:pt x="1059095" y="1061582"/>
                    <a:pt x="1051801" y="1058579"/>
                  </a:cubicBezTo>
                  <a:cubicBezTo>
                    <a:pt x="1048583" y="1057292"/>
                    <a:pt x="1037428" y="1055147"/>
                    <a:pt x="1026702" y="1054074"/>
                  </a:cubicBezTo>
                  <a:cubicBezTo>
                    <a:pt x="1016190" y="1052787"/>
                    <a:pt x="999243" y="1050427"/>
                    <a:pt x="989160" y="1048925"/>
                  </a:cubicBezTo>
                  <a:cubicBezTo>
                    <a:pt x="979078" y="1047209"/>
                    <a:pt x="957411" y="1043992"/>
                    <a:pt x="940893" y="1041418"/>
                  </a:cubicBezTo>
                  <a:cubicBezTo>
                    <a:pt x="908071" y="1036483"/>
                    <a:pt x="900992" y="1035196"/>
                    <a:pt x="858731" y="1025972"/>
                  </a:cubicBezTo>
                  <a:cubicBezTo>
                    <a:pt x="842856" y="1022539"/>
                    <a:pt x="829556" y="1019751"/>
                    <a:pt x="829127" y="1019751"/>
                  </a:cubicBezTo>
                  <a:cubicBezTo>
                    <a:pt x="828698" y="1019751"/>
                    <a:pt x="828269" y="1018463"/>
                    <a:pt x="828269" y="1016747"/>
                  </a:cubicBezTo>
                  <a:cubicBezTo>
                    <a:pt x="828269" y="1013242"/>
                    <a:pt x="853041" y="991108"/>
                    <a:pt x="856680" y="991108"/>
                  </a:cubicBezTo>
                  <a:cubicBezTo>
                    <a:pt x="856827" y="991108"/>
                    <a:pt x="856940" y="991144"/>
                    <a:pt x="857015" y="991219"/>
                  </a:cubicBezTo>
                  <a:cubicBezTo>
                    <a:pt x="857659" y="991863"/>
                    <a:pt x="858302" y="994223"/>
                    <a:pt x="858302" y="996368"/>
                  </a:cubicBezTo>
                  <a:cubicBezTo>
                    <a:pt x="858302" y="1001087"/>
                    <a:pt x="870101" y="1011170"/>
                    <a:pt x="875678" y="1011170"/>
                  </a:cubicBezTo>
                  <a:cubicBezTo>
                    <a:pt x="881470" y="1011170"/>
                    <a:pt x="898203" y="1001087"/>
                    <a:pt x="902279" y="995510"/>
                  </a:cubicBezTo>
                  <a:cubicBezTo>
                    <a:pt x="910002" y="984569"/>
                    <a:pt x="903995" y="971483"/>
                    <a:pt x="889408" y="966764"/>
                  </a:cubicBezTo>
                  <a:cubicBezTo>
                    <a:pt x="884474" y="965047"/>
                    <a:pt x="883187" y="963546"/>
                    <a:pt x="883616" y="959899"/>
                  </a:cubicBezTo>
                  <a:cubicBezTo>
                    <a:pt x="884903" y="952176"/>
                    <a:pt x="879969" y="942952"/>
                    <a:pt x="873533" y="940807"/>
                  </a:cubicBezTo>
                  <a:cubicBezTo>
                    <a:pt x="871962" y="940268"/>
                    <a:pt x="870363" y="939983"/>
                    <a:pt x="868666" y="939983"/>
                  </a:cubicBezTo>
                  <a:cubicBezTo>
                    <a:pt x="862256" y="939983"/>
                    <a:pt x="854461" y="944054"/>
                    <a:pt x="841569" y="953892"/>
                  </a:cubicBezTo>
                  <a:cubicBezTo>
                    <a:pt x="827840" y="964404"/>
                    <a:pt x="793516" y="987143"/>
                    <a:pt x="788582" y="988859"/>
                  </a:cubicBezTo>
                  <a:cubicBezTo>
                    <a:pt x="787843" y="989171"/>
                    <a:pt x="787245" y="989475"/>
                    <a:pt x="786758" y="989475"/>
                  </a:cubicBezTo>
                  <a:cubicBezTo>
                    <a:pt x="784563" y="989475"/>
                    <a:pt x="784643" y="983281"/>
                    <a:pt x="784292" y="943595"/>
                  </a:cubicBezTo>
                  <a:cubicBezTo>
                    <a:pt x="784292" y="921070"/>
                    <a:pt x="783219" y="881813"/>
                    <a:pt x="782361" y="856071"/>
                  </a:cubicBezTo>
                  <a:lnTo>
                    <a:pt x="780430" y="809519"/>
                  </a:lnTo>
                  <a:lnTo>
                    <a:pt x="835134" y="809519"/>
                  </a:lnTo>
                  <a:cubicBezTo>
                    <a:pt x="876107" y="809519"/>
                    <a:pt x="891982" y="808876"/>
                    <a:pt x="898203" y="806516"/>
                  </a:cubicBezTo>
                  <a:cubicBezTo>
                    <a:pt x="904210" y="804371"/>
                    <a:pt x="918797" y="803727"/>
                    <a:pt x="950332" y="803513"/>
                  </a:cubicBezTo>
                  <a:cubicBezTo>
                    <a:pt x="999886" y="803513"/>
                    <a:pt x="1001174" y="803298"/>
                    <a:pt x="1010183" y="785707"/>
                  </a:cubicBezTo>
                  <a:cubicBezTo>
                    <a:pt x="1014045" y="777985"/>
                    <a:pt x="1016405" y="776054"/>
                    <a:pt x="1022626" y="774552"/>
                  </a:cubicBezTo>
                  <a:cubicBezTo>
                    <a:pt x="1024814" y="774099"/>
                    <a:pt x="1026499" y="773859"/>
                    <a:pt x="1027846" y="773859"/>
                  </a:cubicBezTo>
                  <a:cubicBezTo>
                    <a:pt x="1030330" y="773859"/>
                    <a:pt x="1031671" y="774675"/>
                    <a:pt x="1032923" y="776483"/>
                  </a:cubicBezTo>
                  <a:cubicBezTo>
                    <a:pt x="1034229" y="778162"/>
                    <a:pt x="1036671" y="779354"/>
                    <a:pt x="1038837" y="779354"/>
                  </a:cubicBezTo>
                  <a:cubicBezTo>
                    <a:pt x="1039162" y="779354"/>
                    <a:pt x="1039480" y="779328"/>
                    <a:pt x="1039788" y="779272"/>
                  </a:cubicBezTo>
                  <a:cubicBezTo>
                    <a:pt x="1043005" y="778628"/>
                    <a:pt x="1044078" y="776268"/>
                    <a:pt x="1044507" y="768975"/>
                  </a:cubicBezTo>
                  <a:lnTo>
                    <a:pt x="1045151" y="759536"/>
                  </a:lnTo>
                  <a:lnTo>
                    <a:pt x="1045151" y="759536"/>
                  </a:lnTo>
                  <a:lnTo>
                    <a:pt x="1037428" y="760823"/>
                  </a:lnTo>
                  <a:cubicBezTo>
                    <a:pt x="1035581" y="761117"/>
                    <a:pt x="1034096" y="761378"/>
                    <a:pt x="1032985" y="761378"/>
                  </a:cubicBezTo>
                  <a:cubicBezTo>
                    <a:pt x="1028416" y="761378"/>
                    <a:pt x="1030171" y="756967"/>
                    <a:pt x="1039144" y="732291"/>
                  </a:cubicBezTo>
                  <a:cubicBezTo>
                    <a:pt x="1043220" y="721136"/>
                    <a:pt x="1047725" y="708479"/>
                    <a:pt x="1049226" y="704403"/>
                  </a:cubicBezTo>
                  <a:cubicBezTo>
                    <a:pt x="1050728" y="700328"/>
                    <a:pt x="1055019" y="693892"/>
                    <a:pt x="1058880" y="690460"/>
                  </a:cubicBezTo>
                  <a:cubicBezTo>
                    <a:pt x="1070250" y="680163"/>
                    <a:pt x="1077329" y="652275"/>
                    <a:pt x="1069392" y="649271"/>
                  </a:cubicBezTo>
                  <a:cubicBezTo>
                    <a:pt x="1068480" y="648943"/>
                    <a:pt x="1067588" y="648782"/>
                    <a:pt x="1066724" y="648782"/>
                  </a:cubicBezTo>
                  <a:cubicBezTo>
                    <a:pt x="1062499" y="648782"/>
                    <a:pt x="1058945" y="652623"/>
                    <a:pt x="1057164" y="659569"/>
                  </a:cubicBezTo>
                  <a:cubicBezTo>
                    <a:pt x="1055591" y="665617"/>
                    <a:pt x="1054428" y="668391"/>
                    <a:pt x="1052482" y="668391"/>
                  </a:cubicBezTo>
                  <a:cubicBezTo>
                    <a:pt x="1050976" y="668391"/>
                    <a:pt x="1049002" y="666732"/>
                    <a:pt x="1046009" y="663644"/>
                  </a:cubicBezTo>
                  <a:lnTo>
                    <a:pt x="1039788" y="657209"/>
                  </a:lnTo>
                  <a:lnTo>
                    <a:pt x="1050299" y="626532"/>
                  </a:lnTo>
                  <a:cubicBezTo>
                    <a:pt x="1059953" y="598430"/>
                    <a:pt x="1060811" y="594139"/>
                    <a:pt x="1061669" y="571400"/>
                  </a:cubicBezTo>
                  <a:cubicBezTo>
                    <a:pt x="1062527" y="543941"/>
                    <a:pt x="1058880" y="514766"/>
                    <a:pt x="1046223" y="447192"/>
                  </a:cubicBezTo>
                  <a:lnTo>
                    <a:pt x="1042791" y="428958"/>
                  </a:lnTo>
                  <a:lnTo>
                    <a:pt x="1050085" y="422951"/>
                  </a:lnTo>
                  <a:cubicBezTo>
                    <a:pt x="1058880" y="415872"/>
                    <a:pt x="1061025" y="405360"/>
                    <a:pt x="1056735" y="392489"/>
                  </a:cubicBezTo>
                  <a:lnTo>
                    <a:pt x="1054299" y="385507"/>
                  </a:lnTo>
                  <a:lnTo>
                    <a:pt x="1113739" y="262484"/>
                  </a:lnTo>
                  <a:cubicBezTo>
                    <a:pt x="1122435" y="244082"/>
                    <a:pt x="1128274" y="229916"/>
                    <a:pt x="1131257" y="219985"/>
                  </a:cubicBezTo>
                  <a:cubicBezTo>
                    <a:pt x="1140718" y="191668"/>
                    <a:pt x="1132964" y="177509"/>
                    <a:pt x="1107994" y="177509"/>
                  </a:cubicBezTo>
                  <a:cubicBezTo>
                    <a:pt x="1107556" y="177509"/>
                    <a:pt x="1107113" y="177514"/>
                    <a:pt x="1106665" y="177522"/>
                  </a:cubicBezTo>
                  <a:lnTo>
                    <a:pt x="1106305" y="177522"/>
                  </a:lnTo>
                  <a:cubicBezTo>
                    <a:pt x="1073434" y="179324"/>
                    <a:pt x="1042528" y="190962"/>
                    <a:pt x="1013590" y="212435"/>
                  </a:cubicBezTo>
                  <a:lnTo>
                    <a:pt x="1013590" y="212435"/>
                  </a:lnTo>
                  <a:cubicBezTo>
                    <a:pt x="1011359" y="211768"/>
                    <a:pt x="1008894" y="210983"/>
                    <a:pt x="1006193" y="210077"/>
                  </a:cubicBezTo>
                  <a:cubicBezTo>
                    <a:pt x="1006192" y="210109"/>
                    <a:pt x="1006169" y="210124"/>
                    <a:pt x="1006125" y="210124"/>
                  </a:cubicBezTo>
                  <a:cubicBezTo>
                    <a:pt x="1005442" y="210124"/>
                    <a:pt x="999593" y="206262"/>
                    <a:pt x="988578" y="198538"/>
                  </a:cubicBezTo>
                  <a:cubicBezTo>
                    <a:pt x="987207" y="197597"/>
                    <a:pt x="984775" y="196312"/>
                    <a:pt x="981280" y="194683"/>
                  </a:cubicBezTo>
                  <a:cubicBezTo>
                    <a:pt x="979936" y="193883"/>
                    <a:pt x="978433" y="192812"/>
                    <a:pt x="976772" y="191470"/>
                  </a:cubicBezTo>
                  <a:cubicBezTo>
                    <a:pt x="976114" y="190842"/>
                    <a:pt x="975503" y="190194"/>
                    <a:pt x="974939" y="189524"/>
                  </a:cubicBezTo>
                  <a:lnTo>
                    <a:pt x="974913" y="189524"/>
                  </a:lnTo>
                  <a:cubicBezTo>
                    <a:pt x="975706" y="187959"/>
                    <a:pt x="976636" y="186193"/>
                    <a:pt x="977635" y="184370"/>
                  </a:cubicBezTo>
                  <a:cubicBezTo>
                    <a:pt x="984929" y="170968"/>
                    <a:pt x="986805" y="166129"/>
                    <a:pt x="988473" y="156788"/>
                  </a:cubicBezTo>
                  <a:cubicBezTo>
                    <a:pt x="990989" y="142348"/>
                    <a:pt x="988270" y="125920"/>
                    <a:pt x="980610" y="109624"/>
                  </a:cubicBezTo>
                  <a:cubicBezTo>
                    <a:pt x="977842" y="103686"/>
                    <a:pt x="977314" y="102685"/>
                    <a:pt x="972952" y="94982"/>
                  </a:cubicBezTo>
                  <a:cubicBezTo>
                    <a:pt x="968538" y="87104"/>
                    <a:pt x="965234" y="80205"/>
                    <a:pt x="958033" y="63409"/>
                  </a:cubicBezTo>
                  <a:cubicBezTo>
                    <a:pt x="955532" y="57601"/>
                    <a:pt x="951960" y="49870"/>
                    <a:pt x="950112" y="46241"/>
                  </a:cubicBezTo>
                  <a:cubicBezTo>
                    <a:pt x="946158" y="38568"/>
                    <a:pt x="939442" y="28719"/>
                    <a:pt x="934938" y="23967"/>
                  </a:cubicBezTo>
                  <a:cubicBezTo>
                    <a:pt x="925810" y="14442"/>
                    <a:pt x="914512" y="7638"/>
                    <a:pt x="901087" y="3563"/>
                  </a:cubicBezTo>
                  <a:cubicBezTo>
                    <a:pt x="896862" y="2327"/>
                    <a:pt x="889838" y="603"/>
                    <a:pt x="887115" y="128"/>
                  </a:cubicBezTo>
                  <a:cubicBezTo>
                    <a:pt x="886653" y="48"/>
                    <a:pt x="886316" y="4"/>
                    <a:pt x="886136" y="4"/>
                  </a:cubicBezTo>
                  <a:cubicBezTo>
                    <a:pt x="886113" y="4"/>
                    <a:pt x="886093" y="5"/>
                    <a:pt x="886076" y="6"/>
                  </a:cubicBezTo>
                  <a:cubicBezTo>
                    <a:pt x="886036" y="9"/>
                    <a:pt x="886010" y="15"/>
                    <a:pt x="885997" y="26"/>
                  </a:cubicBezTo>
                  <a:cubicBezTo>
                    <a:pt x="885973" y="36"/>
                    <a:pt x="885901" y="46"/>
                    <a:pt x="885789" y="55"/>
                  </a:cubicBezTo>
                  <a:cubicBezTo>
                    <a:pt x="885530" y="75"/>
                    <a:pt x="885054" y="89"/>
                    <a:pt x="884447" y="89"/>
                  </a:cubicBezTo>
                  <a:cubicBezTo>
                    <a:pt x="883829" y="89"/>
                    <a:pt x="883075" y="75"/>
                    <a:pt x="882274" y="38"/>
                  </a:cubicBezTo>
                  <a:cubicBezTo>
                    <a:pt x="881601" y="12"/>
                    <a:pt x="880897" y="0"/>
                    <a:pt x="88016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70004F2-E483-4D5A-6728-DFB08F98570A}"/>
                </a:ext>
              </a:extLst>
            </p:cNvPr>
            <p:cNvSpPr/>
            <p:nvPr/>
          </p:nvSpPr>
          <p:spPr>
            <a:xfrm>
              <a:off x="5004420" y="2535599"/>
              <a:ext cx="441041" cy="1518459"/>
            </a:xfrm>
            <a:custGeom>
              <a:avLst/>
              <a:gdLst>
                <a:gd name="connsiteX0" fmla="*/ 165517 w 441041"/>
                <a:gd name="connsiteY0" fmla="*/ 0 h 1518459"/>
                <a:gd name="connsiteX1" fmla="*/ 170830 w 441041"/>
                <a:gd name="connsiteY1" fmla="*/ 3261 h 1518459"/>
                <a:gd name="connsiteX2" fmla="*/ 174920 w 441041"/>
                <a:gd name="connsiteY2" fmla="*/ 5521 h 1518459"/>
                <a:gd name="connsiteX3" fmla="*/ 174933 w 441041"/>
                <a:gd name="connsiteY3" fmla="*/ 5520 h 1518459"/>
                <a:gd name="connsiteX4" fmla="*/ 176467 w 441041"/>
                <a:gd name="connsiteY4" fmla="*/ 4839 h 1518459"/>
                <a:gd name="connsiteX5" fmla="*/ 177618 w 441041"/>
                <a:gd name="connsiteY5" fmla="*/ 4277 h 1518459"/>
                <a:gd name="connsiteX6" fmla="*/ 177626 w 441041"/>
                <a:gd name="connsiteY6" fmla="*/ 4277 h 1518459"/>
                <a:gd name="connsiteX7" fmla="*/ 181392 w 441041"/>
                <a:gd name="connsiteY7" fmla="*/ 7694 h 1518459"/>
                <a:gd name="connsiteX8" fmla="*/ 185842 w 441041"/>
                <a:gd name="connsiteY8" fmla="*/ 11283 h 1518459"/>
                <a:gd name="connsiteX9" fmla="*/ 185850 w 441041"/>
                <a:gd name="connsiteY9" fmla="*/ 11283 h 1518459"/>
                <a:gd name="connsiteX10" fmla="*/ 186503 w 441041"/>
                <a:gd name="connsiteY10" fmla="*/ 11091 h 1518459"/>
                <a:gd name="connsiteX11" fmla="*/ 192006 w 441041"/>
                <a:gd name="connsiteY11" fmla="*/ 10170 h 1518459"/>
                <a:gd name="connsiteX12" fmla="*/ 192152 w 441041"/>
                <a:gd name="connsiteY12" fmla="*/ 10169 h 1518459"/>
                <a:gd name="connsiteX13" fmla="*/ 194657 w 441041"/>
                <a:gd name="connsiteY13" fmla="*/ 10287 h 1518459"/>
                <a:gd name="connsiteX14" fmla="*/ 195567 w 441041"/>
                <a:gd name="connsiteY14" fmla="*/ 10306 h 1518459"/>
                <a:gd name="connsiteX15" fmla="*/ 195683 w 441041"/>
                <a:gd name="connsiteY15" fmla="*/ 10305 h 1518459"/>
                <a:gd name="connsiteX16" fmla="*/ 203165 w 441041"/>
                <a:gd name="connsiteY16" fmla="*/ 8574 h 1518459"/>
                <a:gd name="connsiteX17" fmla="*/ 205343 w 441041"/>
                <a:gd name="connsiteY17" fmla="*/ 7332 h 1518459"/>
                <a:gd name="connsiteX18" fmla="*/ 205349 w 441041"/>
                <a:gd name="connsiteY18" fmla="*/ 7332 h 1518459"/>
                <a:gd name="connsiteX19" fmla="*/ 206981 w 441041"/>
                <a:gd name="connsiteY19" fmla="*/ 9262 h 1518459"/>
                <a:gd name="connsiteX20" fmla="*/ 213116 w 441041"/>
                <a:gd name="connsiteY20" fmla="*/ 12105 h 1518459"/>
                <a:gd name="connsiteX21" fmla="*/ 213174 w 441041"/>
                <a:gd name="connsiteY21" fmla="*/ 12104 h 1518459"/>
                <a:gd name="connsiteX22" fmla="*/ 213310 w 441041"/>
                <a:gd name="connsiteY22" fmla="*/ 12104 h 1518459"/>
                <a:gd name="connsiteX23" fmla="*/ 218990 w 441041"/>
                <a:gd name="connsiteY23" fmla="*/ 13319 h 1518459"/>
                <a:gd name="connsiteX24" fmla="*/ 225763 w 441041"/>
                <a:gd name="connsiteY24" fmla="*/ 19783 h 1518459"/>
                <a:gd name="connsiteX25" fmla="*/ 232206 w 441041"/>
                <a:gd name="connsiteY25" fmla="*/ 23483 h 1518459"/>
                <a:gd name="connsiteX26" fmla="*/ 232222 w 441041"/>
                <a:gd name="connsiteY26" fmla="*/ 23483 h 1518459"/>
                <a:gd name="connsiteX27" fmla="*/ 234314 w 441041"/>
                <a:gd name="connsiteY27" fmla="*/ 22603 h 1518459"/>
                <a:gd name="connsiteX28" fmla="*/ 236225 w 441041"/>
                <a:gd name="connsiteY28" fmla="*/ 21465 h 1518459"/>
                <a:gd name="connsiteX29" fmla="*/ 236229 w 441041"/>
                <a:gd name="connsiteY29" fmla="*/ 21465 h 1518459"/>
                <a:gd name="connsiteX30" fmla="*/ 236857 w 441041"/>
                <a:gd name="connsiteY30" fmla="*/ 22941 h 1518459"/>
                <a:gd name="connsiteX31" fmla="*/ 237215 w 441041"/>
                <a:gd name="connsiteY31" fmla="*/ 24412 h 1518459"/>
                <a:gd name="connsiteX32" fmla="*/ 237216 w 441041"/>
                <a:gd name="connsiteY32" fmla="*/ 24412 h 1518459"/>
                <a:gd name="connsiteX33" fmla="*/ 238669 w 441041"/>
                <a:gd name="connsiteY33" fmla="*/ 22742 h 1518459"/>
                <a:gd name="connsiteX34" fmla="*/ 240118 w 441041"/>
                <a:gd name="connsiteY34" fmla="*/ 20937 h 1518459"/>
                <a:gd name="connsiteX35" fmla="*/ 240119 w 441041"/>
                <a:gd name="connsiteY35" fmla="*/ 20937 h 1518459"/>
                <a:gd name="connsiteX36" fmla="*/ 240480 w 441041"/>
                <a:gd name="connsiteY36" fmla="*/ 22543 h 1518459"/>
                <a:gd name="connsiteX37" fmla="*/ 241047 w 441041"/>
                <a:gd name="connsiteY37" fmla="*/ 24246 h 1518459"/>
                <a:gd name="connsiteX38" fmla="*/ 241049 w 441041"/>
                <a:gd name="connsiteY38" fmla="*/ 24246 h 1518459"/>
                <a:gd name="connsiteX39" fmla="*/ 242662 w 441041"/>
                <a:gd name="connsiteY39" fmla="*/ 23067 h 1518459"/>
                <a:gd name="connsiteX40" fmla="*/ 244558 w 441041"/>
                <a:gd name="connsiteY40" fmla="*/ 22092 h 1518459"/>
                <a:gd name="connsiteX41" fmla="*/ 244570 w 441041"/>
                <a:gd name="connsiteY41" fmla="*/ 22092 h 1518459"/>
                <a:gd name="connsiteX42" fmla="*/ 249027 w 441041"/>
                <a:gd name="connsiteY42" fmla="*/ 24819 h 1518459"/>
                <a:gd name="connsiteX43" fmla="*/ 253257 w 441041"/>
                <a:gd name="connsiteY43" fmla="*/ 30946 h 1518459"/>
                <a:gd name="connsiteX44" fmla="*/ 255836 w 441041"/>
                <a:gd name="connsiteY44" fmla="*/ 35093 h 1518459"/>
                <a:gd name="connsiteX45" fmla="*/ 259761 w 441041"/>
                <a:gd name="connsiteY45" fmla="*/ 47207 h 1518459"/>
                <a:gd name="connsiteX46" fmla="*/ 256460 w 441041"/>
                <a:gd name="connsiteY46" fmla="*/ 62292 h 1518459"/>
                <a:gd name="connsiteX47" fmla="*/ 256077 w 441041"/>
                <a:gd name="connsiteY47" fmla="*/ 79164 h 1518459"/>
                <a:gd name="connsiteX48" fmla="*/ 264907 w 441041"/>
                <a:gd name="connsiteY48" fmla="*/ 111001 h 1518459"/>
                <a:gd name="connsiteX49" fmla="*/ 267796 w 441041"/>
                <a:gd name="connsiteY49" fmla="*/ 128566 h 1518459"/>
                <a:gd name="connsiteX50" fmla="*/ 275548 w 441041"/>
                <a:gd name="connsiteY50" fmla="*/ 142639 h 1518459"/>
                <a:gd name="connsiteX51" fmla="*/ 266325 w 441041"/>
                <a:gd name="connsiteY51" fmla="*/ 164310 h 1518459"/>
                <a:gd name="connsiteX52" fmla="*/ 262232 w 441041"/>
                <a:gd name="connsiteY52" fmla="*/ 172512 h 1518459"/>
                <a:gd name="connsiteX53" fmla="*/ 258326 w 441041"/>
                <a:gd name="connsiteY53" fmla="*/ 181255 h 1518459"/>
                <a:gd name="connsiteX54" fmla="*/ 257117 w 441041"/>
                <a:gd name="connsiteY54" fmla="*/ 187615 h 1518459"/>
                <a:gd name="connsiteX55" fmla="*/ 255047 w 441041"/>
                <a:gd name="connsiteY55" fmla="*/ 198698 h 1518459"/>
                <a:gd name="connsiteX56" fmla="*/ 252075 w 441041"/>
                <a:gd name="connsiteY56" fmla="*/ 210334 h 1518459"/>
                <a:gd name="connsiteX57" fmla="*/ 246566 w 441041"/>
                <a:gd name="connsiteY57" fmla="*/ 222176 h 1518459"/>
                <a:gd name="connsiteX58" fmla="*/ 213137 w 441041"/>
                <a:gd name="connsiteY58" fmla="*/ 235193 h 1518459"/>
                <a:gd name="connsiteX59" fmla="*/ 206427 w 441041"/>
                <a:gd name="connsiteY59" fmla="*/ 235258 h 1518459"/>
                <a:gd name="connsiteX60" fmla="*/ 210298 w 441041"/>
                <a:gd name="connsiteY60" fmla="*/ 241750 h 1518459"/>
                <a:gd name="connsiteX61" fmla="*/ 212109 w 441041"/>
                <a:gd name="connsiteY61" fmla="*/ 260413 h 1518459"/>
                <a:gd name="connsiteX62" fmla="*/ 212883 w 441041"/>
                <a:gd name="connsiteY62" fmla="*/ 284347 h 1518459"/>
                <a:gd name="connsiteX63" fmla="*/ 218738 w 441041"/>
                <a:gd name="connsiteY63" fmla="*/ 308595 h 1518459"/>
                <a:gd name="connsiteX64" fmla="*/ 240073 w 441041"/>
                <a:gd name="connsiteY64" fmla="*/ 377312 h 1518459"/>
                <a:gd name="connsiteX65" fmla="*/ 247554 w 441041"/>
                <a:gd name="connsiteY65" fmla="*/ 400818 h 1518459"/>
                <a:gd name="connsiteX66" fmla="*/ 260827 w 441041"/>
                <a:gd name="connsiteY66" fmla="*/ 442044 h 1518459"/>
                <a:gd name="connsiteX67" fmla="*/ 261217 w 441041"/>
                <a:gd name="connsiteY67" fmla="*/ 442180 h 1518459"/>
                <a:gd name="connsiteX68" fmla="*/ 261224 w 441041"/>
                <a:gd name="connsiteY68" fmla="*/ 442180 h 1518459"/>
                <a:gd name="connsiteX69" fmla="*/ 270029 w 441041"/>
                <a:gd name="connsiteY69" fmla="*/ 437059 h 1518459"/>
                <a:gd name="connsiteX70" fmla="*/ 289542 w 441041"/>
                <a:gd name="connsiteY70" fmla="*/ 410391 h 1518459"/>
                <a:gd name="connsiteX71" fmla="*/ 309599 w 441041"/>
                <a:gd name="connsiteY71" fmla="*/ 383537 h 1518459"/>
                <a:gd name="connsiteX72" fmla="*/ 320749 w 441041"/>
                <a:gd name="connsiteY72" fmla="*/ 373636 h 1518459"/>
                <a:gd name="connsiteX73" fmla="*/ 345189 w 441041"/>
                <a:gd name="connsiteY73" fmla="*/ 350005 h 1518459"/>
                <a:gd name="connsiteX74" fmla="*/ 345224 w 441041"/>
                <a:gd name="connsiteY74" fmla="*/ 350004 h 1518459"/>
                <a:gd name="connsiteX75" fmla="*/ 346193 w 441041"/>
                <a:gd name="connsiteY75" fmla="*/ 379015 h 1518459"/>
                <a:gd name="connsiteX76" fmla="*/ 341530 w 441041"/>
                <a:gd name="connsiteY76" fmla="*/ 384501 h 1518459"/>
                <a:gd name="connsiteX77" fmla="*/ 346971 w 441041"/>
                <a:gd name="connsiteY77" fmla="*/ 384448 h 1518459"/>
                <a:gd name="connsiteX78" fmla="*/ 375349 w 441041"/>
                <a:gd name="connsiteY78" fmla="*/ 374382 h 1518459"/>
                <a:gd name="connsiteX79" fmla="*/ 414680 w 441041"/>
                <a:gd name="connsiteY79" fmla="*/ 363538 h 1518459"/>
                <a:gd name="connsiteX80" fmla="*/ 414869 w 441041"/>
                <a:gd name="connsiteY80" fmla="*/ 363537 h 1518459"/>
                <a:gd name="connsiteX81" fmla="*/ 422424 w 441041"/>
                <a:gd name="connsiteY81" fmla="*/ 365769 h 1518459"/>
                <a:gd name="connsiteX82" fmla="*/ 413315 w 441041"/>
                <a:gd name="connsiteY82" fmla="*/ 380547 h 1518459"/>
                <a:gd name="connsiteX83" fmla="*/ 405375 w 441041"/>
                <a:gd name="connsiteY83" fmla="*/ 384795 h 1518459"/>
                <a:gd name="connsiteX84" fmla="*/ 405951 w 441041"/>
                <a:gd name="connsiteY84" fmla="*/ 385141 h 1518459"/>
                <a:gd name="connsiteX85" fmla="*/ 405963 w 441041"/>
                <a:gd name="connsiteY85" fmla="*/ 385141 h 1518459"/>
                <a:gd name="connsiteX86" fmla="*/ 423996 w 441041"/>
                <a:gd name="connsiteY86" fmla="*/ 378450 h 1518459"/>
                <a:gd name="connsiteX87" fmla="*/ 432615 w 441041"/>
                <a:gd name="connsiteY87" fmla="*/ 376389 h 1518459"/>
                <a:gd name="connsiteX88" fmla="*/ 432690 w 441041"/>
                <a:gd name="connsiteY88" fmla="*/ 376388 h 1518459"/>
                <a:gd name="connsiteX89" fmla="*/ 440161 w 441041"/>
                <a:gd name="connsiteY89" fmla="*/ 380834 h 1518459"/>
                <a:gd name="connsiteX90" fmla="*/ 417901 w 441041"/>
                <a:gd name="connsiteY90" fmla="*/ 404807 h 1518459"/>
                <a:gd name="connsiteX91" fmla="*/ 394553 w 441041"/>
                <a:gd name="connsiteY91" fmla="*/ 428791 h 1518459"/>
                <a:gd name="connsiteX92" fmla="*/ 377877 w 441041"/>
                <a:gd name="connsiteY92" fmla="*/ 448902 h 1518459"/>
                <a:gd name="connsiteX93" fmla="*/ 329868 w 441041"/>
                <a:gd name="connsiteY93" fmla="*/ 473485 h 1518459"/>
                <a:gd name="connsiteX94" fmla="*/ 289096 w 441041"/>
                <a:gd name="connsiteY94" fmla="*/ 496185 h 1518459"/>
                <a:gd name="connsiteX95" fmla="*/ 281377 w 441041"/>
                <a:gd name="connsiteY95" fmla="*/ 504602 h 1518459"/>
                <a:gd name="connsiteX96" fmla="*/ 275833 w 441041"/>
                <a:gd name="connsiteY96" fmla="*/ 512817 h 1518459"/>
                <a:gd name="connsiteX97" fmla="*/ 270257 w 441041"/>
                <a:gd name="connsiteY97" fmla="*/ 517586 h 1518459"/>
                <a:gd name="connsiteX98" fmla="*/ 273355 w 441041"/>
                <a:gd name="connsiteY98" fmla="*/ 538052 h 1518459"/>
                <a:gd name="connsiteX99" fmla="*/ 280883 w 441041"/>
                <a:gd name="connsiteY99" fmla="*/ 604361 h 1518459"/>
                <a:gd name="connsiteX100" fmla="*/ 278311 w 441041"/>
                <a:gd name="connsiteY100" fmla="*/ 619803 h 1518459"/>
                <a:gd name="connsiteX101" fmla="*/ 275745 w 441041"/>
                <a:gd name="connsiteY101" fmla="*/ 620817 h 1518459"/>
                <a:gd name="connsiteX102" fmla="*/ 275731 w 441041"/>
                <a:gd name="connsiteY102" fmla="*/ 620817 h 1518459"/>
                <a:gd name="connsiteX103" fmla="*/ 272495 w 441041"/>
                <a:gd name="connsiteY103" fmla="*/ 618589 h 1518459"/>
                <a:gd name="connsiteX104" fmla="*/ 270499 w 441041"/>
                <a:gd name="connsiteY104" fmla="*/ 616585 h 1518459"/>
                <a:gd name="connsiteX105" fmla="*/ 270497 w 441041"/>
                <a:gd name="connsiteY105" fmla="*/ 616585 h 1518459"/>
                <a:gd name="connsiteX106" fmla="*/ 268891 w 441041"/>
                <a:gd name="connsiteY106" fmla="*/ 620981 h 1518459"/>
                <a:gd name="connsiteX107" fmla="*/ 263425 w 441041"/>
                <a:gd name="connsiteY107" fmla="*/ 637358 h 1518459"/>
                <a:gd name="connsiteX108" fmla="*/ 259272 w 441041"/>
                <a:gd name="connsiteY108" fmla="*/ 658255 h 1518459"/>
                <a:gd name="connsiteX109" fmla="*/ 256712 w 441041"/>
                <a:gd name="connsiteY109" fmla="*/ 674965 h 1518459"/>
                <a:gd name="connsiteX110" fmla="*/ 258743 w 441041"/>
                <a:gd name="connsiteY110" fmla="*/ 697618 h 1518459"/>
                <a:gd name="connsiteX111" fmla="*/ 272911 w 441041"/>
                <a:gd name="connsiteY111" fmla="*/ 737565 h 1518459"/>
                <a:gd name="connsiteX112" fmla="*/ 274329 w 441041"/>
                <a:gd name="connsiteY112" fmla="*/ 772012 h 1518459"/>
                <a:gd name="connsiteX113" fmla="*/ 269636 w 441041"/>
                <a:gd name="connsiteY113" fmla="*/ 793278 h 1518459"/>
                <a:gd name="connsiteX114" fmla="*/ 263366 w 441041"/>
                <a:gd name="connsiteY114" fmla="*/ 820362 h 1518459"/>
                <a:gd name="connsiteX115" fmla="*/ 259179 w 441041"/>
                <a:gd name="connsiteY115" fmla="*/ 837633 h 1518459"/>
                <a:gd name="connsiteX116" fmla="*/ 257478 w 441041"/>
                <a:gd name="connsiteY116" fmla="*/ 849438 h 1518459"/>
                <a:gd name="connsiteX117" fmla="*/ 254082 w 441041"/>
                <a:gd name="connsiteY117" fmla="*/ 873594 h 1518459"/>
                <a:gd name="connsiteX118" fmla="*/ 248794 w 441041"/>
                <a:gd name="connsiteY118" fmla="*/ 908468 h 1518459"/>
                <a:gd name="connsiteX119" fmla="*/ 237755 w 441041"/>
                <a:gd name="connsiteY119" fmla="*/ 967701 h 1518459"/>
                <a:gd name="connsiteX120" fmla="*/ 235165 w 441041"/>
                <a:gd name="connsiteY120" fmla="*/ 981329 h 1518459"/>
                <a:gd name="connsiteX121" fmla="*/ 230874 w 441041"/>
                <a:gd name="connsiteY121" fmla="*/ 1006762 h 1518459"/>
                <a:gd name="connsiteX122" fmla="*/ 219496 w 441041"/>
                <a:gd name="connsiteY122" fmla="*/ 1068538 h 1518459"/>
                <a:gd name="connsiteX123" fmla="*/ 205001 w 441041"/>
                <a:gd name="connsiteY123" fmla="*/ 1145760 h 1518459"/>
                <a:gd name="connsiteX124" fmla="*/ 200446 w 441041"/>
                <a:gd name="connsiteY124" fmla="*/ 1162490 h 1518459"/>
                <a:gd name="connsiteX125" fmla="*/ 198159 w 441041"/>
                <a:gd name="connsiteY125" fmla="*/ 1188811 h 1518459"/>
                <a:gd name="connsiteX126" fmla="*/ 201770 w 441041"/>
                <a:gd name="connsiteY126" fmla="*/ 1262776 h 1518459"/>
                <a:gd name="connsiteX127" fmla="*/ 200959 w 441041"/>
                <a:gd name="connsiteY127" fmla="*/ 1329529 h 1518459"/>
                <a:gd name="connsiteX128" fmla="*/ 200573 w 441041"/>
                <a:gd name="connsiteY128" fmla="*/ 1346038 h 1518459"/>
                <a:gd name="connsiteX129" fmla="*/ 232413 w 441041"/>
                <a:gd name="connsiteY129" fmla="*/ 1375296 h 1518459"/>
                <a:gd name="connsiteX130" fmla="*/ 252404 w 441041"/>
                <a:gd name="connsiteY130" fmla="*/ 1379457 h 1518459"/>
                <a:gd name="connsiteX131" fmla="*/ 313592 w 441041"/>
                <a:gd name="connsiteY131" fmla="*/ 1405170 h 1518459"/>
                <a:gd name="connsiteX132" fmla="*/ 246251 w 441041"/>
                <a:gd name="connsiteY132" fmla="*/ 1431701 h 1518459"/>
                <a:gd name="connsiteX133" fmla="*/ 245017 w 441041"/>
                <a:gd name="connsiteY133" fmla="*/ 1431709 h 1518459"/>
                <a:gd name="connsiteX134" fmla="*/ 234584 w 441041"/>
                <a:gd name="connsiteY134" fmla="*/ 1431501 h 1518459"/>
                <a:gd name="connsiteX135" fmla="*/ 210445 w 441041"/>
                <a:gd name="connsiteY135" fmla="*/ 1429737 h 1518459"/>
                <a:gd name="connsiteX136" fmla="*/ 195917 w 441041"/>
                <a:gd name="connsiteY136" fmla="*/ 1427881 h 1518459"/>
                <a:gd name="connsiteX137" fmla="*/ 176849 w 441041"/>
                <a:gd name="connsiteY137" fmla="*/ 1425343 h 1518459"/>
                <a:gd name="connsiteX138" fmla="*/ 160863 w 441041"/>
                <a:gd name="connsiteY138" fmla="*/ 1422776 h 1518459"/>
                <a:gd name="connsiteX139" fmla="*/ 156634 w 441041"/>
                <a:gd name="connsiteY139" fmla="*/ 1422346 h 1518459"/>
                <a:gd name="connsiteX140" fmla="*/ 156595 w 441041"/>
                <a:gd name="connsiteY140" fmla="*/ 1422346 h 1518459"/>
                <a:gd name="connsiteX141" fmla="*/ 156354 w 441041"/>
                <a:gd name="connsiteY141" fmla="*/ 1425359 h 1518459"/>
                <a:gd name="connsiteX142" fmla="*/ 164035 w 441041"/>
                <a:gd name="connsiteY142" fmla="*/ 1431995 h 1518459"/>
                <a:gd name="connsiteX143" fmla="*/ 177185 w 441041"/>
                <a:gd name="connsiteY143" fmla="*/ 1441482 h 1518459"/>
                <a:gd name="connsiteX144" fmla="*/ 193615 w 441041"/>
                <a:gd name="connsiteY144" fmla="*/ 1452570 h 1518459"/>
                <a:gd name="connsiteX145" fmla="*/ 210751 w 441041"/>
                <a:gd name="connsiteY145" fmla="*/ 1461656 h 1518459"/>
                <a:gd name="connsiteX146" fmla="*/ 233333 w 441041"/>
                <a:gd name="connsiteY146" fmla="*/ 1471233 h 1518459"/>
                <a:gd name="connsiteX147" fmla="*/ 257390 w 441041"/>
                <a:gd name="connsiteY147" fmla="*/ 1502199 h 1518459"/>
                <a:gd name="connsiteX148" fmla="*/ 253988 w 441041"/>
                <a:gd name="connsiteY148" fmla="*/ 1506766 h 1518459"/>
                <a:gd name="connsiteX149" fmla="*/ 252741 w 441041"/>
                <a:gd name="connsiteY149" fmla="*/ 1509136 h 1518459"/>
                <a:gd name="connsiteX150" fmla="*/ 251563 w 441041"/>
                <a:gd name="connsiteY150" fmla="*/ 1509571 h 1518459"/>
                <a:gd name="connsiteX151" fmla="*/ 251557 w 441041"/>
                <a:gd name="connsiteY151" fmla="*/ 1509571 h 1518459"/>
                <a:gd name="connsiteX152" fmla="*/ 251827 w 441041"/>
                <a:gd name="connsiteY152" fmla="*/ 1508419 h 1518459"/>
                <a:gd name="connsiteX153" fmla="*/ 251092 w 441041"/>
                <a:gd name="connsiteY153" fmla="*/ 1506250 h 1518459"/>
                <a:gd name="connsiteX154" fmla="*/ 251080 w 441041"/>
                <a:gd name="connsiteY154" fmla="*/ 1506250 h 1518459"/>
                <a:gd name="connsiteX155" fmla="*/ 247134 w 441041"/>
                <a:gd name="connsiteY155" fmla="*/ 1510821 h 1518459"/>
                <a:gd name="connsiteX156" fmla="*/ 244719 w 441041"/>
                <a:gd name="connsiteY156" fmla="*/ 1514043 h 1518459"/>
                <a:gd name="connsiteX157" fmla="*/ 244715 w 441041"/>
                <a:gd name="connsiteY157" fmla="*/ 1514043 h 1518459"/>
                <a:gd name="connsiteX158" fmla="*/ 243711 w 441041"/>
                <a:gd name="connsiteY158" fmla="*/ 1513212 h 1518459"/>
                <a:gd name="connsiteX159" fmla="*/ 241877 w 441041"/>
                <a:gd name="connsiteY159" fmla="*/ 1512109 h 1518459"/>
                <a:gd name="connsiteX160" fmla="*/ 241860 w 441041"/>
                <a:gd name="connsiteY160" fmla="*/ 1512109 h 1518459"/>
                <a:gd name="connsiteX161" fmla="*/ 236287 w 441041"/>
                <a:gd name="connsiteY161" fmla="*/ 1514553 h 1518459"/>
                <a:gd name="connsiteX162" fmla="*/ 203195 w 441041"/>
                <a:gd name="connsiteY162" fmla="*/ 1518354 h 1518459"/>
                <a:gd name="connsiteX163" fmla="*/ 190438 w 441041"/>
                <a:gd name="connsiteY163" fmla="*/ 1518438 h 1518459"/>
                <a:gd name="connsiteX164" fmla="*/ 187916 w 441041"/>
                <a:gd name="connsiteY164" fmla="*/ 1518451 h 1518459"/>
                <a:gd name="connsiteX165" fmla="*/ 107440 w 441041"/>
                <a:gd name="connsiteY165" fmla="*/ 1506901 h 1518459"/>
                <a:gd name="connsiteX166" fmla="*/ 71059 w 441041"/>
                <a:gd name="connsiteY166" fmla="*/ 1497200 h 1518459"/>
                <a:gd name="connsiteX167" fmla="*/ 70766 w 441041"/>
                <a:gd name="connsiteY167" fmla="*/ 1497203 h 1518459"/>
                <a:gd name="connsiteX168" fmla="*/ 67990 w 441041"/>
                <a:gd name="connsiteY168" fmla="*/ 1497304 h 1518459"/>
                <a:gd name="connsiteX169" fmla="*/ 65882 w 441041"/>
                <a:gd name="connsiteY169" fmla="*/ 1497384 h 1518459"/>
                <a:gd name="connsiteX170" fmla="*/ 65634 w 441041"/>
                <a:gd name="connsiteY170" fmla="*/ 1497385 h 1518459"/>
                <a:gd name="connsiteX171" fmla="*/ 34555 w 441041"/>
                <a:gd name="connsiteY171" fmla="*/ 1490732 h 1518459"/>
                <a:gd name="connsiteX172" fmla="*/ 22181 w 441041"/>
                <a:gd name="connsiteY172" fmla="*/ 1467635 h 1518459"/>
                <a:gd name="connsiteX173" fmla="*/ 19601 w 441041"/>
                <a:gd name="connsiteY173" fmla="*/ 1425581 h 1518459"/>
                <a:gd name="connsiteX174" fmla="*/ 19979 w 441041"/>
                <a:gd name="connsiteY174" fmla="*/ 1389304 h 1518459"/>
                <a:gd name="connsiteX175" fmla="*/ 22563 w 441041"/>
                <a:gd name="connsiteY175" fmla="*/ 1337225 h 1518459"/>
                <a:gd name="connsiteX176" fmla="*/ 16207 w 441041"/>
                <a:gd name="connsiteY176" fmla="*/ 1241884 h 1518459"/>
                <a:gd name="connsiteX177" fmla="*/ 15354 w 441041"/>
                <a:gd name="connsiteY177" fmla="*/ 1133976 h 1518459"/>
                <a:gd name="connsiteX178" fmla="*/ 18651 w 441041"/>
                <a:gd name="connsiteY178" fmla="*/ 1099483 h 1518459"/>
                <a:gd name="connsiteX179" fmla="*/ 23522 w 441041"/>
                <a:gd name="connsiteY179" fmla="*/ 1058991 h 1518459"/>
                <a:gd name="connsiteX180" fmla="*/ 25938 w 441041"/>
                <a:gd name="connsiteY180" fmla="*/ 1027227 h 1518459"/>
                <a:gd name="connsiteX181" fmla="*/ 22666 w 441041"/>
                <a:gd name="connsiteY181" fmla="*/ 950719 h 1518459"/>
                <a:gd name="connsiteX182" fmla="*/ 13279 w 441041"/>
                <a:gd name="connsiteY182" fmla="*/ 822942 h 1518459"/>
                <a:gd name="connsiteX183" fmla="*/ 10113 w 441041"/>
                <a:gd name="connsiteY183" fmla="*/ 795404 h 1518459"/>
                <a:gd name="connsiteX184" fmla="*/ 17528 w 441041"/>
                <a:gd name="connsiteY184" fmla="*/ 698661 h 1518459"/>
                <a:gd name="connsiteX185" fmla="*/ 28546 w 441041"/>
                <a:gd name="connsiteY185" fmla="*/ 674977 h 1518459"/>
                <a:gd name="connsiteX186" fmla="*/ 53215 w 441041"/>
                <a:gd name="connsiteY186" fmla="*/ 637378 h 1518459"/>
                <a:gd name="connsiteX187" fmla="*/ 59086 w 441041"/>
                <a:gd name="connsiteY187" fmla="*/ 625533 h 1518459"/>
                <a:gd name="connsiteX188" fmla="*/ 51645 w 441041"/>
                <a:gd name="connsiteY188" fmla="*/ 625060 h 1518459"/>
                <a:gd name="connsiteX189" fmla="*/ 27635 w 441041"/>
                <a:gd name="connsiteY189" fmla="*/ 617854 h 1518459"/>
                <a:gd name="connsiteX190" fmla="*/ 15117 w 441041"/>
                <a:gd name="connsiteY190" fmla="*/ 541798 h 1518459"/>
                <a:gd name="connsiteX191" fmla="*/ 11944 w 441041"/>
                <a:gd name="connsiteY191" fmla="*/ 494671 h 1518459"/>
                <a:gd name="connsiteX192" fmla="*/ 3363 w 441041"/>
                <a:gd name="connsiteY192" fmla="*/ 413135 h 1518459"/>
                <a:gd name="connsiteX193" fmla="*/ 1 w 441041"/>
                <a:gd name="connsiteY193" fmla="*/ 365104 h 1518459"/>
                <a:gd name="connsiteX194" fmla="*/ 10226 w 441041"/>
                <a:gd name="connsiteY194" fmla="*/ 296629 h 1518459"/>
                <a:gd name="connsiteX195" fmla="*/ 65377 w 441041"/>
                <a:gd name="connsiteY195" fmla="*/ 241325 h 1518459"/>
                <a:gd name="connsiteX196" fmla="*/ 97182 w 441041"/>
                <a:gd name="connsiteY196" fmla="*/ 210188 h 1518459"/>
                <a:gd name="connsiteX197" fmla="*/ 103474 w 441041"/>
                <a:gd name="connsiteY197" fmla="*/ 185461 h 1518459"/>
                <a:gd name="connsiteX198" fmla="*/ 103404 w 441041"/>
                <a:gd name="connsiteY198" fmla="*/ 178206 h 1518459"/>
                <a:gd name="connsiteX199" fmla="*/ 85636 w 441041"/>
                <a:gd name="connsiteY199" fmla="*/ 141014 h 1518459"/>
                <a:gd name="connsiteX200" fmla="*/ 82051 w 441041"/>
                <a:gd name="connsiteY200" fmla="*/ 126539 h 1518459"/>
                <a:gd name="connsiteX201" fmla="*/ 79827 w 441041"/>
                <a:gd name="connsiteY201" fmla="*/ 102619 h 1518459"/>
                <a:gd name="connsiteX202" fmla="*/ 79673 w 441041"/>
                <a:gd name="connsiteY202" fmla="*/ 86660 h 1518459"/>
                <a:gd name="connsiteX203" fmla="*/ 81414 w 441041"/>
                <a:gd name="connsiteY203" fmla="*/ 79025 h 1518459"/>
                <a:gd name="connsiteX204" fmla="*/ 83381 w 441041"/>
                <a:gd name="connsiteY204" fmla="*/ 73265 h 1518459"/>
                <a:gd name="connsiteX205" fmla="*/ 83372 w 441041"/>
                <a:gd name="connsiteY205" fmla="*/ 73265 h 1518459"/>
                <a:gd name="connsiteX206" fmla="*/ 85199 w 441041"/>
                <a:gd name="connsiteY206" fmla="*/ 67346 h 1518459"/>
                <a:gd name="connsiteX207" fmla="*/ 85190 w 441041"/>
                <a:gd name="connsiteY207" fmla="*/ 67346 h 1518459"/>
                <a:gd name="connsiteX208" fmla="*/ 86009 w 441041"/>
                <a:gd name="connsiteY208" fmla="*/ 66467 h 1518459"/>
                <a:gd name="connsiteX209" fmla="*/ 100998 w 441041"/>
                <a:gd name="connsiteY209" fmla="*/ 40749 h 1518459"/>
                <a:gd name="connsiteX210" fmla="*/ 104772 w 441041"/>
                <a:gd name="connsiteY210" fmla="*/ 33571 h 1518459"/>
                <a:gd name="connsiteX211" fmla="*/ 104777 w 441041"/>
                <a:gd name="connsiteY211" fmla="*/ 33571 h 1518459"/>
                <a:gd name="connsiteX212" fmla="*/ 105102 w 441041"/>
                <a:gd name="connsiteY212" fmla="*/ 33636 h 1518459"/>
                <a:gd name="connsiteX213" fmla="*/ 105580 w 441041"/>
                <a:gd name="connsiteY213" fmla="*/ 33736 h 1518459"/>
                <a:gd name="connsiteX214" fmla="*/ 105586 w 441041"/>
                <a:gd name="connsiteY214" fmla="*/ 33736 h 1518459"/>
                <a:gd name="connsiteX215" fmla="*/ 107425 w 441041"/>
                <a:gd name="connsiteY215" fmla="*/ 29987 h 1518459"/>
                <a:gd name="connsiteX216" fmla="*/ 109870 w 441041"/>
                <a:gd name="connsiteY216" fmla="*/ 24401 h 1518459"/>
                <a:gd name="connsiteX217" fmla="*/ 109885 w 441041"/>
                <a:gd name="connsiteY217" fmla="*/ 24401 h 1518459"/>
                <a:gd name="connsiteX218" fmla="*/ 113367 w 441041"/>
                <a:gd name="connsiteY218" fmla="*/ 25577 h 1518459"/>
                <a:gd name="connsiteX219" fmla="*/ 116044 w 441041"/>
                <a:gd name="connsiteY219" fmla="*/ 26796 h 1518459"/>
                <a:gd name="connsiteX220" fmla="*/ 116048 w 441041"/>
                <a:gd name="connsiteY220" fmla="*/ 26796 h 1518459"/>
                <a:gd name="connsiteX221" fmla="*/ 115523 w 441041"/>
                <a:gd name="connsiteY221" fmla="*/ 23380 h 1518459"/>
                <a:gd name="connsiteX222" fmla="*/ 115635 w 441041"/>
                <a:gd name="connsiteY222" fmla="*/ 16123 h 1518459"/>
                <a:gd name="connsiteX223" fmla="*/ 117503 w 441041"/>
                <a:gd name="connsiteY223" fmla="*/ 13906 h 1518459"/>
                <a:gd name="connsiteX224" fmla="*/ 117508 w 441041"/>
                <a:gd name="connsiteY224" fmla="*/ 13906 h 1518459"/>
                <a:gd name="connsiteX225" fmla="*/ 120167 w 441041"/>
                <a:gd name="connsiteY225" fmla="*/ 15899 h 1518459"/>
                <a:gd name="connsiteX226" fmla="*/ 122630 w 441041"/>
                <a:gd name="connsiteY226" fmla="*/ 17514 h 1518459"/>
                <a:gd name="connsiteX227" fmla="*/ 122637 w 441041"/>
                <a:gd name="connsiteY227" fmla="*/ 17514 h 1518459"/>
                <a:gd name="connsiteX228" fmla="*/ 126312 w 441041"/>
                <a:gd name="connsiteY228" fmla="*/ 13663 h 1518459"/>
                <a:gd name="connsiteX229" fmla="*/ 129472 w 441041"/>
                <a:gd name="connsiteY229" fmla="*/ 9909 h 1518459"/>
                <a:gd name="connsiteX230" fmla="*/ 129475 w 441041"/>
                <a:gd name="connsiteY230" fmla="*/ 9909 h 1518459"/>
                <a:gd name="connsiteX231" fmla="*/ 130827 w 441041"/>
                <a:gd name="connsiteY231" fmla="*/ 11625 h 1518459"/>
                <a:gd name="connsiteX232" fmla="*/ 134589 w 441041"/>
                <a:gd name="connsiteY232" fmla="*/ 14655 h 1518459"/>
                <a:gd name="connsiteX233" fmla="*/ 134607 w 441041"/>
                <a:gd name="connsiteY233" fmla="*/ 14655 h 1518459"/>
                <a:gd name="connsiteX234" fmla="*/ 137364 w 441041"/>
                <a:gd name="connsiteY234" fmla="*/ 12469 h 1518459"/>
                <a:gd name="connsiteX235" fmla="*/ 146411 w 441041"/>
                <a:gd name="connsiteY235" fmla="*/ 10206 h 1518459"/>
                <a:gd name="connsiteX236" fmla="*/ 148136 w 441041"/>
                <a:gd name="connsiteY236" fmla="*/ 10154 h 1518459"/>
                <a:gd name="connsiteX237" fmla="*/ 148369 w 441041"/>
                <a:gd name="connsiteY237" fmla="*/ 10153 h 1518459"/>
                <a:gd name="connsiteX238" fmla="*/ 153857 w 441041"/>
                <a:gd name="connsiteY238" fmla="*/ 11223 h 1518459"/>
                <a:gd name="connsiteX239" fmla="*/ 153874 w 441041"/>
                <a:gd name="connsiteY239" fmla="*/ 12625 h 1518459"/>
                <a:gd name="connsiteX240" fmla="*/ 153878 w 441041"/>
                <a:gd name="connsiteY240" fmla="*/ 12625 h 1518459"/>
                <a:gd name="connsiteX241" fmla="*/ 158555 w 441041"/>
                <a:gd name="connsiteY241" fmla="*/ 9364 h 1518459"/>
                <a:gd name="connsiteX242" fmla="*/ 162847 w 441041"/>
                <a:gd name="connsiteY242" fmla="*/ 2975 h 1518459"/>
                <a:gd name="connsiteX243" fmla="*/ 165505 w 441041"/>
                <a:gd name="connsiteY243" fmla="*/ 0 h 1518459"/>
                <a:gd name="connsiteX244" fmla="*/ 165517 w 441041"/>
                <a:gd name="connsiteY244" fmla="*/ 0 h 1518459"/>
                <a:gd name="connsiteX245" fmla="*/ 391485 w 441041"/>
                <a:gd name="connsiteY245" fmla="*/ 391277 h 1518459"/>
                <a:gd name="connsiteX246" fmla="*/ 391472 w 441041"/>
                <a:gd name="connsiteY246" fmla="*/ 391277 h 1518459"/>
                <a:gd name="connsiteX247" fmla="*/ 374874 w 441041"/>
                <a:gd name="connsiteY247" fmla="*/ 400504 h 1518459"/>
                <a:gd name="connsiteX248" fmla="*/ 392750 w 441041"/>
                <a:gd name="connsiteY248" fmla="*/ 392172 h 1518459"/>
                <a:gd name="connsiteX249" fmla="*/ 391485 w 441041"/>
                <a:gd name="connsiteY249" fmla="*/ 391277 h 151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441041" h="1518459">
                  <a:moveTo>
                    <a:pt x="165517" y="0"/>
                  </a:moveTo>
                  <a:cubicBezTo>
                    <a:pt x="166748" y="-4"/>
                    <a:pt x="168408" y="1067"/>
                    <a:pt x="170830" y="3261"/>
                  </a:cubicBezTo>
                  <a:cubicBezTo>
                    <a:pt x="172488" y="4772"/>
                    <a:pt x="173835" y="5525"/>
                    <a:pt x="174920" y="5521"/>
                  </a:cubicBezTo>
                  <a:cubicBezTo>
                    <a:pt x="174924" y="5521"/>
                    <a:pt x="174929" y="5520"/>
                    <a:pt x="174933" y="5520"/>
                  </a:cubicBezTo>
                  <a:cubicBezTo>
                    <a:pt x="175519" y="5515"/>
                    <a:pt x="176028" y="5288"/>
                    <a:pt x="176467" y="4839"/>
                  </a:cubicBezTo>
                  <a:cubicBezTo>
                    <a:pt x="176830" y="4470"/>
                    <a:pt x="177209" y="4281"/>
                    <a:pt x="177618" y="4277"/>
                  </a:cubicBezTo>
                  <a:cubicBezTo>
                    <a:pt x="177621" y="4277"/>
                    <a:pt x="177624" y="4277"/>
                    <a:pt x="177626" y="4277"/>
                  </a:cubicBezTo>
                  <a:cubicBezTo>
                    <a:pt x="178635" y="4274"/>
                    <a:pt x="179825" y="5391"/>
                    <a:pt x="181392" y="7694"/>
                  </a:cubicBezTo>
                  <a:cubicBezTo>
                    <a:pt x="182910" y="9924"/>
                    <a:pt x="184667" y="11287"/>
                    <a:pt x="185842" y="11283"/>
                  </a:cubicBezTo>
                  <a:cubicBezTo>
                    <a:pt x="185844" y="11283"/>
                    <a:pt x="185848" y="11283"/>
                    <a:pt x="185850" y="11283"/>
                  </a:cubicBezTo>
                  <a:cubicBezTo>
                    <a:pt x="186096" y="11281"/>
                    <a:pt x="186316" y="11218"/>
                    <a:pt x="186503" y="11091"/>
                  </a:cubicBezTo>
                  <a:cubicBezTo>
                    <a:pt x="187427" y="10551"/>
                    <a:pt x="189617" y="10193"/>
                    <a:pt x="192006" y="10170"/>
                  </a:cubicBezTo>
                  <a:cubicBezTo>
                    <a:pt x="192055" y="10170"/>
                    <a:pt x="192103" y="10170"/>
                    <a:pt x="192152" y="10169"/>
                  </a:cubicBezTo>
                  <a:cubicBezTo>
                    <a:pt x="192981" y="10166"/>
                    <a:pt x="193830" y="10203"/>
                    <a:pt x="194657" y="10287"/>
                  </a:cubicBezTo>
                  <a:cubicBezTo>
                    <a:pt x="194957" y="10301"/>
                    <a:pt x="195261" y="10307"/>
                    <a:pt x="195567" y="10306"/>
                  </a:cubicBezTo>
                  <a:cubicBezTo>
                    <a:pt x="195606" y="10306"/>
                    <a:pt x="195644" y="10306"/>
                    <a:pt x="195683" y="10305"/>
                  </a:cubicBezTo>
                  <a:cubicBezTo>
                    <a:pt x="198683" y="10277"/>
                    <a:pt x="201873" y="9562"/>
                    <a:pt x="203165" y="8574"/>
                  </a:cubicBezTo>
                  <a:cubicBezTo>
                    <a:pt x="204127" y="7756"/>
                    <a:pt x="204805" y="7337"/>
                    <a:pt x="205343" y="7332"/>
                  </a:cubicBezTo>
                  <a:cubicBezTo>
                    <a:pt x="205345" y="7332"/>
                    <a:pt x="205347" y="7332"/>
                    <a:pt x="205349" y="7332"/>
                  </a:cubicBezTo>
                  <a:cubicBezTo>
                    <a:pt x="206015" y="7329"/>
                    <a:pt x="206467" y="7963"/>
                    <a:pt x="206981" y="9262"/>
                  </a:cubicBezTo>
                  <a:cubicBezTo>
                    <a:pt x="207717" y="10877"/>
                    <a:pt x="210239" y="12116"/>
                    <a:pt x="213116" y="12105"/>
                  </a:cubicBezTo>
                  <a:cubicBezTo>
                    <a:pt x="213136" y="12105"/>
                    <a:pt x="213155" y="12105"/>
                    <a:pt x="213174" y="12104"/>
                  </a:cubicBezTo>
                  <a:cubicBezTo>
                    <a:pt x="213220" y="12104"/>
                    <a:pt x="213265" y="12104"/>
                    <a:pt x="213310" y="12104"/>
                  </a:cubicBezTo>
                  <a:cubicBezTo>
                    <a:pt x="216155" y="12093"/>
                    <a:pt x="218626" y="12608"/>
                    <a:pt x="218990" y="13319"/>
                  </a:cubicBezTo>
                  <a:cubicBezTo>
                    <a:pt x="219361" y="14222"/>
                    <a:pt x="222291" y="17096"/>
                    <a:pt x="225763" y="19783"/>
                  </a:cubicBezTo>
                  <a:cubicBezTo>
                    <a:pt x="228883" y="22372"/>
                    <a:pt x="230739" y="23489"/>
                    <a:pt x="232206" y="23483"/>
                  </a:cubicBezTo>
                  <a:cubicBezTo>
                    <a:pt x="232211" y="23483"/>
                    <a:pt x="232217" y="23483"/>
                    <a:pt x="232222" y="23483"/>
                  </a:cubicBezTo>
                  <a:cubicBezTo>
                    <a:pt x="232982" y="23476"/>
                    <a:pt x="233639" y="23166"/>
                    <a:pt x="234314" y="22603"/>
                  </a:cubicBezTo>
                  <a:cubicBezTo>
                    <a:pt x="235226" y="21842"/>
                    <a:pt x="235834" y="21469"/>
                    <a:pt x="236225" y="21465"/>
                  </a:cubicBezTo>
                  <a:cubicBezTo>
                    <a:pt x="236226" y="21465"/>
                    <a:pt x="236228" y="21465"/>
                    <a:pt x="236229" y="21465"/>
                  </a:cubicBezTo>
                  <a:cubicBezTo>
                    <a:pt x="236685" y="21464"/>
                    <a:pt x="236847" y="21966"/>
                    <a:pt x="236857" y="22941"/>
                  </a:cubicBezTo>
                  <a:cubicBezTo>
                    <a:pt x="236866" y="23916"/>
                    <a:pt x="236957" y="24413"/>
                    <a:pt x="237215" y="24412"/>
                  </a:cubicBezTo>
                  <a:cubicBezTo>
                    <a:pt x="237215" y="24412"/>
                    <a:pt x="237216" y="24412"/>
                    <a:pt x="237216" y="24412"/>
                  </a:cubicBezTo>
                  <a:cubicBezTo>
                    <a:pt x="237486" y="24410"/>
                    <a:pt x="237938" y="23861"/>
                    <a:pt x="238669" y="22742"/>
                  </a:cubicBezTo>
                  <a:cubicBezTo>
                    <a:pt x="239397" y="21533"/>
                    <a:pt x="239848" y="20939"/>
                    <a:pt x="240118" y="20937"/>
                  </a:cubicBezTo>
                  <a:cubicBezTo>
                    <a:pt x="240119" y="20937"/>
                    <a:pt x="240119" y="20937"/>
                    <a:pt x="240119" y="20937"/>
                  </a:cubicBezTo>
                  <a:cubicBezTo>
                    <a:pt x="240378" y="20936"/>
                    <a:pt x="240470" y="21479"/>
                    <a:pt x="240480" y="22543"/>
                  </a:cubicBezTo>
                  <a:cubicBezTo>
                    <a:pt x="240491" y="23708"/>
                    <a:pt x="240652" y="24248"/>
                    <a:pt x="241047" y="24246"/>
                  </a:cubicBezTo>
                  <a:cubicBezTo>
                    <a:pt x="241048" y="24246"/>
                    <a:pt x="241048" y="24246"/>
                    <a:pt x="241049" y="24246"/>
                  </a:cubicBezTo>
                  <a:cubicBezTo>
                    <a:pt x="241392" y="24243"/>
                    <a:pt x="241912" y="23832"/>
                    <a:pt x="242662" y="23067"/>
                  </a:cubicBezTo>
                  <a:cubicBezTo>
                    <a:pt x="243280" y="22436"/>
                    <a:pt x="243875" y="22098"/>
                    <a:pt x="244558" y="22092"/>
                  </a:cubicBezTo>
                  <a:cubicBezTo>
                    <a:pt x="244562" y="22092"/>
                    <a:pt x="244566" y="22092"/>
                    <a:pt x="244570" y="22092"/>
                  </a:cubicBezTo>
                  <a:cubicBezTo>
                    <a:pt x="245670" y="22088"/>
                    <a:pt x="247000" y="22942"/>
                    <a:pt x="249027" y="24819"/>
                  </a:cubicBezTo>
                  <a:cubicBezTo>
                    <a:pt x="251405" y="26973"/>
                    <a:pt x="253245" y="29676"/>
                    <a:pt x="253257" y="30946"/>
                  </a:cubicBezTo>
                  <a:cubicBezTo>
                    <a:pt x="253267" y="32034"/>
                    <a:pt x="254375" y="34018"/>
                    <a:pt x="255836" y="35093"/>
                  </a:cubicBezTo>
                  <a:cubicBezTo>
                    <a:pt x="257297" y="36167"/>
                    <a:pt x="258983" y="41773"/>
                    <a:pt x="259761" y="47207"/>
                  </a:cubicBezTo>
                  <a:cubicBezTo>
                    <a:pt x="260939" y="56627"/>
                    <a:pt x="260769" y="57717"/>
                    <a:pt x="256460" y="62292"/>
                  </a:cubicBezTo>
                  <a:cubicBezTo>
                    <a:pt x="250714" y="68333"/>
                    <a:pt x="250724" y="69421"/>
                    <a:pt x="256077" y="79164"/>
                  </a:cubicBezTo>
                  <a:cubicBezTo>
                    <a:pt x="266053" y="98112"/>
                    <a:pt x="267176" y="101729"/>
                    <a:pt x="264907" y="111001"/>
                  </a:cubicBezTo>
                  <a:cubicBezTo>
                    <a:pt x="262807" y="119001"/>
                    <a:pt x="262999" y="120088"/>
                    <a:pt x="267796" y="128566"/>
                  </a:cubicBezTo>
                  <a:cubicBezTo>
                    <a:pt x="270563" y="133436"/>
                    <a:pt x="274070" y="139751"/>
                    <a:pt x="275548" y="142639"/>
                  </a:cubicBezTo>
                  <a:cubicBezTo>
                    <a:pt x="280166" y="151300"/>
                    <a:pt x="275375" y="162410"/>
                    <a:pt x="266325" y="164310"/>
                  </a:cubicBezTo>
                  <a:cubicBezTo>
                    <a:pt x="263427" y="164701"/>
                    <a:pt x="262538" y="166523"/>
                    <a:pt x="262232" y="172512"/>
                  </a:cubicBezTo>
                  <a:cubicBezTo>
                    <a:pt x="261921" y="177956"/>
                    <a:pt x="260858" y="180505"/>
                    <a:pt x="258326" y="181255"/>
                  </a:cubicBezTo>
                  <a:cubicBezTo>
                    <a:pt x="255433" y="182190"/>
                    <a:pt x="255260" y="183098"/>
                    <a:pt x="257117" y="187615"/>
                  </a:cubicBezTo>
                  <a:cubicBezTo>
                    <a:pt x="258974" y="192131"/>
                    <a:pt x="258627" y="193767"/>
                    <a:pt x="255047" y="198698"/>
                  </a:cubicBezTo>
                  <a:cubicBezTo>
                    <a:pt x="251824" y="203082"/>
                    <a:pt x="251305" y="205626"/>
                    <a:pt x="252075" y="210334"/>
                  </a:cubicBezTo>
                  <a:cubicBezTo>
                    <a:pt x="253215" y="215765"/>
                    <a:pt x="252684" y="217039"/>
                    <a:pt x="246566" y="222176"/>
                  </a:cubicBezTo>
                  <a:cubicBezTo>
                    <a:pt x="238649" y="228782"/>
                    <a:pt x="222929" y="234918"/>
                    <a:pt x="213137" y="235193"/>
                  </a:cubicBezTo>
                  <a:lnTo>
                    <a:pt x="206427" y="235258"/>
                  </a:lnTo>
                  <a:lnTo>
                    <a:pt x="210298" y="241750"/>
                  </a:lnTo>
                  <a:cubicBezTo>
                    <a:pt x="213801" y="247701"/>
                    <a:pt x="213995" y="248969"/>
                    <a:pt x="212109" y="260413"/>
                  </a:cubicBezTo>
                  <a:cubicBezTo>
                    <a:pt x="210393" y="270587"/>
                    <a:pt x="210432" y="274577"/>
                    <a:pt x="212883" y="284347"/>
                  </a:cubicBezTo>
                  <a:cubicBezTo>
                    <a:pt x="214395" y="290681"/>
                    <a:pt x="217038" y="301538"/>
                    <a:pt x="218738" y="308595"/>
                  </a:cubicBezTo>
                  <a:cubicBezTo>
                    <a:pt x="221946" y="321623"/>
                    <a:pt x="230368" y="348748"/>
                    <a:pt x="240073" y="377312"/>
                  </a:cubicBezTo>
                  <a:cubicBezTo>
                    <a:pt x="243061" y="386171"/>
                    <a:pt x="246428" y="396839"/>
                    <a:pt x="247554" y="400818"/>
                  </a:cubicBezTo>
                  <a:cubicBezTo>
                    <a:pt x="252251" y="417823"/>
                    <a:pt x="259545" y="440787"/>
                    <a:pt x="260827" y="442044"/>
                  </a:cubicBezTo>
                  <a:cubicBezTo>
                    <a:pt x="260897" y="442136"/>
                    <a:pt x="261030" y="442180"/>
                    <a:pt x="261217" y="442180"/>
                  </a:cubicBezTo>
                  <a:cubicBezTo>
                    <a:pt x="261219" y="442180"/>
                    <a:pt x="261221" y="442180"/>
                    <a:pt x="261224" y="442180"/>
                  </a:cubicBezTo>
                  <a:cubicBezTo>
                    <a:pt x="262501" y="442168"/>
                    <a:pt x="266270" y="440094"/>
                    <a:pt x="270029" y="437059"/>
                  </a:cubicBezTo>
                  <a:cubicBezTo>
                    <a:pt x="275970" y="432468"/>
                    <a:pt x="281343" y="425342"/>
                    <a:pt x="289542" y="410391"/>
                  </a:cubicBezTo>
                  <a:cubicBezTo>
                    <a:pt x="298459" y="394527"/>
                    <a:pt x="302937" y="388680"/>
                    <a:pt x="309599" y="383537"/>
                  </a:cubicBezTo>
                  <a:cubicBezTo>
                    <a:pt x="314462" y="380045"/>
                    <a:pt x="319315" y="375464"/>
                    <a:pt x="320749" y="373636"/>
                  </a:cubicBezTo>
                  <a:cubicBezTo>
                    <a:pt x="326650" y="364874"/>
                    <a:pt x="342106" y="350034"/>
                    <a:pt x="345189" y="350005"/>
                  </a:cubicBezTo>
                  <a:cubicBezTo>
                    <a:pt x="345201" y="350005"/>
                    <a:pt x="345212" y="350005"/>
                    <a:pt x="345224" y="350004"/>
                  </a:cubicBezTo>
                  <a:cubicBezTo>
                    <a:pt x="353896" y="349972"/>
                    <a:pt x="354429" y="368973"/>
                    <a:pt x="346193" y="379015"/>
                  </a:cubicBezTo>
                  <a:lnTo>
                    <a:pt x="341530" y="384501"/>
                  </a:lnTo>
                  <a:lnTo>
                    <a:pt x="346971" y="384448"/>
                  </a:lnTo>
                  <a:cubicBezTo>
                    <a:pt x="352048" y="384400"/>
                    <a:pt x="360182" y="381420"/>
                    <a:pt x="375349" y="374382"/>
                  </a:cubicBezTo>
                  <a:cubicBezTo>
                    <a:pt x="389388" y="367769"/>
                    <a:pt x="405319" y="363628"/>
                    <a:pt x="414680" y="363538"/>
                  </a:cubicBezTo>
                  <a:cubicBezTo>
                    <a:pt x="414743" y="363538"/>
                    <a:pt x="414806" y="363537"/>
                    <a:pt x="414869" y="363537"/>
                  </a:cubicBezTo>
                  <a:cubicBezTo>
                    <a:pt x="418771" y="363522"/>
                    <a:pt x="421500" y="364227"/>
                    <a:pt x="422424" y="365769"/>
                  </a:cubicBezTo>
                  <a:cubicBezTo>
                    <a:pt x="425184" y="369914"/>
                    <a:pt x="420718" y="377030"/>
                    <a:pt x="413315" y="380547"/>
                  </a:cubicBezTo>
                  <a:cubicBezTo>
                    <a:pt x="408980" y="382403"/>
                    <a:pt x="405372" y="384432"/>
                    <a:pt x="405375" y="384795"/>
                  </a:cubicBezTo>
                  <a:cubicBezTo>
                    <a:pt x="405378" y="385020"/>
                    <a:pt x="405550" y="385143"/>
                    <a:pt x="405951" y="385141"/>
                  </a:cubicBezTo>
                  <a:cubicBezTo>
                    <a:pt x="405955" y="385141"/>
                    <a:pt x="405959" y="385141"/>
                    <a:pt x="405963" y="385141"/>
                  </a:cubicBezTo>
                  <a:cubicBezTo>
                    <a:pt x="407513" y="385127"/>
                    <a:pt x="412421" y="383296"/>
                    <a:pt x="423996" y="378450"/>
                  </a:cubicBezTo>
                  <a:cubicBezTo>
                    <a:pt x="427335" y="377106"/>
                    <a:pt x="430212" y="376411"/>
                    <a:pt x="432615" y="376389"/>
                  </a:cubicBezTo>
                  <a:cubicBezTo>
                    <a:pt x="432640" y="376388"/>
                    <a:pt x="432665" y="376388"/>
                    <a:pt x="432690" y="376388"/>
                  </a:cubicBezTo>
                  <a:cubicBezTo>
                    <a:pt x="436229" y="376374"/>
                    <a:pt x="438731" y="377831"/>
                    <a:pt x="440161" y="380834"/>
                  </a:cubicBezTo>
                  <a:cubicBezTo>
                    <a:pt x="442941" y="386974"/>
                    <a:pt x="440069" y="390085"/>
                    <a:pt x="417901" y="404807"/>
                  </a:cubicBezTo>
                  <a:cubicBezTo>
                    <a:pt x="401139" y="415850"/>
                    <a:pt x="400063" y="417130"/>
                    <a:pt x="394553" y="428791"/>
                  </a:cubicBezTo>
                  <a:cubicBezTo>
                    <a:pt x="389753" y="438994"/>
                    <a:pt x="386885" y="442468"/>
                    <a:pt x="377877" y="448902"/>
                  </a:cubicBezTo>
                  <a:cubicBezTo>
                    <a:pt x="363285" y="459199"/>
                    <a:pt x="335672" y="473430"/>
                    <a:pt x="329868" y="473485"/>
                  </a:cubicBezTo>
                  <a:cubicBezTo>
                    <a:pt x="325697" y="473525"/>
                    <a:pt x="313970" y="479986"/>
                    <a:pt x="289096" y="496185"/>
                  </a:cubicBezTo>
                  <a:cubicBezTo>
                    <a:pt x="284410" y="499313"/>
                    <a:pt x="281358" y="502607"/>
                    <a:pt x="281377" y="504602"/>
                  </a:cubicBezTo>
                  <a:cubicBezTo>
                    <a:pt x="281397" y="506597"/>
                    <a:pt x="278892" y="510248"/>
                    <a:pt x="275833" y="512817"/>
                  </a:cubicBezTo>
                  <a:lnTo>
                    <a:pt x="270257" y="517586"/>
                  </a:lnTo>
                  <a:lnTo>
                    <a:pt x="273355" y="538052"/>
                  </a:lnTo>
                  <a:cubicBezTo>
                    <a:pt x="277419" y="564674"/>
                    <a:pt x="280000" y="587866"/>
                    <a:pt x="280883" y="604361"/>
                  </a:cubicBezTo>
                  <a:cubicBezTo>
                    <a:pt x="281353" y="615602"/>
                    <a:pt x="281015" y="618144"/>
                    <a:pt x="278311" y="619803"/>
                  </a:cubicBezTo>
                  <a:cubicBezTo>
                    <a:pt x="277297" y="620469"/>
                    <a:pt x="276485" y="620810"/>
                    <a:pt x="275745" y="620817"/>
                  </a:cubicBezTo>
                  <a:cubicBezTo>
                    <a:pt x="275740" y="620817"/>
                    <a:pt x="275736" y="620817"/>
                    <a:pt x="275731" y="620817"/>
                  </a:cubicBezTo>
                  <a:cubicBezTo>
                    <a:pt x="274636" y="620821"/>
                    <a:pt x="273698" y="620090"/>
                    <a:pt x="272495" y="618589"/>
                  </a:cubicBezTo>
                  <a:cubicBezTo>
                    <a:pt x="271564" y="617297"/>
                    <a:pt x="270962" y="616583"/>
                    <a:pt x="270499" y="616585"/>
                  </a:cubicBezTo>
                  <a:cubicBezTo>
                    <a:pt x="270498" y="616585"/>
                    <a:pt x="270497" y="616585"/>
                    <a:pt x="270497" y="616585"/>
                  </a:cubicBezTo>
                  <a:cubicBezTo>
                    <a:pt x="269863" y="616591"/>
                    <a:pt x="269490" y="617939"/>
                    <a:pt x="268891" y="620981"/>
                  </a:cubicBezTo>
                  <a:cubicBezTo>
                    <a:pt x="268194" y="624071"/>
                    <a:pt x="265727" y="631531"/>
                    <a:pt x="263425" y="637358"/>
                  </a:cubicBezTo>
                  <a:cubicBezTo>
                    <a:pt x="260771" y="644275"/>
                    <a:pt x="259212" y="651908"/>
                    <a:pt x="259272" y="658255"/>
                  </a:cubicBezTo>
                  <a:cubicBezTo>
                    <a:pt x="259326" y="663877"/>
                    <a:pt x="258128" y="671325"/>
                    <a:pt x="256712" y="674965"/>
                  </a:cubicBezTo>
                  <a:cubicBezTo>
                    <a:pt x="252989" y="683888"/>
                    <a:pt x="253395" y="688419"/>
                    <a:pt x="258743" y="697618"/>
                  </a:cubicBezTo>
                  <a:cubicBezTo>
                    <a:pt x="263908" y="706637"/>
                    <a:pt x="267449" y="716578"/>
                    <a:pt x="272911" y="737565"/>
                  </a:cubicBezTo>
                  <a:cubicBezTo>
                    <a:pt x="277060" y="754212"/>
                    <a:pt x="277515" y="763820"/>
                    <a:pt x="274329" y="772012"/>
                  </a:cubicBezTo>
                  <a:cubicBezTo>
                    <a:pt x="272909" y="775291"/>
                    <a:pt x="270824" y="784742"/>
                    <a:pt x="269636" y="793278"/>
                  </a:cubicBezTo>
                  <a:cubicBezTo>
                    <a:pt x="268448" y="801814"/>
                    <a:pt x="265663" y="813992"/>
                    <a:pt x="263366" y="820362"/>
                  </a:cubicBezTo>
                  <a:cubicBezTo>
                    <a:pt x="261070" y="826733"/>
                    <a:pt x="259149" y="834550"/>
                    <a:pt x="259179" y="837633"/>
                  </a:cubicBezTo>
                  <a:cubicBezTo>
                    <a:pt x="259208" y="840716"/>
                    <a:pt x="258534" y="845982"/>
                    <a:pt x="257478" y="849438"/>
                  </a:cubicBezTo>
                  <a:cubicBezTo>
                    <a:pt x="256603" y="852711"/>
                    <a:pt x="255075" y="863608"/>
                    <a:pt x="254082" y="873594"/>
                  </a:cubicBezTo>
                  <a:cubicBezTo>
                    <a:pt x="253090" y="883579"/>
                    <a:pt x="250701" y="899200"/>
                    <a:pt x="248794" y="908468"/>
                  </a:cubicBezTo>
                  <a:cubicBezTo>
                    <a:pt x="243937" y="931549"/>
                    <a:pt x="239113" y="958075"/>
                    <a:pt x="237755" y="967701"/>
                  </a:cubicBezTo>
                  <a:cubicBezTo>
                    <a:pt x="237073" y="972242"/>
                    <a:pt x="235861" y="978239"/>
                    <a:pt x="235165" y="981329"/>
                  </a:cubicBezTo>
                  <a:cubicBezTo>
                    <a:pt x="234286" y="984239"/>
                    <a:pt x="232400" y="995683"/>
                    <a:pt x="230874" y="1006762"/>
                  </a:cubicBezTo>
                  <a:cubicBezTo>
                    <a:pt x="228157" y="1026014"/>
                    <a:pt x="227126" y="1032009"/>
                    <a:pt x="219496" y="1068538"/>
                  </a:cubicBezTo>
                  <a:cubicBezTo>
                    <a:pt x="215160" y="1089256"/>
                    <a:pt x="206531" y="1135044"/>
                    <a:pt x="205001" y="1145760"/>
                  </a:cubicBezTo>
                  <a:cubicBezTo>
                    <a:pt x="204319" y="1150301"/>
                    <a:pt x="202214" y="1157757"/>
                    <a:pt x="200446" y="1162490"/>
                  </a:cubicBezTo>
                  <a:cubicBezTo>
                    <a:pt x="197792" y="1169407"/>
                    <a:pt x="197478" y="1174489"/>
                    <a:pt x="198159" y="1188811"/>
                  </a:cubicBezTo>
                  <a:cubicBezTo>
                    <a:pt x="198797" y="1198599"/>
                    <a:pt x="200385" y="1231775"/>
                    <a:pt x="201770" y="1262776"/>
                  </a:cubicBezTo>
                  <a:cubicBezTo>
                    <a:pt x="204287" y="1317164"/>
                    <a:pt x="204308" y="1319340"/>
                    <a:pt x="200959" y="1329529"/>
                  </a:cubicBezTo>
                  <a:cubicBezTo>
                    <a:pt x="197610" y="1339536"/>
                    <a:pt x="197618" y="1340443"/>
                    <a:pt x="200573" y="1346038"/>
                  </a:cubicBezTo>
                  <a:cubicBezTo>
                    <a:pt x="203903" y="1352716"/>
                    <a:pt x="224029" y="1371024"/>
                    <a:pt x="232413" y="1375296"/>
                  </a:cubicBezTo>
                  <a:cubicBezTo>
                    <a:pt x="235329" y="1376719"/>
                    <a:pt x="244234" y="1378629"/>
                    <a:pt x="252404" y="1379457"/>
                  </a:cubicBezTo>
                  <a:cubicBezTo>
                    <a:pt x="299242" y="1384086"/>
                    <a:pt x="313266" y="1390119"/>
                    <a:pt x="313592" y="1405170"/>
                  </a:cubicBezTo>
                  <a:cubicBezTo>
                    <a:pt x="313737" y="1420368"/>
                    <a:pt x="285095" y="1431329"/>
                    <a:pt x="246251" y="1431701"/>
                  </a:cubicBezTo>
                  <a:cubicBezTo>
                    <a:pt x="245841" y="1431705"/>
                    <a:pt x="245429" y="1431708"/>
                    <a:pt x="245017" y="1431709"/>
                  </a:cubicBezTo>
                  <a:cubicBezTo>
                    <a:pt x="241611" y="1431722"/>
                    <a:pt x="238130" y="1431654"/>
                    <a:pt x="234584" y="1431501"/>
                  </a:cubicBezTo>
                  <a:cubicBezTo>
                    <a:pt x="223698" y="1431061"/>
                    <a:pt x="212989" y="1430257"/>
                    <a:pt x="210445" y="1429737"/>
                  </a:cubicBezTo>
                  <a:cubicBezTo>
                    <a:pt x="207900" y="1429217"/>
                    <a:pt x="201363" y="1428373"/>
                    <a:pt x="195917" y="1427881"/>
                  </a:cubicBezTo>
                  <a:cubicBezTo>
                    <a:pt x="190471" y="1427390"/>
                    <a:pt x="181935" y="1426202"/>
                    <a:pt x="176849" y="1425343"/>
                  </a:cubicBezTo>
                  <a:cubicBezTo>
                    <a:pt x="171944" y="1424484"/>
                    <a:pt x="164677" y="1423284"/>
                    <a:pt x="160863" y="1422776"/>
                  </a:cubicBezTo>
                  <a:cubicBezTo>
                    <a:pt x="158906" y="1422507"/>
                    <a:pt x="157532" y="1422343"/>
                    <a:pt x="156634" y="1422346"/>
                  </a:cubicBezTo>
                  <a:cubicBezTo>
                    <a:pt x="156621" y="1422346"/>
                    <a:pt x="156607" y="1422346"/>
                    <a:pt x="156595" y="1422346"/>
                  </a:cubicBezTo>
                  <a:cubicBezTo>
                    <a:pt x="154704" y="1422364"/>
                    <a:pt x="154980" y="1423158"/>
                    <a:pt x="156354" y="1425359"/>
                  </a:cubicBezTo>
                  <a:cubicBezTo>
                    <a:pt x="157460" y="1427161"/>
                    <a:pt x="160935" y="1430212"/>
                    <a:pt x="164035" y="1431995"/>
                  </a:cubicBezTo>
                  <a:cubicBezTo>
                    <a:pt x="167134" y="1433599"/>
                    <a:pt x="172981" y="1438077"/>
                    <a:pt x="177185" y="1441482"/>
                  </a:cubicBezTo>
                  <a:cubicBezTo>
                    <a:pt x="181391" y="1445070"/>
                    <a:pt x="188694" y="1450078"/>
                    <a:pt x="193615" y="1452570"/>
                  </a:cubicBezTo>
                  <a:cubicBezTo>
                    <a:pt x="198536" y="1455062"/>
                    <a:pt x="206193" y="1459160"/>
                    <a:pt x="210751" y="1461656"/>
                  </a:cubicBezTo>
                  <a:cubicBezTo>
                    <a:pt x="215309" y="1464151"/>
                    <a:pt x="225507" y="1468406"/>
                    <a:pt x="233333" y="1471233"/>
                  </a:cubicBezTo>
                  <a:cubicBezTo>
                    <a:pt x="257535" y="1479526"/>
                    <a:pt x="268369" y="1493388"/>
                    <a:pt x="257390" y="1502199"/>
                  </a:cubicBezTo>
                  <a:cubicBezTo>
                    <a:pt x="255051" y="1504216"/>
                    <a:pt x="253438" y="1506227"/>
                    <a:pt x="253988" y="1506766"/>
                  </a:cubicBezTo>
                  <a:cubicBezTo>
                    <a:pt x="254537" y="1507305"/>
                    <a:pt x="254001" y="1508217"/>
                    <a:pt x="252741" y="1509136"/>
                  </a:cubicBezTo>
                  <a:cubicBezTo>
                    <a:pt x="252184" y="1509420"/>
                    <a:pt x="251789" y="1509569"/>
                    <a:pt x="251563" y="1509571"/>
                  </a:cubicBezTo>
                  <a:lnTo>
                    <a:pt x="251557" y="1509571"/>
                  </a:lnTo>
                  <a:cubicBezTo>
                    <a:pt x="251204" y="1509570"/>
                    <a:pt x="251280" y="1509200"/>
                    <a:pt x="251827" y="1508419"/>
                  </a:cubicBezTo>
                  <a:cubicBezTo>
                    <a:pt x="252537" y="1507146"/>
                    <a:pt x="252171" y="1506245"/>
                    <a:pt x="251092" y="1506250"/>
                  </a:cubicBezTo>
                  <a:cubicBezTo>
                    <a:pt x="251088" y="1506250"/>
                    <a:pt x="251084" y="1506250"/>
                    <a:pt x="251080" y="1506250"/>
                  </a:cubicBezTo>
                  <a:cubicBezTo>
                    <a:pt x="249993" y="1506260"/>
                    <a:pt x="248198" y="1508273"/>
                    <a:pt x="247134" y="1510821"/>
                  </a:cubicBezTo>
                  <a:cubicBezTo>
                    <a:pt x="246200" y="1512980"/>
                    <a:pt x="245412" y="1514036"/>
                    <a:pt x="244719" y="1514043"/>
                  </a:cubicBezTo>
                  <a:cubicBezTo>
                    <a:pt x="244718" y="1514043"/>
                    <a:pt x="244717" y="1514043"/>
                    <a:pt x="244715" y="1514043"/>
                  </a:cubicBezTo>
                  <a:cubicBezTo>
                    <a:pt x="244357" y="1514044"/>
                    <a:pt x="244025" y="1513765"/>
                    <a:pt x="243711" y="1513212"/>
                  </a:cubicBezTo>
                  <a:cubicBezTo>
                    <a:pt x="243261" y="1512478"/>
                    <a:pt x="242694" y="1512106"/>
                    <a:pt x="241877" y="1512109"/>
                  </a:cubicBezTo>
                  <a:cubicBezTo>
                    <a:pt x="241871" y="1512109"/>
                    <a:pt x="241866" y="1512109"/>
                    <a:pt x="241860" y="1512109"/>
                  </a:cubicBezTo>
                  <a:cubicBezTo>
                    <a:pt x="240670" y="1512120"/>
                    <a:pt x="238949" y="1512921"/>
                    <a:pt x="236287" y="1514553"/>
                  </a:cubicBezTo>
                  <a:cubicBezTo>
                    <a:pt x="231582" y="1517438"/>
                    <a:pt x="228227" y="1518114"/>
                    <a:pt x="203195" y="1518354"/>
                  </a:cubicBezTo>
                  <a:cubicBezTo>
                    <a:pt x="199453" y="1518390"/>
                    <a:pt x="195226" y="1518416"/>
                    <a:pt x="190438" y="1518438"/>
                  </a:cubicBezTo>
                  <a:cubicBezTo>
                    <a:pt x="189586" y="1518443"/>
                    <a:pt x="188746" y="1518447"/>
                    <a:pt x="187916" y="1518451"/>
                  </a:cubicBezTo>
                  <a:cubicBezTo>
                    <a:pt x="144402" y="1518614"/>
                    <a:pt x="130847" y="1516465"/>
                    <a:pt x="107440" y="1506901"/>
                  </a:cubicBezTo>
                  <a:cubicBezTo>
                    <a:pt x="90053" y="1499716"/>
                    <a:pt x="80363" y="1497165"/>
                    <a:pt x="71059" y="1497200"/>
                  </a:cubicBezTo>
                  <a:cubicBezTo>
                    <a:pt x="70962" y="1497201"/>
                    <a:pt x="70864" y="1497202"/>
                    <a:pt x="70766" y="1497203"/>
                  </a:cubicBezTo>
                  <a:cubicBezTo>
                    <a:pt x="69840" y="1497212"/>
                    <a:pt x="68917" y="1497246"/>
                    <a:pt x="67990" y="1497304"/>
                  </a:cubicBezTo>
                  <a:cubicBezTo>
                    <a:pt x="67324" y="1497350"/>
                    <a:pt x="66619" y="1497376"/>
                    <a:pt x="65882" y="1497384"/>
                  </a:cubicBezTo>
                  <a:cubicBezTo>
                    <a:pt x="65800" y="1497384"/>
                    <a:pt x="65717" y="1497385"/>
                    <a:pt x="65634" y="1497385"/>
                  </a:cubicBezTo>
                  <a:cubicBezTo>
                    <a:pt x="56338" y="1497420"/>
                    <a:pt x="42086" y="1494491"/>
                    <a:pt x="34555" y="1490732"/>
                  </a:cubicBezTo>
                  <a:cubicBezTo>
                    <a:pt x="26901" y="1486997"/>
                    <a:pt x="22284" y="1478335"/>
                    <a:pt x="22181" y="1467635"/>
                  </a:cubicBezTo>
                  <a:cubicBezTo>
                    <a:pt x="22132" y="1462557"/>
                    <a:pt x="21045" y="1443706"/>
                    <a:pt x="19601" y="1425581"/>
                  </a:cubicBezTo>
                  <a:cubicBezTo>
                    <a:pt x="17502" y="1395856"/>
                    <a:pt x="17468" y="1392230"/>
                    <a:pt x="19979" y="1389304"/>
                  </a:cubicBezTo>
                  <a:cubicBezTo>
                    <a:pt x="22490" y="1386378"/>
                    <a:pt x="22785" y="1379301"/>
                    <a:pt x="22563" y="1337225"/>
                  </a:cubicBezTo>
                  <a:cubicBezTo>
                    <a:pt x="22294" y="1290252"/>
                    <a:pt x="21244" y="1275390"/>
                    <a:pt x="16207" y="1241884"/>
                  </a:cubicBezTo>
                  <a:cubicBezTo>
                    <a:pt x="13488" y="1223047"/>
                    <a:pt x="12872" y="1158847"/>
                    <a:pt x="15354" y="1133976"/>
                  </a:cubicBezTo>
                  <a:cubicBezTo>
                    <a:pt x="16346" y="1123990"/>
                    <a:pt x="17829" y="1108379"/>
                    <a:pt x="18651" y="1099483"/>
                  </a:cubicBezTo>
                  <a:cubicBezTo>
                    <a:pt x="19471" y="1090407"/>
                    <a:pt x="21654" y="1072248"/>
                    <a:pt x="23522" y="1058991"/>
                  </a:cubicBezTo>
                  <a:cubicBezTo>
                    <a:pt x="25389" y="1045551"/>
                    <a:pt x="26521" y="1031212"/>
                    <a:pt x="25938" y="1027227"/>
                  </a:cubicBezTo>
                  <a:cubicBezTo>
                    <a:pt x="25354" y="1023061"/>
                    <a:pt x="23936" y="988614"/>
                    <a:pt x="22666" y="950719"/>
                  </a:cubicBezTo>
                  <a:cubicBezTo>
                    <a:pt x="20617" y="888347"/>
                    <a:pt x="16224" y="827448"/>
                    <a:pt x="13279" y="822942"/>
                  </a:cubicBezTo>
                  <a:cubicBezTo>
                    <a:pt x="12726" y="822041"/>
                    <a:pt x="11336" y="809539"/>
                    <a:pt x="10113" y="795404"/>
                  </a:cubicBezTo>
                  <a:cubicBezTo>
                    <a:pt x="7022" y="756801"/>
                    <a:pt x="9767" y="721589"/>
                    <a:pt x="17528" y="698661"/>
                  </a:cubicBezTo>
                  <a:cubicBezTo>
                    <a:pt x="20881" y="689016"/>
                    <a:pt x="25859" y="678449"/>
                    <a:pt x="28546" y="674977"/>
                  </a:cubicBezTo>
                  <a:cubicBezTo>
                    <a:pt x="38048" y="663459"/>
                    <a:pt x="47345" y="649405"/>
                    <a:pt x="53215" y="637378"/>
                  </a:cubicBezTo>
                  <a:lnTo>
                    <a:pt x="59086" y="625533"/>
                  </a:lnTo>
                  <a:lnTo>
                    <a:pt x="51645" y="625060"/>
                  </a:lnTo>
                  <a:cubicBezTo>
                    <a:pt x="40215" y="624625"/>
                    <a:pt x="31302" y="621990"/>
                    <a:pt x="27635" y="617854"/>
                  </a:cubicBezTo>
                  <a:cubicBezTo>
                    <a:pt x="23419" y="613179"/>
                    <a:pt x="22463" y="608109"/>
                    <a:pt x="15117" y="541798"/>
                  </a:cubicBezTo>
                  <a:cubicBezTo>
                    <a:pt x="13938" y="532377"/>
                    <a:pt x="12465" y="511171"/>
                    <a:pt x="11944" y="494671"/>
                  </a:cubicBezTo>
                  <a:cubicBezTo>
                    <a:pt x="10519" y="459498"/>
                    <a:pt x="7919" y="434312"/>
                    <a:pt x="3363" y="413135"/>
                  </a:cubicBezTo>
                  <a:cubicBezTo>
                    <a:pt x="1078" y="401731"/>
                    <a:pt x="232" y="389225"/>
                    <a:pt x="1" y="365104"/>
                  </a:cubicBezTo>
                  <a:cubicBezTo>
                    <a:pt x="-43" y="322664"/>
                    <a:pt x="1659" y="311039"/>
                    <a:pt x="10226" y="296629"/>
                  </a:cubicBezTo>
                  <a:cubicBezTo>
                    <a:pt x="19329" y="281306"/>
                    <a:pt x="45916" y="254571"/>
                    <a:pt x="65377" y="241325"/>
                  </a:cubicBezTo>
                  <a:cubicBezTo>
                    <a:pt x="87001" y="226608"/>
                    <a:pt x="97242" y="216535"/>
                    <a:pt x="97182" y="210188"/>
                  </a:cubicBezTo>
                  <a:cubicBezTo>
                    <a:pt x="97112" y="202933"/>
                    <a:pt x="100783" y="188569"/>
                    <a:pt x="103474" y="185461"/>
                  </a:cubicBezTo>
                  <a:cubicBezTo>
                    <a:pt x="105447" y="183084"/>
                    <a:pt x="105435" y="181814"/>
                    <a:pt x="103404" y="178206"/>
                  </a:cubicBezTo>
                  <a:cubicBezTo>
                    <a:pt x="88819" y="151321"/>
                    <a:pt x="85674" y="145004"/>
                    <a:pt x="85636" y="141014"/>
                  </a:cubicBezTo>
                  <a:cubicBezTo>
                    <a:pt x="85613" y="138656"/>
                    <a:pt x="83919" y="132143"/>
                    <a:pt x="82051" y="126539"/>
                  </a:cubicBezTo>
                  <a:cubicBezTo>
                    <a:pt x="78886" y="118045"/>
                    <a:pt x="78489" y="114421"/>
                    <a:pt x="79827" y="102619"/>
                  </a:cubicBezTo>
                  <a:cubicBezTo>
                    <a:pt x="80657" y="94630"/>
                    <a:pt x="80593" y="87920"/>
                    <a:pt x="79673" y="86660"/>
                  </a:cubicBezTo>
                  <a:cubicBezTo>
                    <a:pt x="78575" y="85582"/>
                    <a:pt x="79453" y="82490"/>
                    <a:pt x="81414" y="79025"/>
                  </a:cubicBezTo>
                  <a:cubicBezTo>
                    <a:pt x="83198" y="76042"/>
                    <a:pt x="83940" y="73668"/>
                    <a:pt x="83381" y="73265"/>
                  </a:cubicBezTo>
                  <a:lnTo>
                    <a:pt x="83372" y="73265"/>
                  </a:lnTo>
                  <a:lnTo>
                    <a:pt x="85199" y="67346"/>
                  </a:lnTo>
                  <a:lnTo>
                    <a:pt x="85190" y="67346"/>
                  </a:lnTo>
                  <a:cubicBezTo>
                    <a:pt x="85459" y="67052"/>
                    <a:pt x="85733" y="66759"/>
                    <a:pt x="86009" y="66467"/>
                  </a:cubicBezTo>
                  <a:cubicBezTo>
                    <a:pt x="95703" y="56035"/>
                    <a:pt x="98560" y="51292"/>
                    <a:pt x="100998" y="40749"/>
                  </a:cubicBezTo>
                  <a:cubicBezTo>
                    <a:pt x="102117" y="36255"/>
                    <a:pt x="103558" y="33582"/>
                    <a:pt x="104772" y="33571"/>
                  </a:cubicBezTo>
                  <a:cubicBezTo>
                    <a:pt x="104773" y="33571"/>
                    <a:pt x="104775" y="33571"/>
                    <a:pt x="104777" y="33571"/>
                  </a:cubicBezTo>
                  <a:cubicBezTo>
                    <a:pt x="104887" y="33570"/>
                    <a:pt x="104996" y="33592"/>
                    <a:pt x="105102" y="33636"/>
                  </a:cubicBezTo>
                  <a:cubicBezTo>
                    <a:pt x="105265" y="33704"/>
                    <a:pt x="105425" y="33737"/>
                    <a:pt x="105580" y="33736"/>
                  </a:cubicBezTo>
                  <a:cubicBezTo>
                    <a:pt x="105582" y="33736"/>
                    <a:pt x="105585" y="33736"/>
                    <a:pt x="105586" y="33736"/>
                  </a:cubicBezTo>
                  <a:cubicBezTo>
                    <a:pt x="106637" y="33726"/>
                    <a:pt x="107446" y="32196"/>
                    <a:pt x="107425" y="29987"/>
                  </a:cubicBezTo>
                  <a:cubicBezTo>
                    <a:pt x="107629" y="26116"/>
                    <a:pt x="108177" y="24417"/>
                    <a:pt x="109870" y="24401"/>
                  </a:cubicBezTo>
                  <a:cubicBezTo>
                    <a:pt x="109875" y="24401"/>
                    <a:pt x="109879" y="24401"/>
                    <a:pt x="109885" y="24401"/>
                  </a:cubicBezTo>
                  <a:cubicBezTo>
                    <a:pt x="110729" y="24398"/>
                    <a:pt x="111858" y="24810"/>
                    <a:pt x="113367" y="25577"/>
                  </a:cubicBezTo>
                  <a:cubicBezTo>
                    <a:pt x="114745" y="26357"/>
                    <a:pt x="115603" y="26797"/>
                    <a:pt x="116044" y="26796"/>
                  </a:cubicBezTo>
                  <a:cubicBezTo>
                    <a:pt x="116045" y="26796"/>
                    <a:pt x="116046" y="26796"/>
                    <a:pt x="116048" y="26796"/>
                  </a:cubicBezTo>
                  <a:cubicBezTo>
                    <a:pt x="116710" y="26789"/>
                    <a:pt x="116418" y="25770"/>
                    <a:pt x="115523" y="23380"/>
                  </a:cubicBezTo>
                  <a:cubicBezTo>
                    <a:pt x="114592" y="20849"/>
                    <a:pt x="114564" y="17948"/>
                    <a:pt x="115635" y="16123"/>
                  </a:cubicBezTo>
                  <a:cubicBezTo>
                    <a:pt x="116358" y="14642"/>
                    <a:pt x="116854" y="13912"/>
                    <a:pt x="117503" y="13906"/>
                  </a:cubicBezTo>
                  <a:cubicBezTo>
                    <a:pt x="117505" y="13906"/>
                    <a:pt x="117507" y="13906"/>
                    <a:pt x="117508" y="13906"/>
                  </a:cubicBezTo>
                  <a:cubicBezTo>
                    <a:pt x="118137" y="13904"/>
                    <a:pt x="118908" y="14576"/>
                    <a:pt x="120167" y="15899"/>
                  </a:cubicBezTo>
                  <a:cubicBezTo>
                    <a:pt x="121227" y="16939"/>
                    <a:pt x="121942" y="17516"/>
                    <a:pt x="122630" y="17514"/>
                  </a:cubicBezTo>
                  <a:cubicBezTo>
                    <a:pt x="122632" y="17514"/>
                    <a:pt x="122635" y="17514"/>
                    <a:pt x="122637" y="17514"/>
                  </a:cubicBezTo>
                  <a:cubicBezTo>
                    <a:pt x="123610" y="17504"/>
                    <a:pt x="124534" y="16333"/>
                    <a:pt x="126312" y="13663"/>
                  </a:cubicBezTo>
                  <a:cubicBezTo>
                    <a:pt x="127877" y="11105"/>
                    <a:pt x="128774" y="9915"/>
                    <a:pt x="129472" y="9909"/>
                  </a:cubicBezTo>
                  <a:cubicBezTo>
                    <a:pt x="129473" y="9909"/>
                    <a:pt x="129474" y="9909"/>
                    <a:pt x="129475" y="9909"/>
                  </a:cubicBezTo>
                  <a:cubicBezTo>
                    <a:pt x="129970" y="9907"/>
                    <a:pt x="130365" y="10501"/>
                    <a:pt x="130827" y="11625"/>
                  </a:cubicBezTo>
                  <a:cubicBezTo>
                    <a:pt x="131544" y="13613"/>
                    <a:pt x="133131" y="14661"/>
                    <a:pt x="134589" y="14655"/>
                  </a:cubicBezTo>
                  <a:cubicBezTo>
                    <a:pt x="134595" y="14655"/>
                    <a:pt x="134601" y="14655"/>
                    <a:pt x="134607" y="14655"/>
                  </a:cubicBezTo>
                  <a:cubicBezTo>
                    <a:pt x="135793" y="14644"/>
                    <a:pt x="136891" y="13935"/>
                    <a:pt x="137364" y="12469"/>
                  </a:cubicBezTo>
                  <a:cubicBezTo>
                    <a:pt x="137896" y="11194"/>
                    <a:pt x="141696" y="10251"/>
                    <a:pt x="146411" y="10206"/>
                  </a:cubicBezTo>
                  <a:cubicBezTo>
                    <a:pt x="147007" y="10177"/>
                    <a:pt x="147584" y="10160"/>
                    <a:pt x="148136" y="10154"/>
                  </a:cubicBezTo>
                  <a:cubicBezTo>
                    <a:pt x="148214" y="10153"/>
                    <a:pt x="148292" y="10153"/>
                    <a:pt x="148369" y="10153"/>
                  </a:cubicBezTo>
                  <a:cubicBezTo>
                    <a:pt x="151889" y="10139"/>
                    <a:pt x="154314" y="10601"/>
                    <a:pt x="153857" y="11223"/>
                  </a:cubicBezTo>
                  <a:cubicBezTo>
                    <a:pt x="153319" y="12186"/>
                    <a:pt x="153396" y="12627"/>
                    <a:pt x="153874" y="12625"/>
                  </a:cubicBezTo>
                  <a:cubicBezTo>
                    <a:pt x="153875" y="12625"/>
                    <a:pt x="153877" y="12625"/>
                    <a:pt x="153878" y="12625"/>
                  </a:cubicBezTo>
                  <a:cubicBezTo>
                    <a:pt x="154669" y="12618"/>
                    <a:pt x="156546" y="11412"/>
                    <a:pt x="158555" y="9364"/>
                  </a:cubicBezTo>
                  <a:cubicBezTo>
                    <a:pt x="160353" y="7715"/>
                    <a:pt x="162320" y="4794"/>
                    <a:pt x="162847" y="2975"/>
                  </a:cubicBezTo>
                  <a:cubicBezTo>
                    <a:pt x="163537" y="1016"/>
                    <a:pt x="164324" y="11"/>
                    <a:pt x="165505" y="0"/>
                  </a:cubicBezTo>
                  <a:cubicBezTo>
                    <a:pt x="165509" y="0"/>
                    <a:pt x="165513" y="0"/>
                    <a:pt x="165517" y="0"/>
                  </a:cubicBezTo>
                  <a:close/>
                  <a:moveTo>
                    <a:pt x="391485" y="391277"/>
                  </a:moveTo>
                  <a:cubicBezTo>
                    <a:pt x="391480" y="391277"/>
                    <a:pt x="391476" y="391277"/>
                    <a:pt x="391472" y="391277"/>
                  </a:cubicBezTo>
                  <a:cubicBezTo>
                    <a:pt x="389479" y="391477"/>
                    <a:pt x="373422" y="400337"/>
                    <a:pt x="374874" y="400504"/>
                  </a:cubicBezTo>
                  <a:cubicBezTo>
                    <a:pt x="376688" y="400487"/>
                    <a:pt x="392759" y="393078"/>
                    <a:pt x="392750" y="392172"/>
                  </a:cubicBezTo>
                  <a:cubicBezTo>
                    <a:pt x="392745" y="391630"/>
                    <a:pt x="392204" y="391274"/>
                    <a:pt x="391485" y="39127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cs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6C0F5A03-DA3C-A8AC-79E2-0B42B3A2B19D}"/>
              </a:ext>
            </a:extLst>
          </p:cNvPr>
          <p:cNvSpPr/>
          <p:nvPr/>
        </p:nvSpPr>
        <p:spPr>
          <a:xfrm>
            <a:off x="5860827" y="1864647"/>
            <a:ext cx="568233" cy="568233"/>
          </a:xfrm>
          <a:prstGeom prst="ellipse">
            <a:avLst/>
          </a:prstGeom>
          <a:solidFill>
            <a:srgbClr val="00BF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FD05E12-CB78-A320-9F8E-7C29C5AE0B54}"/>
              </a:ext>
            </a:extLst>
          </p:cNvPr>
          <p:cNvGrpSpPr/>
          <p:nvPr/>
        </p:nvGrpSpPr>
        <p:grpSpPr>
          <a:xfrm>
            <a:off x="6525593" y="1864647"/>
            <a:ext cx="5375522" cy="585690"/>
            <a:chOff x="-328895" y="1906534"/>
            <a:chExt cx="5375522" cy="58569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27285ED-34DE-2519-9DD1-5AD4EC30F304}"/>
                </a:ext>
              </a:extLst>
            </p:cNvPr>
            <p:cNvSpPr txBox="1"/>
            <p:nvPr/>
          </p:nvSpPr>
          <p:spPr>
            <a:xfrm>
              <a:off x="-316195" y="2190603"/>
              <a:ext cx="5362822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4AB1E73-7876-86CE-9266-65E87DB0444F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3" name="verification-sign_57061">
            <a:extLst>
              <a:ext uri="{FF2B5EF4-FFF2-40B4-BE49-F238E27FC236}">
                <a16:creationId xmlns:a16="http://schemas.microsoft.com/office/drawing/2014/main" id="{07C919CB-0CF9-45F3-74FF-BFA0DE57CDD7}"/>
              </a:ext>
            </a:extLst>
          </p:cNvPr>
          <p:cNvSpPr/>
          <p:nvPr/>
        </p:nvSpPr>
        <p:spPr>
          <a:xfrm>
            <a:off x="6001088" y="2034868"/>
            <a:ext cx="287709" cy="227695"/>
          </a:xfrm>
          <a:custGeom>
            <a:avLst/>
            <a:gdLst>
              <a:gd name="T0" fmla="*/ 420 w 1697"/>
              <a:gd name="T1" fmla="*/ 1279 h 1345"/>
              <a:gd name="T2" fmla="*/ 580 w 1697"/>
              <a:gd name="T3" fmla="*/ 1345 h 1345"/>
              <a:gd name="T4" fmla="*/ 740 w 1697"/>
              <a:gd name="T5" fmla="*/ 1279 h 1345"/>
              <a:gd name="T6" fmla="*/ 1604 w 1697"/>
              <a:gd name="T7" fmla="*/ 415 h 1345"/>
              <a:gd name="T8" fmla="*/ 1613 w 1697"/>
              <a:gd name="T9" fmla="*/ 96 h 1345"/>
              <a:gd name="T10" fmla="*/ 1288 w 1697"/>
              <a:gd name="T11" fmla="*/ 91 h 1345"/>
              <a:gd name="T12" fmla="*/ 675 w 1697"/>
              <a:gd name="T13" fmla="*/ 704 h 1345"/>
              <a:gd name="T14" fmla="*/ 487 w 1697"/>
              <a:gd name="T15" fmla="*/ 704 h 1345"/>
              <a:gd name="T16" fmla="*/ 408 w 1697"/>
              <a:gd name="T17" fmla="*/ 624 h 1345"/>
              <a:gd name="T18" fmla="*/ 88 w 1697"/>
              <a:gd name="T19" fmla="*/ 624 h 1345"/>
              <a:gd name="T20" fmla="*/ 88 w 1697"/>
              <a:gd name="T21" fmla="*/ 944 h 1345"/>
              <a:gd name="T22" fmla="*/ 420 w 1697"/>
              <a:gd name="T23" fmla="*/ 1279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7" h="1345">
                <a:moveTo>
                  <a:pt x="420" y="1279"/>
                </a:moveTo>
                <a:cubicBezTo>
                  <a:pt x="463" y="1321"/>
                  <a:pt x="520" y="1345"/>
                  <a:pt x="580" y="1345"/>
                </a:cubicBezTo>
                <a:cubicBezTo>
                  <a:pt x="640" y="1345"/>
                  <a:pt x="697" y="1321"/>
                  <a:pt x="740" y="1279"/>
                </a:cubicBezTo>
                <a:lnTo>
                  <a:pt x="1604" y="415"/>
                </a:lnTo>
                <a:cubicBezTo>
                  <a:pt x="1691" y="328"/>
                  <a:pt x="1697" y="185"/>
                  <a:pt x="1613" y="96"/>
                </a:cubicBezTo>
                <a:cubicBezTo>
                  <a:pt x="1525" y="1"/>
                  <a:pt x="1377" y="0"/>
                  <a:pt x="1288" y="91"/>
                </a:cubicBezTo>
                <a:lnTo>
                  <a:pt x="675" y="704"/>
                </a:lnTo>
                <a:cubicBezTo>
                  <a:pt x="623" y="756"/>
                  <a:pt x="539" y="756"/>
                  <a:pt x="487" y="704"/>
                </a:cubicBezTo>
                <a:lnTo>
                  <a:pt x="408" y="624"/>
                </a:lnTo>
                <a:cubicBezTo>
                  <a:pt x="320" y="536"/>
                  <a:pt x="176" y="536"/>
                  <a:pt x="88" y="624"/>
                </a:cubicBezTo>
                <a:cubicBezTo>
                  <a:pt x="0" y="712"/>
                  <a:pt x="0" y="856"/>
                  <a:pt x="88" y="944"/>
                </a:cubicBezTo>
                <a:lnTo>
                  <a:pt x="420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B51B116-D2C5-5690-845A-F7FDC4846476}"/>
              </a:ext>
            </a:extLst>
          </p:cNvPr>
          <p:cNvSpPr/>
          <p:nvPr/>
        </p:nvSpPr>
        <p:spPr>
          <a:xfrm>
            <a:off x="5860827" y="2843988"/>
            <a:ext cx="568233" cy="568233"/>
          </a:xfrm>
          <a:prstGeom prst="ellipse">
            <a:avLst/>
          </a:pr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DB2385E-D4B2-DF44-FF56-D29ECD3D509A}"/>
              </a:ext>
            </a:extLst>
          </p:cNvPr>
          <p:cNvGrpSpPr/>
          <p:nvPr/>
        </p:nvGrpSpPr>
        <p:grpSpPr>
          <a:xfrm>
            <a:off x="6525593" y="2843988"/>
            <a:ext cx="5375522" cy="585690"/>
            <a:chOff x="-328895" y="1906534"/>
            <a:chExt cx="5375522" cy="58569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E85B03A-2FC4-C2D4-E887-D110A5DF705C}"/>
                </a:ext>
              </a:extLst>
            </p:cNvPr>
            <p:cNvSpPr txBox="1"/>
            <p:nvPr/>
          </p:nvSpPr>
          <p:spPr>
            <a:xfrm>
              <a:off x="-316195" y="2190603"/>
              <a:ext cx="5362822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65E7987-BC1D-F9E9-D377-7EAF6F416906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verification-sign_57061">
            <a:extLst>
              <a:ext uri="{FF2B5EF4-FFF2-40B4-BE49-F238E27FC236}">
                <a16:creationId xmlns:a16="http://schemas.microsoft.com/office/drawing/2014/main" id="{AF0C0346-A3AB-5131-66E9-DC0E06DD0F2D}"/>
              </a:ext>
            </a:extLst>
          </p:cNvPr>
          <p:cNvSpPr/>
          <p:nvPr/>
        </p:nvSpPr>
        <p:spPr>
          <a:xfrm>
            <a:off x="6001088" y="3014209"/>
            <a:ext cx="287709" cy="227695"/>
          </a:xfrm>
          <a:custGeom>
            <a:avLst/>
            <a:gdLst>
              <a:gd name="T0" fmla="*/ 420 w 1697"/>
              <a:gd name="T1" fmla="*/ 1279 h 1345"/>
              <a:gd name="T2" fmla="*/ 580 w 1697"/>
              <a:gd name="T3" fmla="*/ 1345 h 1345"/>
              <a:gd name="T4" fmla="*/ 740 w 1697"/>
              <a:gd name="T5" fmla="*/ 1279 h 1345"/>
              <a:gd name="T6" fmla="*/ 1604 w 1697"/>
              <a:gd name="T7" fmla="*/ 415 h 1345"/>
              <a:gd name="T8" fmla="*/ 1613 w 1697"/>
              <a:gd name="T9" fmla="*/ 96 h 1345"/>
              <a:gd name="T10" fmla="*/ 1288 w 1697"/>
              <a:gd name="T11" fmla="*/ 91 h 1345"/>
              <a:gd name="T12" fmla="*/ 675 w 1697"/>
              <a:gd name="T13" fmla="*/ 704 h 1345"/>
              <a:gd name="T14" fmla="*/ 487 w 1697"/>
              <a:gd name="T15" fmla="*/ 704 h 1345"/>
              <a:gd name="T16" fmla="*/ 408 w 1697"/>
              <a:gd name="T17" fmla="*/ 624 h 1345"/>
              <a:gd name="T18" fmla="*/ 88 w 1697"/>
              <a:gd name="T19" fmla="*/ 624 h 1345"/>
              <a:gd name="T20" fmla="*/ 88 w 1697"/>
              <a:gd name="T21" fmla="*/ 944 h 1345"/>
              <a:gd name="T22" fmla="*/ 420 w 1697"/>
              <a:gd name="T23" fmla="*/ 1279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7" h="1345">
                <a:moveTo>
                  <a:pt x="420" y="1279"/>
                </a:moveTo>
                <a:cubicBezTo>
                  <a:pt x="463" y="1321"/>
                  <a:pt x="520" y="1345"/>
                  <a:pt x="580" y="1345"/>
                </a:cubicBezTo>
                <a:cubicBezTo>
                  <a:pt x="640" y="1345"/>
                  <a:pt x="697" y="1321"/>
                  <a:pt x="740" y="1279"/>
                </a:cubicBezTo>
                <a:lnTo>
                  <a:pt x="1604" y="415"/>
                </a:lnTo>
                <a:cubicBezTo>
                  <a:pt x="1691" y="328"/>
                  <a:pt x="1697" y="185"/>
                  <a:pt x="1613" y="96"/>
                </a:cubicBezTo>
                <a:cubicBezTo>
                  <a:pt x="1525" y="1"/>
                  <a:pt x="1377" y="0"/>
                  <a:pt x="1288" y="91"/>
                </a:cubicBezTo>
                <a:lnTo>
                  <a:pt x="675" y="704"/>
                </a:lnTo>
                <a:cubicBezTo>
                  <a:pt x="623" y="756"/>
                  <a:pt x="539" y="756"/>
                  <a:pt x="487" y="704"/>
                </a:cubicBezTo>
                <a:lnTo>
                  <a:pt x="408" y="624"/>
                </a:lnTo>
                <a:cubicBezTo>
                  <a:pt x="320" y="536"/>
                  <a:pt x="176" y="536"/>
                  <a:pt x="88" y="624"/>
                </a:cubicBezTo>
                <a:cubicBezTo>
                  <a:pt x="0" y="712"/>
                  <a:pt x="0" y="856"/>
                  <a:pt x="88" y="944"/>
                </a:cubicBezTo>
                <a:lnTo>
                  <a:pt x="420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970E98EC-1553-AA49-63D1-AC1EB4F82312}"/>
              </a:ext>
            </a:extLst>
          </p:cNvPr>
          <p:cNvSpPr/>
          <p:nvPr/>
        </p:nvSpPr>
        <p:spPr>
          <a:xfrm>
            <a:off x="5860827" y="3823329"/>
            <a:ext cx="568233" cy="568233"/>
          </a:xfrm>
          <a:prstGeom prst="ellipse">
            <a:avLst/>
          </a:prstGeom>
          <a:solidFill>
            <a:srgbClr val="00BF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ABE8249-FF30-17C6-E3BB-649014FEA805}"/>
              </a:ext>
            </a:extLst>
          </p:cNvPr>
          <p:cNvGrpSpPr/>
          <p:nvPr/>
        </p:nvGrpSpPr>
        <p:grpSpPr>
          <a:xfrm>
            <a:off x="6525593" y="3823329"/>
            <a:ext cx="5375522" cy="585690"/>
            <a:chOff x="-328895" y="1906534"/>
            <a:chExt cx="5375522" cy="58569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1065566-6F0F-1C03-9C75-FA89FF18F6AF}"/>
                </a:ext>
              </a:extLst>
            </p:cNvPr>
            <p:cNvSpPr txBox="1"/>
            <p:nvPr/>
          </p:nvSpPr>
          <p:spPr>
            <a:xfrm>
              <a:off x="-316195" y="2190603"/>
              <a:ext cx="5362822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E339A0A-46A5-3F67-2BFA-0092860D74C6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verification-sign_57061">
            <a:extLst>
              <a:ext uri="{FF2B5EF4-FFF2-40B4-BE49-F238E27FC236}">
                <a16:creationId xmlns:a16="http://schemas.microsoft.com/office/drawing/2014/main" id="{FEEDC32F-F1E5-E480-C749-892BD82BB59C}"/>
              </a:ext>
            </a:extLst>
          </p:cNvPr>
          <p:cNvSpPr/>
          <p:nvPr/>
        </p:nvSpPr>
        <p:spPr>
          <a:xfrm>
            <a:off x="6001088" y="3993550"/>
            <a:ext cx="287709" cy="227695"/>
          </a:xfrm>
          <a:custGeom>
            <a:avLst/>
            <a:gdLst>
              <a:gd name="T0" fmla="*/ 420 w 1697"/>
              <a:gd name="T1" fmla="*/ 1279 h 1345"/>
              <a:gd name="T2" fmla="*/ 580 w 1697"/>
              <a:gd name="T3" fmla="*/ 1345 h 1345"/>
              <a:gd name="T4" fmla="*/ 740 w 1697"/>
              <a:gd name="T5" fmla="*/ 1279 h 1345"/>
              <a:gd name="T6" fmla="*/ 1604 w 1697"/>
              <a:gd name="T7" fmla="*/ 415 h 1345"/>
              <a:gd name="T8" fmla="*/ 1613 w 1697"/>
              <a:gd name="T9" fmla="*/ 96 h 1345"/>
              <a:gd name="T10" fmla="*/ 1288 w 1697"/>
              <a:gd name="T11" fmla="*/ 91 h 1345"/>
              <a:gd name="T12" fmla="*/ 675 w 1697"/>
              <a:gd name="T13" fmla="*/ 704 h 1345"/>
              <a:gd name="T14" fmla="*/ 487 w 1697"/>
              <a:gd name="T15" fmla="*/ 704 h 1345"/>
              <a:gd name="T16" fmla="*/ 408 w 1697"/>
              <a:gd name="T17" fmla="*/ 624 h 1345"/>
              <a:gd name="T18" fmla="*/ 88 w 1697"/>
              <a:gd name="T19" fmla="*/ 624 h 1345"/>
              <a:gd name="T20" fmla="*/ 88 w 1697"/>
              <a:gd name="T21" fmla="*/ 944 h 1345"/>
              <a:gd name="T22" fmla="*/ 420 w 1697"/>
              <a:gd name="T23" fmla="*/ 1279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7" h="1345">
                <a:moveTo>
                  <a:pt x="420" y="1279"/>
                </a:moveTo>
                <a:cubicBezTo>
                  <a:pt x="463" y="1321"/>
                  <a:pt x="520" y="1345"/>
                  <a:pt x="580" y="1345"/>
                </a:cubicBezTo>
                <a:cubicBezTo>
                  <a:pt x="640" y="1345"/>
                  <a:pt x="697" y="1321"/>
                  <a:pt x="740" y="1279"/>
                </a:cubicBezTo>
                <a:lnTo>
                  <a:pt x="1604" y="415"/>
                </a:lnTo>
                <a:cubicBezTo>
                  <a:pt x="1691" y="328"/>
                  <a:pt x="1697" y="185"/>
                  <a:pt x="1613" y="96"/>
                </a:cubicBezTo>
                <a:cubicBezTo>
                  <a:pt x="1525" y="1"/>
                  <a:pt x="1377" y="0"/>
                  <a:pt x="1288" y="91"/>
                </a:cubicBezTo>
                <a:lnTo>
                  <a:pt x="675" y="704"/>
                </a:lnTo>
                <a:cubicBezTo>
                  <a:pt x="623" y="756"/>
                  <a:pt x="539" y="756"/>
                  <a:pt x="487" y="704"/>
                </a:cubicBezTo>
                <a:lnTo>
                  <a:pt x="408" y="624"/>
                </a:lnTo>
                <a:cubicBezTo>
                  <a:pt x="320" y="536"/>
                  <a:pt x="176" y="536"/>
                  <a:pt x="88" y="624"/>
                </a:cubicBezTo>
                <a:cubicBezTo>
                  <a:pt x="0" y="712"/>
                  <a:pt x="0" y="856"/>
                  <a:pt x="88" y="944"/>
                </a:cubicBezTo>
                <a:lnTo>
                  <a:pt x="420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897D9CD-3938-6269-C868-7A883C0A2B6D}"/>
              </a:ext>
            </a:extLst>
          </p:cNvPr>
          <p:cNvSpPr/>
          <p:nvPr/>
        </p:nvSpPr>
        <p:spPr>
          <a:xfrm>
            <a:off x="5860827" y="4802670"/>
            <a:ext cx="568233" cy="568233"/>
          </a:xfrm>
          <a:prstGeom prst="ellipse">
            <a:avLst/>
          </a:prstGeom>
          <a:solidFill>
            <a:srgbClr val="50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8724ED4-474A-6610-CC33-B1ED9704791D}"/>
              </a:ext>
            </a:extLst>
          </p:cNvPr>
          <p:cNvGrpSpPr/>
          <p:nvPr/>
        </p:nvGrpSpPr>
        <p:grpSpPr>
          <a:xfrm>
            <a:off x="6525593" y="4802670"/>
            <a:ext cx="5375522" cy="585690"/>
            <a:chOff x="-328895" y="1906534"/>
            <a:chExt cx="5375522" cy="58569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66F7623-4C57-6205-B785-42A4B6C5915C}"/>
                </a:ext>
              </a:extLst>
            </p:cNvPr>
            <p:cNvSpPr txBox="1"/>
            <p:nvPr/>
          </p:nvSpPr>
          <p:spPr>
            <a:xfrm>
              <a:off x="-316195" y="2190603"/>
              <a:ext cx="5362822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7F17533-5001-56FE-7569-D4448A4C70D0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verification-sign_57061">
            <a:extLst>
              <a:ext uri="{FF2B5EF4-FFF2-40B4-BE49-F238E27FC236}">
                <a16:creationId xmlns:a16="http://schemas.microsoft.com/office/drawing/2014/main" id="{0D1083CE-3FC1-A30F-38F7-A96A49F397DC}"/>
              </a:ext>
            </a:extLst>
          </p:cNvPr>
          <p:cNvSpPr/>
          <p:nvPr/>
        </p:nvSpPr>
        <p:spPr>
          <a:xfrm>
            <a:off x="6001088" y="4972891"/>
            <a:ext cx="287709" cy="227695"/>
          </a:xfrm>
          <a:custGeom>
            <a:avLst/>
            <a:gdLst>
              <a:gd name="T0" fmla="*/ 420 w 1697"/>
              <a:gd name="T1" fmla="*/ 1279 h 1345"/>
              <a:gd name="T2" fmla="*/ 580 w 1697"/>
              <a:gd name="T3" fmla="*/ 1345 h 1345"/>
              <a:gd name="T4" fmla="*/ 740 w 1697"/>
              <a:gd name="T5" fmla="*/ 1279 h 1345"/>
              <a:gd name="T6" fmla="*/ 1604 w 1697"/>
              <a:gd name="T7" fmla="*/ 415 h 1345"/>
              <a:gd name="T8" fmla="*/ 1613 w 1697"/>
              <a:gd name="T9" fmla="*/ 96 h 1345"/>
              <a:gd name="T10" fmla="*/ 1288 w 1697"/>
              <a:gd name="T11" fmla="*/ 91 h 1345"/>
              <a:gd name="T12" fmla="*/ 675 w 1697"/>
              <a:gd name="T13" fmla="*/ 704 h 1345"/>
              <a:gd name="T14" fmla="*/ 487 w 1697"/>
              <a:gd name="T15" fmla="*/ 704 h 1345"/>
              <a:gd name="T16" fmla="*/ 408 w 1697"/>
              <a:gd name="T17" fmla="*/ 624 h 1345"/>
              <a:gd name="T18" fmla="*/ 88 w 1697"/>
              <a:gd name="T19" fmla="*/ 624 h 1345"/>
              <a:gd name="T20" fmla="*/ 88 w 1697"/>
              <a:gd name="T21" fmla="*/ 944 h 1345"/>
              <a:gd name="T22" fmla="*/ 420 w 1697"/>
              <a:gd name="T23" fmla="*/ 1279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7" h="1345">
                <a:moveTo>
                  <a:pt x="420" y="1279"/>
                </a:moveTo>
                <a:cubicBezTo>
                  <a:pt x="463" y="1321"/>
                  <a:pt x="520" y="1345"/>
                  <a:pt x="580" y="1345"/>
                </a:cubicBezTo>
                <a:cubicBezTo>
                  <a:pt x="640" y="1345"/>
                  <a:pt x="697" y="1321"/>
                  <a:pt x="740" y="1279"/>
                </a:cubicBezTo>
                <a:lnTo>
                  <a:pt x="1604" y="415"/>
                </a:lnTo>
                <a:cubicBezTo>
                  <a:pt x="1691" y="328"/>
                  <a:pt x="1697" y="185"/>
                  <a:pt x="1613" y="96"/>
                </a:cubicBezTo>
                <a:cubicBezTo>
                  <a:pt x="1525" y="1"/>
                  <a:pt x="1377" y="0"/>
                  <a:pt x="1288" y="91"/>
                </a:cubicBezTo>
                <a:lnTo>
                  <a:pt x="675" y="704"/>
                </a:lnTo>
                <a:cubicBezTo>
                  <a:pt x="623" y="756"/>
                  <a:pt x="539" y="756"/>
                  <a:pt x="487" y="704"/>
                </a:cubicBezTo>
                <a:lnTo>
                  <a:pt x="408" y="624"/>
                </a:lnTo>
                <a:cubicBezTo>
                  <a:pt x="320" y="536"/>
                  <a:pt x="176" y="536"/>
                  <a:pt x="88" y="624"/>
                </a:cubicBezTo>
                <a:cubicBezTo>
                  <a:pt x="0" y="712"/>
                  <a:pt x="0" y="856"/>
                  <a:pt x="88" y="944"/>
                </a:cubicBezTo>
                <a:lnTo>
                  <a:pt x="420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484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253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BFA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2220</Words>
  <Application>Microsoft Office PowerPoint</Application>
  <PresentationFormat>宽屏</PresentationFormat>
  <Paragraphs>259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Gill Sans</vt:lpstr>
      <vt:lpstr>HarmonyOS Sans SC Light</vt:lpstr>
      <vt:lpstr>MiSans Semibold</vt:lpstr>
      <vt:lpstr>阿里巴巴普惠体 2.0 55 Regular</vt:lpstr>
      <vt:lpstr>阿里巴巴普惠体 2.0 65 Medium</vt:lpstr>
      <vt:lpstr>阿里汉仪智能黑体</vt:lpstr>
      <vt:lpstr>等线</vt:lpstr>
      <vt:lpstr>造字工房俊雅锐宋体验版常规体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插画风竞聘求职商务ppt模板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126</cp:revision>
  <dcterms:created xsi:type="dcterms:W3CDTF">2023-06-16T08:33:52Z</dcterms:created>
  <dcterms:modified xsi:type="dcterms:W3CDTF">2023-06-29T15:36:55Z</dcterms:modified>
</cp:coreProperties>
</file>